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5"/>
  </p:notesMasterIdLst>
  <p:sldIdLst>
    <p:sldId id="256" r:id="rId2"/>
    <p:sldId id="259" r:id="rId3"/>
    <p:sldId id="311" r:id="rId4"/>
    <p:sldId id="262" r:id="rId5"/>
    <p:sldId id="257" r:id="rId6"/>
    <p:sldId id="309" r:id="rId7"/>
    <p:sldId id="312" r:id="rId8"/>
    <p:sldId id="260" r:id="rId9"/>
    <p:sldId id="267" r:id="rId10"/>
    <p:sldId id="313" r:id="rId11"/>
    <p:sldId id="265" r:id="rId12"/>
    <p:sldId id="274" r:id="rId13"/>
    <p:sldId id="314" r:id="rId14"/>
    <p:sldId id="315" r:id="rId15"/>
    <p:sldId id="310" r:id="rId16"/>
    <p:sldId id="263" r:id="rId17"/>
    <p:sldId id="280" r:id="rId18"/>
    <p:sldId id="261" r:id="rId19"/>
    <p:sldId id="316" r:id="rId20"/>
    <p:sldId id="317" r:id="rId21"/>
    <p:sldId id="318" r:id="rId22"/>
    <p:sldId id="270" r:id="rId23"/>
    <p:sldId id="277" r:id="rId24"/>
  </p:sldIdLst>
  <p:sldSz cx="9144000" cy="5143500" type="screen16x9"/>
  <p:notesSz cx="6858000" cy="9144000"/>
  <p:embeddedFontLst>
    <p:embeddedFont>
      <p:font typeface="Ranchers" charset="0"/>
      <p:regular r:id="rId26"/>
    </p:embeddedFont>
    <p:embeddedFont>
      <p:font typeface="Nunito" charset="0"/>
      <p:regular r:id="rId27"/>
      <p:bold r:id="rId28"/>
      <p:italic r:id="rId29"/>
      <p:boldItalic r:id="rId30"/>
    </p:embeddedFont>
    <p:embeddedFont>
      <p:font typeface="Barlow"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1D0FA406-35A9-481C-995E-F27107F0204B}">
  <a:tblStyle styleId="{1D0FA406-35A9-481C-995E-F27107F020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224" y="-3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584978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8525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0"/>
        <p:cNvGrpSpPr/>
        <p:nvPr/>
      </p:nvGrpSpPr>
      <p:grpSpPr>
        <a:xfrm>
          <a:off x="0" y="0"/>
          <a:ext cx="0" cy="0"/>
          <a:chOff x="0" y="0"/>
          <a:chExt cx="0" cy="0"/>
        </a:xfrm>
      </p:grpSpPr>
      <p:sp>
        <p:nvSpPr>
          <p:cNvPr id="7361" name="Google Shape;7361;gcc9050bdf8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2" name="Google Shape;7362;gcc9050bdf8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5221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7"/>
        <p:cNvGrpSpPr/>
        <p:nvPr/>
      </p:nvGrpSpPr>
      <p:grpSpPr>
        <a:xfrm>
          <a:off x="0" y="0"/>
          <a:ext cx="0" cy="0"/>
          <a:chOff x="0" y="0"/>
          <a:chExt cx="0" cy="0"/>
        </a:xfrm>
      </p:grpSpPr>
      <p:sp>
        <p:nvSpPr>
          <p:cNvPr id="7208" name="Google Shape;7208;gf8ca560fe2_1_4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9" name="Google Shape;7209;gf8ca560fe2_1_4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6410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7"/>
        <p:cNvGrpSpPr/>
        <p:nvPr/>
      </p:nvGrpSpPr>
      <p:grpSpPr>
        <a:xfrm>
          <a:off x="0" y="0"/>
          <a:ext cx="0" cy="0"/>
          <a:chOff x="0" y="0"/>
          <a:chExt cx="0" cy="0"/>
        </a:xfrm>
      </p:grpSpPr>
      <p:sp>
        <p:nvSpPr>
          <p:cNvPr id="8198" name="Google Shape;8198;gcc9050bdf8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9" name="Google Shape;8199;gcc9050bdf8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491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7"/>
        <p:cNvGrpSpPr/>
        <p:nvPr/>
      </p:nvGrpSpPr>
      <p:grpSpPr>
        <a:xfrm>
          <a:off x="0" y="0"/>
          <a:ext cx="0" cy="0"/>
          <a:chOff x="0" y="0"/>
          <a:chExt cx="0" cy="0"/>
        </a:xfrm>
      </p:grpSpPr>
      <p:sp>
        <p:nvSpPr>
          <p:cNvPr id="8198" name="Google Shape;8198;gcc9050bdf8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9" name="Google Shape;8199;gcc9050bdf8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491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7"/>
        <p:cNvGrpSpPr/>
        <p:nvPr/>
      </p:nvGrpSpPr>
      <p:grpSpPr>
        <a:xfrm>
          <a:off x="0" y="0"/>
          <a:ext cx="0" cy="0"/>
          <a:chOff x="0" y="0"/>
          <a:chExt cx="0" cy="0"/>
        </a:xfrm>
      </p:grpSpPr>
      <p:sp>
        <p:nvSpPr>
          <p:cNvPr id="8198" name="Google Shape;8198;gcc9050bdf8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9" name="Google Shape;8199;gcc9050bdf8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491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7"/>
        <p:cNvGrpSpPr/>
        <p:nvPr/>
      </p:nvGrpSpPr>
      <p:grpSpPr>
        <a:xfrm>
          <a:off x="0" y="0"/>
          <a:ext cx="0" cy="0"/>
          <a:chOff x="0" y="0"/>
          <a:chExt cx="0" cy="0"/>
        </a:xfrm>
      </p:grpSpPr>
      <p:sp>
        <p:nvSpPr>
          <p:cNvPr id="8198" name="Google Shape;8198;gcc9050bdf8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9" name="Google Shape;8199;gcc9050bdf8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266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9296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8"/>
        <p:cNvGrpSpPr/>
        <p:nvPr/>
      </p:nvGrpSpPr>
      <p:grpSpPr>
        <a:xfrm>
          <a:off x="0" y="0"/>
          <a:ext cx="0" cy="0"/>
          <a:chOff x="0" y="0"/>
          <a:chExt cx="0" cy="0"/>
        </a:xfrm>
      </p:grpSpPr>
      <p:sp>
        <p:nvSpPr>
          <p:cNvPr id="8749" name="Google Shape;8749;gcc9050bdf8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0" name="Google Shape;8750;gcc9050bdf8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1830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5"/>
        <p:cNvGrpSpPr/>
        <p:nvPr/>
      </p:nvGrpSpPr>
      <p:grpSpPr>
        <a:xfrm>
          <a:off x="0" y="0"/>
          <a:ext cx="0" cy="0"/>
          <a:chOff x="0" y="0"/>
          <a:chExt cx="0" cy="0"/>
        </a:xfrm>
      </p:grpSpPr>
      <p:sp>
        <p:nvSpPr>
          <p:cNvPr id="6856" name="Google Shape;6856;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7" name="Google Shape;6857;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046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5"/>
        <p:cNvGrpSpPr/>
        <p:nvPr/>
      </p:nvGrpSpPr>
      <p:grpSpPr>
        <a:xfrm>
          <a:off x="0" y="0"/>
          <a:ext cx="0" cy="0"/>
          <a:chOff x="0" y="0"/>
          <a:chExt cx="0" cy="0"/>
        </a:xfrm>
      </p:grpSpPr>
      <p:sp>
        <p:nvSpPr>
          <p:cNvPr id="6856" name="Google Shape;6856;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7" name="Google Shape;6857;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04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7"/>
        <p:cNvGrpSpPr/>
        <p:nvPr/>
      </p:nvGrpSpPr>
      <p:grpSpPr>
        <a:xfrm>
          <a:off x="0" y="0"/>
          <a:ext cx="0" cy="0"/>
          <a:chOff x="0" y="0"/>
          <a:chExt cx="0" cy="0"/>
        </a:xfrm>
      </p:grpSpPr>
      <p:sp>
        <p:nvSpPr>
          <p:cNvPr id="6708" name="Google Shape;6708;gcc9050bdf8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9" name="Google Shape;6709;gcc9050bdf8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2369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5"/>
        <p:cNvGrpSpPr/>
        <p:nvPr/>
      </p:nvGrpSpPr>
      <p:grpSpPr>
        <a:xfrm>
          <a:off x="0" y="0"/>
          <a:ext cx="0" cy="0"/>
          <a:chOff x="0" y="0"/>
          <a:chExt cx="0" cy="0"/>
        </a:xfrm>
      </p:grpSpPr>
      <p:sp>
        <p:nvSpPr>
          <p:cNvPr id="6856" name="Google Shape;6856;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7" name="Google Shape;6857;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046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5"/>
        <p:cNvGrpSpPr/>
        <p:nvPr/>
      </p:nvGrpSpPr>
      <p:grpSpPr>
        <a:xfrm>
          <a:off x="0" y="0"/>
          <a:ext cx="0" cy="0"/>
          <a:chOff x="0" y="0"/>
          <a:chExt cx="0" cy="0"/>
        </a:xfrm>
      </p:grpSpPr>
      <p:sp>
        <p:nvSpPr>
          <p:cNvPr id="6856" name="Google Shape;6856;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7" name="Google Shape;6857;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046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1"/>
        <p:cNvGrpSpPr/>
        <p:nvPr/>
      </p:nvGrpSpPr>
      <p:grpSpPr>
        <a:xfrm>
          <a:off x="0" y="0"/>
          <a:ext cx="0" cy="0"/>
          <a:chOff x="0" y="0"/>
          <a:chExt cx="0" cy="0"/>
        </a:xfrm>
      </p:grpSpPr>
      <p:sp>
        <p:nvSpPr>
          <p:cNvPr id="7592" name="Google Shape;7592;gcc9050bdf8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3" name="Google Shape;7593;gcc9050bdf8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8425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2"/>
        <p:cNvGrpSpPr/>
        <p:nvPr/>
      </p:nvGrpSpPr>
      <p:grpSpPr>
        <a:xfrm>
          <a:off x="0" y="0"/>
          <a:ext cx="0" cy="0"/>
          <a:chOff x="0" y="0"/>
          <a:chExt cx="0" cy="0"/>
        </a:xfrm>
      </p:grpSpPr>
      <p:sp>
        <p:nvSpPr>
          <p:cNvPr id="8593" name="Google Shape;8593;gcc9050bdf8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4" name="Google Shape;8594;gcc9050bdf8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1466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7"/>
        <p:cNvGrpSpPr/>
        <p:nvPr/>
      </p:nvGrpSpPr>
      <p:grpSpPr>
        <a:xfrm>
          <a:off x="0" y="0"/>
          <a:ext cx="0" cy="0"/>
          <a:chOff x="0" y="0"/>
          <a:chExt cx="0" cy="0"/>
        </a:xfrm>
      </p:grpSpPr>
      <p:sp>
        <p:nvSpPr>
          <p:cNvPr id="6708" name="Google Shape;6708;gcc9050bdf8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9" name="Google Shape;6709;gcc9050bdf8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236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80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8923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984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9848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6529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0"/>
        <p:cNvGrpSpPr/>
        <p:nvPr/>
      </p:nvGrpSpPr>
      <p:grpSpPr>
        <a:xfrm>
          <a:off x="0" y="0"/>
          <a:ext cx="0" cy="0"/>
          <a:chOff x="0" y="0"/>
          <a:chExt cx="0" cy="0"/>
        </a:xfrm>
      </p:grpSpPr>
      <p:sp>
        <p:nvSpPr>
          <p:cNvPr id="7361" name="Google Shape;7361;gcc9050bdf8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2" name="Google Shape;7362;gcc9050bdf8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522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86256" y="210475"/>
            <a:ext cx="9434027" cy="5877218"/>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4" name="Google Shape;334;p2"/>
          <p:cNvSpPr txBox="1">
            <a:spLocks noGrp="1"/>
          </p:cNvSpPr>
          <p:nvPr>
            <p:ph type="ctrTitle"/>
          </p:nvPr>
        </p:nvSpPr>
        <p:spPr>
          <a:xfrm>
            <a:off x="810350" y="1374600"/>
            <a:ext cx="7540500" cy="180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4800">
                <a:solidFill>
                  <a:srgbClr val="3D85C6"/>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35" name="Google Shape;335;p2"/>
          <p:cNvSpPr txBox="1">
            <a:spLocks noGrp="1"/>
          </p:cNvSpPr>
          <p:nvPr>
            <p:ph type="subTitle" idx="1"/>
          </p:nvPr>
        </p:nvSpPr>
        <p:spPr>
          <a:xfrm>
            <a:off x="2372100" y="3215125"/>
            <a:ext cx="4399800" cy="451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2696"/>
        <p:cNvGrpSpPr/>
        <p:nvPr/>
      </p:nvGrpSpPr>
      <p:grpSpPr>
        <a:xfrm>
          <a:off x="0" y="0"/>
          <a:ext cx="0" cy="0"/>
          <a:chOff x="0" y="0"/>
          <a:chExt cx="0" cy="0"/>
        </a:xfrm>
      </p:grpSpPr>
      <p:grpSp>
        <p:nvGrpSpPr>
          <p:cNvPr id="2697" name="Google Shape;2697;p17"/>
          <p:cNvGrpSpPr/>
          <p:nvPr/>
        </p:nvGrpSpPr>
        <p:grpSpPr>
          <a:xfrm>
            <a:off x="-322656" y="259275"/>
            <a:ext cx="9649534" cy="5133144"/>
            <a:chOff x="-322656" y="259275"/>
            <a:chExt cx="9649534" cy="5133144"/>
          </a:xfrm>
        </p:grpSpPr>
        <p:sp>
          <p:nvSpPr>
            <p:cNvPr id="2698" name="Google Shape;2698;p17"/>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7"/>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0" name="Google Shape;2700;p17"/>
            <p:cNvGrpSpPr/>
            <p:nvPr/>
          </p:nvGrpSpPr>
          <p:grpSpPr>
            <a:xfrm>
              <a:off x="-322656" y="2822671"/>
              <a:ext cx="1615975" cy="2569748"/>
              <a:chOff x="-322656" y="2822671"/>
              <a:chExt cx="1615975" cy="2569748"/>
            </a:xfrm>
          </p:grpSpPr>
          <p:grpSp>
            <p:nvGrpSpPr>
              <p:cNvPr id="2701" name="Google Shape;2701;p17"/>
              <p:cNvGrpSpPr/>
              <p:nvPr/>
            </p:nvGrpSpPr>
            <p:grpSpPr>
              <a:xfrm flipH="1">
                <a:off x="190140" y="3890691"/>
                <a:ext cx="664598" cy="652358"/>
                <a:chOff x="5672100" y="3575250"/>
                <a:chExt cx="1054750" cy="1035325"/>
              </a:xfrm>
            </p:grpSpPr>
            <p:sp>
              <p:nvSpPr>
                <p:cNvPr id="2702" name="Google Shape;2702;p1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0" name="Google Shape;2710;p17"/>
              <p:cNvGrpSpPr/>
              <p:nvPr/>
            </p:nvGrpSpPr>
            <p:grpSpPr>
              <a:xfrm flipH="1">
                <a:off x="-98572" y="2822671"/>
                <a:ext cx="361614" cy="2013485"/>
                <a:chOff x="6611150" y="1880250"/>
                <a:chExt cx="573900" cy="3195500"/>
              </a:xfrm>
            </p:grpSpPr>
            <p:sp>
              <p:nvSpPr>
                <p:cNvPr id="2711" name="Google Shape;2711;p17"/>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7"/>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7"/>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7"/>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7"/>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7"/>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7"/>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7"/>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7"/>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7"/>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7"/>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7"/>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7"/>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7"/>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7"/>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7"/>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7"/>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7"/>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7"/>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7"/>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7"/>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7"/>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7"/>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7"/>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7"/>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7"/>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7"/>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7"/>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7"/>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7"/>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7"/>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7"/>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7"/>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7"/>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7"/>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7"/>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7"/>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7"/>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7"/>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7"/>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7"/>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7"/>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7"/>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7"/>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7"/>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7"/>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7"/>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7"/>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7"/>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7"/>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7"/>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7"/>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7"/>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4" name="Google Shape;2764;p17"/>
              <p:cNvGrpSpPr/>
              <p:nvPr/>
            </p:nvGrpSpPr>
            <p:grpSpPr>
              <a:xfrm flipH="1">
                <a:off x="154193" y="3322813"/>
                <a:ext cx="719842" cy="1309127"/>
                <a:chOff x="5641475" y="2674000"/>
                <a:chExt cx="1142425" cy="2077650"/>
              </a:xfrm>
            </p:grpSpPr>
            <p:sp>
              <p:nvSpPr>
                <p:cNvPr id="2765" name="Google Shape;2765;p17"/>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7"/>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7"/>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7"/>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7"/>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7"/>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7"/>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7"/>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7"/>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7"/>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7"/>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7"/>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7"/>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7"/>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7"/>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7"/>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7"/>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7"/>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7"/>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7"/>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7"/>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7"/>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7"/>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7"/>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7"/>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7"/>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7"/>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7"/>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7"/>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7"/>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7"/>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7"/>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7"/>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7"/>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7"/>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7"/>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7"/>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7"/>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7"/>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7"/>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7"/>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7"/>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7"/>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7"/>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7"/>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7"/>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7"/>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7"/>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7"/>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7"/>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7"/>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7"/>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7"/>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8" name="Google Shape;2818;p17"/>
              <p:cNvGrpSpPr/>
              <p:nvPr/>
            </p:nvGrpSpPr>
            <p:grpSpPr>
              <a:xfrm flipH="1">
                <a:off x="244234" y="4543648"/>
                <a:ext cx="1049085" cy="537460"/>
                <a:chOff x="4976050" y="4611525"/>
                <a:chExt cx="1664950" cy="852975"/>
              </a:xfrm>
            </p:grpSpPr>
            <p:sp>
              <p:nvSpPr>
                <p:cNvPr id="2819" name="Google Shape;2819;p17"/>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7"/>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1" name="Google Shape;2821;p17"/>
              <p:cNvGrpSpPr/>
              <p:nvPr/>
            </p:nvGrpSpPr>
            <p:grpSpPr>
              <a:xfrm flipH="1">
                <a:off x="-322656" y="4314917"/>
                <a:ext cx="1049087" cy="1077502"/>
                <a:chOff x="582350" y="682150"/>
                <a:chExt cx="1350350" cy="1386925"/>
              </a:xfrm>
            </p:grpSpPr>
            <p:sp>
              <p:nvSpPr>
                <p:cNvPr id="2822" name="Google Shape;2822;p17"/>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7"/>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7"/>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7"/>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7"/>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7"/>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7"/>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7"/>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7"/>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7"/>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7"/>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7"/>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7"/>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7"/>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7"/>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7"/>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7"/>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7"/>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7"/>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7"/>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7"/>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7"/>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7"/>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7"/>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7"/>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7"/>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7"/>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7"/>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50" name="Google Shape;2850;p17"/>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7"/>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7"/>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7"/>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7"/>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5" name="Google Shape;2855;p17"/>
            <p:cNvGrpSpPr/>
            <p:nvPr/>
          </p:nvGrpSpPr>
          <p:grpSpPr>
            <a:xfrm>
              <a:off x="7038231" y="3744172"/>
              <a:ext cx="2288647" cy="1586009"/>
              <a:chOff x="7038231" y="3744172"/>
              <a:chExt cx="2288647" cy="1586009"/>
            </a:xfrm>
          </p:grpSpPr>
          <p:grpSp>
            <p:nvGrpSpPr>
              <p:cNvPr id="2856" name="Google Shape;2856;p17"/>
              <p:cNvGrpSpPr/>
              <p:nvPr/>
            </p:nvGrpSpPr>
            <p:grpSpPr>
              <a:xfrm rot="10800000">
                <a:off x="8277376" y="3744172"/>
                <a:ext cx="901949" cy="1162507"/>
                <a:chOff x="5037600" y="742850"/>
                <a:chExt cx="1280450" cy="1650350"/>
              </a:xfrm>
            </p:grpSpPr>
            <p:sp>
              <p:nvSpPr>
                <p:cNvPr id="2857" name="Google Shape;2857;p17"/>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7"/>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7"/>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7"/>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7"/>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7"/>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7"/>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7"/>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7"/>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7"/>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7"/>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7"/>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7"/>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7"/>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7"/>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2" name="Google Shape;2872;p17"/>
              <p:cNvGrpSpPr/>
              <p:nvPr/>
            </p:nvGrpSpPr>
            <p:grpSpPr>
              <a:xfrm rot="10800000">
                <a:off x="7038231" y="4541324"/>
                <a:ext cx="1146446" cy="623412"/>
                <a:chOff x="6449650" y="376500"/>
                <a:chExt cx="1627550" cy="885025"/>
              </a:xfrm>
            </p:grpSpPr>
            <p:sp>
              <p:nvSpPr>
                <p:cNvPr id="2873" name="Google Shape;2873;p1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9" name="Google Shape;2879;p17"/>
              <p:cNvGrpSpPr/>
              <p:nvPr/>
            </p:nvGrpSpPr>
            <p:grpSpPr>
              <a:xfrm rot="10800000">
                <a:off x="8328039" y="4298693"/>
                <a:ext cx="998839" cy="1031488"/>
                <a:chOff x="4719950" y="141625"/>
                <a:chExt cx="1418000" cy="1464350"/>
              </a:xfrm>
            </p:grpSpPr>
            <p:sp>
              <p:nvSpPr>
                <p:cNvPr id="2880" name="Google Shape;2880;p17"/>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7"/>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7"/>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7"/>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7"/>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7"/>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7"/>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7"/>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7"/>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7"/>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0" name="Google Shape;2890;p17"/>
              <p:cNvGrpSpPr/>
              <p:nvPr/>
            </p:nvGrpSpPr>
            <p:grpSpPr>
              <a:xfrm rot="10800000">
                <a:off x="7864158" y="4590878"/>
                <a:ext cx="694803" cy="684906"/>
                <a:chOff x="5918300" y="218850"/>
                <a:chExt cx="986375" cy="972325"/>
              </a:xfrm>
            </p:grpSpPr>
            <p:sp>
              <p:nvSpPr>
                <p:cNvPr id="2891" name="Google Shape;2891;p1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924" name="Google Shape;2924;p17"/>
          <p:cNvSpPr txBox="1">
            <a:spLocks noGrp="1"/>
          </p:cNvSpPr>
          <p:nvPr>
            <p:ph type="title"/>
          </p:nvPr>
        </p:nvSpPr>
        <p:spPr>
          <a:xfrm>
            <a:off x="726425" y="1207825"/>
            <a:ext cx="3569400" cy="9561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5" name="Google Shape;2925;p17"/>
          <p:cNvSpPr txBox="1">
            <a:spLocks noGrp="1"/>
          </p:cNvSpPr>
          <p:nvPr>
            <p:ph type="subTitle" idx="1"/>
          </p:nvPr>
        </p:nvSpPr>
        <p:spPr>
          <a:xfrm>
            <a:off x="726425" y="2163993"/>
            <a:ext cx="2766900" cy="13422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2926"/>
        <p:cNvGrpSpPr/>
        <p:nvPr/>
      </p:nvGrpSpPr>
      <p:grpSpPr>
        <a:xfrm>
          <a:off x="0" y="0"/>
          <a:ext cx="0" cy="0"/>
          <a:chOff x="0" y="0"/>
          <a:chExt cx="0" cy="0"/>
        </a:xfrm>
      </p:grpSpPr>
      <p:grpSp>
        <p:nvGrpSpPr>
          <p:cNvPr id="2927" name="Google Shape;2927;p18"/>
          <p:cNvGrpSpPr/>
          <p:nvPr/>
        </p:nvGrpSpPr>
        <p:grpSpPr>
          <a:xfrm>
            <a:off x="-202790" y="337199"/>
            <a:ext cx="9556115" cy="5065151"/>
            <a:chOff x="-202790" y="337199"/>
            <a:chExt cx="9556115" cy="5065151"/>
          </a:xfrm>
        </p:grpSpPr>
        <p:sp>
          <p:nvSpPr>
            <p:cNvPr id="2928" name="Google Shape;2928;p18"/>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8"/>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0" name="Google Shape;2930;p18"/>
            <p:cNvGrpSpPr/>
            <p:nvPr/>
          </p:nvGrpSpPr>
          <p:grpSpPr>
            <a:xfrm>
              <a:off x="7033800" y="4497475"/>
              <a:ext cx="1664950" cy="852975"/>
              <a:chOff x="4976050" y="4611525"/>
              <a:chExt cx="1664950" cy="852975"/>
            </a:xfrm>
          </p:grpSpPr>
          <p:sp>
            <p:nvSpPr>
              <p:cNvPr id="2931" name="Google Shape;2931;p1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3" name="Google Shape;2933;p18"/>
            <p:cNvGrpSpPr/>
            <p:nvPr/>
          </p:nvGrpSpPr>
          <p:grpSpPr>
            <a:xfrm>
              <a:off x="8002975" y="4015425"/>
              <a:ext cx="1350350" cy="1386925"/>
              <a:chOff x="582350" y="682150"/>
              <a:chExt cx="1350350" cy="1386925"/>
            </a:xfrm>
          </p:grpSpPr>
          <p:sp>
            <p:nvSpPr>
              <p:cNvPr id="2934" name="Google Shape;2934;p18"/>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8"/>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8"/>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8"/>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8"/>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8"/>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8"/>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8"/>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8"/>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8"/>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8"/>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8"/>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8"/>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8"/>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8"/>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8"/>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8"/>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8"/>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8"/>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8"/>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8"/>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8"/>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8"/>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8"/>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8"/>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8"/>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8"/>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8"/>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2" name="Google Shape;2962;p18"/>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8"/>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8"/>
            <p:cNvSpPr/>
            <p:nvPr/>
          </p:nvSpPr>
          <p:spPr>
            <a:xfrm>
              <a:off x="543550" y="3052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5" name="Google Shape;2965;p18"/>
            <p:cNvGrpSpPr/>
            <p:nvPr/>
          </p:nvGrpSpPr>
          <p:grpSpPr>
            <a:xfrm rot="-514848">
              <a:off x="20852" y="3526580"/>
              <a:ext cx="677147" cy="1645542"/>
              <a:chOff x="1535425" y="492925"/>
              <a:chExt cx="524575" cy="1274775"/>
            </a:xfrm>
          </p:grpSpPr>
          <p:sp>
            <p:nvSpPr>
              <p:cNvPr id="2966" name="Google Shape;2966;p1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2" name="Google Shape;2982;p18"/>
            <p:cNvGrpSpPr/>
            <p:nvPr/>
          </p:nvGrpSpPr>
          <p:grpSpPr>
            <a:xfrm>
              <a:off x="369600" y="4293125"/>
              <a:ext cx="1024100" cy="1047500"/>
              <a:chOff x="1356975" y="1865675"/>
              <a:chExt cx="1024100" cy="1047500"/>
            </a:xfrm>
          </p:grpSpPr>
          <p:sp>
            <p:nvSpPr>
              <p:cNvPr id="2983" name="Google Shape;2983;p1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8"/>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8"/>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8"/>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8"/>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8"/>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8"/>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8"/>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8"/>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8"/>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8"/>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1" name="Google Shape;3011;p18"/>
            <p:cNvGrpSpPr/>
            <p:nvPr/>
          </p:nvGrpSpPr>
          <p:grpSpPr>
            <a:xfrm>
              <a:off x="-202790" y="4525674"/>
              <a:ext cx="824892" cy="814944"/>
              <a:chOff x="2649575" y="3055425"/>
              <a:chExt cx="1024075" cy="1011725"/>
            </a:xfrm>
          </p:grpSpPr>
          <p:sp>
            <p:nvSpPr>
              <p:cNvPr id="3012" name="Google Shape;3012;p18"/>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8"/>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8"/>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8"/>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8"/>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8"/>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8"/>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8"/>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8"/>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8"/>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8"/>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8"/>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8"/>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8"/>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8"/>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8"/>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8"/>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8"/>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8"/>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8"/>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8"/>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8"/>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8"/>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8"/>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8"/>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8"/>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8" name="Google Shape;3038;p18"/>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8"/>
            <p:cNvSpPr/>
            <p:nvPr/>
          </p:nvSpPr>
          <p:spPr>
            <a:xfrm>
              <a:off x="3350976" y="3371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0" name="Google Shape;3040;p18"/>
          <p:cNvSpPr txBox="1">
            <a:spLocks noGrp="1"/>
          </p:cNvSpPr>
          <p:nvPr>
            <p:ph type="title"/>
          </p:nvPr>
        </p:nvSpPr>
        <p:spPr>
          <a:xfrm>
            <a:off x="973025" y="1849525"/>
            <a:ext cx="3288600" cy="608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041" name="Google Shape;3041;p18"/>
          <p:cNvSpPr txBox="1">
            <a:spLocks noGrp="1"/>
          </p:cNvSpPr>
          <p:nvPr>
            <p:ph type="subTitle" idx="1"/>
          </p:nvPr>
        </p:nvSpPr>
        <p:spPr>
          <a:xfrm>
            <a:off x="973050" y="2455950"/>
            <a:ext cx="3288600" cy="825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3829"/>
        <p:cNvGrpSpPr/>
        <p:nvPr/>
      </p:nvGrpSpPr>
      <p:grpSpPr>
        <a:xfrm>
          <a:off x="0" y="0"/>
          <a:ext cx="0" cy="0"/>
          <a:chOff x="0" y="0"/>
          <a:chExt cx="0" cy="0"/>
        </a:xfrm>
      </p:grpSpPr>
      <p:grpSp>
        <p:nvGrpSpPr>
          <p:cNvPr id="3830" name="Google Shape;3830;p24"/>
          <p:cNvGrpSpPr/>
          <p:nvPr/>
        </p:nvGrpSpPr>
        <p:grpSpPr>
          <a:xfrm>
            <a:off x="-172847" y="468625"/>
            <a:ext cx="9343558" cy="4885712"/>
            <a:chOff x="-172847" y="468625"/>
            <a:chExt cx="9343558" cy="4885712"/>
          </a:xfrm>
        </p:grpSpPr>
        <p:sp>
          <p:nvSpPr>
            <p:cNvPr id="3831" name="Google Shape;3831;p24"/>
            <p:cNvSpPr/>
            <p:nvPr/>
          </p:nvSpPr>
          <p:spPr>
            <a:xfrm>
              <a:off x="5872129"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24"/>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24"/>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34" name="Google Shape;3834;p24"/>
            <p:cNvGrpSpPr/>
            <p:nvPr/>
          </p:nvGrpSpPr>
          <p:grpSpPr>
            <a:xfrm>
              <a:off x="-172847" y="2867657"/>
              <a:ext cx="9343558" cy="2486681"/>
              <a:chOff x="-172847" y="2867657"/>
              <a:chExt cx="9343558" cy="2486681"/>
            </a:xfrm>
          </p:grpSpPr>
          <p:grpSp>
            <p:nvGrpSpPr>
              <p:cNvPr id="3835" name="Google Shape;3835;p24"/>
              <p:cNvGrpSpPr/>
              <p:nvPr/>
            </p:nvGrpSpPr>
            <p:grpSpPr>
              <a:xfrm>
                <a:off x="-65450" y="4357527"/>
                <a:ext cx="9236161" cy="824931"/>
                <a:chOff x="-65450" y="4357527"/>
                <a:chExt cx="9236161" cy="824931"/>
              </a:xfrm>
            </p:grpSpPr>
            <p:sp>
              <p:nvSpPr>
                <p:cNvPr id="3836" name="Google Shape;3836;p24"/>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24"/>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8" name="Google Shape;3838;p24"/>
              <p:cNvGrpSpPr/>
              <p:nvPr/>
            </p:nvGrpSpPr>
            <p:grpSpPr>
              <a:xfrm>
                <a:off x="6175625" y="3705875"/>
                <a:ext cx="2926525" cy="1549975"/>
                <a:chOff x="6175625" y="3705875"/>
                <a:chExt cx="2926525" cy="1549975"/>
              </a:xfrm>
            </p:grpSpPr>
            <p:grpSp>
              <p:nvGrpSpPr>
                <p:cNvPr id="3839" name="Google Shape;3839;p24"/>
                <p:cNvGrpSpPr/>
                <p:nvPr/>
              </p:nvGrpSpPr>
              <p:grpSpPr>
                <a:xfrm flipH="1">
                  <a:off x="7642150" y="3705875"/>
                  <a:ext cx="1460000" cy="1549975"/>
                  <a:chOff x="5402750" y="3100275"/>
                  <a:chExt cx="1460000" cy="1549975"/>
                </a:xfrm>
              </p:grpSpPr>
              <p:sp>
                <p:nvSpPr>
                  <p:cNvPr id="3840" name="Google Shape;3840;p24"/>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24"/>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24"/>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24"/>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24"/>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24"/>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24"/>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24"/>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24"/>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24"/>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24"/>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24"/>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24"/>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24"/>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24"/>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24"/>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24"/>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24"/>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24"/>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24"/>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24"/>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24"/>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24"/>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24"/>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24"/>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24"/>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24"/>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24"/>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24"/>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24"/>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24"/>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24"/>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24"/>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24"/>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24"/>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24"/>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6" name="Google Shape;3876;p24"/>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24"/>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8" name="Google Shape;3878;p24"/>
              <p:cNvGrpSpPr/>
              <p:nvPr/>
            </p:nvGrpSpPr>
            <p:grpSpPr>
              <a:xfrm rot="502336">
                <a:off x="499228" y="3623514"/>
                <a:ext cx="299554" cy="1668248"/>
                <a:chOff x="6611150" y="1880250"/>
                <a:chExt cx="573900" cy="3195500"/>
              </a:xfrm>
            </p:grpSpPr>
            <p:sp>
              <p:nvSpPr>
                <p:cNvPr id="3879" name="Google Shape;3879;p2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2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2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2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2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2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2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2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2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2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2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2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2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2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2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2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2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2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2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2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2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2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2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2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2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2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2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2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2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2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2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2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2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2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2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2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2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2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2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2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2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2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2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2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2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2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2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2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2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2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2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2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2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2" name="Google Shape;3932;p24"/>
              <p:cNvGrpSpPr/>
              <p:nvPr/>
            </p:nvGrpSpPr>
            <p:grpSpPr>
              <a:xfrm>
                <a:off x="-172847" y="2867657"/>
                <a:ext cx="1177570" cy="2486681"/>
                <a:chOff x="1257067" y="2153325"/>
                <a:chExt cx="1781228" cy="3761429"/>
              </a:xfrm>
            </p:grpSpPr>
            <p:sp>
              <p:nvSpPr>
                <p:cNvPr id="3933" name="Google Shape;3933;p24"/>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24"/>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24"/>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24"/>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24"/>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24"/>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24"/>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24"/>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24"/>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24"/>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24"/>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24"/>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24"/>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24"/>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24"/>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24"/>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24"/>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24"/>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951" name="Google Shape;3951;p2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52" name="Google Shape;3952;p24"/>
          <p:cNvSpPr txBox="1">
            <a:spLocks noGrp="1"/>
          </p:cNvSpPr>
          <p:nvPr>
            <p:ph type="title" idx="2"/>
          </p:nvPr>
        </p:nvSpPr>
        <p:spPr>
          <a:xfrm>
            <a:off x="720000" y="25757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953" name="Google Shape;3953;p24"/>
          <p:cNvSpPr txBox="1">
            <a:spLocks noGrp="1"/>
          </p:cNvSpPr>
          <p:nvPr>
            <p:ph type="subTitle" idx="1"/>
          </p:nvPr>
        </p:nvSpPr>
        <p:spPr>
          <a:xfrm>
            <a:off x="720000" y="31622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4" name="Google Shape;3954;p24"/>
          <p:cNvSpPr txBox="1">
            <a:spLocks noGrp="1"/>
          </p:cNvSpPr>
          <p:nvPr>
            <p:ph type="title" idx="3"/>
          </p:nvPr>
        </p:nvSpPr>
        <p:spPr>
          <a:xfrm>
            <a:off x="3403800" y="31091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955" name="Google Shape;3955;p24"/>
          <p:cNvSpPr txBox="1">
            <a:spLocks noGrp="1"/>
          </p:cNvSpPr>
          <p:nvPr>
            <p:ph type="subTitle" idx="4"/>
          </p:nvPr>
        </p:nvSpPr>
        <p:spPr>
          <a:xfrm>
            <a:off x="3403800" y="36956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6" name="Google Shape;3956;p24"/>
          <p:cNvSpPr txBox="1">
            <a:spLocks noGrp="1"/>
          </p:cNvSpPr>
          <p:nvPr>
            <p:ph type="title" idx="5"/>
          </p:nvPr>
        </p:nvSpPr>
        <p:spPr>
          <a:xfrm>
            <a:off x="6087600" y="25757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957" name="Google Shape;3957;p24"/>
          <p:cNvSpPr txBox="1">
            <a:spLocks noGrp="1"/>
          </p:cNvSpPr>
          <p:nvPr>
            <p:ph type="subTitle" idx="6"/>
          </p:nvPr>
        </p:nvSpPr>
        <p:spPr>
          <a:xfrm>
            <a:off x="6087600" y="31622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4726"/>
        <p:cNvGrpSpPr/>
        <p:nvPr/>
      </p:nvGrpSpPr>
      <p:grpSpPr>
        <a:xfrm>
          <a:off x="0" y="0"/>
          <a:ext cx="0" cy="0"/>
          <a:chOff x="0" y="0"/>
          <a:chExt cx="0" cy="0"/>
        </a:xfrm>
      </p:grpSpPr>
      <p:grpSp>
        <p:nvGrpSpPr>
          <p:cNvPr id="4727" name="Google Shape;4727;p29"/>
          <p:cNvGrpSpPr/>
          <p:nvPr/>
        </p:nvGrpSpPr>
        <p:grpSpPr>
          <a:xfrm>
            <a:off x="-574651" y="145672"/>
            <a:ext cx="10132358" cy="5440857"/>
            <a:chOff x="-574651" y="145672"/>
            <a:chExt cx="10132358" cy="5440857"/>
          </a:xfrm>
        </p:grpSpPr>
        <p:sp>
          <p:nvSpPr>
            <p:cNvPr id="4728" name="Google Shape;4728;p29"/>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9"/>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0" name="Google Shape;4730;p29"/>
            <p:cNvGrpSpPr/>
            <p:nvPr/>
          </p:nvGrpSpPr>
          <p:grpSpPr>
            <a:xfrm rot="2083657">
              <a:off x="7586664" y="4357291"/>
              <a:ext cx="1356684" cy="695046"/>
              <a:chOff x="4976050" y="4611525"/>
              <a:chExt cx="1664950" cy="852975"/>
            </a:xfrm>
          </p:grpSpPr>
          <p:sp>
            <p:nvSpPr>
              <p:cNvPr id="4731" name="Google Shape;4731;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3" name="Google Shape;4733;p29"/>
            <p:cNvGrpSpPr/>
            <p:nvPr/>
          </p:nvGrpSpPr>
          <p:grpSpPr>
            <a:xfrm rot="-1734738" flipH="1">
              <a:off x="7911602" y="3869617"/>
              <a:ext cx="1428294" cy="1064074"/>
              <a:chOff x="5065700" y="3436875"/>
              <a:chExt cx="1984875" cy="1478725"/>
            </a:xfrm>
          </p:grpSpPr>
          <p:sp>
            <p:nvSpPr>
              <p:cNvPr id="4734" name="Google Shape;4734;p29"/>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9"/>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9"/>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9"/>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9"/>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9"/>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9"/>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9"/>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9"/>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3" name="Google Shape;4743;p29"/>
            <p:cNvGrpSpPr/>
            <p:nvPr/>
          </p:nvGrpSpPr>
          <p:grpSpPr>
            <a:xfrm rot="-2164417" flipH="1">
              <a:off x="8293813" y="4496357"/>
              <a:ext cx="1198047" cy="613775"/>
              <a:chOff x="4976050" y="4611525"/>
              <a:chExt cx="1664950" cy="852975"/>
            </a:xfrm>
          </p:grpSpPr>
          <p:sp>
            <p:nvSpPr>
              <p:cNvPr id="4744" name="Google Shape;4744;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6" name="Google Shape;4746;p29"/>
            <p:cNvGrpSpPr/>
            <p:nvPr/>
          </p:nvGrpSpPr>
          <p:grpSpPr>
            <a:xfrm rot="-749415">
              <a:off x="82252" y="3491063"/>
              <a:ext cx="583337" cy="1417573"/>
              <a:chOff x="1535425" y="492925"/>
              <a:chExt cx="524575" cy="1274775"/>
            </a:xfrm>
          </p:grpSpPr>
          <p:sp>
            <p:nvSpPr>
              <p:cNvPr id="4747" name="Google Shape;4747;p29"/>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9"/>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9"/>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9"/>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9"/>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9"/>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9"/>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9"/>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29"/>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29"/>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29"/>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29"/>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29"/>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29"/>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29"/>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29"/>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3" name="Google Shape;4763;p29"/>
            <p:cNvGrpSpPr/>
            <p:nvPr/>
          </p:nvGrpSpPr>
          <p:grpSpPr>
            <a:xfrm flipH="1">
              <a:off x="8014780" y="4552109"/>
              <a:ext cx="954154" cy="975956"/>
              <a:chOff x="1356975" y="1865675"/>
              <a:chExt cx="1024100" cy="1047500"/>
            </a:xfrm>
          </p:grpSpPr>
          <p:sp>
            <p:nvSpPr>
              <p:cNvPr id="4764" name="Google Shape;4764;p29"/>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29"/>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29"/>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29"/>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29"/>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29"/>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29"/>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29"/>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29"/>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29"/>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29"/>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29"/>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29"/>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29"/>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29"/>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29"/>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29"/>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29"/>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29"/>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29"/>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29"/>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29"/>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29"/>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29"/>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29"/>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29"/>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29"/>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29"/>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2" name="Google Shape;4792;p29"/>
            <p:cNvGrpSpPr/>
            <p:nvPr/>
          </p:nvGrpSpPr>
          <p:grpSpPr>
            <a:xfrm rot="-1719346" flipH="1">
              <a:off x="-302167" y="4093192"/>
              <a:ext cx="889403" cy="1363591"/>
              <a:chOff x="2235100" y="548200"/>
              <a:chExt cx="759725" cy="1164775"/>
            </a:xfrm>
          </p:grpSpPr>
          <p:sp>
            <p:nvSpPr>
              <p:cNvPr id="4793" name="Google Shape;4793;p29"/>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29"/>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29"/>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29"/>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29"/>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29"/>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29"/>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29"/>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29"/>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2" name="Google Shape;4802;p29"/>
            <p:cNvGrpSpPr/>
            <p:nvPr/>
          </p:nvGrpSpPr>
          <p:grpSpPr>
            <a:xfrm rot="1031996">
              <a:off x="286147" y="4355707"/>
              <a:ext cx="988287" cy="895065"/>
              <a:chOff x="4048900" y="1919750"/>
              <a:chExt cx="1060775" cy="960715"/>
            </a:xfrm>
          </p:grpSpPr>
          <p:sp>
            <p:nvSpPr>
              <p:cNvPr id="4803" name="Google Shape;4803;p29"/>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29"/>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29"/>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29"/>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29"/>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29"/>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29"/>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29"/>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29"/>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29"/>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9"/>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29"/>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9"/>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29"/>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29"/>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29"/>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29"/>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29"/>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29"/>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29"/>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29"/>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29"/>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29"/>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6" name="Google Shape;4826;p29"/>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29"/>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29"/>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9" name="Google Shape;4829;p29"/>
            <p:cNvGrpSpPr/>
            <p:nvPr/>
          </p:nvGrpSpPr>
          <p:grpSpPr>
            <a:xfrm>
              <a:off x="1607138" y="4516600"/>
              <a:ext cx="5952975" cy="317375"/>
              <a:chOff x="7687225" y="6953000"/>
              <a:chExt cx="5952975" cy="317375"/>
            </a:xfrm>
          </p:grpSpPr>
          <p:sp>
            <p:nvSpPr>
              <p:cNvPr id="4830" name="Google Shape;4830;p29"/>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29"/>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832" name="Google Shape;4832;p29"/>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7_1">
    <p:spTree>
      <p:nvGrpSpPr>
        <p:cNvPr id="1" name="Shape 4833"/>
        <p:cNvGrpSpPr/>
        <p:nvPr/>
      </p:nvGrpSpPr>
      <p:grpSpPr>
        <a:xfrm>
          <a:off x="0" y="0"/>
          <a:ext cx="0" cy="0"/>
          <a:chOff x="0" y="0"/>
          <a:chExt cx="0" cy="0"/>
        </a:xfrm>
      </p:grpSpPr>
      <p:grpSp>
        <p:nvGrpSpPr>
          <p:cNvPr id="4834" name="Google Shape;4834;p30"/>
          <p:cNvGrpSpPr/>
          <p:nvPr/>
        </p:nvGrpSpPr>
        <p:grpSpPr>
          <a:xfrm>
            <a:off x="-215025" y="145672"/>
            <a:ext cx="9587625" cy="5416176"/>
            <a:chOff x="-215025" y="145672"/>
            <a:chExt cx="9587625" cy="5416176"/>
          </a:xfrm>
        </p:grpSpPr>
        <p:sp>
          <p:nvSpPr>
            <p:cNvPr id="4835" name="Google Shape;4835;p30"/>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30"/>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30"/>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30"/>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30"/>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0" name="Google Shape;4840;p30"/>
            <p:cNvGrpSpPr/>
            <p:nvPr/>
          </p:nvGrpSpPr>
          <p:grpSpPr>
            <a:xfrm>
              <a:off x="7548382" y="4595329"/>
              <a:ext cx="1192604" cy="610986"/>
              <a:chOff x="4976050" y="4611525"/>
              <a:chExt cx="1664950" cy="852975"/>
            </a:xfrm>
          </p:grpSpPr>
          <p:sp>
            <p:nvSpPr>
              <p:cNvPr id="4841" name="Google Shape;4841;p3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3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3" name="Google Shape;4843;p30"/>
            <p:cNvGrpSpPr/>
            <p:nvPr/>
          </p:nvGrpSpPr>
          <p:grpSpPr>
            <a:xfrm>
              <a:off x="8719604" y="2638917"/>
              <a:ext cx="411085" cy="2288937"/>
              <a:chOff x="6611150" y="1880250"/>
              <a:chExt cx="573900" cy="3195500"/>
            </a:xfrm>
          </p:grpSpPr>
          <p:sp>
            <p:nvSpPr>
              <p:cNvPr id="4844" name="Google Shape;4844;p30"/>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30"/>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30"/>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30"/>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30"/>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30"/>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30"/>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30"/>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30"/>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30"/>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30"/>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30"/>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30"/>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30"/>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30"/>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30"/>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30"/>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30"/>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30"/>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30"/>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30"/>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30"/>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30"/>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30"/>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30"/>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30"/>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30"/>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30"/>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30"/>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30"/>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30"/>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30"/>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30"/>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30"/>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30"/>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30"/>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30"/>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30"/>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30"/>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30"/>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30"/>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30"/>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30"/>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30"/>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30"/>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30"/>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30"/>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30"/>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30"/>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30"/>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30"/>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30"/>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30"/>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7" name="Google Shape;4897;p30"/>
            <p:cNvGrpSpPr/>
            <p:nvPr/>
          </p:nvGrpSpPr>
          <p:grpSpPr>
            <a:xfrm rot="2700000">
              <a:off x="397915" y="4154507"/>
              <a:ext cx="579119" cy="1102764"/>
              <a:chOff x="4648125" y="579200"/>
              <a:chExt cx="579125" cy="1102775"/>
            </a:xfrm>
          </p:grpSpPr>
          <p:sp>
            <p:nvSpPr>
              <p:cNvPr id="4898" name="Google Shape;4898;p30"/>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30"/>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0" name="Google Shape;4900;p30"/>
            <p:cNvGrpSpPr/>
            <p:nvPr/>
          </p:nvGrpSpPr>
          <p:grpSpPr>
            <a:xfrm>
              <a:off x="-215025" y="4239275"/>
              <a:ext cx="1024075" cy="1011725"/>
              <a:chOff x="2649575" y="3055425"/>
              <a:chExt cx="1024075" cy="1011725"/>
            </a:xfrm>
          </p:grpSpPr>
          <p:sp>
            <p:nvSpPr>
              <p:cNvPr id="4901" name="Google Shape;4901;p30"/>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0"/>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0"/>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0"/>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0"/>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0"/>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0"/>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0"/>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0"/>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0"/>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0"/>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0"/>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0"/>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0"/>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0"/>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30"/>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30"/>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0"/>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0"/>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0"/>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0"/>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0"/>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0"/>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0"/>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0"/>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0"/>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7" name="Google Shape;4927;p30"/>
            <p:cNvGrpSpPr/>
            <p:nvPr/>
          </p:nvGrpSpPr>
          <p:grpSpPr>
            <a:xfrm>
              <a:off x="8022250" y="4124225"/>
              <a:ext cx="1350350" cy="1386925"/>
              <a:chOff x="582350" y="682150"/>
              <a:chExt cx="1350350" cy="1386925"/>
            </a:xfrm>
          </p:grpSpPr>
          <p:sp>
            <p:nvSpPr>
              <p:cNvPr id="4928" name="Google Shape;4928;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6" name="Google Shape;4956;p30"/>
            <p:cNvGrpSpPr/>
            <p:nvPr/>
          </p:nvGrpSpPr>
          <p:grpSpPr>
            <a:xfrm>
              <a:off x="314856" y="4568394"/>
              <a:ext cx="967256" cy="993454"/>
              <a:chOff x="582350" y="682150"/>
              <a:chExt cx="1350350" cy="1386925"/>
            </a:xfrm>
          </p:grpSpPr>
          <p:sp>
            <p:nvSpPr>
              <p:cNvPr id="4957" name="Google Shape;4957;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85" name="Google Shape;4985;p3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5208"/>
        <p:cNvGrpSpPr/>
        <p:nvPr/>
      </p:nvGrpSpPr>
      <p:grpSpPr>
        <a:xfrm>
          <a:off x="0" y="0"/>
          <a:ext cx="0" cy="0"/>
          <a:chOff x="0" y="0"/>
          <a:chExt cx="0" cy="0"/>
        </a:xfrm>
      </p:grpSpPr>
      <p:grpSp>
        <p:nvGrpSpPr>
          <p:cNvPr id="5209" name="Google Shape;5209;p32"/>
          <p:cNvGrpSpPr/>
          <p:nvPr/>
        </p:nvGrpSpPr>
        <p:grpSpPr>
          <a:xfrm>
            <a:off x="-172847" y="2867657"/>
            <a:ext cx="9343558" cy="2486681"/>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26" name="Google Shape;5326;p32"/>
          <p:cNvSpPr/>
          <p:nvPr/>
        </p:nvSpPr>
        <p:spPr>
          <a:xfrm>
            <a:off x="5872129"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2"/>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2"/>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5329"/>
        <p:cNvGrpSpPr/>
        <p:nvPr/>
      </p:nvGrpSpPr>
      <p:grpSpPr>
        <a:xfrm>
          <a:off x="0" y="0"/>
          <a:ext cx="0" cy="0"/>
          <a:chOff x="0" y="0"/>
          <a:chExt cx="0" cy="0"/>
        </a:xfrm>
      </p:grpSpPr>
      <p:grpSp>
        <p:nvGrpSpPr>
          <p:cNvPr id="5330" name="Google Shape;5330;p33"/>
          <p:cNvGrpSpPr/>
          <p:nvPr/>
        </p:nvGrpSpPr>
        <p:grpSpPr>
          <a:xfrm flipH="1">
            <a:off x="-313714" y="340322"/>
            <a:ext cx="9765634" cy="5311309"/>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5547"/>
        <p:cNvGrpSpPr/>
        <p:nvPr/>
      </p:nvGrpSpPr>
      <p:grpSpPr>
        <a:xfrm>
          <a:off x="0" y="0"/>
          <a:ext cx="0" cy="0"/>
          <a:chOff x="0" y="0"/>
          <a:chExt cx="0" cy="0"/>
        </a:xfrm>
      </p:grpSpPr>
      <p:grpSp>
        <p:nvGrpSpPr>
          <p:cNvPr id="5548" name="Google Shape;5548;p34"/>
          <p:cNvGrpSpPr/>
          <p:nvPr/>
        </p:nvGrpSpPr>
        <p:grpSpPr>
          <a:xfrm>
            <a:off x="-372654" y="404422"/>
            <a:ext cx="9647836" cy="526901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3">
  <p:cSld name="CUSTOM_10_1_1_1">
    <p:spTree>
      <p:nvGrpSpPr>
        <p:cNvPr id="1" name="Shape 5748"/>
        <p:cNvGrpSpPr/>
        <p:nvPr/>
      </p:nvGrpSpPr>
      <p:grpSpPr>
        <a:xfrm>
          <a:off x="0" y="0"/>
          <a:ext cx="0" cy="0"/>
          <a:chOff x="0" y="0"/>
          <a:chExt cx="0" cy="0"/>
        </a:xfrm>
      </p:grpSpPr>
      <p:grpSp>
        <p:nvGrpSpPr>
          <p:cNvPr id="5749" name="Google Shape;5749;p35"/>
          <p:cNvGrpSpPr/>
          <p:nvPr/>
        </p:nvGrpSpPr>
        <p:grpSpPr>
          <a:xfrm>
            <a:off x="-574651" y="145672"/>
            <a:ext cx="10132358" cy="5440857"/>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4">
  <p:cSld name="CUSTOM_10_1_1_1_1">
    <p:spTree>
      <p:nvGrpSpPr>
        <p:cNvPr id="1" name="Shape 5854"/>
        <p:cNvGrpSpPr/>
        <p:nvPr/>
      </p:nvGrpSpPr>
      <p:grpSpPr>
        <a:xfrm>
          <a:off x="0" y="0"/>
          <a:ext cx="0" cy="0"/>
          <a:chOff x="0" y="0"/>
          <a:chExt cx="0" cy="0"/>
        </a:xfrm>
      </p:grpSpPr>
      <p:grpSp>
        <p:nvGrpSpPr>
          <p:cNvPr id="5855" name="Google Shape;5855;p36"/>
          <p:cNvGrpSpPr/>
          <p:nvPr/>
        </p:nvGrpSpPr>
        <p:grpSpPr>
          <a:xfrm>
            <a:off x="-322656" y="259275"/>
            <a:ext cx="9649534" cy="5133144"/>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6"/>
        <p:cNvGrpSpPr/>
        <p:nvPr/>
      </p:nvGrpSpPr>
      <p:grpSpPr>
        <a:xfrm>
          <a:off x="0" y="0"/>
          <a:ext cx="0" cy="0"/>
          <a:chOff x="0" y="0"/>
          <a:chExt cx="0" cy="0"/>
        </a:xfrm>
      </p:grpSpPr>
      <p:grpSp>
        <p:nvGrpSpPr>
          <p:cNvPr id="337" name="Google Shape;337;p3"/>
          <p:cNvGrpSpPr/>
          <p:nvPr/>
        </p:nvGrpSpPr>
        <p:grpSpPr>
          <a:xfrm>
            <a:off x="-65450" y="468625"/>
            <a:ext cx="9438050" cy="5042525"/>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3"/>
          <p:cNvSpPr txBox="1">
            <a:spLocks noGrp="1"/>
          </p:cNvSpPr>
          <p:nvPr>
            <p:ph type="title"/>
          </p:nvPr>
        </p:nvSpPr>
        <p:spPr>
          <a:xfrm>
            <a:off x="4583907" y="2179625"/>
            <a:ext cx="31509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64" name="Google Shape;464;p3"/>
          <p:cNvSpPr txBox="1">
            <a:spLocks noGrp="1"/>
          </p:cNvSpPr>
          <p:nvPr>
            <p:ph type="title" idx="2" hasCustomPrompt="1"/>
          </p:nvPr>
        </p:nvSpPr>
        <p:spPr>
          <a:xfrm>
            <a:off x="4583907" y="1318561"/>
            <a:ext cx="31509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65" name="Google Shape;465;p3"/>
          <p:cNvSpPr txBox="1">
            <a:spLocks noGrp="1"/>
          </p:cNvSpPr>
          <p:nvPr>
            <p:ph type="subTitle" idx="1"/>
          </p:nvPr>
        </p:nvSpPr>
        <p:spPr>
          <a:xfrm>
            <a:off x="4583900" y="3004600"/>
            <a:ext cx="2682900" cy="71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5">
  <p:cSld name="CUSTOM_10_1_1_1_1_1">
    <p:spTree>
      <p:nvGrpSpPr>
        <p:cNvPr id="1" name="Shape 6082"/>
        <p:cNvGrpSpPr/>
        <p:nvPr/>
      </p:nvGrpSpPr>
      <p:grpSpPr>
        <a:xfrm>
          <a:off x="0" y="0"/>
          <a:ext cx="0" cy="0"/>
          <a:chOff x="0" y="0"/>
          <a:chExt cx="0" cy="0"/>
        </a:xfrm>
      </p:grpSpPr>
      <p:grpSp>
        <p:nvGrpSpPr>
          <p:cNvPr id="6083" name="Google Shape;6083;p37"/>
          <p:cNvGrpSpPr/>
          <p:nvPr/>
        </p:nvGrpSpPr>
        <p:grpSpPr>
          <a:xfrm>
            <a:off x="-202790" y="116561"/>
            <a:ext cx="9545220" cy="5235159"/>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66"/>
        <p:cNvGrpSpPr/>
        <p:nvPr/>
      </p:nvGrpSpPr>
      <p:grpSpPr>
        <a:xfrm>
          <a:off x="0" y="0"/>
          <a:ext cx="0" cy="0"/>
          <a:chOff x="0" y="0"/>
          <a:chExt cx="0" cy="0"/>
        </a:xfrm>
      </p:grpSpPr>
      <p:grpSp>
        <p:nvGrpSpPr>
          <p:cNvPr id="467" name="Google Shape;467;p4"/>
          <p:cNvGrpSpPr/>
          <p:nvPr/>
        </p:nvGrpSpPr>
        <p:grpSpPr>
          <a:xfrm>
            <a:off x="-170350" y="210475"/>
            <a:ext cx="9393825" cy="5110823"/>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 name="Google Shape;560;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4"/>
        <p:cNvGrpSpPr/>
        <p:nvPr/>
      </p:nvGrpSpPr>
      <p:grpSpPr>
        <a:xfrm>
          <a:off x="0" y="0"/>
          <a:ext cx="0" cy="0"/>
          <a:chOff x="0" y="0"/>
          <a:chExt cx="0" cy="0"/>
        </a:xfrm>
      </p:grpSpPr>
      <p:grpSp>
        <p:nvGrpSpPr>
          <p:cNvPr id="815" name="Google Shape;815;p7"/>
          <p:cNvGrpSpPr/>
          <p:nvPr/>
        </p:nvGrpSpPr>
        <p:grpSpPr>
          <a:xfrm>
            <a:off x="-484971" y="116561"/>
            <a:ext cx="9798976" cy="5254514"/>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0" name="Google Shape;1000;p7"/>
          <p:cNvSpPr txBox="1">
            <a:spLocks noGrp="1"/>
          </p:cNvSpPr>
          <p:nvPr>
            <p:ph type="body" idx="1"/>
          </p:nvPr>
        </p:nvSpPr>
        <p:spPr>
          <a:xfrm>
            <a:off x="720000" y="1399675"/>
            <a:ext cx="4423500" cy="2588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76DB2"/>
              </a:buClr>
              <a:buSzPts val="1400"/>
              <a:buFont typeface="Barlow"/>
              <a:buChar char="●"/>
              <a:defRPr/>
            </a:lvl1pPr>
            <a:lvl2pPr marL="914400" lvl="1" indent="-317500" rtl="0">
              <a:spcBef>
                <a:spcPts val="0"/>
              </a:spcBef>
              <a:spcAft>
                <a:spcPts val="0"/>
              </a:spcAft>
              <a:buClr>
                <a:srgbClr val="353535"/>
              </a:buClr>
              <a:buSzPts val="1400"/>
              <a:buFont typeface="Barlow"/>
              <a:buChar char="○"/>
              <a:defRPr/>
            </a:lvl2pPr>
            <a:lvl3pPr marL="1371600" lvl="2" indent="-311150" rtl="0">
              <a:spcBef>
                <a:spcPts val="0"/>
              </a:spcBef>
              <a:spcAft>
                <a:spcPts val="0"/>
              </a:spcAft>
              <a:buClr>
                <a:srgbClr val="353535"/>
              </a:buClr>
              <a:buSzPts val="1300"/>
              <a:buFont typeface="Barlow"/>
              <a:buChar char="■"/>
              <a:defRPr sz="1300"/>
            </a:lvl3pPr>
            <a:lvl4pPr marL="1828800" lvl="3" indent="-311150" rtl="0">
              <a:spcBef>
                <a:spcPts val="0"/>
              </a:spcBef>
              <a:spcAft>
                <a:spcPts val="0"/>
              </a:spcAft>
              <a:buClr>
                <a:srgbClr val="353535"/>
              </a:buClr>
              <a:buSzPts val="1300"/>
              <a:buFont typeface="Barlow"/>
              <a:buChar char="●"/>
              <a:defRPr sz="1300"/>
            </a:lvl4pPr>
            <a:lvl5pPr marL="2286000" lvl="4" indent="-311150" rtl="0">
              <a:spcBef>
                <a:spcPts val="0"/>
              </a:spcBef>
              <a:spcAft>
                <a:spcPts val="0"/>
              </a:spcAft>
              <a:buClr>
                <a:srgbClr val="353535"/>
              </a:buClr>
              <a:buSzPts val="1300"/>
              <a:buFont typeface="Barlow"/>
              <a:buChar char="○"/>
              <a:defRPr sz="1300"/>
            </a:lvl5pPr>
            <a:lvl6pPr marL="2743200" lvl="5" indent="-311150" rtl="0">
              <a:spcBef>
                <a:spcPts val="0"/>
              </a:spcBef>
              <a:spcAft>
                <a:spcPts val="0"/>
              </a:spcAft>
              <a:buClr>
                <a:srgbClr val="353535"/>
              </a:buClr>
              <a:buSzPts val="1300"/>
              <a:buFont typeface="Barlow"/>
              <a:buChar char="■"/>
              <a:defRPr sz="1300"/>
            </a:lvl6pPr>
            <a:lvl7pPr marL="3200400" lvl="6" indent="-311150" rtl="0">
              <a:spcBef>
                <a:spcPts val="0"/>
              </a:spcBef>
              <a:spcAft>
                <a:spcPts val="0"/>
              </a:spcAft>
              <a:buClr>
                <a:srgbClr val="353535"/>
              </a:buClr>
              <a:buSzPts val="1300"/>
              <a:buFont typeface="Barlow"/>
              <a:buChar char="●"/>
              <a:defRPr sz="1300"/>
            </a:lvl7pPr>
            <a:lvl8pPr marL="3657600" lvl="7" indent="-311150" rtl="0">
              <a:spcBef>
                <a:spcPts val="0"/>
              </a:spcBef>
              <a:spcAft>
                <a:spcPts val="0"/>
              </a:spcAft>
              <a:buClr>
                <a:srgbClr val="353535"/>
              </a:buClr>
              <a:buSzPts val="1300"/>
              <a:buFont typeface="Barlow"/>
              <a:buChar char="○"/>
              <a:defRPr sz="1300"/>
            </a:lvl8pPr>
            <a:lvl9pPr marL="4114800" lvl="8" indent="-311150" rtl="0">
              <a:spcBef>
                <a:spcPts val="0"/>
              </a:spcBef>
              <a:spcAft>
                <a:spcPts val="0"/>
              </a:spcAft>
              <a:buClr>
                <a:srgbClr val="353535"/>
              </a:buClr>
              <a:buSzPts val="1300"/>
              <a:buFont typeface="Barlow"/>
              <a:buChar char="■"/>
              <a:defRPr sz="1300"/>
            </a:lvl9pPr>
          </a:lstStyle>
          <a:p>
            <a:endParaRPr/>
          </a:p>
        </p:txBody>
      </p:sp>
      <p:sp>
        <p:nvSpPr>
          <p:cNvPr id="1001" name="Google Shape;1001;p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02"/>
        <p:cNvGrpSpPr/>
        <p:nvPr/>
      </p:nvGrpSpPr>
      <p:grpSpPr>
        <a:xfrm>
          <a:off x="0" y="0"/>
          <a:ext cx="0" cy="0"/>
          <a:chOff x="0" y="0"/>
          <a:chExt cx="0" cy="0"/>
        </a:xfrm>
      </p:grpSpPr>
      <p:grpSp>
        <p:nvGrpSpPr>
          <p:cNvPr id="1003" name="Google Shape;1003;p8"/>
          <p:cNvGrpSpPr/>
          <p:nvPr/>
        </p:nvGrpSpPr>
        <p:grpSpPr>
          <a:xfrm>
            <a:off x="-161499" y="191125"/>
            <a:ext cx="9332210" cy="5537762"/>
            <a:chOff x="-161499" y="191125"/>
            <a:chExt cx="9332210" cy="5537762"/>
          </a:xfrm>
        </p:grpSpPr>
        <p:grpSp>
          <p:nvGrpSpPr>
            <p:cNvPr id="1004" name="Google Shape;1004;p8"/>
            <p:cNvGrpSpPr/>
            <p:nvPr/>
          </p:nvGrpSpPr>
          <p:grpSpPr>
            <a:xfrm>
              <a:off x="-65450" y="3697900"/>
              <a:ext cx="9236161" cy="1484501"/>
              <a:chOff x="-65450" y="3697900"/>
              <a:chExt cx="9236161" cy="1484501"/>
            </a:xfrm>
          </p:grpSpPr>
          <p:sp>
            <p:nvSpPr>
              <p:cNvPr id="1005" name="Google Shape;1005;p8"/>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8"/>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8"/>
            <p:cNvGrpSpPr/>
            <p:nvPr/>
          </p:nvGrpSpPr>
          <p:grpSpPr>
            <a:xfrm>
              <a:off x="-161499" y="2884614"/>
              <a:ext cx="3523719" cy="2844273"/>
              <a:chOff x="-58250" y="1860425"/>
              <a:chExt cx="4896775" cy="3952575"/>
            </a:xfrm>
          </p:grpSpPr>
          <p:sp>
            <p:nvSpPr>
              <p:cNvPr id="1008" name="Google Shape;1008;p8"/>
              <p:cNvSpPr/>
              <p:nvPr/>
            </p:nvSpPr>
            <p:spPr>
              <a:xfrm>
                <a:off x="3311125" y="3194100"/>
                <a:ext cx="1527400" cy="2491250"/>
              </a:xfrm>
              <a:custGeom>
                <a:avLst/>
                <a:gdLst/>
                <a:ahLst/>
                <a:cxnLst/>
                <a:rect l="l" t="t" r="r" b="b"/>
                <a:pathLst>
                  <a:path w="61096" h="99650" extrusionOk="0">
                    <a:moveTo>
                      <a:pt x="37995" y="1"/>
                    </a:moveTo>
                    <a:cubicBezTo>
                      <a:pt x="37964" y="6749"/>
                      <a:pt x="39484" y="13436"/>
                      <a:pt x="40396" y="20123"/>
                    </a:cubicBezTo>
                    <a:cubicBezTo>
                      <a:pt x="41673" y="29788"/>
                      <a:pt x="41703" y="39576"/>
                      <a:pt x="41703" y="49363"/>
                    </a:cubicBezTo>
                    <a:cubicBezTo>
                      <a:pt x="41703" y="60002"/>
                      <a:pt x="41703" y="70670"/>
                      <a:pt x="39940" y="81157"/>
                    </a:cubicBezTo>
                    <a:cubicBezTo>
                      <a:pt x="38147" y="64622"/>
                      <a:pt x="33648" y="48360"/>
                      <a:pt x="26748" y="33254"/>
                    </a:cubicBezTo>
                    <a:cubicBezTo>
                      <a:pt x="24803" y="29029"/>
                      <a:pt x="22675" y="24895"/>
                      <a:pt x="19970" y="21126"/>
                    </a:cubicBezTo>
                    <a:lnTo>
                      <a:pt x="19970" y="21126"/>
                    </a:lnTo>
                    <a:cubicBezTo>
                      <a:pt x="26323" y="40001"/>
                      <a:pt x="29910" y="59789"/>
                      <a:pt x="30578" y="79698"/>
                    </a:cubicBezTo>
                    <a:cubicBezTo>
                      <a:pt x="24803" y="62281"/>
                      <a:pt x="14104" y="46506"/>
                      <a:pt x="0" y="34712"/>
                    </a:cubicBezTo>
                    <a:lnTo>
                      <a:pt x="0" y="34712"/>
                    </a:lnTo>
                    <a:cubicBezTo>
                      <a:pt x="6961" y="41521"/>
                      <a:pt x="11399" y="50427"/>
                      <a:pt x="15198" y="59333"/>
                    </a:cubicBezTo>
                    <a:cubicBezTo>
                      <a:pt x="19818" y="70184"/>
                      <a:pt x="23770" y="81765"/>
                      <a:pt x="22554" y="93467"/>
                    </a:cubicBezTo>
                    <a:cubicBezTo>
                      <a:pt x="24871" y="93023"/>
                      <a:pt x="27193" y="92826"/>
                      <a:pt x="29512" y="92826"/>
                    </a:cubicBezTo>
                    <a:cubicBezTo>
                      <a:pt x="37658" y="92826"/>
                      <a:pt x="45756" y="95255"/>
                      <a:pt x="53375" y="97905"/>
                    </a:cubicBezTo>
                    <a:cubicBezTo>
                      <a:pt x="54617" y="98319"/>
                      <a:pt x="56931" y="99649"/>
                      <a:pt x="58607" y="99649"/>
                    </a:cubicBezTo>
                    <a:cubicBezTo>
                      <a:pt x="59391" y="99649"/>
                      <a:pt x="60036" y="99358"/>
                      <a:pt x="60366" y="98543"/>
                    </a:cubicBezTo>
                    <a:cubicBezTo>
                      <a:pt x="61096" y="96811"/>
                      <a:pt x="58269" y="92373"/>
                      <a:pt x="57661" y="90792"/>
                    </a:cubicBezTo>
                    <a:cubicBezTo>
                      <a:pt x="54287" y="82251"/>
                      <a:pt x="55229" y="72859"/>
                      <a:pt x="54378" y="63831"/>
                    </a:cubicBezTo>
                    <a:cubicBezTo>
                      <a:pt x="53345" y="53467"/>
                      <a:pt x="51551" y="43162"/>
                      <a:pt x="49059" y="33041"/>
                    </a:cubicBezTo>
                    <a:cubicBezTo>
                      <a:pt x="47630" y="27387"/>
                      <a:pt x="46019" y="21794"/>
                      <a:pt x="44165" y="16293"/>
                    </a:cubicBezTo>
                    <a:cubicBezTo>
                      <a:pt x="43223" y="13436"/>
                      <a:pt x="42220" y="10609"/>
                      <a:pt x="41126" y="7782"/>
                    </a:cubicBezTo>
                    <a:cubicBezTo>
                      <a:pt x="40335" y="5685"/>
                      <a:pt x="37995" y="2189"/>
                      <a:pt x="37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8"/>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8"/>
              <p:cNvSpPr/>
              <p:nvPr/>
            </p:nvSpPr>
            <p:spPr>
              <a:xfrm>
                <a:off x="3054275" y="3868125"/>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8"/>
              <p:cNvSpPr/>
              <p:nvPr/>
            </p:nvSpPr>
            <p:spPr>
              <a:xfrm>
                <a:off x="2879500"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8"/>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8"/>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8"/>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8"/>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8"/>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8"/>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8"/>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8"/>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8"/>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8"/>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8"/>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8"/>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8"/>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8"/>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8"/>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8"/>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8"/>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8"/>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8"/>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8"/>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8"/>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3" name="Google Shape;1033;p8"/>
              <p:cNvGrpSpPr/>
              <p:nvPr/>
            </p:nvGrpSpPr>
            <p:grpSpPr>
              <a:xfrm>
                <a:off x="1518525" y="2153325"/>
                <a:ext cx="1656600" cy="3659675"/>
                <a:chOff x="1518525" y="2153325"/>
                <a:chExt cx="1656600" cy="3659675"/>
              </a:xfrm>
            </p:grpSpPr>
            <p:sp>
              <p:nvSpPr>
                <p:cNvPr id="1034" name="Google Shape;1034;p8"/>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8"/>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8"/>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8"/>
                <p:cNvSpPr/>
                <p:nvPr/>
              </p:nvSpPr>
              <p:spPr>
                <a:xfrm>
                  <a:off x="2699400" y="385825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8"/>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8"/>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8"/>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8"/>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8"/>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8"/>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8"/>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8"/>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8"/>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8"/>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8"/>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8"/>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8"/>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8"/>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2" name="Google Shape;1052;p8"/>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8"/>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8"/>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8"/>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8"/>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8"/>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8"/>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8"/>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8"/>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8"/>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8"/>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8"/>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8"/>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8"/>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8"/>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8"/>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8"/>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8"/>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8"/>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8"/>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8"/>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8"/>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8"/>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8"/>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8"/>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8"/>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8"/>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8"/>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8"/>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8"/>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8"/>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8"/>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8"/>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8"/>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8"/>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8"/>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8"/>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8"/>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8"/>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8"/>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8"/>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8"/>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8"/>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8"/>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8"/>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8"/>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8"/>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8"/>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8"/>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8"/>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8"/>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8"/>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8"/>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8"/>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8"/>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8"/>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8"/>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8"/>
            <p:cNvGrpSpPr/>
            <p:nvPr/>
          </p:nvGrpSpPr>
          <p:grpSpPr>
            <a:xfrm>
              <a:off x="5898626" y="3488379"/>
              <a:ext cx="3271555" cy="1998789"/>
              <a:chOff x="4857056" y="3407478"/>
              <a:chExt cx="2841618" cy="1736115"/>
            </a:xfrm>
          </p:grpSpPr>
          <p:grpSp>
            <p:nvGrpSpPr>
              <p:cNvPr id="1110" name="Google Shape;1110;p8"/>
              <p:cNvGrpSpPr/>
              <p:nvPr/>
            </p:nvGrpSpPr>
            <p:grpSpPr>
              <a:xfrm rot="10800000">
                <a:off x="6915080" y="3610099"/>
                <a:ext cx="708239" cy="1031699"/>
                <a:chOff x="4553225" y="727525"/>
                <a:chExt cx="1005450" cy="1464650"/>
              </a:xfrm>
            </p:grpSpPr>
            <p:sp>
              <p:nvSpPr>
                <p:cNvPr id="1111" name="Google Shape;1111;p8"/>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8"/>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8"/>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8"/>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8"/>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8"/>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8"/>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8"/>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8"/>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8"/>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8"/>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8"/>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8"/>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8"/>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8"/>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8"/>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8"/>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8"/>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8"/>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8"/>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8"/>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8"/>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8"/>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8"/>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8"/>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8"/>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8"/>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8"/>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8"/>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8"/>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8"/>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8"/>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8"/>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8"/>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8"/>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8"/>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8"/>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8"/>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8"/>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8"/>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8"/>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8"/>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8"/>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8"/>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8"/>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8"/>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8"/>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8"/>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8"/>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8"/>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8"/>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8"/>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8"/>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8"/>
              <p:cNvGrpSpPr/>
              <p:nvPr/>
            </p:nvGrpSpPr>
            <p:grpSpPr>
              <a:xfrm rot="10800000">
                <a:off x="5480939" y="3407478"/>
                <a:ext cx="973657" cy="1303387"/>
                <a:chOff x="6212400" y="629475"/>
                <a:chExt cx="1382250" cy="1850350"/>
              </a:xfrm>
            </p:grpSpPr>
            <p:sp>
              <p:nvSpPr>
                <p:cNvPr id="1165" name="Google Shape;1165;p8"/>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8"/>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8"/>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8"/>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8"/>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8"/>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8"/>
              <p:cNvGrpSpPr/>
              <p:nvPr/>
            </p:nvGrpSpPr>
            <p:grpSpPr>
              <a:xfrm rot="10800000">
                <a:off x="6380176" y="3468497"/>
                <a:ext cx="901949" cy="1162507"/>
                <a:chOff x="5037600" y="742850"/>
                <a:chExt cx="1280450" cy="1650350"/>
              </a:xfrm>
            </p:grpSpPr>
            <p:sp>
              <p:nvSpPr>
                <p:cNvPr id="1172" name="Google Shape;1172;p8"/>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8"/>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8"/>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8"/>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8"/>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8"/>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8"/>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8"/>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8"/>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8"/>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8"/>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8"/>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8"/>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8"/>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8"/>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8"/>
              <p:cNvGrpSpPr/>
              <p:nvPr/>
            </p:nvGrpSpPr>
            <p:grpSpPr>
              <a:xfrm rot="10800000">
                <a:off x="4857056" y="4291799"/>
                <a:ext cx="1146446" cy="623412"/>
                <a:chOff x="6449650" y="376500"/>
                <a:chExt cx="1627550" cy="885025"/>
              </a:xfrm>
            </p:grpSpPr>
            <p:sp>
              <p:nvSpPr>
                <p:cNvPr id="1188" name="Google Shape;1188;p8"/>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8"/>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8"/>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8"/>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8"/>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8"/>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8"/>
              <p:cNvGrpSpPr/>
              <p:nvPr/>
            </p:nvGrpSpPr>
            <p:grpSpPr>
              <a:xfrm rot="10800000">
                <a:off x="5127214" y="3733193"/>
                <a:ext cx="998839" cy="1031488"/>
                <a:chOff x="4719950" y="141625"/>
                <a:chExt cx="1418000" cy="1464350"/>
              </a:xfrm>
            </p:grpSpPr>
            <p:sp>
              <p:nvSpPr>
                <p:cNvPr id="1195" name="Google Shape;1195;p8"/>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8"/>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8"/>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8"/>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8"/>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8"/>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8"/>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8"/>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8"/>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8"/>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5" name="Google Shape;1205;p8"/>
              <p:cNvGrpSpPr/>
              <p:nvPr/>
            </p:nvGrpSpPr>
            <p:grpSpPr>
              <a:xfrm rot="10800000">
                <a:off x="5622624" y="4254499"/>
                <a:ext cx="901941" cy="889094"/>
                <a:chOff x="5918300" y="218850"/>
                <a:chExt cx="986375" cy="972325"/>
              </a:xfrm>
            </p:grpSpPr>
            <p:sp>
              <p:nvSpPr>
                <p:cNvPr id="1206" name="Google Shape;1206;p8"/>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8"/>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8"/>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8"/>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8"/>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8"/>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8"/>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8"/>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8"/>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8"/>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8"/>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8"/>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8"/>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8"/>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8"/>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8"/>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8"/>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8"/>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8"/>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8"/>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8"/>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8"/>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8"/>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8"/>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8"/>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8"/>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8"/>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8"/>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8"/>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8"/>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8"/>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8"/>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8"/>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 name="Google Shape;1239;p8"/>
              <p:cNvGrpSpPr/>
              <p:nvPr/>
            </p:nvGrpSpPr>
            <p:grpSpPr>
              <a:xfrm flipH="1">
                <a:off x="6909553" y="4318619"/>
                <a:ext cx="789121" cy="760835"/>
                <a:chOff x="-142600" y="4343675"/>
                <a:chExt cx="1219850" cy="1176125"/>
              </a:xfrm>
            </p:grpSpPr>
            <p:sp>
              <p:nvSpPr>
                <p:cNvPr id="1240" name="Google Shape;1240;p8"/>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8"/>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8"/>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8"/>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8"/>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8"/>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6" name="Google Shape;1246;p8"/>
              <p:cNvGrpSpPr/>
              <p:nvPr/>
            </p:nvGrpSpPr>
            <p:grpSpPr>
              <a:xfrm flipH="1">
                <a:off x="6204756" y="4225837"/>
                <a:ext cx="1113088" cy="817471"/>
                <a:chOff x="446100" y="4200250"/>
                <a:chExt cx="1720650" cy="1263675"/>
              </a:xfrm>
            </p:grpSpPr>
            <p:sp>
              <p:nvSpPr>
                <p:cNvPr id="1247" name="Google Shape;1247;p8"/>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8"/>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8"/>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8"/>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8"/>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8"/>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8"/>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8"/>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8"/>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8"/>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8"/>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8"/>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8"/>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8"/>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8"/>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8"/>
              <p:cNvGrpSpPr/>
              <p:nvPr/>
            </p:nvGrpSpPr>
            <p:grpSpPr>
              <a:xfrm rot="10800000">
                <a:off x="6204744" y="3571861"/>
                <a:ext cx="456064" cy="447593"/>
                <a:chOff x="5773925" y="1794275"/>
                <a:chExt cx="647450" cy="635425"/>
              </a:xfrm>
            </p:grpSpPr>
            <p:sp>
              <p:nvSpPr>
                <p:cNvPr id="1280" name="Google Shape;1280;p8"/>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8" name="Google Shape;1288;p8"/>
            <p:cNvGrpSpPr/>
            <p:nvPr/>
          </p:nvGrpSpPr>
          <p:grpSpPr>
            <a:xfrm>
              <a:off x="8557350" y="1626800"/>
              <a:ext cx="373900" cy="344925"/>
              <a:chOff x="2493475" y="2126450"/>
              <a:chExt cx="373900" cy="344925"/>
            </a:xfrm>
          </p:grpSpPr>
          <p:sp>
            <p:nvSpPr>
              <p:cNvPr id="1289" name="Google Shape;1289;p8"/>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8"/>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8"/>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8"/>
            <p:cNvSpPr/>
            <p:nvPr/>
          </p:nvSpPr>
          <p:spPr>
            <a:xfrm>
              <a:off x="6710954" y="1911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40425" y="17657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5319825" y="4355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4882250" y="40454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2" name="Google Shape;1302;p8"/>
          <p:cNvSpPr txBox="1">
            <a:spLocks noGrp="1"/>
          </p:cNvSpPr>
          <p:nvPr>
            <p:ph type="title"/>
          </p:nvPr>
        </p:nvSpPr>
        <p:spPr>
          <a:xfrm>
            <a:off x="1995300" y="1318175"/>
            <a:ext cx="5153400" cy="196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1303" name="Google Shape;1303;p8"/>
          <p:cNvGrpSpPr/>
          <p:nvPr/>
        </p:nvGrpSpPr>
        <p:grpSpPr>
          <a:xfrm>
            <a:off x="7517484" y="3551213"/>
            <a:ext cx="373910" cy="372956"/>
            <a:chOff x="779925" y="724750"/>
            <a:chExt cx="930125" cy="927750"/>
          </a:xfrm>
        </p:grpSpPr>
        <p:sp>
          <p:nvSpPr>
            <p:cNvPr id="1304" name="Google Shape;1304;p8"/>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8"/>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8"/>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8"/>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8"/>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8"/>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1"/>
        <p:cNvGrpSpPr/>
        <p:nvPr/>
      </p:nvGrpSpPr>
      <p:grpSpPr>
        <a:xfrm>
          <a:off x="0" y="0"/>
          <a:ext cx="0" cy="0"/>
          <a:chOff x="0" y="0"/>
          <a:chExt cx="0" cy="0"/>
        </a:xfrm>
      </p:grpSpPr>
      <p:grpSp>
        <p:nvGrpSpPr>
          <p:cNvPr id="1332" name="Google Shape;1332;p9"/>
          <p:cNvGrpSpPr/>
          <p:nvPr/>
        </p:nvGrpSpPr>
        <p:grpSpPr>
          <a:xfrm>
            <a:off x="-380268" y="584775"/>
            <a:ext cx="9676389" cy="4887138"/>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95" name="Google Shape;1495;p9"/>
          <p:cNvSpPr txBox="1">
            <a:spLocks noGrp="1"/>
          </p:cNvSpPr>
          <p:nvPr>
            <p:ph type="title"/>
          </p:nvPr>
        </p:nvSpPr>
        <p:spPr>
          <a:xfrm>
            <a:off x="2150518" y="1500636"/>
            <a:ext cx="4839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96" name="Google Shape;1496;p9"/>
          <p:cNvSpPr txBox="1">
            <a:spLocks noGrp="1"/>
          </p:cNvSpPr>
          <p:nvPr>
            <p:ph type="subTitle" idx="1"/>
          </p:nvPr>
        </p:nvSpPr>
        <p:spPr>
          <a:xfrm>
            <a:off x="2150525" y="2297255"/>
            <a:ext cx="4839900" cy="130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935"/>
        <p:cNvGrpSpPr/>
        <p:nvPr/>
      </p:nvGrpSpPr>
      <p:grpSpPr>
        <a:xfrm>
          <a:off x="0" y="0"/>
          <a:ext cx="0" cy="0"/>
          <a:chOff x="0" y="0"/>
          <a:chExt cx="0" cy="0"/>
        </a:xfrm>
      </p:grpSpPr>
      <p:grpSp>
        <p:nvGrpSpPr>
          <p:cNvPr id="1936" name="Google Shape;1936;p13"/>
          <p:cNvGrpSpPr/>
          <p:nvPr/>
        </p:nvGrpSpPr>
        <p:grpSpPr>
          <a:xfrm>
            <a:off x="-167518" y="206504"/>
            <a:ext cx="9644370" cy="5190995"/>
            <a:chOff x="-167518" y="206504"/>
            <a:chExt cx="9644370" cy="5190995"/>
          </a:xfrm>
        </p:grpSpPr>
        <p:sp>
          <p:nvSpPr>
            <p:cNvPr id="1937" name="Google Shape;1937;p13"/>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3"/>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9" name="Google Shape;1939;p13"/>
            <p:cNvGrpSpPr/>
            <p:nvPr/>
          </p:nvGrpSpPr>
          <p:grpSpPr>
            <a:xfrm flipH="1">
              <a:off x="253477" y="3929245"/>
              <a:ext cx="755517" cy="741603"/>
              <a:chOff x="5672100" y="3575250"/>
              <a:chExt cx="1054750" cy="1035325"/>
            </a:xfrm>
          </p:grpSpPr>
          <p:sp>
            <p:nvSpPr>
              <p:cNvPr id="1940" name="Google Shape;1940;p13"/>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3"/>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3"/>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3"/>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3"/>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3"/>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3"/>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3"/>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 name="Google Shape;1948;p13"/>
            <p:cNvGrpSpPr/>
            <p:nvPr/>
          </p:nvGrpSpPr>
          <p:grpSpPr>
            <a:xfrm flipH="1">
              <a:off x="21592" y="3830127"/>
              <a:ext cx="1421766" cy="1059211"/>
              <a:chOff x="5065700" y="3436875"/>
              <a:chExt cx="1984875" cy="1478725"/>
            </a:xfrm>
          </p:grpSpPr>
          <p:sp>
            <p:nvSpPr>
              <p:cNvPr id="1949" name="Google Shape;1949;p13"/>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3"/>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3"/>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3"/>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3"/>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3"/>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3"/>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3"/>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3"/>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8" name="Google Shape;1958;p13"/>
            <p:cNvGrpSpPr/>
            <p:nvPr/>
          </p:nvGrpSpPr>
          <p:grpSpPr>
            <a:xfrm flipH="1">
              <a:off x="-74732" y="2715117"/>
              <a:ext cx="411085" cy="2288937"/>
              <a:chOff x="6611150" y="1880250"/>
              <a:chExt cx="573900" cy="3195500"/>
            </a:xfrm>
          </p:grpSpPr>
          <p:sp>
            <p:nvSpPr>
              <p:cNvPr id="1959" name="Google Shape;1959;p13"/>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3"/>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3"/>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3"/>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3"/>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3"/>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3"/>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3"/>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3"/>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3"/>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3"/>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3"/>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3"/>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3"/>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3"/>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3"/>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3"/>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3"/>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3"/>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3"/>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3"/>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3"/>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3"/>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3"/>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3"/>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3"/>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3"/>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3"/>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3"/>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3"/>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3"/>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3"/>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3"/>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3"/>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3"/>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3"/>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3"/>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3"/>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3"/>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3"/>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3"/>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3"/>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3"/>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3"/>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3"/>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3"/>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3"/>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3"/>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3"/>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3"/>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3"/>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3"/>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3"/>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2" name="Google Shape;2012;p13"/>
            <p:cNvGrpSpPr/>
            <p:nvPr/>
          </p:nvGrpSpPr>
          <p:grpSpPr>
            <a:xfrm flipH="1">
              <a:off x="212612" y="3283680"/>
              <a:ext cx="818319" cy="1488221"/>
              <a:chOff x="5641475" y="2674000"/>
              <a:chExt cx="1142425" cy="2077650"/>
            </a:xfrm>
          </p:grpSpPr>
          <p:sp>
            <p:nvSpPr>
              <p:cNvPr id="2013" name="Google Shape;2013;p13"/>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3"/>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3"/>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3"/>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3"/>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3"/>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3"/>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3"/>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3"/>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3"/>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3"/>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3"/>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3"/>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3"/>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3"/>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3"/>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3"/>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3"/>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3"/>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3"/>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3"/>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3"/>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3"/>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3"/>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3"/>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3"/>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3"/>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3"/>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3"/>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3"/>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3"/>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3"/>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3"/>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3"/>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3"/>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3"/>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3"/>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3"/>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3"/>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3"/>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3"/>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3"/>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3"/>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3"/>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3"/>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3"/>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3"/>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3"/>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3"/>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3"/>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3"/>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3"/>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3"/>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6" name="Google Shape;2066;p13"/>
            <p:cNvGrpSpPr/>
            <p:nvPr/>
          </p:nvGrpSpPr>
          <p:grpSpPr>
            <a:xfrm flipH="1">
              <a:off x="314971" y="4671529"/>
              <a:ext cx="1192604" cy="610986"/>
              <a:chOff x="4976050" y="4611525"/>
              <a:chExt cx="1664950" cy="852975"/>
            </a:xfrm>
          </p:grpSpPr>
          <p:sp>
            <p:nvSpPr>
              <p:cNvPr id="2067" name="Google Shape;2067;p1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9" name="Google Shape;2069;p13"/>
            <p:cNvGrpSpPr/>
            <p:nvPr/>
          </p:nvGrpSpPr>
          <p:grpSpPr>
            <a:xfrm flipH="1">
              <a:off x="-112302" y="3681638"/>
              <a:ext cx="714151" cy="737198"/>
              <a:chOff x="6240500" y="3229575"/>
              <a:chExt cx="997000" cy="1029175"/>
            </a:xfrm>
          </p:grpSpPr>
          <p:sp>
            <p:nvSpPr>
              <p:cNvPr id="2070" name="Google Shape;2070;p1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rgbClr val="EFBA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13"/>
            <p:cNvGrpSpPr/>
            <p:nvPr/>
          </p:nvGrpSpPr>
          <p:grpSpPr>
            <a:xfrm flipH="1">
              <a:off x="-167518" y="4404044"/>
              <a:ext cx="967256" cy="993454"/>
              <a:chOff x="582350" y="682150"/>
              <a:chExt cx="1350350" cy="1386925"/>
            </a:xfrm>
          </p:grpSpPr>
          <p:sp>
            <p:nvSpPr>
              <p:cNvPr id="2081" name="Google Shape;2081;p1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9" name="Google Shape;2109;p13"/>
            <p:cNvSpPr/>
            <p:nvPr/>
          </p:nvSpPr>
          <p:spPr>
            <a:xfrm flipH="1">
              <a:off x="1170791" y="2634203"/>
              <a:ext cx="630603" cy="31105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3"/>
            <p:cNvSpPr/>
            <p:nvPr/>
          </p:nvSpPr>
          <p:spPr>
            <a:xfrm>
              <a:off x="1733772" y="2945244"/>
              <a:ext cx="377384" cy="18615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3"/>
            <p:cNvSpPr/>
            <p:nvPr/>
          </p:nvSpPr>
          <p:spPr>
            <a:xfrm flipH="1">
              <a:off x="8015403" y="206504"/>
              <a:ext cx="1461448" cy="81316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2" name="Google Shape;2112;p13"/>
          <p:cNvSpPr txBox="1">
            <a:spLocks noGrp="1"/>
          </p:cNvSpPr>
          <p:nvPr>
            <p:ph type="title"/>
          </p:nvPr>
        </p:nvSpPr>
        <p:spPr>
          <a:xfrm>
            <a:off x="3402634" y="14379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113" name="Google Shape;2113;p13"/>
          <p:cNvSpPr txBox="1">
            <a:spLocks noGrp="1"/>
          </p:cNvSpPr>
          <p:nvPr>
            <p:ph type="title" idx="2" hasCustomPrompt="1"/>
          </p:nvPr>
        </p:nvSpPr>
        <p:spPr>
          <a:xfrm>
            <a:off x="3402634" y="8448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14" name="Google Shape;2114;p13"/>
          <p:cNvSpPr txBox="1">
            <a:spLocks noGrp="1"/>
          </p:cNvSpPr>
          <p:nvPr>
            <p:ph type="subTitle" idx="1"/>
          </p:nvPr>
        </p:nvSpPr>
        <p:spPr>
          <a:xfrm>
            <a:off x="3402634" y="20245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5" name="Google Shape;2115;p13"/>
          <p:cNvSpPr txBox="1">
            <a:spLocks noGrp="1"/>
          </p:cNvSpPr>
          <p:nvPr>
            <p:ph type="title" idx="3"/>
          </p:nvPr>
        </p:nvSpPr>
        <p:spPr>
          <a:xfrm>
            <a:off x="6086434" y="14379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116" name="Google Shape;2116;p13"/>
          <p:cNvSpPr txBox="1">
            <a:spLocks noGrp="1"/>
          </p:cNvSpPr>
          <p:nvPr>
            <p:ph type="title" idx="4" hasCustomPrompt="1"/>
          </p:nvPr>
        </p:nvSpPr>
        <p:spPr>
          <a:xfrm>
            <a:off x="6086434" y="8448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17" name="Google Shape;2117;p13"/>
          <p:cNvSpPr txBox="1">
            <a:spLocks noGrp="1"/>
          </p:cNvSpPr>
          <p:nvPr>
            <p:ph type="subTitle" idx="5"/>
          </p:nvPr>
        </p:nvSpPr>
        <p:spPr>
          <a:xfrm>
            <a:off x="6086434" y="20245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8" name="Google Shape;2118;p13"/>
          <p:cNvSpPr txBox="1">
            <a:spLocks noGrp="1"/>
          </p:cNvSpPr>
          <p:nvPr>
            <p:ph type="title" idx="6"/>
          </p:nvPr>
        </p:nvSpPr>
        <p:spPr>
          <a:xfrm>
            <a:off x="3402634" y="32273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119" name="Google Shape;2119;p13"/>
          <p:cNvSpPr txBox="1">
            <a:spLocks noGrp="1"/>
          </p:cNvSpPr>
          <p:nvPr>
            <p:ph type="title" idx="7" hasCustomPrompt="1"/>
          </p:nvPr>
        </p:nvSpPr>
        <p:spPr>
          <a:xfrm>
            <a:off x="3402634" y="26342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20" name="Google Shape;2120;p13"/>
          <p:cNvSpPr txBox="1">
            <a:spLocks noGrp="1"/>
          </p:cNvSpPr>
          <p:nvPr>
            <p:ph type="subTitle" idx="8"/>
          </p:nvPr>
        </p:nvSpPr>
        <p:spPr>
          <a:xfrm>
            <a:off x="3402634" y="38139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1" name="Google Shape;2121;p13"/>
          <p:cNvSpPr txBox="1">
            <a:spLocks noGrp="1"/>
          </p:cNvSpPr>
          <p:nvPr>
            <p:ph type="title" idx="9"/>
          </p:nvPr>
        </p:nvSpPr>
        <p:spPr>
          <a:xfrm>
            <a:off x="6086434" y="32273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122" name="Google Shape;2122;p13"/>
          <p:cNvSpPr txBox="1">
            <a:spLocks noGrp="1"/>
          </p:cNvSpPr>
          <p:nvPr>
            <p:ph type="title" idx="13" hasCustomPrompt="1"/>
          </p:nvPr>
        </p:nvSpPr>
        <p:spPr>
          <a:xfrm>
            <a:off x="6086434" y="26342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23" name="Google Shape;2123;p13"/>
          <p:cNvSpPr txBox="1">
            <a:spLocks noGrp="1"/>
          </p:cNvSpPr>
          <p:nvPr>
            <p:ph type="subTitle" idx="14"/>
          </p:nvPr>
        </p:nvSpPr>
        <p:spPr>
          <a:xfrm>
            <a:off x="6086434" y="38139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4" name="Google Shape;2124;p13"/>
          <p:cNvSpPr txBox="1">
            <a:spLocks noGrp="1"/>
          </p:cNvSpPr>
          <p:nvPr>
            <p:ph type="title" idx="15"/>
          </p:nvPr>
        </p:nvSpPr>
        <p:spPr>
          <a:xfrm>
            <a:off x="720000" y="844800"/>
            <a:ext cx="2261700" cy="1648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418"/>
        <p:cNvGrpSpPr/>
        <p:nvPr/>
      </p:nvGrpSpPr>
      <p:grpSpPr>
        <a:xfrm>
          <a:off x="0" y="0"/>
          <a:ext cx="0" cy="0"/>
          <a:chOff x="0" y="0"/>
          <a:chExt cx="0" cy="0"/>
        </a:xfrm>
      </p:grpSpPr>
      <p:grpSp>
        <p:nvGrpSpPr>
          <p:cNvPr id="2419" name="Google Shape;2419;p15"/>
          <p:cNvGrpSpPr/>
          <p:nvPr/>
        </p:nvGrpSpPr>
        <p:grpSpPr>
          <a:xfrm>
            <a:off x="-196300" y="247150"/>
            <a:ext cx="9367011" cy="4935251"/>
            <a:chOff x="-196300" y="247150"/>
            <a:chExt cx="9367011" cy="4935251"/>
          </a:xfrm>
        </p:grpSpPr>
        <p:grpSp>
          <p:nvGrpSpPr>
            <p:cNvPr id="2420" name="Google Shape;2420;p15"/>
            <p:cNvGrpSpPr/>
            <p:nvPr/>
          </p:nvGrpSpPr>
          <p:grpSpPr>
            <a:xfrm>
              <a:off x="-196300" y="247150"/>
              <a:ext cx="9367011" cy="4935251"/>
              <a:chOff x="-196300" y="247150"/>
              <a:chExt cx="9367011" cy="4935251"/>
            </a:xfrm>
          </p:grpSpPr>
          <p:sp>
            <p:nvSpPr>
              <p:cNvPr id="2421" name="Google Shape;2421;p15"/>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5"/>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3" name="Google Shape;2423;p15"/>
              <p:cNvGrpSpPr/>
              <p:nvPr/>
            </p:nvGrpSpPr>
            <p:grpSpPr>
              <a:xfrm>
                <a:off x="5141031" y="3407478"/>
                <a:ext cx="2929018" cy="1647028"/>
                <a:chOff x="5141031" y="3407478"/>
                <a:chExt cx="2929018" cy="1647028"/>
              </a:xfrm>
            </p:grpSpPr>
            <p:grpSp>
              <p:nvGrpSpPr>
                <p:cNvPr id="2424" name="Google Shape;2424;p15"/>
                <p:cNvGrpSpPr/>
                <p:nvPr/>
              </p:nvGrpSpPr>
              <p:grpSpPr>
                <a:xfrm rot="10800000">
                  <a:off x="6307394" y="3442786"/>
                  <a:ext cx="456064" cy="447593"/>
                  <a:chOff x="5773925" y="1794275"/>
                  <a:chExt cx="647450" cy="635425"/>
                </a:xfrm>
              </p:grpSpPr>
              <p:sp>
                <p:nvSpPr>
                  <p:cNvPr id="2425" name="Google Shape;2425;p15"/>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5"/>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5"/>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5"/>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5"/>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5"/>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5"/>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5"/>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3" name="Google Shape;2433;p15"/>
                <p:cNvGrpSpPr/>
                <p:nvPr/>
              </p:nvGrpSpPr>
              <p:grpSpPr>
                <a:xfrm rot="10800000">
                  <a:off x="6915080" y="3610099"/>
                  <a:ext cx="708239" cy="1031699"/>
                  <a:chOff x="4553225" y="727525"/>
                  <a:chExt cx="1005450" cy="1464650"/>
                </a:xfrm>
              </p:grpSpPr>
              <p:sp>
                <p:nvSpPr>
                  <p:cNvPr id="2434" name="Google Shape;2434;p15"/>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5"/>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5"/>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5"/>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5"/>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5"/>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5"/>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5"/>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5"/>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5"/>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5"/>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5"/>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5"/>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5"/>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5"/>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5"/>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5"/>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5"/>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5"/>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5"/>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5"/>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5"/>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5"/>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5"/>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5"/>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5"/>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5"/>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5"/>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5"/>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5"/>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5"/>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5"/>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5"/>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5"/>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5"/>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5"/>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5"/>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5"/>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5"/>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5"/>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5"/>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5"/>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5"/>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5"/>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5"/>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5"/>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5"/>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5"/>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5"/>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5"/>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5"/>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5"/>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5"/>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7" name="Google Shape;2487;p15"/>
                <p:cNvGrpSpPr/>
                <p:nvPr/>
              </p:nvGrpSpPr>
              <p:grpSpPr>
                <a:xfrm rot="10800000">
                  <a:off x="5480939" y="3407478"/>
                  <a:ext cx="973657" cy="1303387"/>
                  <a:chOff x="6212400" y="629475"/>
                  <a:chExt cx="1382250" cy="1850350"/>
                </a:xfrm>
              </p:grpSpPr>
              <p:sp>
                <p:nvSpPr>
                  <p:cNvPr id="2488" name="Google Shape;2488;p15"/>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5"/>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5"/>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5"/>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5"/>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5"/>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4" name="Google Shape;2494;p15"/>
                <p:cNvGrpSpPr/>
                <p:nvPr/>
              </p:nvGrpSpPr>
              <p:grpSpPr>
                <a:xfrm rot="10800000">
                  <a:off x="6380176" y="3468497"/>
                  <a:ext cx="901949" cy="1162507"/>
                  <a:chOff x="5037600" y="742850"/>
                  <a:chExt cx="1280450" cy="1650350"/>
                </a:xfrm>
              </p:grpSpPr>
              <p:sp>
                <p:nvSpPr>
                  <p:cNvPr id="2495" name="Google Shape;2495;p15"/>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5"/>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5"/>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5"/>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5"/>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5"/>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5"/>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5"/>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5"/>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5"/>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5"/>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5"/>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5"/>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5"/>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5"/>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0" name="Google Shape;2510;p15"/>
                <p:cNvGrpSpPr/>
                <p:nvPr/>
              </p:nvGrpSpPr>
              <p:grpSpPr>
                <a:xfrm>
                  <a:off x="6916683" y="4259327"/>
                  <a:ext cx="1153367" cy="618833"/>
                  <a:chOff x="6916683" y="4259327"/>
                  <a:chExt cx="1153367" cy="618833"/>
                </a:xfrm>
              </p:grpSpPr>
              <p:sp>
                <p:nvSpPr>
                  <p:cNvPr id="2511" name="Google Shape;2511;p15"/>
                  <p:cNvSpPr/>
                  <p:nvPr/>
                </p:nvSpPr>
                <p:spPr>
                  <a:xfrm rot="10800000">
                    <a:off x="7028929" y="4259327"/>
                    <a:ext cx="1041121" cy="618833"/>
                  </a:xfrm>
                  <a:custGeom>
                    <a:avLst/>
                    <a:gdLst/>
                    <a:ahLst/>
                    <a:cxnLst/>
                    <a:rect l="l" t="t" r="r" b="b"/>
                    <a:pathLst>
                      <a:path w="59121" h="35141" extrusionOk="0">
                        <a:moveTo>
                          <a:pt x="33338" y="0"/>
                        </a:moveTo>
                        <a:cubicBezTo>
                          <a:pt x="32644" y="0"/>
                          <a:pt x="31955" y="66"/>
                          <a:pt x="31278" y="230"/>
                        </a:cubicBezTo>
                        <a:cubicBezTo>
                          <a:pt x="29363" y="686"/>
                          <a:pt x="27570" y="2023"/>
                          <a:pt x="27114" y="3908"/>
                        </a:cubicBezTo>
                        <a:cubicBezTo>
                          <a:pt x="26793" y="5460"/>
                          <a:pt x="27652" y="7212"/>
                          <a:pt x="29024" y="7820"/>
                        </a:cubicBezTo>
                        <a:lnTo>
                          <a:pt x="29024" y="7820"/>
                        </a:lnTo>
                        <a:cubicBezTo>
                          <a:pt x="27138" y="7452"/>
                          <a:pt x="25219" y="7267"/>
                          <a:pt x="23301" y="7267"/>
                        </a:cubicBezTo>
                        <a:cubicBezTo>
                          <a:pt x="20747" y="7267"/>
                          <a:pt x="18193" y="7595"/>
                          <a:pt x="15715" y="8254"/>
                        </a:cubicBezTo>
                        <a:cubicBezTo>
                          <a:pt x="13861" y="8741"/>
                          <a:pt x="11855" y="9531"/>
                          <a:pt x="10913" y="11203"/>
                        </a:cubicBezTo>
                        <a:cubicBezTo>
                          <a:pt x="9492" y="13689"/>
                          <a:pt x="11617" y="17242"/>
                          <a:pt x="14395" y="17370"/>
                        </a:cubicBezTo>
                        <a:lnTo>
                          <a:pt x="14395" y="17370"/>
                        </a:lnTo>
                        <a:cubicBezTo>
                          <a:pt x="14367" y="17370"/>
                          <a:pt x="14338" y="17370"/>
                          <a:pt x="14310" y="17370"/>
                        </a:cubicBezTo>
                        <a:cubicBezTo>
                          <a:pt x="9794" y="17370"/>
                          <a:pt x="5309" y="19303"/>
                          <a:pt x="2189" y="22601"/>
                        </a:cubicBezTo>
                        <a:cubicBezTo>
                          <a:pt x="1034" y="23847"/>
                          <a:pt x="1" y="25762"/>
                          <a:pt x="973" y="27191"/>
                        </a:cubicBezTo>
                        <a:cubicBezTo>
                          <a:pt x="1703" y="28316"/>
                          <a:pt x="3223" y="28498"/>
                          <a:pt x="4530" y="28498"/>
                        </a:cubicBezTo>
                        <a:cubicBezTo>
                          <a:pt x="4935" y="28509"/>
                          <a:pt x="5340" y="28515"/>
                          <a:pt x="5744" y="28515"/>
                        </a:cubicBezTo>
                        <a:cubicBezTo>
                          <a:pt x="9746" y="28515"/>
                          <a:pt x="13738" y="27975"/>
                          <a:pt x="17630" y="27009"/>
                        </a:cubicBezTo>
                        <a:lnTo>
                          <a:pt x="17630" y="27009"/>
                        </a:lnTo>
                        <a:cubicBezTo>
                          <a:pt x="16141" y="27708"/>
                          <a:pt x="14591" y="28407"/>
                          <a:pt x="13527" y="29683"/>
                        </a:cubicBezTo>
                        <a:cubicBezTo>
                          <a:pt x="12493" y="30960"/>
                          <a:pt x="12189" y="32966"/>
                          <a:pt x="13284" y="34182"/>
                        </a:cubicBezTo>
                        <a:cubicBezTo>
                          <a:pt x="13916" y="34882"/>
                          <a:pt x="14763" y="35141"/>
                          <a:pt x="15680" y="35141"/>
                        </a:cubicBezTo>
                        <a:cubicBezTo>
                          <a:pt x="16833" y="35141"/>
                          <a:pt x="18096" y="34730"/>
                          <a:pt x="19180" y="34273"/>
                        </a:cubicBezTo>
                        <a:cubicBezTo>
                          <a:pt x="24621" y="31963"/>
                          <a:pt x="29849" y="29136"/>
                          <a:pt x="34804" y="25914"/>
                        </a:cubicBezTo>
                        <a:lnTo>
                          <a:pt x="34804" y="25914"/>
                        </a:lnTo>
                        <a:cubicBezTo>
                          <a:pt x="33770" y="26796"/>
                          <a:pt x="32707" y="27708"/>
                          <a:pt x="32068" y="28863"/>
                        </a:cubicBezTo>
                        <a:cubicBezTo>
                          <a:pt x="31430" y="30078"/>
                          <a:pt x="31308" y="31659"/>
                          <a:pt x="32129" y="32723"/>
                        </a:cubicBezTo>
                        <a:cubicBezTo>
                          <a:pt x="32764" y="33546"/>
                          <a:pt x="33722" y="33861"/>
                          <a:pt x="34771" y="33861"/>
                        </a:cubicBezTo>
                        <a:cubicBezTo>
                          <a:pt x="35930" y="33861"/>
                          <a:pt x="37200" y="33477"/>
                          <a:pt x="38269" y="32966"/>
                        </a:cubicBezTo>
                        <a:cubicBezTo>
                          <a:pt x="47084" y="28802"/>
                          <a:pt x="52707" y="20109"/>
                          <a:pt x="59120" y="9166"/>
                        </a:cubicBezTo>
                        <a:cubicBezTo>
                          <a:pt x="52403" y="4881"/>
                          <a:pt x="44834" y="1993"/>
                          <a:pt x="37053" y="443"/>
                        </a:cubicBezTo>
                        <a:cubicBezTo>
                          <a:pt x="35826" y="209"/>
                          <a:pt x="34575" y="0"/>
                          <a:pt x="33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5"/>
                  <p:cNvSpPr/>
                  <p:nvPr/>
                </p:nvSpPr>
                <p:spPr>
                  <a:xfrm rot="10800000">
                    <a:off x="6916683" y="4448969"/>
                    <a:ext cx="1097050" cy="285687"/>
                  </a:xfrm>
                  <a:custGeom>
                    <a:avLst/>
                    <a:gdLst/>
                    <a:ahLst/>
                    <a:cxnLst/>
                    <a:rect l="l" t="t" r="r" b="b"/>
                    <a:pathLst>
                      <a:path w="62297" h="16223" extrusionOk="0">
                        <a:moveTo>
                          <a:pt x="59611" y="0"/>
                        </a:moveTo>
                        <a:cubicBezTo>
                          <a:pt x="58683" y="0"/>
                          <a:pt x="57350" y="85"/>
                          <a:pt x="55618" y="288"/>
                        </a:cubicBezTo>
                        <a:cubicBezTo>
                          <a:pt x="36895" y="2567"/>
                          <a:pt x="17989" y="8160"/>
                          <a:pt x="815" y="15790"/>
                        </a:cubicBezTo>
                        <a:cubicBezTo>
                          <a:pt x="221" y="16060"/>
                          <a:pt x="0" y="16223"/>
                          <a:pt x="133" y="16223"/>
                        </a:cubicBezTo>
                        <a:cubicBezTo>
                          <a:pt x="225" y="16223"/>
                          <a:pt x="485" y="16145"/>
                          <a:pt x="906" y="15972"/>
                        </a:cubicBezTo>
                        <a:cubicBezTo>
                          <a:pt x="9235" y="12476"/>
                          <a:pt x="18900" y="9315"/>
                          <a:pt x="28718" y="6884"/>
                        </a:cubicBezTo>
                        <a:cubicBezTo>
                          <a:pt x="38506" y="4422"/>
                          <a:pt x="48445" y="2689"/>
                          <a:pt x="57260" y="1321"/>
                        </a:cubicBezTo>
                        <a:cubicBezTo>
                          <a:pt x="61576" y="711"/>
                          <a:pt x="62297" y="0"/>
                          <a:pt x="59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5"/>
                  <p:cNvSpPr/>
                  <p:nvPr/>
                </p:nvSpPr>
                <p:spPr>
                  <a:xfrm rot="10800000">
                    <a:off x="7400007" y="4407726"/>
                    <a:ext cx="297186" cy="251031"/>
                  </a:xfrm>
                  <a:custGeom>
                    <a:avLst/>
                    <a:gdLst/>
                    <a:ahLst/>
                    <a:cxnLst/>
                    <a:rect l="l" t="t" r="r" b="b"/>
                    <a:pathLst>
                      <a:path w="16876" h="14255" extrusionOk="0">
                        <a:moveTo>
                          <a:pt x="16385" y="0"/>
                        </a:moveTo>
                        <a:cubicBezTo>
                          <a:pt x="16056" y="0"/>
                          <a:pt x="15486" y="262"/>
                          <a:pt x="14756" y="872"/>
                        </a:cubicBezTo>
                        <a:cubicBezTo>
                          <a:pt x="9862" y="5036"/>
                          <a:pt x="5029" y="9686"/>
                          <a:pt x="226" y="13972"/>
                        </a:cubicBezTo>
                        <a:cubicBezTo>
                          <a:pt x="36" y="14143"/>
                          <a:pt x="1" y="14255"/>
                          <a:pt x="75" y="14255"/>
                        </a:cubicBezTo>
                        <a:cubicBezTo>
                          <a:pt x="120" y="14255"/>
                          <a:pt x="204" y="14215"/>
                          <a:pt x="318" y="14124"/>
                        </a:cubicBezTo>
                        <a:cubicBezTo>
                          <a:pt x="5242" y="10294"/>
                          <a:pt x="11716" y="5978"/>
                          <a:pt x="15971" y="1479"/>
                        </a:cubicBezTo>
                        <a:cubicBezTo>
                          <a:pt x="16827" y="587"/>
                          <a:pt x="16876" y="0"/>
                          <a:pt x="16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5"/>
                  <p:cNvSpPr/>
                  <p:nvPr/>
                </p:nvSpPr>
                <p:spPr>
                  <a:xfrm rot="10800000">
                    <a:off x="7490769" y="4624241"/>
                    <a:ext cx="286479" cy="49290"/>
                  </a:xfrm>
                  <a:custGeom>
                    <a:avLst/>
                    <a:gdLst/>
                    <a:ahLst/>
                    <a:cxnLst/>
                    <a:rect l="l" t="t" r="r" b="b"/>
                    <a:pathLst>
                      <a:path w="16268" h="2799" extrusionOk="0">
                        <a:moveTo>
                          <a:pt x="5070" y="0"/>
                        </a:moveTo>
                        <a:cubicBezTo>
                          <a:pt x="3457" y="0"/>
                          <a:pt x="1858" y="102"/>
                          <a:pt x="304" y="282"/>
                        </a:cubicBezTo>
                        <a:cubicBezTo>
                          <a:pt x="0" y="312"/>
                          <a:pt x="61" y="464"/>
                          <a:pt x="304" y="464"/>
                        </a:cubicBezTo>
                        <a:cubicBezTo>
                          <a:pt x="412" y="463"/>
                          <a:pt x="520" y="462"/>
                          <a:pt x="628" y="462"/>
                        </a:cubicBezTo>
                        <a:cubicBezTo>
                          <a:pt x="2876" y="462"/>
                          <a:pt x="5282" y="760"/>
                          <a:pt x="7660" y="1224"/>
                        </a:cubicBezTo>
                        <a:cubicBezTo>
                          <a:pt x="10122" y="1711"/>
                          <a:pt x="12554" y="2318"/>
                          <a:pt x="14742" y="2744"/>
                        </a:cubicBezTo>
                        <a:cubicBezTo>
                          <a:pt x="14923" y="2782"/>
                          <a:pt x="15086" y="2799"/>
                          <a:pt x="15229" y="2799"/>
                        </a:cubicBezTo>
                        <a:cubicBezTo>
                          <a:pt x="16239" y="2799"/>
                          <a:pt x="16268" y="1943"/>
                          <a:pt x="14803" y="1437"/>
                        </a:cubicBezTo>
                        <a:cubicBezTo>
                          <a:pt x="11686" y="418"/>
                          <a:pt x="8350" y="0"/>
                          <a:pt x="5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5"/>
                  <p:cNvSpPr/>
                  <p:nvPr/>
                </p:nvSpPr>
                <p:spPr>
                  <a:xfrm rot="10800000">
                    <a:off x="7175215" y="4701355"/>
                    <a:ext cx="329043" cy="91449"/>
                  </a:xfrm>
                  <a:custGeom>
                    <a:avLst/>
                    <a:gdLst/>
                    <a:ahLst/>
                    <a:cxnLst/>
                    <a:rect l="l" t="t" r="r" b="b"/>
                    <a:pathLst>
                      <a:path w="18685" h="5193" extrusionOk="0">
                        <a:moveTo>
                          <a:pt x="807" y="1"/>
                        </a:moveTo>
                        <a:cubicBezTo>
                          <a:pt x="660" y="1"/>
                          <a:pt x="512" y="2"/>
                          <a:pt x="365" y="3"/>
                        </a:cubicBezTo>
                        <a:cubicBezTo>
                          <a:pt x="0" y="3"/>
                          <a:pt x="0" y="155"/>
                          <a:pt x="365" y="216"/>
                        </a:cubicBezTo>
                        <a:cubicBezTo>
                          <a:pt x="3100" y="368"/>
                          <a:pt x="6049" y="1037"/>
                          <a:pt x="8906" y="1979"/>
                        </a:cubicBezTo>
                        <a:cubicBezTo>
                          <a:pt x="11794" y="2891"/>
                          <a:pt x="14468" y="4046"/>
                          <a:pt x="16991" y="4988"/>
                        </a:cubicBezTo>
                        <a:cubicBezTo>
                          <a:pt x="17358" y="5131"/>
                          <a:pt x="17661" y="5193"/>
                          <a:pt x="17890" y="5193"/>
                        </a:cubicBezTo>
                        <a:cubicBezTo>
                          <a:pt x="18685" y="5193"/>
                          <a:pt x="18583" y="4443"/>
                          <a:pt x="17143" y="3711"/>
                        </a:cubicBezTo>
                        <a:cubicBezTo>
                          <a:pt x="12141" y="1107"/>
                          <a:pt x="6303" y="1"/>
                          <a:pt x="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5"/>
                  <p:cNvSpPr/>
                  <p:nvPr/>
                </p:nvSpPr>
                <p:spPr>
                  <a:xfrm rot="10800000">
                    <a:off x="7112154" y="4405578"/>
                    <a:ext cx="262600" cy="298983"/>
                  </a:xfrm>
                  <a:custGeom>
                    <a:avLst/>
                    <a:gdLst/>
                    <a:ahLst/>
                    <a:cxnLst/>
                    <a:rect l="l" t="t" r="r" b="b"/>
                    <a:pathLst>
                      <a:path w="14912" h="16978" extrusionOk="0">
                        <a:moveTo>
                          <a:pt x="14505" y="0"/>
                        </a:moveTo>
                        <a:cubicBezTo>
                          <a:pt x="14202" y="0"/>
                          <a:pt x="13682" y="426"/>
                          <a:pt x="13102" y="1345"/>
                        </a:cubicBezTo>
                        <a:cubicBezTo>
                          <a:pt x="9576" y="6907"/>
                          <a:pt x="5260" y="12318"/>
                          <a:pt x="215" y="16695"/>
                        </a:cubicBezTo>
                        <a:cubicBezTo>
                          <a:pt x="24" y="16866"/>
                          <a:pt x="1" y="16977"/>
                          <a:pt x="84" y="16977"/>
                        </a:cubicBezTo>
                        <a:cubicBezTo>
                          <a:pt x="134" y="16977"/>
                          <a:pt x="222" y="16938"/>
                          <a:pt x="336" y="16847"/>
                        </a:cubicBezTo>
                        <a:cubicBezTo>
                          <a:pt x="2889" y="14901"/>
                          <a:pt x="5716" y="12591"/>
                          <a:pt x="8239" y="9977"/>
                        </a:cubicBezTo>
                        <a:cubicBezTo>
                          <a:pt x="10762" y="7394"/>
                          <a:pt x="12981" y="4476"/>
                          <a:pt x="14440" y="1588"/>
                        </a:cubicBezTo>
                        <a:cubicBezTo>
                          <a:pt x="14911" y="564"/>
                          <a:pt x="14852" y="0"/>
                          <a:pt x="14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7" name="Google Shape;2517;p15"/>
                <p:cNvGrpSpPr/>
                <p:nvPr/>
              </p:nvGrpSpPr>
              <p:grpSpPr>
                <a:xfrm rot="10800000">
                  <a:off x="5141031" y="4265649"/>
                  <a:ext cx="1146446" cy="623412"/>
                  <a:chOff x="6449650" y="376500"/>
                  <a:chExt cx="1627550" cy="885025"/>
                </a:xfrm>
              </p:grpSpPr>
              <p:sp>
                <p:nvSpPr>
                  <p:cNvPr id="2518" name="Google Shape;2518;p15"/>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5"/>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5"/>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5"/>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5"/>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5"/>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15"/>
                <p:cNvGrpSpPr/>
                <p:nvPr/>
              </p:nvGrpSpPr>
              <p:grpSpPr>
                <a:xfrm rot="10800000">
                  <a:off x="6430839" y="4023018"/>
                  <a:ext cx="998839" cy="1031488"/>
                  <a:chOff x="4719950" y="141625"/>
                  <a:chExt cx="1418000" cy="1464350"/>
                </a:xfrm>
              </p:grpSpPr>
              <p:sp>
                <p:nvSpPr>
                  <p:cNvPr id="2525" name="Google Shape;2525;p15"/>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5"/>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5"/>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5"/>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5"/>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5"/>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5"/>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5"/>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5"/>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5"/>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5" name="Google Shape;2535;p15"/>
                <p:cNvGrpSpPr/>
                <p:nvPr/>
              </p:nvGrpSpPr>
              <p:grpSpPr>
                <a:xfrm rot="10800000">
                  <a:off x="5966958" y="4315203"/>
                  <a:ext cx="694803" cy="684906"/>
                  <a:chOff x="5918300" y="218850"/>
                  <a:chExt cx="986375" cy="972325"/>
                </a:xfrm>
              </p:grpSpPr>
              <p:sp>
                <p:nvSpPr>
                  <p:cNvPr id="2536" name="Google Shape;2536;p15"/>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5"/>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5"/>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5"/>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5"/>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5"/>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5"/>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5"/>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5"/>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5"/>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5"/>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5"/>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5"/>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5"/>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5"/>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5"/>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5"/>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5"/>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5"/>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5"/>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5"/>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5"/>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5"/>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5"/>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5"/>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5"/>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5"/>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5"/>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5"/>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5"/>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5"/>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5"/>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5"/>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69" name="Google Shape;2569;p15"/>
              <p:cNvSpPr/>
              <p:nvPr/>
            </p:nvSpPr>
            <p:spPr>
              <a:xfrm flipH="1">
                <a:off x="1320752" y="247150"/>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5"/>
              <p:cNvSpPr/>
              <p:nvPr/>
            </p:nvSpPr>
            <p:spPr>
              <a:xfrm flipH="1">
                <a:off x="8116681" y="17348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5"/>
              <p:cNvSpPr/>
              <p:nvPr/>
            </p:nvSpPr>
            <p:spPr>
              <a:xfrm>
                <a:off x="7476725" y="3291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5"/>
              <p:cNvSpPr/>
              <p:nvPr/>
            </p:nvSpPr>
            <p:spPr>
              <a:xfrm>
                <a:off x="8424000" y="28102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5"/>
              <p:cNvSpPr/>
              <p:nvPr/>
            </p:nvSpPr>
            <p:spPr>
              <a:xfrm flipH="1">
                <a:off x="-196300" y="259496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4" name="Google Shape;2574;p15"/>
            <p:cNvSpPr/>
            <p:nvPr/>
          </p:nvSpPr>
          <p:spPr>
            <a:xfrm rot="10800000">
              <a:off x="6294542" y="3709374"/>
              <a:ext cx="163280" cy="357043"/>
            </a:xfrm>
            <a:custGeom>
              <a:avLst/>
              <a:gdLst/>
              <a:ahLst/>
              <a:cxnLst/>
              <a:rect l="l" t="t" r="r" b="b"/>
              <a:pathLst>
                <a:path w="9272" h="20275" extrusionOk="0">
                  <a:moveTo>
                    <a:pt x="6536" y="1"/>
                  </a:moveTo>
                  <a:cubicBezTo>
                    <a:pt x="3618" y="2341"/>
                    <a:pt x="1581" y="5685"/>
                    <a:pt x="761" y="9363"/>
                  </a:cubicBezTo>
                  <a:cubicBezTo>
                    <a:pt x="1" y="13010"/>
                    <a:pt x="548" y="16962"/>
                    <a:pt x="2250" y="20275"/>
                  </a:cubicBezTo>
                  <a:cubicBezTo>
                    <a:pt x="4925" y="17600"/>
                    <a:pt x="7235" y="14500"/>
                    <a:pt x="8238" y="10883"/>
                  </a:cubicBezTo>
                  <a:cubicBezTo>
                    <a:pt x="9271" y="7265"/>
                    <a:pt x="8907" y="3101"/>
                    <a:pt x="6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5" name="Google Shape;2575;p15"/>
          <p:cNvSpPr txBox="1">
            <a:spLocks noGrp="1"/>
          </p:cNvSpPr>
          <p:nvPr>
            <p:ph type="title"/>
          </p:nvPr>
        </p:nvSpPr>
        <p:spPr>
          <a:xfrm>
            <a:off x="924725" y="2526200"/>
            <a:ext cx="45639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576" name="Google Shape;2576;p15"/>
          <p:cNvSpPr txBox="1">
            <a:spLocks noGrp="1"/>
          </p:cNvSpPr>
          <p:nvPr>
            <p:ph type="subTitle" idx="1"/>
          </p:nvPr>
        </p:nvSpPr>
        <p:spPr>
          <a:xfrm>
            <a:off x="924725" y="1012275"/>
            <a:ext cx="5556000" cy="149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CAF2F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2"/>
              </a:buClr>
              <a:buSzPts val="2800"/>
              <a:buFont typeface="Ranchers"/>
              <a:buNone/>
              <a:defRPr sz="2800">
                <a:solidFill>
                  <a:schemeClr val="dk2"/>
                </a:solidFill>
                <a:latin typeface="Ranchers"/>
                <a:ea typeface="Ranchers"/>
                <a:cs typeface="Ranchers"/>
                <a:sym typeface="Ranchers"/>
              </a:defRPr>
            </a:lvl1pPr>
            <a:lvl2pPr lvl="1">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2pPr>
            <a:lvl3pPr lvl="2">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3pPr>
            <a:lvl4pPr lvl="3">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4pPr>
            <a:lvl5pPr lvl="4">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5pPr>
            <a:lvl6pPr lvl="5">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6pPr>
            <a:lvl7pPr lvl="6">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7pPr>
            <a:lvl8pPr lvl="7">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8pPr>
            <a:lvl9pPr lvl="8">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8" r:id="rId7"/>
    <p:sldLayoutId id="2147483659" r:id="rId8"/>
    <p:sldLayoutId id="2147483661" r:id="rId9"/>
    <p:sldLayoutId id="2147483663" r:id="rId10"/>
    <p:sldLayoutId id="2147483664" r:id="rId11"/>
    <p:sldLayoutId id="2147483670" r:id="rId12"/>
    <p:sldLayoutId id="2147483675" r:id="rId13"/>
    <p:sldLayoutId id="2147483676" r:id="rId14"/>
    <p:sldLayoutId id="2147483678" r:id="rId15"/>
    <p:sldLayoutId id="2147483679" r:id="rId16"/>
    <p:sldLayoutId id="2147483680" r:id="rId17"/>
    <p:sldLayoutId id="2147483681" r:id="rId18"/>
    <p:sldLayoutId id="2147483682" r:id="rId19"/>
    <p:sldLayoutId id="2147483683"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 xmlns:p15="http://schemas.microsoft.com/office/powerpoint/2012/main">
        <p15:guide id="1" pos="2880">
          <p15:clr>
            <a:srgbClr val="00FF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20" Type="http://schemas.openxmlformats.org/officeDocument/2006/relationships/image" Target="../media/image8.png"/><Relationship Id="rId1" Type="http://schemas.openxmlformats.org/officeDocument/2006/relationships/slideLayout" Target="../slideLayouts/slideLayout11.xml"/><Relationship Id="rId19"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1" Type="http://schemas.openxmlformats.org/officeDocument/2006/relationships/image" Target="../media/image9.wmf"/><Relationship Id="rId2" Type="http://schemas.openxmlformats.org/officeDocument/2006/relationships/slideLayout" Target="../slideLayouts/slideLayout10.xml"/><Relationship Id="rId20" Type="http://schemas.openxmlformats.org/officeDocument/2006/relationships/oleObject" Target="../embeddings/oleObject1.bin"/><Relationship Id="rId1" Type="http://schemas.openxmlformats.org/officeDocument/2006/relationships/vmlDrawing" Target="../drawings/vmlDrawing1.vml"/><Relationship Id="rId19" Type="http://schemas.openxmlformats.org/officeDocument/2006/relationships/image" Target="../media/image18.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17" Type="http://schemas.openxmlformats.org/officeDocument/2006/relationships/image" Target="../media/image16.sv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2.svg"/><Relationship Id="rId9"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2.sv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2.svg"/><Relationship Id="rId9" Type="http://schemas.openxmlformats.org/officeDocument/2006/relationships/image" Target="../media/image8.sv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2.svg"/><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1" Type="http://schemas.openxmlformats.org/officeDocument/2006/relationships/image" Target="../media/image6.png"/><Relationship Id="rId2" Type="http://schemas.openxmlformats.org/officeDocument/2006/relationships/notesSlide" Target="../notesSlides/notesSlide8.xml"/><Relationship Id="rId20" Type="http://schemas.openxmlformats.org/officeDocument/2006/relationships/image" Target="../media/image5.png"/><Relationship Id="rId1" Type="http://schemas.openxmlformats.org/officeDocument/2006/relationships/slideLayout" Target="../slideLayouts/slideLayout6.xml"/><Relationship Id="rId19" Type="http://schemas.openxmlformats.org/officeDocument/2006/relationships/image" Target="../media/image18.svg"/><Relationship Id="rId2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20" Type="http://schemas.openxmlformats.org/officeDocument/2006/relationships/image" Target="../media/image8.png"/><Relationship Id="rId1" Type="http://schemas.openxmlformats.org/officeDocument/2006/relationships/slideLayout" Target="../slideLayouts/slideLayout11.xml"/><Relationship Id="rId1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382" name="Google Shape;6382;p41"/>
          <p:cNvGrpSpPr/>
          <p:nvPr/>
        </p:nvGrpSpPr>
        <p:grpSpPr>
          <a:xfrm>
            <a:off x="7399226" y="217479"/>
            <a:ext cx="1293394" cy="1219715"/>
            <a:chOff x="3003675" y="7145350"/>
            <a:chExt cx="1609300" cy="1517625"/>
          </a:xfrm>
        </p:grpSpPr>
        <p:sp>
          <p:nvSpPr>
            <p:cNvPr id="6383" name="Google Shape;6383;p41"/>
            <p:cNvSpPr/>
            <p:nvPr/>
          </p:nvSpPr>
          <p:spPr>
            <a:xfrm>
              <a:off x="3003675" y="7145350"/>
              <a:ext cx="1609300" cy="1517625"/>
            </a:xfrm>
            <a:custGeom>
              <a:avLst/>
              <a:gdLst/>
              <a:ahLst/>
              <a:cxnLst/>
              <a:rect l="l" t="t" r="r" b="b"/>
              <a:pathLst>
                <a:path w="64372" h="60705" extrusionOk="0">
                  <a:moveTo>
                    <a:pt x="24491" y="0"/>
                  </a:moveTo>
                  <a:cubicBezTo>
                    <a:pt x="23153" y="0"/>
                    <a:pt x="21948" y="857"/>
                    <a:pt x="21440" y="2115"/>
                  </a:cubicBezTo>
                  <a:cubicBezTo>
                    <a:pt x="21306" y="2088"/>
                    <a:pt x="21199" y="2008"/>
                    <a:pt x="21065" y="1981"/>
                  </a:cubicBezTo>
                  <a:cubicBezTo>
                    <a:pt x="21038" y="1954"/>
                    <a:pt x="21038" y="1954"/>
                    <a:pt x="21011" y="1954"/>
                  </a:cubicBezTo>
                  <a:cubicBezTo>
                    <a:pt x="20797" y="1874"/>
                    <a:pt x="20610" y="1847"/>
                    <a:pt x="20369" y="1793"/>
                  </a:cubicBezTo>
                  <a:lnTo>
                    <a:pt x="20342" y="1793"/>
                  </a:lnTo>
                  <a:cubicBezTo>
                    <a:pt x="19566" y="1606"/>
                    <a:pt x="18736" y="1526"/>
                    <a:pt x="17853" y="1526"/>
                  </a:cubicBezTo>
                  <a:cubicBezTo>
                    <a:pt x="16247" y="1526"/>
                    <a:pt x="14400" y="1847"/>
                    <a:pt x="12741" y="2409"/>
                  </a:cubicBezTo>
                  <a:cubicBezTo>
                    <a:pt x="12072" y="2650"/>
                    <a:pt x="11429" y="2918"/>
                    <a:pt x="10867" y="3212"/>
                  </a:cubicBezTo>
                  <a:lnTo>
                    <a:pt x="10787" y="3266"/>
                  </a:lnTo>
                  <a:cubicBezTo>
                    <a:pt x="9904" y="3721"/>
                    <a:pt x="9154" y="4256"/>
                    <a:pt x="8646" y="4818"/>
                  </a:cubicBezTo>
                  <a:cubicBezTo>
                    <a:pt x="6692" y="6959"/>
                    <a:pt x="5568" y="11376"/>
                    <a:pt x="5166" y="13169"/>
                  </a:cubicBezTo>
                  <a:lnTo>
                    <a:pt x="5139" y="13303"/>
                  </a:lnTo>
                  <a:cubicBezTo>
                    <a:pt x="5006" y="14052"/>
                    <a:pt x="5220" y="14909"/>
                    <a:pt x="5701" y="15497"/>
                  </a:cubicBezTo>
                  <a:cubicBezTo>
                    <a:pt x="6210" y="16113"/>
                    <a:pt x="6986" y="16461"/>
                    <a:pt x="7789" y="16461"/>
                  </a:cubicBezTo>
                  <a:lnTo>
                    <a:pt x="8110" y="16461"/>
                  </a:lnTo>
                  <a:cubicBezTo>
                    <a:pt x="6237" y="19887"/>
                    <a:pt x="5086" y="23661"/>
                    <a:pt x="4738" y="27569"/>
                  </a:cubicBezTo>
                  <a:cubicBezTo>
                    <a:pt x="4631" y="27649"/>
                    <a:pt x="4577" y="27756"/>
                    <a:pt x="4470" y="27810"/>
                  </a:cubicBezTo>
                  <a:cubicBezTo>
                    <a:pt x="3560" y="28639"/>
                    <a:pt x="3078" y="29764"/>
                    <a:pt x="3025" y="30861"/>
                  </a:cubicBezTo>
                  <a:cubicBezTo>
                    <a:pt x="3025" y="31129"/>
                    <a:pt x="3025" y="31396"/>
                    <a:pt x="3105" y="31637"/>
                  </a:cubicBezTo>
                  <a:cubicBezTo>
                    <a:pt x="2998" y="31744"/>
                    <a:pt x="2945" y="31851"/>
                    <a:pt x="2864" y="31985"/>
                  </a:cubicBezTo>
                  <a:cubicBezTo>
                    <a:pt x="2222" y="32333"/>
                    <a:pt x="1740" y="32895"/>
                    <a:pt x="1392" y="33645"/>
                  </a:cubicBezTo>
                  <a:cubicBezTo>
                    <a:pt x="429" y="35786"/>
                    <a:pt x="991" y="37258"/>
                    <a:pt x="1392" y="37954"/>
                  </a:cubicBezTo>
                  <a:cubicBezTo>
                    <a:pt x="1526" y="38141"/>
                    <a:pt x="1660" y="38329"/>
                    <a:pt x="1794" y="38489"/>
                  </a:cubicBezTo>
                  <a:cubicBezTo>
                    <a:pt x="1874" y="39399"/>
                    <a:pt x="2275" y="40229"/>
                    <a:pt x="2971" y="40818"/>
                  </a:cubicBezTo>
                  <a:cubicBezTo>
                    <a:pt x="2891" y="41112"/>
                    <a:pt x="2864" y="41326"/>
                    <a:pt x="2838" y="41567"/>
                  </a:cubicBezTo>
                  <a:cubicBezTo>
                    <a:pt x="2142" y="41808"/>
                    <a:pt x="1526" y="42129"/>
                    <a:pt x="1071" y="42638"/>
                  </a:cubicBezTo>
                  <a:cubicBezTo>
                    <a:pt x="348" y="43360"/>
                    <a:pt x="0" y="44351"/>
                    <a:pt x="54" y="45421"/>
                  </a:cubicBezTo>
                  <a:cubicBezTo>
                    <a:pt x="161" y="47322"/>
                    <a:pt x="1071" y="48901"/>
                    <a:pt x="2409" y="49757"/>
                  </a:cubicBezTo>
                  <a:cubicBezTo>
                    <a:pt x="2436" y="50587"/>
                    <a:pt x="2704" y="51604"/>
                    <a:pt x="3560" y="52648"/>
                  </a:cubicBezTo>
                  <a:cubicBezTo>
                    <a:pt x="4979" y="54361"/>
                    <a:pt x="6451" y="55191"/>
                    <a:pt x="8084" y="55191"/>
                  </a:cubicBezTo>
                  <a:cubicBezTo>
                    <a:pt x="9529" y="55191"/>
                    <a:pt x="10626" y="54522"/>
                    <a:pt x="11403" y="53906"/>
                  </a:cubicBezTo>
                  <a:cubicBezTo>
                    <a:pt x="11670" y="53692"/>
                    <a:pt x="11938" y="53451"/>
                    <a:pt x="12125" y="53183"/>
                  </a:cubicBezTo>
                  <a:cubicBezTo>
                    <a:pt x="12313" y="53237"/>
                    <a:pt x="12500" y="53264"/>
                    <a:pt x="12714" y="53344"/>
                  </a:cubicBezTo>
                  <a:cubicBezTo>
                    <a:pt x="12714" y="53371"/>
                    <a:pt x="12741" y="53451"/>
                    <a:pt x="12741" y="53478"/>
                  </a:cubicBezTo>
                  <a:cubicBezTo>
                    <a:pt x="13517" y="56663"/>
                    <a:pt x="15712" y="56984"/>
                    <a:pt x="16649" y="56984"/>
                  </a:cubicBezTo>
                  <a:cubicBezTo>
                    <a:pt x="17050" y="56984"/>
                    <a:pt x="17452" y="56931"/>
                    <a:pt x="17692" y="56904"/>
                  </a:cubicBezTo>
                  <a:lnTo>
                    <a:pt x="17719" y="56904"/>
                  </a:lnTo>
                  <a:cubicBezTo>
                    <a:pt x="18362" y="57359"/>
                    <a:pt x="19138" y="57653"/>
                    <a:pt x="19994" y="57653"/>
                  </a:cubicBezTo>
                  <a:cubicBezTo>
                    <a:pt x="20342" y="57653"/>
                    <a:pt x="20637" y="57627"/>
                    <a:pt x="20931" y="57573"/>
                  </a:cubicBezTo>
                  <a:cubicBezTo>
                    <a:pt x="21707" y="57359"/>
                    <a:pt x="22296" y="57064"/>
                    <a:pt x="22778" y="56717"/>
                  </a:cubicBezTo>
                  <a:cubicBezTo>
                    <a:pt x="26097" y="58028"/>
                    <a:pt x="29523" y="58670"/>
                    <a:pt x="33110" y="58670"/>
                  </a:cubicBezTo>
                  <a:cubicBezTo>
                    <a:pt x="34475" y="58670"/>
                    <a:pt x="35893" y="58563"/>
                    <a:pt x="37258" y="58376"/>
                  </a:cubicBezTo>
                  <a:cubicBezTo>
                    <a:pt x="38168" y="60544"/>
                    <a:pt x="39908" y="60705"/>
                    <a:pt x="40417" y="60705"/>
                  </a:cubicBezTo>
                  <a:cubicBezTo>
                    <a:pt x="41567" y="60705"/>
                    <a:pt x="42638" y="60035"/>
                    <a:pt x="43173" y="59018"/>
                  </a:cubicBezTo>
                  <a:cubicBezTo>
                    <a:pt x="43361" y="59072"/>
                    <a:pt x="43548" y="59125"/>
                    <a:pt x="43762" y="59152"/>
                  </a:cubicBezTo>
                  <a:cubicBezTo>
                    <a:pt x="44351" y="59286"/>
                    <a:pt x="45020" y="59366"/>
                    <a:pt x="45716" y="59366"/>
                  </a:cubicBezTo>
                  <a:cubicBezTo>
                    <a:pt x="46599" y="59366"/>
                    <a:pt x="47536" y="59259"/>
                    <a:pt x="48500" y="59018"/>
                  </a:cubicBezTo>
                  <a:cubicBezTo>
                    <a:pt x="49115" y="58885"/>
                    <a:pt x="49704" y="58724"/>
                    <a:pt x="50320" y="58483"/>
                  </a:cubicBezTo>
                  <a:cubicBezTo>
                    <a:pt x="50882" y="58269"/>
                    <a:pt x="51417" y="58028"/>
                    <a:pt x="51926" y="57760"/>
                  </a:cubicBezTo>
                  <a:lnTo>
                    <a:pt x="51953" y="57734"/>
                  </a:lnTo>
                  <a:cubicBezTo>
                    <a:pt x="52274" y="57519"/>
                    <a:pt x="52622" y="57332"/>
                    <a:pt x="52889" y="57118"/>
                  </a:cubicBezTo>
                  <a:cubicBezTo>
                    <a:pt x="53264" y="56850"/>
                    <a:pt x="53558" y="56583"/>
                    <a:pt x="53826" y="56288"/>
                  </a:cubicBezTo>
                  <a:cubicBezTo>
                    <a:pt x="54495" y="55512"/>
                    <a:pt x="55084" y="54415"/>
                    <a:pt x="55619" y="52943"/>
                  </a:cubicBezTo>
                  <a:cubicBezTo>
                    <a:pt x="56235" y="51230"/>
                    <a:pt x="56610" y="49517"/>
                    <a:pt x="56690" y="49062"/>
                  </a:cubicBezTo>
                  <a:cubicBezTo>
                    <a:pt x="56690" y="49035"/>
                    <a:pt x="56744" y="48901"/>
                    <a:pt x="56744" y="48901"/>
                  </a:cubicBezTo>
                  <a:cubicBezTo>
                    <a:pt x="56877" y="48125"/>
                    <a:pt x="56663" y="47349"/>
                    <a:pt x="56208" y="46760"/>
                  </a:cubicBezTo>
                  <a:cubicBezTo>
                    <a:pt x="59634" y="41969"/>
                    <a:pt x="61508" y="36214"/>
                    <a:pt x="61508" y="30192"/>
                  </a:cubicBezTo>
                  <a:cubicBezTo>
                    <a:pt x="61508" y="29897"/>
                    <a:pt x="61481" y="29549"/>
                    <a:pt x="61481" y="29228"/>
                  </a:cubicBezTo>
                  <a:cubicBezTo>
                    <a:pt x="62097" y="28853"/>
                    <a:pt x="62578" y="28291"/>
                    <a:pt x="62926" y="27569"/>
                  </a:cubicBezTo>
                  <a:cubicBezTo>
                    <a:pt x="63890" y="25427"/>
                    <a:pt x="63328" y="23929"/>
                    <a:pt x="62926" y="23233"/>
                  </a:cubicBezTo>
                  <a:cubicBezTo>
                    <a:pt x="62793" y="23019"/>
                    <a:pt x="62659" y="22858"/>
                    <a:pt x="62525" y="22697"/>
                  </a:cubicBezTo>
                  <a:cubicBezTo>
                    <a:pt x="62498" y="21761"/>
                    <a:pt x="62043" y="20931"/>
                    <a:pt x="61347" y="20315"/>
                  </a:cubicBezTo>
                  <a:cubicBezTo>
                    <a:pt x="61428" y="20048"/>
                    <a:pt x="61454" y="19807"/>
                    <a:pt x="61481" y="19539"/>
                  </a:cubicBezTo>
                  <a:cubicBezTo>
                    <a:pt x="62231" y="19352"/>
                    <a:pt x="62819" y="18977"/>
                    <a:pt x="63301" y="18468"/>
                  </a:cubicBezTo>
                  <a:cubicBezTo>
                    <a:pt x="63997" y="17746"/>
                    <a:pt x="64372" y="16782"/>
                    <a:pt x="64291" y="15712"/>
                  </a:cubicBezTo>
                  <a:cubicBezTo>
                    <a:pt x="64184" y="13758"/>
                    <a:pt x="63328" y="12232"/>
                    <a:pt x="61963" y="11322"/>
                  </a:cubicBezTo>
                  <a:cubicBezTo>
                    <a:pt x="61909" y="10519"/>
                    <a:pt x="61642" y="9475"/>
                    <a:pt x="60785" y="8431"/>
                  </a:cubicBezTo>
                  <a:cubicBezTo>
                    <a:pt x="59340" y="6692"/>
                    <a:pt x="57868" y="5862"/>
                    <a:pt x="56235" y="5862"/>
                  </a:cubicBezTo>
                  <a:cubicBezTo>
                    <a:pt x="54790" y="5862"/>
                    <a:pt x="53719" y="6531"/>
                    <a:pt x="52916" y="7147"/>
                  </a:cubicBezTo>
                  <a:cubicBezTo>
                    <a:pt x="52622" y="7361"/>
                    <a:pt x="52354" y="7602"/>
                    <a:pt x="52140" y="7869"/>
                  </a:cubicBezTo>
                  <a:lnTo>
                    <a:pt x="51551" y="7682"/>
                  </a:lnTo>
                  <a:cubicBezTo>
                    <a:pt x="51551" y="7602"/>
                    <a:pt x="51524" y="7575"/>
                    <a:pt x="51524" y="7495"/>
                  </a:cubicBezTo>
                  <a:cubicBezTo>
                    <a:pt x="50748" y="4283"/>
                    <a:pt x="48500" y="3961"/>
                    <a:pt x="47563" y="3961"/>
                  </a:cubicBezTo>
                  <a:cubicBezTo>
                    <a:pt x="47135" y="3961"/>
                    <a:pt x="46733" y="4015"/>
                    <a:pt x="46492" y="4095"/>
                  </a:cubicBezTo>
                  <a:lnTo>
                    <a:pt x="46466" y="4095"/>
                  </a:lnTo>
                  <a:cubicBezTo>
                    <a:pt x="45796" y="3587"/>
                    <a:pt x="45020" y="3319"/>
                    <a:pt x="44190" y="3319"/>
                  </a:cubicBezTo>
                  <a:cubicBezTo>
                    <a:pt x="43843" y="3319"/>
                    <a:pt x="43548" y="3346"/>
                    <a:pt x="43254" y="3426"/>
                  </a:cubicBezTo>
                  <a:cubicBezTo>
                    <a:pt x="43227" y="3426"/>
                    <a:pt x="43147" y="3426"/>
                    <a:pt x="43093" y="3453"/>
                  </a:cubicBezTo>
                  <a:cubicBezTo>
                    <a:pt x="39881" y="2248"/>
                    <a:pt x="36536" y="1660"/>
                    <a:pt x="33056" y="1660"/>
                  </a:cubicBezTo>
                  <a:cubicBezTo>
                    <a:pt x="31236" y="1660"/>
                    <a:pt x="29389" y="1847"/>
                    <a:pt x="27623" y="2195"/>
                  </a:cubicBezTo>
                  <a:cubicBezTo>
                    <a:pt x="26659" y="188"/>
                    <a:pt x="24973" y="0"/>
                    <a:pt x="24491"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41"/>
            <p:cNvSpPr/>
            <p:nvPr/>
          </p:nvSpPr>
          <p:spPr>
            <a:xfrm>
              <a:off x="3186350" y="7254400"/>
              <a:ext cx="1290125" cy="1289475"/>
            </a:xfrm>
            <a:custGeom>
              <a:avLst/>
              <a:gdLst/>
              <a:ahLst/>
              <a:cxnLst/>
              <a:rect l="l" t="t" r="r" b="b"/>
              <a:pathLst>
                <a:path w="51605" h="51579" extrusionOk="0">
                  <a:moveTo>
                    <a:pt x="25803" y="1"/>
                  </a:moveTo>
                  <a:cubicBezTo>
                    <a:pt x="11563" y="1"/>
                    <a:pt x="0" y="11537"/>
                    <a:pt x="0" y="25803"/>
                  </a:cubicBezTo>
                  <a:cubicBezTo>
                    <a:pt x="0" y="40042"/>
                    <a:pt x="11563" y="51578"/>
                    <a:pt x="25803" y="51578"/>
                  </a:cubicBezTo>
                  <a:cubicBezTo>
                    <a:pt x="40042" y="51578"/>
                    <a:pt x="51605" y="40042"/>
                    <a:pt x="51605" y="25803"/>
                  </a:cubicBezTo>
                  <a:cubicBezTo>
                    <a:pt x="51605" y="11537"/>
                    <a:pt x="40042" y="1"/>
                    <a:pt x="25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err="1" smtClean="0">
                  <a:solidFill>
                    <a:schemeClr val="lt1"/>
                  </a:solidFill>
                  <a:latin typeface="+mn-lt"/>
                  <a:ea typeface="Ranchers"/>
                  <a:cs typeface="Ranchers"/>
                  <a:sym typeface="Ranchers"/>
                </a:rPr>
                <a:t>Lớp</a:t>
              </a:r>
              <a:r>
                <a:rPr lang="en-US" sz="1800" b="1" dirty="0" smtClean="0">
                  <a:solidFill>
                    <a:schemeClr val="lt1"/>
                  </a:solidFill>
                  <a:latin typeface="+mn-lt"/>
                  <a:ea typeface="Ranchers"/>
                  <a:cs typeface="Ranchers"/>
                  <a:sym typeface="Ranchers"/>
                </a:rPr>
                <a:t> 3</a:t>
              </a:r>
              <a:endParaRPr sz="1800" b="1" dirty="0">
                <a:solidFill>
                  <a:schemeClr val="lt1"/>
                </a:solidFill>
                <a:latin typeface="+mn-lt"/>
                <a:ea typeface="Ranchers"/>
                <a:cs typeface="Ranchers"/>
                <a:sym typeface="Ranchers"/>
              </a:endParaRPr>
            </a:p>
          </p:txBody>
        </p:sp>
        <p:sp>
          <p:nvSpPr>
            <p:cNvPr id="6385" name="Google Shape;6385;p41"/>
            <p:cNvSpPr/>
            <p:nvPr/>
          </p:nvSpPr>
          <p:spPr>
            <a:xfrm>
              <a:off x="3294750" y="7362150"/>
              <a:ext cx="1074000" cy="1073975"/>
            </a:xfrm>
            <a:custGeom>
              <a:avLst/>
              <a:gdLst/>
              <a:ahLst/>
              <a:cxnLst/>
              <a:rect l="l" t="t" r="r" b="b"/>
              <a:pathLst>
                <a:path w="42960" h="42959" fill="none" extrusionOk="0">
                  <a:moveTo>
                    <a:pt x="42959" y="21493"/>
                  </a:moveTo>
                  <a:cubicBezTo>
                    <a:pt x="42959" y="33350"/>
                    <a:pt x="33324" y="42959"/>
                    <a:pt x="21467" y="42959"/>
                  </a:cubicBezTo>
                  <a:cubicBezTo>
                    <a:pt x="9609" y="42959"/>
                    <a:pt x="0" y="33350"/>
                    <a:pt x="0" y="21493"/>
                  </a:cubicBezTo>
                  <a:cubicBezTo>
                    <a:pt x="0" y="9636"/>
                    <a:pt x="9609" y="0"/>
                    <a:pt x="21467" y="0"/>
                  </a:cubicBezTo>
                  <a:cubicBezTo>
                    <a:pt x="33324" y="0"/>
                    <a:pt x="42959" y="9636"/>
                    <a:pt x="42959" y="21493"/>
                  </a:cubicBezTo>
                  <a:close/>
                </a:path>
              </a:pathLst>
            </a:custGeom>
            <a:noFill/>
            <a:ln w="16725" cap="flat" cmpd="sng">
              <a:solidFill>
                <a:srgbClr val="FFFFFF"/>
              </a:solidFill>
              <a:prstDash val="solid"/>
              <a:miter lim="26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41"/>
            <p:cNvSpPr/>
            <p:nvPr/>
          </p:nvSpPr>
          <p:spPr>
            <a:xfrm>
              <a:off x="3072350" y="8131875"/>
              <a:ext cx="366300" cy="326125"/>
            </a:xfrm>
            <a:custGeom>
              <a:avLst/>
              <a:gdLst/>
              <a:ahLst/>
              <a:cxnLst/>
              <a:rect l="l" t="t" r="r" b="b"/>
              <a:pathLst>
                <a:path w="14652" h="13045" extrusionOk="0">
                  <a:moveTo>
                    <a:pt x="6303" y="0"/>
                  </a:moveTo>
                  <a:cubicBezTo>
                    <a:pt x="6140" y="0"/>
                    <a:pt x="5960" y="23"/>
                    <a:pt x="5765" y="72"/>
                  </a:cubicBezTo>
                  <a:cubicBezTo>
                    <a:pt x="2981" y="768"/>
                    <a:pt x="2499" y="2026"/>
                    <a:pt x="2928" y="3284"/>
                  </a:cubicBezTo>
                  <a:cubicBezTo>
                    <a:pt x="3356" y="4515"/>
                    <a:pt x="4507" y="4890"/>
                    <a:pt x="4507" y="4890"/>
                  </a:cubicBezTo>
                  <a:cubicBezTo>
                    <a:pt x="4507" y="4890"/>
                    <a:pt x="3179" y="4523"/>
                    <a:pt x="1970" y="4523"/>
                  </a:cubicBezTo>
                  <a:cubicBezTo>
                    <a:pt x="942" y="4523"/>
                    <a:pt x="0" y="4789"/>
                    <a:pt x="37" y="5773"/>
                  </a:cubicBezTo>
                  <a:cubicBezTo>
                    <a:pt x="94" y="7339"/>
                    <a:pt x="983" y="8428"/>
                    <a:pt x="2478" y="8428"/>
                  </a:cubicBezTo>
                  <a:cubicBezTo>
                    <a:pt x="2956" y="8428"/>
                    <a:pt x="3495" y="8317"/>
                    <a:pt x="4090" y="8075"/>
                  </a:cubicBezTo>
                  <a:lnTo>
                    <a:pt x="4090" y="8075"/>
                  </a:lnTo>
                  <a:cubicBezTo>
                    <a:pt x="3196" y="8533"/>
                    <a:pt x="1468" y="9714"/>
                    <a:pt x="2901" y="11474"/>
                  </a:cubicBezTo>
                  <a:cubicBezTo>
                    <a:pt x="3867" y="12647"/>
                    <a:pt x="4655" y="13044"/>
                    <a:pt x="5338" y="13044"/>
                  </a:cubicBezTo>
                  <a:cubicBezTo>
                    <a:pt x="5981" y="13044"/>
                    <a:pt x="6531" y="12693"/>
                    <a:pt x="7050" y="12304"/>
                  </a:cubicBezTo>
                  <a:cubicBezTo>
                    <a:pt x="8093" y="11501"/>
                    <a:pt x="7960" y="9601"/>
                    <a:pt x="7960" y="9601"/>
                  </a:cubicBezTo>
                  <a:lnTo>
                    <a:pt x="7960" y="9601"/>
                  </a:lnTo>
                  <a:cubicBezTo>
                    <a:pt x="7960" y="9601"/>
                    <a:pt x="9667" y="11408"/>
                    <a:pt x="11334" y="11408"/>
                  </a:cubicBezTo>
                  <a:cubicBezTo>
                    <a:pt x="11785" y="11408"/>
                    <a:pt x="12233" y="11275"/>
                    <a:pt x="12644" y="10939"/>
                  </a:cubicBezTo>
                  <a:cubicBezTo>
                    <a:pt x="14517" y="9360"/>
                    <a:pt x="14276" y="8102"/>
                    <a:pt x="13366" y="7299"/>
                  </a:cubicBezTo>
                  <a:cubicBezTo>
                    <a:pt x="12456" y="6496"/>
                    <a:pt x="10181" y="5907"/>
                    <a:pt x="10181" y="5907"/>
                  </a:cubicBezTo>
                  <a:cubicBezTo>
                    <a:pt x="10181" y="5907"/>
                    <a:pt x="14651" y="4087"/>
                    <a:pt x="13607" y="2615"/>
                  </a:cubicBezTo>
                  <a:cubicBezTo>
                    <a:pt x="12849" y="1545"/>
                    <a:pt x="11088" y="519"/>
                    <a:pt x="9874" y="519"/>
                  </a:cubicBezTo>
                  <a:cubicBezTo>
                    <a:pt x="9416" y="519"/>
                    <a:pt x="9036" y="664"/>
                    <a:pt x="8816" y="1009"/>
                  </a:cubicBezTo>
                  <a:cubicBezTo>
                    <a:pt x="8283" y="1826"/>
                    <a:pt x="8092" y="2866"/>
                    <a:pt x="8024" y="3474"/>
                  </a:cubicBezTo>
                  <a:lnTo>
                    <a:pt x="8024" y="3474"/>
                  </a:lnTo>
                  <a:cubicBezTo>
                    <a:pt x="8071" y="2403"/>
                    <a:pt x="7989" y="0"/>
                    <a:pt x="6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41"/>
            <p:cNvSpPr/>
            <p:nvPr/>
          </p:nvSpPr>
          <p:spPr>
            <a:xfrm>
              <a:off x="3214450" y="8254100"/>
              <a:ext cx="64925" cy="64950"/>
            </a:xfrm>
            <a:custGeom>
              <a:avLst/>
              <a:gdLst/>
              <a:ahLst/>
              <a:cxnLst/>
              <a:rect l="l" t="t" r="r" b="b"/>
              <a:pathLst>
                <a:path w="2597" h="2598" extrusionOk="0">
                  <a:moveTo>
                    <a:pt x="1285" y="1"/>
                  </a:moveTo>
                  <a:cubicBezTo>
                    <a:pt x="563" y="1"/>
                    <a:pt x="1" y="563"/>
                    <a:pt x="1" y="1312"/>
                  </a:cubicBezTo>
                  <a:cubicBezTo>
                    <a:pt x="1" y="2035"/>
                    <a:pt x="563" y="2597"/>
                    <a:pt x="1285" y="2597"/>
                  </a:cubicBezTo>
                  <a:cubicBezTo>
                    <a:pt x="2035" y="2597"/>
                    <a:pt x="2597" y="2008"/>
                    <a:pt x="2597" y="1312"/>
                  </a:cubicBezTo>
                  <a:cubicBezTo>
                    <a:pt x="2597" y="590"/>
                    <a:pt x="2035" y="1"/>
                    <a:pt x="1285" y="1"/>
                  </a:cubicBezTo>
                  <a:close/>
                </a:path>
              </a:pathLst>
            </a:custGeom>
            <a:solidFill>
              <a:srgbClr val="FDD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41"/>
            <p:cNvSpPr/>
            <p:nvPr/>
          </p:nvSpPr>
          <p:spPr>
            <a:xfrm>
              <a:off x="3374300" y="8338900"/>
              <a:ext cx="199875" cy="179700"/>
            </a:xfrm>
            <a:custGeom>
              <a:avLst/>
              <a:gdLst/>
              <a:ahLst/>
              <a:cxnLst/>
              <a:rect l="l" t="t" r="r" b="b"/>
              <a:pathLst>
                <a:path w="7995" h="7188" extrusionOk="0">
                  <a:moveTo>
                    <a:pt x="3750" y="0"/>
                  </a:moveTo>
                  <a:cubicBezTo>
                    <a:pt x="2819" y="0"/>
                    <a:pt x="2450" y="423"/>
                    <a:pt x="2386" y="998"/>
                  </a:cubicBezTo>
                  <a:cubicBezTo>
                    <a:pt x="2332" y="1694"/>
                    <a:pt x="2787" y="2149"/>
                    <a:pt x="2787" y="2149"/>
                  </a:cubicBezTo>
                  <a:cubicBezTo>
                    <a:pt x="2787" y="2149"/>
                    <a:pt x="1675" y="1189"/>
                    <a:pt x="933" y="1189"/>
                  </a:cubicBezTo>
                  <a:cubicBezTo>
                    <a:pt x="692" y="1189"/>
                    <a:pt x="490" y="1291"/>
                    <a:pt x="378" y="1560"/>
                  </a:cubicBezTo>
                  <a:cubicBezTo>
                    <a:pt x="1" y="2668"/>
                    <a:pt x="452" y="3634"/>
                    <a:pt x="1911" y="3722"/>
                  </a:cubicBezTo>
                  <a:lnTo>
                    <a:pt x="1911" y="3722"/>
                  </a:lnTo>
                  <a:cubicBezTo>
                    <a:pt x="1353" y="3737"/>
                    <a:pt x="199" y="3906"/>
                    <a:pt x="485" y="5093"/>
                  </a:cubicBezTo>
                  <a:cubicBezTo>
                    <a:pt x="772" y="6300"/>
                    <a:pt x="1277" y="6569"/>
                    <a:pt x="1822" y="6569"/>
                  </a:cubicBezTo>
                  <a:cubicBezTo>
                    <a:pt x="1990" y="6569"/>
                    <a:pt x="2162" y="6544"/>
                    <a:pt x="2332" y="6512"/>
                  </a:cubicBezTo>
                  <a:cubicBezTo>
                    <a:pt x="3028" y="6378"/>
                    <a:pt x="3430" y="5361"/>
                    <a:pt x="3430" y="5361"/>
                  </a:cubicBezTo>
                  <a:cubicBezTo>
                    <a:pt x="3430" y="5361"/>
                    <a:pt x="4008" y="7188"/>
                    <a:pt x="5164" y="7188"/>
                  </a:cubicBezTo>
                  <a:cubicBezTo>
                    <a:pt x="5251" y="7188"/>
                    <a:pt x="5343" y="7177"/>
                    <a:pt x="5437" y="7154"/>
                  </a:cubicBezTo>
                  <a:cubicBezTo>
                    <a:pt x="6775" y="6806"/>
                    <a:pt x="6936" y="6137"/>
                    <a:pt x="6668" y="5495"/>
                  </a:cubicBezTo>
                  <a:cubicBezTo>
                    <a:pt x="6401" y="4906"/>
                    <a:pt x="5410" y="4076"/>
                    <a:pt x="5410" y="4076"/>
                  </a:cubicBezTo>
                  <a:lnTo>
                    <a:pt x="5410" y="4076"/>
                  </a:lnTo>
                  <a:cubicBezTo>
                    <a:pt x="5410" y="4076"/>
                    <a:pt x="5561" y="4086"/>
                    <a:pt x="5789" y="4086"/>
                  </a:cubicBezTo>
                  <a:cubicBezTo>
                    <a:pt x="6509" y="4086"/>
                    <a:pt x="7995" y="3993"/>
                    <a:pt x="7873" y="3220"/>
                  </a:cubicBezTo>
                  <a:cubicBezTo>
                    <a:pt x="7733" y="2379"/>
                    <a:pt x="6859" y="1213"/>
                    <a:pt x="6159" y="1213"/>
                  </a:cubicBezTo>
                  <a:cubicBezTo>
                    <a:pt x="6056" y="1213"/>
                    <a:pt x="5958" y="1238"/>
                    <a:pt x="5865" y="1293"/>
                  </a:cubicBezTo>
                  <a:cubicBezTo>
                    <a:pt x="5366" y="1600"/>
                    <a:pt x="5005" y="2113"/>
                    <a:pt x="4841" y="2379"/>
                  </a:cubicBezTo>
                  <a:lnTo>
                    <a:pt x="4841" y="2379"/>
                  </a:lnTo>
                  <a:cubicBezTo>
                    <a:pt x="5125" y="1861"/>
                    <a:pt x="5844" y="332"/>
                    <a:pt x="4580" y="88"/>
                  </a:cubicBezTo>
                  <a:cubicBezTo>
                    <a:pt x="4264" y="28"/>
                    <a:pt x="3988" y="0"/>
                    <a:pt x="3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41"/>
            <p:cNvSpPr/>
            <p:nvPr/>
          </p:nvSpPr>
          <p:spPr>
            <a:xfrm>
              <a:off x="3445300" y="8407225"/>
              <a:ext cx="46875" cy="46975"/>
            </a:xfrm>
            <a:custGeom>
              <a:avLst/>
              <a:gdLst/>
              <a:ahLst/>
              <a:cxnLst/>
              <a:rect l="l" t="t" r="r" b="b"/>
              <a:pathLst>
                <a:path w="1875" h="1879" extrusionOk="0">
                  <a:moveTo>
                    <a:pt x="1023" y="1"/>
                  </a:moveTo>
                  <a:cubicBezTo>
                    <a:pt x="995" y="1"/>
                    <a:pt x="966" y="2"/>
                    <a:pt x="938" y="5"/>
                  </a:cubicBezTo>
                  <a:cubicBezTo>
                    <a:pt x="429" y="5"/>
                    <a:pt x="1" y="407"/>
                    <a:pt x="1" y="942"/>
                  </a:cubicBezTo>
                  <a:cubicBezTo>
                    <a:pt x="1" y="1424"/>
                    <a:pt x="402" y="1879"/>
                    <a:pt x="938" y="1879"/>
                  </a:cubicBezTo>
                  <a:cubicBezTo>
                    <a:pt x="1419" y="1879"/>
                    <a:pt x="1874" y="1477"/>
                    <a:pt x="1874" y="942"/>
                  </a:cubicBezTo>
                  <a:cubicBezTo>
                    <a:pt x="1874" y="435"/>
                    <a:pt x="1515" y="1"/>
                    <a:pt x="1023" y="1"/>
                  </a:cubicBezTo>
                  <a:close/>
                </a:path>
              </a:pathLst>
            </a:custGeom>
            <a:solidFill>
              <a:srgbClr val="FDD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41"/>
            <p:cNvSpPr/>
            <p:nvPr/>
          </p:nvSpPr>
          <p:spPr>
            <a:xfrm>
              <a:off x="3085300" y="7959375"/>
              <a:ext cx="192725" cy="180100"/>
            </a:xfrm>
            <a:custGeom>
              <a:avLst/>
              <a:gdLst/>
              <a:ahLst/>
              <a:cxnLst/>
              <a:rect l="l" t="t" r="r" b="b"/>
              <a:pathLst>
                <a:path w="7709" h="7204" extrusionOk="0">
                  <a:moveTo>
                    <a:pt x="3727" y="1"/>
                  </a:moveTo>
                  <a:cubicBezTo>
                    <a:pt x="2661" y="1"/>
                    <a:pt x="1996" y="493"/>
                    <a:pt x="1955" y="762"/>
                  </a:cubicBezTo>
                  <a:cubicBezTo>
                    <a:pt x="1874" y="1110"/>
                    <a:pt x="3186" y="2716"/>
                    <a:pt x="3186" y="2716"/>
                  </a:cubicBezTo>
                  <a:cubicBezTo>
                    <a:pt x="3186" y="2716"/>
                    <a:pt x="2114" y="1688"/>
                    <a:pt x="1313" y="1688"/>
                  </a:cubicBezTo>
                  <a:cubicBezTo>
                    <a:pt x="1025" y="1688"/>
                    <a:pt x="772" y="1820"/>
                    <a:pt x="616" y="2181"/>
                  </a:cubicBezTo>
                  <a:cubicBezTo>
                    <a:pt x="1" y="3546"/>
                    <a:pt x="429" y="4322"/>
                    <a:pt x="938" y="4349"/>
                  </a:cubicBezTo>
                  <a:cubicBezTo>
                    <a:pt x="1045" y="4360"/>
                    <a:pt x="1166" y="4364"/>
                    <a:pt x="1291" y="4364"/>
                  </a:cubicBezTo>
                  <a:cubicBezTo>
                    <a:pt x="1791" y="4364"/>
                    <a:pt x="2356" y="4295"/>
                    <a:pt x="2356" y="4295"/>
                  </a:cubicBezTo>
                  <a:lnTo>
                    <a:pt x="2356" y="4295"/>
                  </a:lnTo>
                  <a:cubicBezTo>
                    <a:pt x="2356" y="4295"/>
                    <a:pt x="376" y="5660"/>
                    <a:pt x="1607" y="6383"/>
                  </a:cubicBezTo>
                  <a:cubicBezTo>
                    <a:pt x="2458" y="6883"/>
                    <a:pt x="2708" y="7203"/>
                    <a:pt x="2967" y="7203"/>
                  </a:cubicBezTo>
                  <a:cubicBezTo>
                    <a:pt x="3082" y="7203"/>
                    <a:pt x="3200" y="7139"/>
                    <a:pt x="3373" y="6999"/>
                  </a:cubicBezTo>
                  <a:cubicBezTo>
                    <a:pt x="3962" y="6570"/>
                    <a:pt x="4042" y="5045"/>
                    <a:pt x="4042" y="5045"/>
                  </a:cubicBezTo>
                  <a:cubicBezTo>
                    <a:pt x="4042" y="5045"/>
                    <a:pt x="4244" y="7043"/>
                    <a:pt x="5384" y="7043"/>
                  </a:cubicBezTo>
                  <a:cubicBezTo>
                    <a:pt x="5557" y="7043"/>
                    <a:pt x="5751" y="6997"/>
                    <a:pt x="5970" y="6892"/>
                  </a:cubicBezTo>
                  <a:cubicBezTo>
                    <a:pt x="7602" y="6115"/>
                    <a:pt x="7468" y="6115"/>
                    <a:pt x="7201" y="5446"/>
                  </a:cubicBezTo>
                  <a:cubicBezTo>
                    <a:pt x="6933" y="4777"/>
                    <a:pt x="5622" y="3921"/>
                    <a:pt x="5622" y="3921"/>
                  </a:cubicBezTo>
                  <a:lnTo>
                    <a:pt x="5622" y="3921"/>
                  </a:lnTo>
                  <a:cubicBezTo>
                    <a:pt x="5622" y="3921"/>
                    <a:pt x="6391" y="4187"/>
                    <a:pt x="6983" y="4187"/>
                  </a:cubicBezTo>
                  <a:cubicBezTo>
                    <a:pt x="7348" y="4187"/>
                    <a:pt x="7646" y="4086"/>
                    <a:pt x="7656" y="3760"/>
                  </a:cubicBezTo>
                  <a:cubicBezTo>
                    <a:pt x="7708" y="2871"/>
                    <a:pt x="7275" y="1215"/>
                    <a:pt x="6606" y="1215"/>
                  </a:cubicBezTo>
                  <a:cubicBezTo>
                    <a:pt x="6590" y="1215"/>
                    <a:pt x="6574" y="1216"/>
                    <a:pt x="6558" y="1217"/>
                  </a:cubicBezTo>
                  <a:cubicBezTo>
                    <a:pt x="5862" y="1244"/>
                    <a:pt x="4444" y="2689"/>
                    <a:pt x="4444" y="2689"/>
                  </a:cubicBezTo>
                  <a:cubicBezTo>
                    <a:pt x="4444" y="2689"/>
                    <a:pt x="6398" y="575"/>
                    <a:pt x="4765" y="147"/>
                  </a:cubicBezTo>
                  <a:cubicBezTo>
                    <a:pt x="4388" y="43"/>
                    <a:pt x="4040"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41"/>
            <p:cNvSpPr/>
            <p:nvPr/>
          </p:nvSpPr>
          <p:spPr>
            <a:xfrm>
              <a:off x="3161600" y="8027025"/>
              <a:ext cx="47525" cy="42075"/>
            </a:xfrm>
            <a:custGeom>
              <a:avLst/>
              <a:gdLst/>
              <a:ahLst/>
              <a:cxnLst/>
              <a:rect l="l" t="t" r="r" b="b"/>
              <a:pathLst>
                <a:path w="1901" h="1683" extrusionOk="0">
                  <a:moveTo>
                    <a:pt x="951" y="0"/>
                  </a:moveTo>
                  <a:cubicBezTo>
                    <a:pt x="589" y="0"/>
                    <a:pt x="264" y="224"/>
                    <a:pt x="134" y="572"/>
                  </a:cubicBezTo>
                  <a:cubicBezTo>
                    <a:pt x="0" y="1027"/>
                    <a:pt x="241" y="1482"/>
                    <a:pt x="669" y="1643"/>
                  </a:cubicBezTo>
                  <a:cubicBezTo>
                    <a:pt x="754" y="1669"/>
                    <a:pt x="841" y="1682"/>
                    <a:pt x="927" y="1682"/>
                  </a:cubicBezTo>
                  <a:cubicBezTo>
                    <a:pt x="1276" y="1682"/>
                    <a:pt x="1611" y="1472"/>
                    <a:pt x="1740" y="1108"/>
                  </a:cubicBezTo>
                  <a:cubicBezTo>
                    <a:pt x="1900" y="653"/>
                    <a:pt x="1660" y="171"/>
                    <a:pt x="1205" y="37"/>
                  </a:cubicBezTo>
                  <a:cubicBezTo>
                    <a:pt x="1119" y="12"/>
                    <a:pt x="1034" y="0"/>
                    <a:pt x="951" y="0"/>
                  </a:cubicBezTo>
                  <a:close/>
                </a:path>
              </a:pathLst>
            </a:custGeom>
            <a:solidFill>
              <a:srgbClr val="FDD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41"/>
            <p:cNvSpPr/>
            <p:nvPr/>
          </p:nvSpPr>
          <p:spPr>
            <a:xfrm>
              <a:off x="3144850" y="7874175"/>
              <a:ext cx="103075" cy="95300"/>
            </a:xfrm>
            <a:custGeom>
              <a:avLst/>
              <a:gdLst/>
              <a:ahLst/>
              <a:cxnLst/>
              <a:rect l="l" t="t" r="r" b="b"/>
              <a:pathLst>
                <a:path w="4123" h="3812" extrusionOk="0">
                  <a:moveTo>
                    <a:pt x="1955" y="0"/>
                  </a:moveTo>
                  <a:cubicBezTo>
                    <a:pt x="1803" y="0"/>
                    <a:pt x="1683" y="37"/>
                    <a:pt x="1634" y="129"/>
                  </a:cubicBezTo>
                  <a:cubicBezTo>
                    <a:pt x="1473" y="477"/>
                    <a:pt x="1714" y="1467"/>
                    <a:pt x="1714" y="1467"/>
                  </a:cubicBezTo>
                  <a:cubicBezTo>
                    <a:pt x="1714" y="1467"/>
                    <a:pt x="1457" y="494"/>
                    <a:pt x="989" y="494"/>
                  </a:cubicBezTo>
                  <a:cubicBezTo>
                    <a:pt x="891" y="494"/>
                    <a:pt x="785" y="536"/>
                    <a:pt x="670" y="637"/>
                  </a:cubicBezTo>
                  <a:cubicBezTo>
                    <a:pt x="28" y="1253"/>
                    <a:pt x="28" y="1922"/>
                    <a:pt x="162" y="2056"/>
                  </a:cubicBezTo>
                  <a:cubicBezTo>
                    <a:pt x="192" y="2074"/>
                    <a:pt x="273" y="2082"/>
                    <a:pt x="379" y="2082"/>
                  </a:cubicBezTo>
                  <a:cubicBezTo>
                    <a:pt x="732" y="2082"/>
                    <a:pt x="1366" y="2002"/>
                    <a:pt x="1366" y="2002"/>
                  </a:cubicBezTo>
                  <a:lnTo>
                    <a:pt x="1366" y="2002"/>
                  </a:lnTo>
                  <a:cubicBezTo>
                    <a:pt x="1366" y="2002"/>
                    <a:pt x="1" y="2350"/>
                    <a:pt x="402" y="3019"/>
                  </a:cubicBezTo>
                  <a:cubicBezTo>
                    <a:pt x="681" y="3437"/>
                    <a:pt x="982" y="3595"/>
                    <a:pt x="1203" y="3595"/>
                  </a:cubicBezTo>
                  <a:cubicBezTo>
                    <a:pt x="1322" y="3595"/>
                    <a:pt x="1417" y="3549"/>
                    <a:pt x="1473" y="3474"/>
                  </a:cubicBezTo>
                  <a:cubicBezTo>
                    <a:pt x="1634" y="3260"/>
                    <a:pt x="1848" y="2859"/>
                    <a:pt x="1848" y="2859"/>
                  </a:cubicBezTo>
                  <a:cubicBezTo>
                    <a:pt x="1848" y="2859"/>
                    <a:pt x="1888" y="3812"/>
                    <a:pt x="2340" y="3812"/>
                  </a:cubicBezTo>
                  <a:cubicBezTo>
                    <a:pt x="2407" y="3812"/>
                    <a:pt x="2484" y="3791"/>
                    <a:pt x="2570" y="3742"/>
                  </a:cubicBezTo>
                  <a:cubicBezTo>
                    <a:pt x="3240" y="3421"/>
                    <a:pt x="3373" y="3528"/>
                    <a:pt x="3347" y="3153"/>
                  </a:cubicBezTo>
                  <a:cubicBezTo>
                    <a:pt x="3320" y="2779"/>
                    <a:pt x="2678" y="2324"/>
                    <a:pt x="2678" y="2324"/>
                  </a:cubicBezTo>
                  <a:lnTo>
                    <a:pt x="2678" y="2324"/>
                  </a:lnTo>
                  <a:cubicBezTo>
                    <a:pt x="2678" y="2324"/>
                    <a:pt x="3060" y="2506"/>
                    <a:pt x="3416" y="2506"/>
                  </a:cubicBezTo>
                  <a:cubicBezTo>
                    <a:pt x="3700" y="2506"/>
                    <a:pt x="3968" y="2391"/>
                    <a:pt x="4016" y="1976"/>
                  </a:cubicBezTo>
                  <a:cubicBezTo>
                    <a:pt x="4123" y="1039"/>
                    <a:pt x="4069" y="1119"/>
                    <a:pt x="3721" y="1039"/>
                  </a:cubicBezTo>
                  <a:cubicBezTo>
                    <a:pt x="3693" y="1035"/>
                    <a:pt x="3661" y="1033"/>
                    <a:pt x="3628" y="1033"/>
                  </a:cubicBezTo>
                  <a:cubicBezTo>
                    <a:pt x="3232" y="1033"/>
                    <a:pt x="2570" y="1306"/>
                    <a:pt x="2570" y="1306"/>
                  </a:cubicBezTo>
                  <a:cubicBezTo>
                    <a:pt x="2570" y="1306"/>
                    <a:pt x="3454" y="611"/>
                    <a:pt x="3079" y="370"/>
                  </a:cubicBezTo>
                  <a:cubicBezTo>
                    <a:pt x="2802" y="185"/>
                    <a:pt x="2295" y="0"/>
                    <a:pt x="1955" y="0"/>
                  </a:cubicBezTo>
                  <a:close/>
                </a:path>
              </a:pathLst>
            </a:custGeom>
            <a:solidFill>
              <a:srgbClr val="FF4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41"/>
            <p:cNvSpPr/>
            <p:nvPr/>
          </p:nvSpPr>
          <p:spPr>
            <a:xfrm>
              <a:off x="3182325" y="7910850"/>
              <a:ext cx="21450" cy="22100"/>
            </a:xfrm>
            <a:custGeom>
              <a:avLst/>
              <a:gdLst/>
              <a:ahLst/>
              <a:cxnLst/>
              <a:rect l="l" t="t" r="r" b="b"/>
              <a:pathLst>
                <a:path w="858" h="884" extrusionOk="0">
                  <a:moveTo>
                    <a:pt x="429" y="0"/>
                  </a:moveTo>
                  <a:cubicBezTo>
                    <a:pt x="188" y="0"/>
                    <a:pt x="1" y="214"/>
                    <a:pt x="1" y="455"/>
                  </a:cubicBezTo>
                  <a:cubicBezTo>
                    <a:pt x="1" y="669"/>
                    <a:pt x="188" y="883"/>
                    <a:pt x="429" y="883"/>
                  </a:cubicBezTo>
                  <a:cubicBezTo>
                    <a:pt x="670" y="883"/>
                    <a:pt x="857" y="669"/>
                    <a:pt x="857" y="455"/>
                  </a:cubicBezTo>
                  <a:cubicBezTo>
                    <a:pt x="857" y="214"/>
                    <a:pt x="670" y="0"/>
                    <a:pt x="429" y="0"/>
                  </a:cubicBezTo>
                  <a:close/>
                </a:path>
              </a:pathLst>
            </a:custGeom>
            <a:solidFill>
              <a:srgbClr val="FDD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41"/>
            <p:cNvSpPr/>
            <p:nvPr/>
          </p:nvSpPr>
          <p:spPr>
            <a:xfrm>
              <a:off x="3650725" y="7341850"/>
              <a:ext cx="96175" cy="56250"/>
            </a:xfrm>
            <a:custGeom>
              <a:avLst/>
              <a:gdLst/>
              <a:ahLst/>
              <a:cxnLst/>
              <a:rect l="l" t="t" r="r" b="b"/>
              <a:pathLst>
                <a:path w="3847" h="2250" extrusionOk="0">
                  <a:moveTo>
                    <a:pt x="329" y="1"/>
                  </a:moveTo>
                  <a:cubicBezTo>
                    <a:pt x="126" y="1"/>
                    <a:pt x="1" y="9"/>
                    <a:pt x="1" y="9"/>
                  </a:cubicBezTo>
                  <a:cubicBezTo>
                    <a:pt x="1" y="9"/>
                    <a:pt x="215" y="223"/>
                    <a:pt x="161" y="223"/>
                  </a:cubicBezTo>
                  <a:cubicBezTo>
                    <a:pt x="3025" y="919"/>
                    <a:pt x="2570" y="1267"/>
                    <a:pt x="2570" y="1267"/>
                  </a:cubicBezTo>
                  <a:cubicBezTo>
                    <a:pt x="2570" y="1267"/>
                    <a:pt x="2276" y="2124"/>
                    <a:pt x="2758" y="2231"/>
                  </a:cubicBezTo>
                  <a:cubicBezTo>
                    <a:pt x="2809" y="2243"/>
                    <a:pt x="2865" y="2249"/>
                    <a:pt x="2921" y="2249"/>
                  </a:cubicBezTo>
                  <a:cubicBezTo>
                    <a:pt x="3358" y="2249"/>
                    <a:pt x="3847" y="1868"/>
                    <a:pt x="3159" y="919"/>
                  </a:cubicBezTo>
                  <a:cubicBezTo>
                    <a:pt x="2541" y="96"/>
                    <a:pt x="100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41"/>
            <p:cNvSpPr/>
            <p:nvPr/>
          </p:nvSpPr>
          <p:spPr>
            <a:xfrm>
              <a:off x="3599200" y="7212500"/>
              <a:ext cx="50225" cy="97475"/>
            </a:xfrm>
            <a:custGeom>
              <a:avLst/>
              <a:gdLst/>
              <a:ahLst/>
              <a:cxnLst/>
              <a:rect l="l" t="t" r="r" b="b"/>
              <a:pathLst>
                <a:path w="2009" h="3899" extrusionOk="0">
                  <a:moveTo>
                    <a:pt x="718" y="0"/>
                  </a:moveTo>
                  <a:cubicBezTo>
                    <a:pt x="459" y="0"/>
                    <a:pt x="244" y="227"/>
                    <a:pt x="161" y="446"/>
                  </a:cubicBezTo>
                  <a:cubicBezTo>
                    <a:pt x="1" y="874"/>
                    <a:pt x="884" y="1115"/>
                    <a:pt x="884" y="1115"/>
                  </a:cubicBezTo>
                  <a:cubicBezTo>
                    <a:pt x="884" y="1115"/>
                    <a:pt x="890" y="1113"/>
                    <a:pt x="899" y="1113"/>
                  </a:cubicBezTo>
                  <a:cubicBezTo>
                    <a:pt x="977" y="1113"/>
                    <a:pt x="1302" y="1241"/>
                    <a:pt x="537" y="3656"/>
                  </a:cubicBezTo>
                  <a:lnTo>
                    <a:pt x="537" y="3656"/>
                  </a:lnTo>
                  <a:cubicBezTo>
                    <a:pt x="537" y="3656"/>
                    <a:pt x="537" y="3656"/>
                    <a:pt x="536" y="3656"/>
                  </a:cubicBezTo>
                  <a:cubicBezTo>
                    <a:pt x="536" y="3656"/>
                    <a:pt x="536" y="3656"/>
                    <a:pt x="536" y="3658"/>
                  </a:cubicBezTo>
                  <a:cubicBezTo>
                    <a:pt x="536" y="3657"/>
                    <a:pt x="537" y="3656"/>
                    <a:pt x="537" y="3656"/>
                  </a:cubicBezTo>
                  <a:lnTo>
                    <a:pt x="537" y="3656"/>
                  </a:lnTo>
                  <a:cubicBezTo>
                    <a:pt x="542" y="3662"/>
                    <a:pt x="590" y="3898"/>
                    <a:pt x="590" y="3898"/>
                  </a:cubicBezTo>
                  <a:cubicBezTo>
                    <a:pt x="590" y="3898"/>
                    <a:pt x="2008" y="2052"/>
                    <a:pt x="1500" y="820"/>
                  </a:cubicBezTo>
                  <a:cubicBezTo>
                    <a:pt x="1251" y="206"/>
                    <a:pt x="965" y="0"/>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41"/>
            <p:cNvSpPr/>
            <p:nvPr/>
          </p:nvSpPr>
          <p:spPr>
            <a:xfrm>
              <a:off x="3270000" y="7257100"/>
              <a:ext cx="407525" cy="314275"/>
            </a:xfrm>
            <a:custGeom>
              <a:avLst/>
              <a:gdLst/>
              <a:ahLst/>
              <a:cxnLst/>
              <a:rect l="l" t="t" r="r" b="b"/>
              <a:pathLst>
                <a:path w="16301" h="12571" extrusionOk="0">
                  <a:moveTo>
                    <a:pt x="12506" y="879"/>
                  </a:moveTo>
                  <a:cubicBezTo>
                    <a:pt x="12136" y="879"/>
                    <a:pt x="11747" y="949"/>
                    <a:pt x="11349" y="1097"/>
                  </a:cubicBezTo>
                  <a:cubicBezTo>
                    <a:pt x="9502" y="1793"/>
                    <a:pt x="750" y="0"/>
                    <a:pt x="375" y="5300"/>
                  </a:cubicBezTo>
                  <a:cubicBezTo>
                    <a:pt x="0" y="10599"/>
                    <a:pt x="2436" y="12071"/>
                    <a:pt x="4818" y="12500"/>
                  </a:cubicBezTo>
                  <a:cubicBezTo>
                    <a:pt x="5066" y="12547"/>
                    <a:pt x="5354" y="12570"/>
                    <a:pt x="5673" y="12570"/>
                  </a:cubicBezTo>
                  <a:cubicBezTo>
                    <a:pt x="8419" y="12570"/>
                    <a:pt x="13409" y="10820"/>
                    <a:pt x="13865" y="7414"/>
                  </a:cubicBezTo>
                  <a:cubicBezTo>
                    <a:pt x="13865" y="7414"/>
                    <a:pt x="16300" y="5059"/>
                    <a:pt x="15444" y="2998"/>
                  </a:cubicBezTo>
                  <a:cubicBezTo>
                    <a:pt x="14882" y="1728"/>
                    <a:pt x="13802" y="879"/>
                    <a:pt x="12506" y="8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41"/>
            <p:cNvSpPr/>
            <p:nvPr/>
          </p:nvSpPr>
          <p:spPr>
            <a:xfrm>
              <a:off x="3199050" y="7250400"/>
              <a:ext cx="455050" cy="240250"/>
            </a:xfrm>
            <a:custGeom>
              <a:avLst/>
              <a:gdLst/>
              <a:ahLst/>
              <a:cxnLst/>
              <a:rect l="l" t="t" r="r" b="b"/>
              <a:pathLst>
                <a:path w="18202" h="9610" extrusionOk="0">
                  <a:moveTo>
                    <a:pt x="10094" y="0"/>
                  </a:moveTo>
                  <a:cubicBezTo>
                    <a:pt x="7176" y="0"/>
                    <a:pt x="3927" y="1264"/>
                    <a:pt x="2892" y="2409"/>
                  </a:cubicBezTo>
                  <a:cubicBezTo>
                    <a:pt x="1098" y="4336"/>
                    <a:pt x="1" y="9609"/>
                    <a:pt x="1" y="9609"/>
                  </a:cubicBezTo>
                  <a:cubicBezTo>
                    <a:pt x="1" y="9609"/>
                    <a:pt x="18202" y="9288"/>
                    <a:pt x="14883" y="2382"/>
                  </a:cubicBezTo>
                  <a:cubicBezTo>
                    <a:pt x="14051" y="631"/>
                    <a:pt x="12156" y="0"/>
                    <a:pt x="100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41"/>
            <p:cNvSpPr/>
            <p:nvPr/>
          </p:nvSpPr>
          <p:spPr>
            <a:xfrm>
              <a:off x="3438625" y="7254400"/>
              <a:ext cx="143200" cy="142375"/>
            </a:xfrm>
            <a:custGeom>
              <a:avLst/>
              <a:gdLst/>
              <a:ahLst/>
              <a:cxnLst/>
              <a:rect l="l" t="t" r="r" b="b"/>
              <a:pathLst>
                <a:path w="5728" h="5695" extrusionOk="0">
                  <a:moveTo>
                    <a:pt x="2355" y="1"/>
                  </a:moveTo>
                  <a:cubicBezTo>
                    <a:pt x="1686" y="162"/>
                    <a:pt x="1124" y="536"/>
                    <a:pt x="750" y="1179"/>
                  </a:cubicBezTo>
                  <a:cubicBezTo>
                    <a:pt x="0" y="2490"/>
                    <a:pt x="455" y="4283"/>
                    <a:pt x="1767" y="5167"/>
                  </a:cubicBezTo>
                  <a:cubicBezTo>
                    <a:pt x="2290" y="5523"/>
                    <a:pt x="2863" y="5695"/>
                    <a:pt x="3413" y="5695"/>
                  </a:cubicBezTo>
                  <a:cubicBezTo>
                    <a:pt x="4269" y="5695"/>
                    <a:pt x="5068" y="5279"/>
                    <a:pt x="5541" y="4498"/>
                  </a:cubicBezTo>
                  <a:cubicBezTo>
                    <a:pt x="5567" y="4444"/>
                    <a:pt x="5567" y="4391"/>
                    <a:pt x="5621" y="4364"/>
                  </a:cubicBezTo>
                  <a:cubicBezTo>
                    <a:pt x="5728" y="3721"/>
                    <a:pt x="5674" y="2972"/>
                    <a:pt x="5273" y="2169"/>
                  </a:cubicBezTo>
                  <a:cubicBezTo>
                    <a:pt x="4711" y="965"/>
                    <a:pt x="3640" y="295"/>
                    <a:pt x="2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41"/>
            <p:cNvSpPr/>
            <p:nvPr/>
          </p:nvSpPr>
          <p:spPr>
            <a:xfrm>
              <a:off x="3292750" y="7349425"/>
              <a:ext cx="394800" cy="310925"/>
            </a:xfrm>
            <a:custGeom>
              <a:avLst/>
              <a:gdLst/>
              <a:ahLst/>
              <a:cxnLst/>
              <a:rect l="l" t="t" r="r" b="b"/>
              <a:pathLst>
                <a:path w="15792" h="12437" extrusionOk="0">
                  <a:moveTo>
                    <a:pt x="10347" y="1"/>
                  </a:moveTo>
                  <a:cubicBezTo>
                    <a:pt x="5594" y="1"/>
                    <a:pt x="0" y="11804"/>
                    <a:pt x="0" y="11804"/>
                  </a:cubicBezTo>
                  <a:cubicBezTo>
                    <a:pt x="0" y="11804"/>
                    <a:pt x="2869" y="12437"/>
                    <a:pt x="5389" y="12437"/>
                  </a:cubicBezTo>
                  <a:cubicBezTo>
                    <a:pt x="6268" y="12437"/>
                    <a:pt x="7105" y="12360"/>
                    <a:pt x="7762" y="12152"/>
                  </a:cubicBezTo>
                  <a:cubicBezTo>
                    <a:pt x="10305" y="11349"/>
                    <a:pt x="15792" y="4872"/>
                    <a:pt x="12794" y="1285"/>
                  </a:cubicBezTo>
                  <a:cubicBezTo>
                    <a:pt x="12031" y="383"/>
                    <a:pt x="11203" y="1"/>
                    <a:pt x="10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41"/>
            <p:cNvSpPr/>
            <p:nvPr/>
          </p:nvSpPr>
          <p:spPr>
            <a:xfrm>
              <a:off x="3433250" y="7576175"/>
              <a:ext cx="121150" cy="84425"/>
            </a:xfrm>
            <a:custGeom>
              <a:avLst/>
              <a:gdLst/>
              <a:ahLst/>
              <a:cxnLst/>
              <a:rect l="l" t="t" r="r" b="b"/>
              <a:pathLst>
                <a:path w="4846" h="3377" extrusionOk="0">
                  <a:moveTo>
                    <a:pt x="2579" y="0"/>
                  </a:moveTo>
                  <a:cubicBezTo>
                    <a:pt x="1714" y="0"/>
                    <a:pt x="903" y="425"/>
                    <a:pt x="429" y="1209"/>
                  </a:cubicBezTo>
                  <a:cubicBezTo>
                    <a:pt x="81" y="1851"/>
                    <a:pt x="1" y="2627"/>
                    <a:pt x="162" y="3377"/>
                  </a:cubicBezTo>
                  <a:cubicBezTo>
                    <a:pt x="911" y="3377"/>
                    <a:pt x="1580" y="3296"/>
                    <a:pt x="2142" y="3136"/>
                  </a:cubicBezTo>
                  <a:cubicBezTo>
                    <a:pt x="2892" y="2895"/>
                    <a:pt x="3882" y="2145"/>
                    <a:pt x="4846" y="1155"/>
                  </a:cubicBezTo>
                  <a:cubicBezTo>
                    <a:pt x="4685" y="914"/>
                    <a:pt x="4444" y="727"/>
                    <a:pt x="4230" y="540"/>
                  </a:cubicBezTo>
                  <a:cubicBezTo>
                    <a:pt x="3708" y="174"/>
                    <a:pt x="3133" y="0"/>
                    <a:pt x="2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41"/>
            <p:cNvSpPr/>
            <p:nvPr/>
          </p:nvSpPr>
          <p:spPr>
            <a:xfrm>
              <a:off x="3526275" y="7403875"/>
              <a:ext cx="116450" cy="143650"/>
            </a:xfrm>
            <a:custGeom>
              <a:avLst/>
              <a:gdLst/>
              <a:ahLst/>
              <a:cxnLst/>
              <a:rect l="l" t="t" r="r" b="b"/>
              <a:pathLst>
                <a:path w="4658" h="5746" extrusionOk="0">
                  <a:moveTo>
                    <a:pt x="2843" y="0"/>
                  </a:moveTo>
                  <a:cubicBezTo>
                    <a:pt x="1975" y="0"/>
                    <a:pt x="1173" y="429"/>
                    <a:pt x="723" y="1222"/>
                  </a:cubicBezTo>
                  <a:cubicBezTo>
                    <a:pt x="0" y="2533"/>
                    <a:pt x="429" y="4327"/>
                    <a:pt x="1767" y="5264"/>
                  </a:cubicBezTo>
                  <a:cubicBezTo>
                    <a:pt x="2142" y="5504"/>
                    <a:pt x="2516" y="5665"/>
                    <a:pt x="2918" y="5745"/>
                  </a:cubicBezTo>
                  <a:cubicBezTo>
                    <a:pt x="4015" y="4006"/>
                    <a:pt x="4658" y="1998"/>
                    <a:pt x="4122" y="312"/>
                  </a:cubicBezTo>
                  <a:cubicBezTo>
                    <a:pt x="3702" y="102"/>
                    <a:pt x="3265" y="0"/>
                    <a:pt x="2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41"/>
            <p:cNvSpPr/>
            <p:nvPr/>
          </p:nvSpPr>
          <p:spPr>
            <a:xfrm>
              <a:off x="3376375" y="7401625"/>
              <a:ext cx="137200" cy="138150"/>
            </a:xfrm>
            <a:custGeom>
              <a:avLst/>
              <a:gdLst/>
              <a:ahLst/>
              <a:cxnLst/>
              <a:rect l="l" t="t" r="r" b="b"/>
              <a:pathLst>
                <a:path w="5488" h="5526" extrusionOk="0">
                  <a:moveTo>
                    <a:pt x="3159" y="0"/>
                  </a:moveTo>
                  <a:cubicBezTo>
                    <a:pt x="2008" y="1098"/>
                    <a:pt x="911" y="2516"/>
                    <a:pt x="1" y="3908"/>
                  </a:cubicBezTo>
                  <a:cubicBezTo>
                    <a:pt x="242" y="4310"/>
                    <a:pt x="563" y="4684"/>
                    <a:pt x="964" y="4979"/>
                  </a:cubicBezTo>
                  <a:cubicBezTo>
                    <a:pt x="1492" y="5348"/>
                    <a:pt x="2073" y="5526"/>
                    <a:pt x="2631" y="5526"/>
                  </a:cubicBezTo>
                  <a:cubicBezTo>
                    <a:pt x="3490" y="5526"/>
                    <a:pt x="4295" y="5105"/>
                    <a:pt x="4765" y="4310"/>
                  </a:cubicBezTo>
                  <a:cubicBezTo>
                    <a:pt x="5488" y="3025"/>
                    <a:pt x="5060" y="1232"/>
                    <a:pt x="3721" y="295"/>
                  </a:cubicBezTo>
                  <a:cubicBezTo>
                    <a:pt x="3507" y="161"/>
                    <a:pt x="3347" y="81"/>
                    <a:pt x="3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41"/>
            <p:cNvSpPr/>
            <p:nvPr/>
          </p:nvSpPr>
          <p:spPr>
            <a:xfrm>
              <a:off x="3282025" y="7256425"/>
              <a:ext cx="150600" cy="129450"/>
            </a:xfrm>
            <a:custGeom>
              <a:avLst/>
              <a:gdLst/>
              <a:ahLst/>
              <a:cxnLst/>
              <a:rect l="l" t="t" r="r" b="b"/>
              <a:pathLst>
                <a:path w="6024" h="5178" extrusionOk="0">
                  <a:moveTo>
                    <a:pt x="4283" y="0"/>
                  </a:moveTo>
                  <a:cubicBezTo>
                    <a:pt x="2597" y="321"/>
                    <a:pt x="1072" y="964"/>
                    <a:pt x="135" y="1633"/>
                  </a:cubicBezTo>
                  <a:cubicBezTo>
                    <a:pt x="1" y="2730"/>
                    <a:pt x="509" y="3962"/>
                    <a:pt x="1473" y="4631"/>
                  </a:cubicBezTo>
                  <a:cubicBezTo>
                    <a:pt x="2000" y="5000"/>
                    <a:pt x="2577" y="5178"/>
                    <a:pt x="3130" y="5178"/>
                  </a:cubicBezTo>
                  <a:cubicBezTo>
                    <a:pt x="3982" y="5178"/>
                    <a:pt x="4777" y="4756"/>
                    <a:pt x="5247" y="3962"/>
                  </a:cubicBezTo>
                  <a:cubicBezTo>
                    <a:pt x="6023" y="2704"/>
                    <a:pt x="5595" y="937"/>
                    <a:pt x="4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41"/>
            <p:cNvSpPr/>
            <p:nvPr/>
          </p:nvSpPr>
          <p:spPr>
            <a:xfrm>
              <a:off x="3199050" y="7383675"/>
              <a:ext cx="120475" cy="106975"/>
            </a:xfrm>
            <a:custGeom>
              <a:avLst/>
              <a:gdLst/>
              <a:ahLst/>
              <a:cxnLst/>
              <a:rect l="l" t="t" r="r" b="b"/>
              <a:pathLst>
                <a:path w="4819" h="4279" extrusionOk="0">
                  <a:moveTo>
                    <a:pt x="1583" y="1"/>
                  </a:moveTo>
                  <a:cubicBezTo>
                    <a:pt x="1464" y="1"/>
                    <a:pt x="1347" y="8"/>
                    <a:pt x="1232" y="22"/>
                  </a:cubicBezTo>
                  <a:cubicBezTo>
                    <a:pt x="429" y="2083"/>
                    <a:pt x="1" y="4278"/>
                    <a:pt x="1" y="4278"/>
                  </a:cubicBezTo>
                  <a:cubicBezTo>
                    <a:pt x="1" y="4278"/>
                    <a:pt x="1982" y="4225"/>
                    <a:pt x="4498" y="3930"/>
                  </a:cubicBezTo>
                  <a:cubicBezTo>
                    <a:pt x="4819" y="2726"/>
                    <a:pt x="4310" y="1280"/>
                    <a:pt x="3213" y="531"/>
                  </a:cubicBezTo>
                  <a:cubicBezTo>
                    <a:pt x="2686" y="158"/>
                    <a:pt x="2123" y="1"/>
                    <a:pt x="1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41"/>
            <p:cNvSpPr/>
            <p:nvPr/>
          </p:nvSpPr>
          <p:spPr>
            <a:xfrm>
              <a:off x="4176675" y="7357400"/>
              <a:ext cx="371625" cy="327975"/>
            </a:xfrm>
            <a:custGeom>
              <a:avLst/>
              <a:gdLst/>
              <a:ahLst/>
              <a:cxnLst/>
              <a:rect l="l" t="t" r="r" b="b"/>
              <a:pathLst>
                <a:path w="14865" h="13119" extrusionOk="0">
                  <a:moveTo>
                    <a:pt x="9371" y="1"/>
                  </a:moveTo>
                  <a:cubicBezTo>
                    <a:pt x="8736" y="1"/>
                    <a:pt x="8194" y="342"/>
                    <a:pt x="7682" y="726"/>
                  </a:cubicBezTo>
                  <a:cubicBezTo>
                    <a:pt x="6612" y="1528"/>
                    <a:pt x="6746" y="3482"/>
                    <a:pt x="6746" y="3482"/>
                  </a:cubicBezTo>
                  <a:cubicBezTo>
                    <a:pt x="6746" y="3482"/>
                    <a:pt x="4998" y="1652"/>
                    <a:pt x="3314" y="1652"/>
                  </a:cubicBezTo>
                  <a:cubicBezTo>
                    <a:pt x="2863" y="1652"/>
                    <a:pt x="2416" y="1783"/>
                    <a:pt x="2008" y="2117"/>
                  </a:cubicBezTo>
                  <a:cubicBezTo>
                    <a:pt x="108" y="3723"/>
                    <a:pt x="349" y="4981"/>
                    <a:pt x="1285" y="5784"/>
                  </a:cubicBezTo>
                  <a:cubicBezTo>
                    <a:pt x="2222" y="6587"/>
                    <a:pt x="4497" y="7149"/>
                    <a:pt x="4497" y="7149"/>
                  </a:cubicBezTo>
                  <a:cubicBezTo>
                    <a:pt x="4497" y="7149"/>
                    <a:pt x="1" y="8996"/>
                    <a:pt x="1044" y="10495"/>
                  </a:cubicBezTo>
                  <a:cubicBezTo>
                    <a:pt x="1797" y="11595"/>
                    <a:pt x="3552" y="12612"/>
                    <a:pt x="4783" y="12612"/>
                  </a:cubicBezTo>
                  <a:cubicBezTo>
                    <a:pt x="5259" y="12612"/>
                    <a:pt x="5658" y="12459"/>
                    <a:pt x="5889" y="12101"/>
                  </a:cubicBezTo>
                  <a:cubicBezTo>
                    <a:pt x="6490" y="11160"/>
                    <a:pt x="6686" y="9950"/>
                    <a:pt x="6747" y="9399"/>
                  </a:cubicBezTo>
                  <a:lnTo>
                    <a:pt x="6747" y="9399"/>
                  </a:lnTo>
                  <a:cubicBezTo>
                    <a:pt x="6685" y="10328"/>
                    <a:pt x="6650" y="13119"/>
                    <a:pt x="8450" y="13119"/>
                  </a:cubicBezTo>
                  <a:cubicBezTo>
                    <a:pt x="8623" y="13119"/>
                    <a:pt x="8812" y="13093"/>
                    <a:pt x="9021" y="13038"/>
                  </a:cubicBezTo>
                  <a:cubicBezTo>
                    <a:pt x="11777" y="12315"/>
                    <a:pt x="12313" y="11084"/>
                    <a:pt x="11885" y="9799"/>
                  </a:cubicBezTo>
                  <a:cubicBezTo>
                    <a:pt x="11456" y="8541"/>
                    <a:pt x="10306" y="8193"/>
                    <a:pt x="10305" y="8193"/>
                  </a:cubicBezTo>
                  <a:lnTo>
                    <a:pt x="10305" y="8193"/>
                  </a:lnTo>
                  <a:cubicBezTo>
                    <a:pt x="10306" y="8193"/>
                    <a:pt x="11626" y="8552"/>
                    <a:pt x="12837" y="8552"/>
                  </a:cubicBezTo>
                  <a:cubicBezTo>
                    <a:pt x="13892" y="8552"/>
                    <a:pt x="14864" y="8279"/>
                    <a:pt x="14802" y="7256"/>
                  </a:cubicBezTo>
                  <a:cubicBezTo>
                    <a:pt x="14707" y="5751"/>
                    <a:pt x="13798" y="4680"/>
                    <a:pt x="12278" y="4680"/>
                  </a:cubicBezTo>
                  <a:cubicBezTo>
                    <a:pt x="11776" y="4680"/>
                    <a:pt x="11208" y="4797"/>
                    <a:pt x="10581" y="5053"/>
                  </a:cubicBezTo>
                  <a:lnTo>
                    <a:pt x="10581" y="5053"/>
                  </a:lnTo>
                  <a:cubicBezTo>
                    <a:pt x="11475" y="4603"/>
                    <a:pt x="13313" y="3396"/>
                    <a:pt x="11858" y="1609"/>
                  </a:cubicBezTo>
                  <a:cubicBezTo>
                    <a:pt x="10866" y="407"/>
                    <a:pt x="10063" y="1"/>
                    <a:pt x="9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41"/>
            <p:cNvSpPr/>
            <p:nvPr/>
          </p:nvSpPr>
          <p:spPr>
            <a:xfrm>
              <a:off x="4336600" y="7498650"/>
              <a:ext cx="64925" cy="65600"/>
            </a:xfrm>
            <a:custGeom>
              <a:avLst/>
              <a:gdLst/>
              <a:ahLst/>
              <a:cxnLst/>
              <a:rect l="l" t="t" r="r" b="b"/>
              <a:pathLst>
                <a:path w="2597" h="2624" extrusionOk="0">
                  <a:moveTo>
                    <a:pt x="1312" y="0"/>
                  </a:moveTo>
                  <a:cubicBezTo>
                    <a:pt x="563" y="0"/>
                    <a:pt x="1" y="616"/>
                    <a:pt x="1" y="1312"/>
                  </a:cubicBezTo>
                  <a:cubicBezTo>
                    <a:pt x="1" y="2008"/>
                    <a:pt x="616" y="2623"/>
                    <a:pt x="1312" y="2623"/>
                  </a:cubicBezTo>
                  <a:cubicBezTo>
                    <a:pt x="2035" y="2623"/>
                    <a:pt x="2597" y="2035"/>
                    <a:pt x="2597" y="1312"/>
                  </a:cubicBezTo>
                  <a:cubicBezTo>
                    <a:pt x="2597" y="562"/>
                    <a:pt x="2008" y="0"/>
                    <a:pt x="1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41"/>
            <p:cNvSpPr/>
            <p:nvPr/>
          </p:nvSpPr>
          <p:spPr>
            <a:xfrm>
              <a:off x="4038450" y="7294400"/>
              <a:ext cx="202625" cy="180375"/>
            </a:xfrm>
            <a:custGeom>
              <a:avLst/>
              <a:gdLst/>
              <a:ahLst/>
              <a:cxnLst/>
              <a:rect l="l" t="t" r="r" b="b"/>
              <a:pathLst>
                <a:path w="8105" h="7215" extrusionOk="0">
                  <a:moveTo>
                    <a:pt x="2851" y="1"/>
                  </a:moveTo>
                  <a:cubicBezTo>
                    <a:pt x="2765" y="1"/>
                    <a:pt x="2677" y="11"/>
                    <a:pt x="2585" y="34"/>
                  </a:cubicBezTo>
                  <a:cubicBezTo>
                    <a:pt x="1247" y="382"/>
                    <a:pt x="1086" y="1078"/>
                    <a:pt x="1354" y="1693"/>
                  </a:cubicBezTo>
                  <a:cubicBezTo>
                    <a:pt x="1622" y="2309"/>
                    <a:pt x="2639" y="3138"/>
                    <a:pt x="2639" y="3138"/>
                  </a:cubicBezTo>
                  <a:cubicBezTo>
                    <a:pt x="2639" y="3138"/>
                    <a:pt x="2485" y="3129"/>
                    <a:pt x="2253" y="3129"/>
                  </a:cubicBezTo>
                  <a:cubicBezTo>
                    <a:pt x="1518" y="3129"/>
                    <a:pt x="1" y="3222"/>
                    <a:pt x="123" y="3995"/>
                  </a:cubicBezTo>
                  <a:cubicBezTo>
                    <a:pt x="262" y="4852"/>
                    <a:pt x="1143" y="6011"/>
                    <a:pt x="1829" y="6011"/>
                  </a:cubicBezTo>
                  <a:cubicBezTo>
                    <a:pt x="1935" y="6011"/>
                    <a:pt x="2037" y="5983"/>
                    <a:pt x="2130" y="5922"/>
                  </a:cubicBezTo>
                  <a:cubicBezTo>
                    <a:pt x="2613" y="5625"/>
                    <a:pt x="2967" y="5135"/>
                    <a:pt x="3139" y="4862"/>
                  </a:cubicBezTo>
                  <a:lnTo>
                    <a:pt x="3139" y="4862"/>
                  </a:lnTo>
                  <a:cubicBezTo>
                    <a:pt x="2840" y="5404"/>
                    <a:pt x="2156" y="6887"/>
                    <a:pt x="3442" y="7127"/>
                  </a:cubicBezTo>
                  <a:cubicBezTo>
                    <a:pt x="3757" y="7186"/>
                    <a:pt x="4031" y="7214"/>
                    <a:pt x="4267" y="7214"/>
                  </a:cubicBezTo>
                  <a:cubicBezTo>
                    <a:pt x="5194" y="7214"/>
                    <a:pt x="5551" y="6787"/>
                    <a:pt x="5637" y="6190"/>
                  </a:cubicBezTo>
                  <a:cubicBezTo>
                    <a:pt x="5738" y="5505"/>
                    <a:pt x="5287" y="5085"/>
                    <a:pt x="5239" y="5042"/>
                  </a:cubicBezTo>
                  <a:lnTo>
                    <a:pt x="5239" y="5042"/>
                  </a:lnTo>
                  <a:cubicBezTo>
                    <a:pt x="5313" y="5107"/>
                    <a:pt x="6380" y="6021"/>
                    <a:pt x="7103" y="6021"/>
                  </a:cubicBezTo>
                  <a:cubicBezTo>
                    <a:pt x="7350" y="6021"/>
                    <a:pt x="7558" y="5914"/>
                    <a:pt x="7671" y="5628"/>
                  </a:cubicBezTo>
                  <a:cubicBezTo>
                    <a:pt x="8105" y="4632"/>
                    <a:pt x="7638" y="3661"/>
                    <a:pt x="6109" y="3573"/>
                  </a:cubicBezTo>
                  <a:lnTo>
                    <a:pt x="6109" y="3573"/>
                  </a:lnTo>
                  <a:cubicBezTo>
                    <a:pt x="6646" y="3567"/>
                    <a:pt x="7909" y="3421"/>
                    <a:pt x="7591" y="2148"/>
                  </a:cubicBezTo>
                  <a:cubicBezTo>
                    <a:pt x="7283" y="918"/>
                    <a:pt x="6772" y="646"/>
                    <a:pt x="6224" y="646"/>
                  </a:cubicBezTo>
                  <a:cubicBezTo>
                    <a:pt x="6057" y="646"/>
                    <a:pt x="5886" y="671"/>
                    <a:pt x="5717" y="703"/>
                  </a:cubicBezTo>
                  <a:cubicBezTo>
                    <a:pt x="4994" y="837"/>
                    <a:pt x="4593" y="1854"/>
                    <a:pt x="4593" y="1854"/>
                  </a:cubicBezTo>
                  <a:cubicBezTo>
                    <a:pt x="4593" y="1854"/>
                    <a:pt x="3991" y="1"/>
                    <a:pt x="2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41"/>
            <p:cNvSpPr/>
            <p:nvPr/>
          </p:nvSpPr>
          <p:spPr>
            <a:xfrm>
              <a:off x="4122475" y="7362150"/>
              <a:ext cx="46875" cy="46850"/>
            </a:xfrm>
            <a:custGeom>
              <a:avLst/>
              <a:gdLst/>
              <a:ahLst/>
              <a:cxnLst/>
              <a:rect l="l" t="t" r="r" b="b"/>
              <a:pathLst>
                <a:path w="1875" h="1874" extrusionOk="0">
                  <a:moveTo>
                    <a:pt x="937" y="0"/>
                  </a:moveTo>
                  <a:cubicBezTo>
                    <a:pt x="429" y="0"/>
                    <a:pt x="1" y="428"/>
                    <a:pt x="1" y="937"/>
                  </a:cubicBezTo>
                  <a:cubicBezTo>
                    <a:pt x="1" y="1472"/>
                    <a:pt x="429" y="1874"/>
                    <a:pt x="937" y="1874"/>
                  </a:cubicBezTo>
                  <a:cubicBezTo>
                    <a:pt x="1446" y="1874"/>
                    <a:pt x="1874" y="1472"/>
                    <a:pt x="1874" y="937"/>
                  </a:cubicBezTo>
                  <a:cubicBezTo>
                    <a:pt x="1874" y="428"/>
                    <a:pt x="1446" y="0"/>
                    <a:pt x="937" y="0"/>
                  </a:cubicBezTo>
                  <a:close/>
                </a:path>
              </a:pathLst>
            </a:custGeom>
            <a:solidFill>
              <a:srgbClr val="FDD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41"/>
            <p:cNvSpPr/>
            <p:nvPr/>
          </p:nvSpPr>
          <p:spPr>
            <a:xfrm>
              <a:off x="4337300" y="7679550"/>
              <a:ext cx="195375" cy="180475"/>
            </a:xfrm>
            <a:custGeom>
              <a:avLst/>
              <a:gdLst/>
              <a:ahLst/>
              <a:cxnLst/>
              <a:rect l="l" t="t" r="r" b="b"/>
              <a:pathLst>
                <a:path w="7815" h="7219" extrusionOk="0">
                  <a:moveTo>
                    <a:pt x="4743" y="1"/>
                  </a:moveTo>
                  <a:cubicBezTo>
                    <a:pt x="4626" y="1"/>
                    <a:pt x="4509" y="65"/>
                    <a:pt x="4335" y="205"/>
                  </a:cubicBezTo>
                  <a:cubicBezTo>
                    <a:pt x="3747" y="633"/>
                    <a:pt x="3666" y="2159"/>
                    <a:pt x="3666" y="2159"/>
                  </a:cubicBezTo>
                  <a:cubicBezTo>
                    <a:pt x="3666" y="2159"/>
                    <a:pt x="3461" y="151"/>
                    <a:pt x="2298" y="151"/>
                  </a:cubicBezTo>
                  <a:cubicBezTo>
                    <a:pt x="2132" y="151"/>
                    <a:pt x="1947" y="192"/>
                    <a:pt x="1739" y="286"/>
                  </a:cubicBezTo>
                  <a:cubicBezTo>
                    <a:pt x="80" y="1089"/>
                    <a:pt x="240" y="1062"/>
                    <a:pt x="508" y="1731"/>
                  </a:cubicBezTo>
                  <a:cubicBezTo>
                    <a:pt x="776" y="2400"/>
                    <a:pt x="2114" y="3310"/>
                    <a:pt x="2114" y="3310"/>
                  </a:cubicBezTo>
                  <a:cubicBezTo>
                    <a:pt x="2114" y="3310"/>
                    <a:pt x="1326" y="3020"/>
                    <a:pt x="725" y="3020"/>
                  </a:cubicBezTo>
                  <a:cubicBezTo>
                    <a:pt x="360" y="3020"/>
                    <a:pt x="63" y="3127"/>
                    <a:pt x="53" y="3471"/>
                  </a:cubicBezTo>
                  <a:cubicBezTo>
                    <a:pt x="1" y="4360"/>
                    <a:pt x="434" y="6043"/>
                    <a:pt x="1104" y="6043"/>
                  </a:cubicBezTo>
                  <a:cubicBezTo>
                    <a:pt x="1119" y="6043"/>
                    <a:pt x="1135" y="6042"/>
                    <a:pt x="1150" y="6040"/>
                  </a:cubicBezTo>
                  <a:cubicBezTo>
                    <a:pt x="1846" y="6013"/>
                    <a:pt x="3291" y="4542"/>
                    <a:pt x="3292" y="4541"/>
                  </a:cubicBezTo>
                  <a:lnTo>
                    <a:pt x="3292" y="4541"/>
                  </a:lnTo>
                  <a:cubicBezTo>
                    <a:pt x="3291" y="4542"/>
                    <a:pt x="1311" y="6683"/>
                    <a:pt x="2997" y="7084"/>
                  </a:cubicBezTo>
                  <a:cubicBezTo>
                    <a:pt x="3360" y="7179"/>
                    <a:pt x="3698" y="7219"/>
                    <a:pt x="4004" y="7219"/>
                  </a:cubicBezTo>
                  <a:cubicBezTo>
                    <a:pt x="5078" y="7219"/>
                    <a:pt x="5772" y="6733"/>
                    <a:pt x="5834" y="6442"/>
                  </a:cubicBezTo>
                  <a:cubicBezTo>
                    <a:pt x="5941" y="6147"/>
                    <a:pt x="4603" y="4542"/>
                    <a:pt x="4603" y="4541"/>
                  </a:cubicBezTo>
                  <a:lnTo>
                    <a:pt x="4603" y="4541"/>
                  </a:lnTo>
                  <a:cubicBezTo>
                    <a:pt x="4603" y="4542"/>
                    <a:pt x="5690" y="5570"/>
                    <a:pt x="6499" y="5570"/>
                  </a:cubicBezTo>
                  <a:cubicBezTo>
                    <a:pt x="6789" y="5570"/>
                    <a:pt x="7044" y="5437"/>
                    <a:pt x="7199" y="5077"/>
                  </a:cubicBezTo>
                  <a:cubicBezTo>
                    <a:pt x="7815" y="3712"/>
                    <a:pt x="7360" y="2909"/>
                    <a:pt x="6825" y="2882"/>
                  </a:cubicBezTo>
                  <a:cubicBezTo>
                    <a:pt x="6718" y="2871"/>
                    <a:pt x="6597" y="2867"/>
                    <a:pt x="6471" y="2867"/>
                  </a:cubicBezTo>
                  <a:cubicBezTo>
                    <a:pt x="5971" y="2867"/>
                    <a:pt x="5406" y="2935"/>
                    <a:pt x="5406" y="2935"/>
                  </a:cubicBezTo>
                  <a:cubicBezTo>
                    <a:pt x="5406" y="2935"/>
                    <a:pt x="7413" y="1544"/>
                    <a:pt x="6129" y="821"/>
                  </a:cubicBezTo>
                  <a:cubicBezTo>
                    <a:pt x="5259" y="321"/>
                    <a:pt x="5003" y="1"/>
                    <a:pt x="4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41"/>
            <p:cNvSpPr/>
            <p:nvPr/>
          </p:nvSpPr>
          <p:spPr>
            <a:xfrm>
              <a:off x="4407525" y="7751075"/>
              <a:ext cx="49550" cy="43200"/>
            </a:xfrm>
            <a:custGeom>
              <a:avLst/>
              <a:gdLst/>
              <a:ahLst/>
              <a:cxnLst/>
              <a:rect l="l" t="t" r="r" b="b"/>
              <a:pathLst>
                <a:path w="1982" h="1728" extrusionOk="0">
                  <a:moveTo>
                    <a:pt x="1002" y="0"/>
                  </a:moveTo>
                  <a:cubicBezTo>
                    <a:pt x="633" y="0"/>
                    <a:pt x="317" y="240"/>
                    <a:pt x="188" y="583"/>
                  </a:cubicBezTo>
                  <a:cubicBezTo>
                    <a:pt x="1" y="1011"/>
                    <a:pt x="242" y="1520"/>
                    <a:pt x="723" y="1680"/>
                  </a:cubicBezTo>
                  <a:cubicBezTo>
                    <a:pt x="814" y="1712"/>
                    <a:pt x="906" y="1727"/>
                    <a:pt x="997" y="1727"/>
                  </a:cubicBezTo>
                  <a:cubicBezTo>
                    <a:pt x="1358" y="1727"/>
                    <a:pt x="1692" y="1488"/>
                    <a:pt x="1821" y="1145"/>
                  </a:cubicBezTo>
                  <a:cubicBezTo>
                    <a:pt x="1981" y="690"/>
                    <a:pt x="1714" y="208"/>
                    <a:pt x="1285" y="48"/>
                  </a:cubicBezTo>
                  <a:cubicBezTo>
                    <a:pt x="1189" y="15"/>
                    <a:pt x="1094" y="0"/>
                    <a:pt x="1002" y="0"/>
                  </a:cubicBezTo>
                  <a:close/>
                </a:path>
              </a:pathLst>
            </a:custGeom>
            <a:solidFill>
              <a:srgbClr val="FDD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41"/>
            <p:cNvSpPr/>
            <p:nvPr/>
          </p:nvSpPr>
          <p:spPr>
            <a:xfrm>
              <a:off x="4369400" y="7851575"/>
              <a:ext cx="104400" cy="97600"/>
            </a:xfrm>
            <a:custGeom>
              <a:avLst/>
              <a:gdLst/>
              <a:ahLst/>
              <a:cxnLst/>
              <a:rect l="l" t="t" r="r" b="b"/>
              <a:pathLst>
                <a:path w="4176" h="3904" extrusionOk="0">
                  <a:moveTo>
                    <a:pt x="1806" y="1"/>
                  </a:moveTo>
                  <a:cubicBezTo>
                    <a:pt x="1740" y="1"/>
                    <a:pt x="1664" y="21"/>
                    <a:pt x="1579" y="69"/>
                  </a:cubicBezTo>
                  <a:cubicBezTo>
                    <a:pt x="910" y="444"/>
                    <a:pt x="776" y="310"/>
                    <a:pt x="803" y="712"/>
                  </a:cubicBezTo>
                  <a:cubicBezTo>
                    <a:pt x="830" y="1086"/>
                    <a:pt x="1472" y="1541"/>
                    <a:pt x="1472" y="1541"/>
                  </a:cubicBezTo>
                  <a:cubicBezTo>
                    <a:pt x="1472" y="1541"/>
                    <a:pt x="1080" y="1336"/>
                    <a:pt x="709" y="1336"/>
                  </a:cubicBezTo>
                  <a:cubicBezTo>
                    <a:pt x="423" y="1336"/>
                    <a:pt x="150" y="1458"/>
                    <a:pt x="80" y="1889"/>
                  </a:cubicBezTo>
                  <a:cubicBezTo>
                    <a:pt x="0" y="2826"/>
                    <a:pt x="27" y="2746"/>
                    <a:pt x="402" y="2826"/>
                  </a:cubicBezTo>
                  <a:cubicBezTo>
                    <a:pt x="428" y="2830"/>
                    <a:pt x="458" y="2832"/>
                    <a:pt x="489" y="2832"/>
                  </a:cubicBezTo>
                  <a:cubicBezTo>
                    <a:pt x="864" y="2832"/>
                    <a:pt x="1526" y="2558"/>
                    <a:pt x="1526" y="2558"/>
                  </a:cubicBezTo>
                  <a:lnTo>
                    <a:pt x="1526" y="2558"/>
                  </a:lnTo>
                  <a:cubicBezTo>
                    <a:pt x="1526" y="2558"/>
                    <a:pt x="669" y="3254"/>
                    <a:pt x="1017" y="3522"/>
                  </a:cubicBezTo>
                  <a:cubicBezTo>
                    <a:pt x="1294" y="3706"/>
                    <a:pt x="1798" y="3903"/>
                    <a:pt x="2138" y="3903"/>
                  </a:cubicBezTo>
                  <a:cubicBezTo>
                    <a:pt x="2292" y="3903"/>
                    <a:pt x="2413" y="3863"/>
                    <a:pt x="2463" y="3763"/>
                  </a:cubicBezTo>
                  <a:cubicBezTo>
                    <a:pt x="2623" y="3415"/>
                    <a:pt x="2409" y="2425"/>
                    <a:pt x="2409" y="2425"/>
                  </a:cubicBezTo>
                  <a:lnTo>
                    <a:pt x="2409" y="2425"/>
                  </a:lnTo>
                  <a:cubicBezTo>
                    <a:pt x="2409" y="2425"/>
                    <a:pt x="2680" y="3417"/>
                    <a:pt x="3117" y="3417"/>
                  </a:cubicBezTo>
                  <a:cubicBezTo>
                    <a:pt x="3212" y="3417"/>
                    <a:pt x="3316" y="3369"/>
                    <a:pt x="3426" y="3254"/>
                  </a:cubicBezTo>
                  <a:cubicBezTo>
                    <a:pt x="4068" y="2612"/>
                    <a:pt x="4068" y="1943"/>
                    <a:pt x="3935" y="1809"/>
                  </a:cubicBezTo>
                  <a:cubicBezTo>
                    <a:pt x="3905" y="1749"/>
                    <a:pt x="3735" y="1730"/>
                    <a:pt x="3535" y="1730"/>
                  </a:cubicBezTo>
                  <a:cubicBezTo>
                    <a:pt x="3202" y="1730"/>
                    <a:pt x="2784" y="1782"/>
                    <a:pt x="2784" y="1782"/>
                  </a:cubicBezTo>
                  <a:cubicBezTo>
                    <a:pt x="2784" y="1782"/>
                    <a:pt x="4176" y="1434"/>
                    <a:pt x="3747" y="765"/>
                  </a:cubicBezTo>
                  <a:cubicBezTo>
                    <a:pt x="3457" y="338"/>
                    <a:pt x="3166" y="183"/>
                    <a:pt x="2952" y="183"/>
                  </a:cubicBezTo>
                  <a:cubicBezTo>
                    <a:pt x="2831" y="183"/>
                    <a:pt x="2735" y="233"/>
                    <a:pt x="2677" y="310"/>
                  </a:cubicBezTo>
                  <a:cubicBezTo>
                    <a:pt x="2516" y="551"/>
                    <a:pt x="2302" y="979"/>
                    <a:pt x="2302" y="979"/>
                  </a:cubicBezTo>
                  <a:cubicBezTo>
                    <a:pt x="2302" y="979"/>
                    <a:pt x="2261" y="1"/>
                    <a:pt x="1806" y="1"/>
                  </a:cubicBezTo>
                  <a:close/>
                </a:path>
              </a:pathLst>
            </a:custGeom>
            <a:solidFill>
              <a:srgbClr val="FF4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41"/>
            <p:cNvSpPr/>
            <p:nvPr/>
          </p:nvSpPr>
          <p:spPr>
            <a:xfrm>
              <a:off x="4410875" y="7887525"/>
              <a:ext cx="26125" cy="22900"/>
            </a:xfrm>
            <a:custGeom>
              <a:avLst/>
              <a:gdLst/>
              <a:ahLst/>
              <a:cxnLst/>
              <a:rect l="l" t="t" r="r" b="b"/>
              <a:pathLst>
                <a:path w="1045" h="916" extrusionOk="0">
                  <a:moveTo>
                    <a:pt x="525" y="0"/>
                  </a:moveTo>
                  <a:cubicBezTo>
                    <a:pt x="430" y="0"/>
                    <a:pt x="333" y="34"/>
                    <a:pt x="241" y="103"/>
                  </a:cubicBezTo>
                  <a:cubicBezTo>
                    <a:pt x="54" y="264"/>
                    <a:pt x="1" y="532"/>
                    <a:pt x="188" y="746"/>
                  </a:cubicBezTo>
                  <a:cubicBezTo>
                    <a:pt x="264" y="852"/>
                    <a:pt x="393" y="916"/>
                    <a:pt x="524" y="916"/>
                  </a:cubicBezTo>
                  <a:cubicBezTo>
                    <a:pt x="623" y="916"/>
                    <a:pt x="723" y="880"/>
                    <a:pt x="804" y="799"/>
                  </a:cubicBezTo>
                  <a:cubicBezTo>
                    <a:pt x="1018" y="639"/>
                    <a:pt x="1044" y="371"/>
                    <a:pt x="884" y="184"/>
                  </a:cubicBezTo>
                  <a:cubicBezTo>
                    <a:pt x="777" y="61"/>
                    <a:pt x="652" y="0"/>
                    <a:pt x="525" y="0"/>
                  </a:cubicBezTo>
                  <a:close/>
                </a:path>
              </a:pathLst>
            </a:custGeom>
            <a:solidFill>
              <a:srgbClr val="FDD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41"/>
            <p:cNvSpPr/>
            <p:nvPr/>
          </p:nvSpPr>
          <p:spPr>
            <a:xfrm>
              <a:off x="3904475" y="8440950"/>
              <a:ext cx="80175" cy="45800"/>
            </a:xfrm>
            <a:custGeom>
              <a:avLst/>
              <a:gdLst/>
              <a:ahLst/>
              <a:cxnLst/>
              <a:rect l="l" t="t" r="r" b="b"/>
              <a:pathLst>
                <a:path w="3207" h="1832" extrusionOk="0">
                  <a:moveTo>
                    <a:pt x="734" y="0"/>
                  </a:moveTo>
                  <a:cubicBezTo>
                    <a:pt x="393" y="0"/>
                    <a:pt x="1" y="326"/>
                    <a:pt x="584" y="1119"/>
                  </a:cubicBezTo>
                  <a:cubicBezTo>
                    <a:pt x="1054" y="1739"/>
                    <a:pt x="2157" y="1831"/>
                    <a:pt x="2772" y="1831"/>
                  </a:cubicBezTo>
                  <a:cubicBezTo>
                    <a:pt x="3033" y="1831"/>
                    <a:pt x="3207" y="1814"/>
                    <a:pt x="3207" y="1814"/>
                  </a:cubicBezTo>
                  <a:cubicBezTo>
                    <a:pt x="3207" y="1814"/>
                    <a:pt x="3046" y="1654"/>
                    <a:pt x="3073" y="1654"/>
                  </a:cubicBezTo>
                  <a:cubicBezTo>
                    <a:pt x="718" y="1119"/>
                    <a:pt x="1066" y="824"/>
                    <a:pt x="1066" y="824"/>
                  </a:cubicBezTo>
                  <a:cubicBezTo>
                    <a:pt x="1066" y="824"/>
                    <a:pt x="1280" y="128"/>
                    <a:pt x="878" y="21"/>
                  </a:cubicBezTo>
                  <a:cubicBezTo>
                    <a:pt x="833" y="7"/>
                    <a:pt x="784" y="0"/>
                    <a:pt x="734"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41"/>
            <p:cNvSpPr/>
            <p:nvPr/>
          </p:nvSpPr>
          <p:spPr>
            <a:xfrm>
              <a:off x="3987300" y="8513075"/>
              <a:ext cx="41525" cy="82575"/>
            </a:xfrm>
            <a:custGeom>
              <a:avLst/>
              <a:gdLst/>
              <a:ahLst/>
              <a:cxnLst/>
              <a:rect l="l" t="t" r="r" b="b"/>
              <a:pathLst>
                <a:path w="1661" h="3303" extrusionOk="0">
                  <a:moveTo>
                    <a:pt x="1125" y="0"/>
                  </a:moveTo>
                  <a:cubicBezTo>
                    <a:pt x="1125" y="0"/>
                    <a:pt x="1" y="1579"/>
                    <a:pt x="429" y="2623"/>
                  </a:cubicBezTo>
                  <a:cubicBezTo>
                    <a:pt x="624" y="3130"/>
                    <a:pt x="864" y="3303"/>
                    <a:pt x="1071" y="3303"/>
                  </a:cubicBezTo>
                  <a:cubicBezTo>
                    <a:pt x="1289" y="3303"/>
                    <a:pt x="1472" y="3110"/>
                    <a:pt x="1527" y="2918"/>
                  </a:cubicBezTo>
                  <a:cubicBezTo>
                    <a:pt x="1660" y="2543"/>
                    <a:pt x="938" y="2382"/>
                    <a:pt x="938" y="2382"/>
                  </a:cubicBezTo>
                  <a:cubicBezTo>
                    <a:pt x="938" y="2382"/>
                    <a:pt x="931" y="2385"/>
                    <a:pt x="920" y="2385"/>
                  </a:cubicBezTo>
                  <a:cubicBezTo>
                    <a:pt x="844" y="2385"/>
                    <a:pt x="574" y="2261"/>
                    <a:pt x="1232" y="241"/>
                  </a:cubicBezTo>
                  <a:cubicBezTo>
                    <a:pt x="1152" y="241"/>
                    <a:pt x="1125" y="0"/>
                    <a:pt x="1125"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41"/>
            <p:cNvSpPr/>
            <p:nvPr/>
          </p:nvSpPr>
          <p:spPr>
            <a:xfrm>
              <a:off x="3961875" y="8290675"/>
              <a:ext cx="337275" cy="261900"/>
            </a:xfrm>
            <a:custGeom>
              <a:avLst/>
              <a:gdLst/>
              <a:ahLst/>
              <a:cxnLst/>
              <a:rect l="l" t="t" r="r" b="b"/>
              <a:pathLst>
                <a:path w="13491" h="10476" extrusionOk="0">
                  <a:moveTo>
                    <a:pt x="8928" y="0"/>
                  </a:moveTo>
                  <a:cubicBezTo>
                    <a:pt x="6686" y="0"/>
                    <a:pt x="2352" y="1505"/>
                    <a:pt x="2008" y="4453"/>
                  </a:cubicBezTo>
                  <a:cubicBezTo>
                    <a:pt x="2008" y="4453"/>
                    <a:pt x="1" y="6487"/>
                    <a:pt x="750" y="8200"/>
                  </a:cubicBezTo>
                  <a:cubicBezTo>
                    <a:pt x="1203" y="9250"/>
                    <a:pt x="2084" y="9952"/>
                    <a:pt x="3148" y="9952"/>
                  </a:cubicBezTo>
                  <a:cubicBezTo>
                    <a:pt x="3467" y="9952"/>
                    <a:pt x="3803" y="9889"/>
                    <a:pt x="4149" y="9753"/>
                  </a:cubicBezTo>
                  <a:cubicBezTo>
                    <a:pt x="5702" y="9137"/>
                    <a:pt x="12955" y="10475"/>
                    <a:pt x="13223" y="6032"/>
                  </a:cubicBezTo>
                  <a:cubicBezTo>
                    <a:pt x="13491" y="1589"/>
                    <a:pt x="11457" y="331"/>
                    <a:pt x="9476" y="37"/>
                  </a:cubicBezTo>
                  <a:cubicBezTo>
                    <a:pt x="9313" y="12"/>
                    <a:pt x="9129" y="0"/>
                    <a:pt x="8928"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41"/>
            <p:cNvSpPr/>
            <p:nvPr/>
          </p:nvSpPr>
          <p:spPr>
            <a:xfrm>
              <a:off x="3980625" y="8354475"/>
              <a:ext cx="378075" cy="206825"/>
            </a:xfrm>
            <a:custGeom>
              <a:avLst/>
              <a:gdLst/>
              <a:ahLst/>
              <a:cxnLst/>
              <a:rect l="l" t="t" r="r" b="b"/>
              <a:pathLst>
                <a:path w="15123" h="8273" extrusionOk="0">
                  <a:moveTo>
                    <a:pt x="15123" y="1"/>
                  </a:moveTo>
                  <a:cubicBezTo>
                    <a:pt x="15122" y="1"/>
                    <a:pt x="0" y="563"/>
                    <a:pt x="2837" y="6344"/>
                  </a:cubicBezTo>
                  <a:cubicBezTo>
                    <a:pt x="3524" y="7760"/>
                    <a:pt x="5022" y="8273"/>
                    <a:pt x="6666" y="8273"/>
                  </a:cubicBezTo>
                  <a:cubicBezTo>
                    <a:pt x="9126" y="8273"/>
                    <a:pt x="11912" y="7125"/>
                    <a:pt x="12794" y="6130"/>
                  </a:cubicBezTo>
                  <a:cubicBezTo>
                    <a:pt x="14266" y="4444"/>
                    <a:pt x="15123" y="1"/>
                    <a:pt x="15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41"/>
            <p:cNvSpPr/>
            <p:nvPr/>
          </p:nvSpPr>
          <p:spPr>
            <a:xfrm>
              <a:off x="4041500" y="8438150"/>
              <a:ext cx="119800" cy="120450"/>
            </a:xfrm>
            <a:custGeom>
              <a:avLst/>
              <a:gdLst/>
              <a:ahLst/>
              <a:cxnLst/>
              <a:rect l="l" t="t" r="r" b="b"/>
              <a:pathLst>
                <a:path w="4792" h="4818" extrusionOk="0">
                  <a:moveTo>
                    <a:pt x="1967" y="0"/>
                  </a:moveTo>
                  <a:cubicBezTo>
                    <a:pt x="1236" y="0"/>
                    <a:pt x="547" y="383"/>
                    <a:pt x="162" y="1070"/>
                  </a:cubicBezTo>
                  <a:cubicBezTo>
                    <a:pt x="135" y="1123"/>
                    <a:pt x="135" y="1177"/>
                    <a:pt x="108" y="1204"/>
                  </a:cubicBezTo>
                  <a:cubicBezTo>
                    <a:pt x="1" y="1739"/>
                    <a:pt x="54" y="2381"/>
                    <a:pt x="402" y="3051"/>
                  </a:cubicBezTo>
                  <a:cubicBezTo>
                    <a:pt x="857" y="4041"/>
                    <a:pt x="1767" y="4576"/>
                    <a:pt x="2838" y="4817"/>
                  </a:cubicBezTo>
                  <a:cubicBezTo>
                    <a:pt x="3373" y="4683"/>
                    <a:pt x="3855" y="4335"/>
                    <a:pt x="4150" y="3800"/>
                  </a:cubicBezTo>
                  <a:cubicBezTo>
                    <a:pt x="4792" y="2703"/>
                    <a:pt x="4390" y="1204"/>
                    <a:pt x="3266" y="428"/>
                  </a:cubicBezTo>
                  <a:cubicBezTo>
                    <a:pt x="2856" y="137"/>
                    <a:pt x="2404" y="0"/>
                    <a:pt x="1967"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41"/>
            <p:cNvSpPr/>
            <p:nvPr/>
          </p:nvSpPr>
          <p:spPr>
            <a:xfrm>
              <a:off x="3952525" y="8214475"/>
              <a:ext cx="326550" cy="264675"/>
            </a:xfrm>
            <a:custGeom>
              <a:avLst/>
              <a:gdLst/>
              <a:ahLst/>
              <a:cxnLst/>
              <a:rect l="l" t="t" r="r" b="b"/>
              <a:pathLst>
                <a:path w="13062" h="10587" extrusionOk="0">
                  <a:moveTo>
                    <a:pt x="8729" y="1"/>
                  </a:moveTo>
                  <a:cubicBezTo>
                    <a:pt x="7939" y="1"/>
                    <a:pt x="7185" y="73"/>
                    <a:pt x="6611" y="274"/>
                  </a:cubicBezTo>
                  <a:cubicBezTo>
                    <a:pt x="4523" y="1024"/>
                    <a:pt x="0" y="6564"/>
                    <a:pt x="2543" y="9535"/>
                  </a:cubicBezTo>
                  <a:cubicBezTo>
                    <a:pt x="3172" y="10273"/>
                    <a:pt x="3850" y="10587"/>
                    <a:pt x="4546" y="10587"/>
                  </a:cubicBezTo>
                  <a:cubicBezTo>
                    <a:pt x="8496" y="10587"/>
                    <a:pt x="13062" y="488"/>
                    <a:pt x="13062" y="488"/>
                  </a:cubicBezTo>
                  <a:cubicBezTo>
                    <a:pt x="13062" y="488"/>
                    <a:pt x="10776" y="1"/>
                    <a:pt x="8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41"/>
            <p:cNvSpPr/>
            <p:nvPr/>
          </p:nvSpPr>
          <p:spPr>
            <a:xfrm>
              <a:off x="4061575" y="8214625"/>
              <a:ext cx="100400" cy="72650"/>
            </a:xfrm>
            <a:custGeom>
              <a:avLst/>
              <a:gdLst/>
              <a:ahLst/>
              <a:cxnLst/>
              <a:rect l="l" t="t" r="r" b="b"/>
              <a:pathLst>
                <a:path w="4016" h="2906" extrusionOk="0">
                  <a:moveTo>
                    <a:pt x="3882" y="1"/>
                  </a:moveTo>
                  <a:lnTo>
                    <a:pt x="3882" y="1"/>
                  </a:lnTo>
                  <a:cubicBezTo>
                    <a:pt x="3266" y="27"/>
                    <a:pt x="2704" y="108"/>
                    <a:pt x="2222" y="268"/>
                  </a:cubicBezTo>
                  <a:cubicBezTo>
                    <a:pt x="1607" y="482"/>
                    <a:pt x="804" y="1098"/>
                    <a:pt x="1" y="1981"/>
                  </a:cubicBezTo>
                  <a:cubicBezTo>
                    <a:pt x="161" y="2169"/>
                    <a:pt x="322" y="2356"/>
                    <a:pt x="536" y="2490"/>
                  </a:cubicBezTo>
                  <a:cubicBezTo>
                    <a:pt x="948" y="2771"/>
                    <a:pt x="1405" y="2905"/>
                    <a:pt x="1846" y="2905"/>
                  </a:cubicBezTo>
                  <a:cubicBezTo>
                    <a:pt x="2581" y="2905"/>
                    <a:pt x="3273" y="2533"/>
                    <a:pt x="3641" y="1847"/>
                  </a:cubicBezTo>
                  <a:cubicBezTo>
                    <a:pt x="3989" y="1312"/>
                    <a:pt x="4016" y="643"/>
                    <a:pt x="3882"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41"/>
            <p:cNvSpPr/>
            <p:nvPr/>
          </p:nvSpPr>
          <p:spPr>
            <a:xfrm>
              <a:off x="3990650" y="8313650"/>
              <a:ext cx="95725" cy="120275"/>
            </a:xfrm>
            <a:custGeom>
              <a:avLst/>
              <a:gdLst/>
              <a:ahLst/>
              <a:cxnLst/>
              <a:rect l="l" t="t" r="r" b="b"/>
              <a:pathLst>
                <a:path w="3829" h="4811" extrusionOk="0">
                  <a:moveTo>
                    <a:pt x="1393" y="1"/>
                  </a:moveTo>
                  <a:cubicBezTo>
                    <a:pt x="536" y="1500"/>
                    <a:pt x="1" y="3159"/>
                    <a:pt x="456" y="4578"/>
                  </a:cubicBezTo>
                  <a:cubicBezTo>
                    <a:pt x="778" y="4735"/>
                    <a:pt x="1113" y="4810"/>
                    <a:pt x="1439" y="4810"/>
                  </a:cubicBezTo>
                  <a:cubicBezTo>
                    <a:pt x="2168" y="4810"/>
                    <a:pt x="2851" y="4433"/>
                    <a:pt x="3239" y="3748"/>
                  </a:cubicBezTo>
                  <a:cubicBezTo>
                    <a:pt x="3828" y="2624"/>
                    <a:pt x="3427" y="1125"/>
                    <a:pt x="2329" y="402"/>
                  </a:cubicBezTo>
                  <a:cubicBezTo>
                    <a:pt x="2035" y="162"/>
                    <a:pt x="1740" y="54"/>
                    <a:pt x="1393"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41"/>
            <p:cNvSpPr/>
            <p:nvPr/>
          </p:nvSpPr>
          <p:spPr>
            <a:xfrm>
              <a:off x="4097725" y="8316150"/>
              <a:ext cx="112425" cy="117975"/>
            </a:xfrm>
            <a:custGeom>
              <a:avLst/>
              <a:gdLst/>
              <a:ahLst/>
              <a:cxnLst/>
              <a:rect l="l" t="t" r="r" b="b"/>
              <a:pathLst>
                <a:path w="4497" h="4719" extrusionOk="0">
                  <a:moveTo>
                    <a:pt x="2372" y="0"/>
                  </a:moveTo>
                  <a:cubicBezTo>
                    <a:pt x="1649" y="0"/>
                    <a:pt x="970" y="372"/>
                    <a:pt x="589" y="1052"/>
                  </a:cubicBezTo>
                  <a:cubicBezTo>
                    <a:pt x="0" y="2176"/>
                    <a:pt x="402" y="3675"/>
                    <a:pt x="1499" y="4451"/>
                  </a:cubicBezTo>
                  <a:cubicBezTo>
                    <a:pt x="1633" y="4585"/>
                    <a:pt x="1794" y="4638"/>
                    <a:pt x="1954" y="4719"/>
                  </a:cubicBezTo>
                  <a:cubicBezTo>
                    <a:pt x="2864" y="3782"/>
                    <a:pt x="3774" y="2524"/>
                    <a:pt x="4497" y="1320"/>
                  </a:cubicBezTo>
                  <a:cubicBezTo>
                    <a:pt x="4336" y="972"/>
                    <a:pt x="4042" y="650"/>
                    <a:pt x="3694" y="436"/>
                  </a:cubicBezTo>
                  <a:cubicBezTo>
                    <a:pt x="3276" y="141"/>
                    <a:pt x="2816" y="0"/>
                    <a:pt x="2372"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41"/>
            <p:cNvSpPr/>
            <p:nvPr/>
          </p:nvSpPr>
          <p:spPr>
            <a:xfrm>
              <a:off x="4164625" y="8444850"/>
              <a:ext cx="125825" cy="110400"/>
            </a:xfrm>
            <a:custGeom>
              <a:avLst/>
              <a:gdLst/>
              <a:ahLst/>
              <a:cxnLst/>
              <a:rect l="l" t="t" r="r" b="b"/>
              <a:pathLst>
                <a:path w="5033" h="4416" extrusionOk="0">
                  <a:moveTo>
                    <a:pt x="2428" y="0"/>
                  </a:moveTo>
                  <a:cubicBezTo>
                    <a:pt x="1691" y="0"/>
                    <a:pt x="1002" y="383"/>
                    <a:pt x="616" y="1070"/>
                  </a:cubicBezTo>
                  <a:cubicBezTo>
                    <a:pt x="1" y="2167"/>
                    <a:pt x="402" y="3639"/>
                    <a:pt x="1473" y="4415"/>
                  </a:cubicBezTo>
                  <a:cubicBezTo>
                    <a:pt x="2865" y="4121"/>
                    <a:pt x="4149" y="3532"/>
                    <a:pt x="4899" y="2970"/>
                  </a:cubicBezTo>
                  <a:cubicBezTo>
                    <a:pt x="5033" y="2033"/>
                    <a:pt x="4604" y="989"/>
                    <a:pt x="3748" y="427"/>
                  </a:cubicBezTo>
                  <a:cubicBezTo>
                    <a:pt x="3327" y="137"/>
                    <a:pt x="2869" y="0"/>
                    <a:pt x="2428"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41"/>
            <p:cNvSpPr/>
            <p:nvPr/>
          </p:nvSpPr>
          <p:spPr>
            <a:xfrm>
              <a:off x="4258300" y="8355150"/>
              <a:ext cx="99075" cy="90975"/>
            </a:xfrm>
            <a:custGeom>
              <a:avLst/>
              <a:gdLst/>
              <a:ahLst/>
              <a:cxnLst/>
              <a:rect l="l" t="t" r="r" b="b"/>
              <a:pathLst>
                <a:path w="3963" h="3639" extrusionOk="0">
                  <a:moveTo>
                    <a:pt x="3962" y="0"/>
                  </a:moveTo>
                  <a:cubicBezTo>
                    <a:pt x="3962" y="0"/>
                    <a:pt x="2329" y="81"/>
                    <a:pt x="269" y="348"/>
                  </a:cubicBezTo>
                  <a:cubicBezTo>
                    <a:pt x="1" y="1339"/>
                    <a:pt x="402" y="2543"/>
                    <a:pt x="1339" y="3212"/>
                  </a:cubicBezTo>
                  <a:cubicBezTo>
                    <a:pt x="1765" y="3510"/>
                    <a:pt x="2207" y="3639"/>
                    <a:pt x="2639" y="3639"/>
                  </a:cubicBezTo>
                  <a:cubicBezTo>
                    <a:pt x="2751" y="3639"/>
                    <a:pt x="2862" y="3630"/>
                    <a:pt x="2972" y="3614"/>
                  </a:cubicBezTo>
                  <a:cubicBezTo>
                    <a:pt x="3641" y="1847"/>
                    <a:pt x="3962" y="0"/>
                    <a:pt x="3962"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24" name="Google Shape;6424;p41"/>
          <p:cNvSpPr txBox="1">
            <a:spLocks noGrp="1"/>
          </p:cNvSpPr>
          <p:nvPr>
            <p:ph type="ctrTitle"/>
          </p:nvPr>
        </p:nvSpPr>
        <p:spPr>
          <a:xfrm>
            <a:off x="809342" y="1086907"/>
            <a:ext cx="7540500" cy="18036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4000" b="1" dirty="0" smtClean="0">
                <a:solidFill>
                  <a:schemeClr val="bg2">
                    <a:lumMod val="75000"/>
                  </a:schemeClr>
                </a:solidFill>
                <a:latin typeface="+mn-lt"/>
              </a:rPr>
              <a:t>CHÀO MỪNG CÁC EM </a:t>
            </a:r>
            <a:br>
              <a:rPr lang="en" sz="4000" b="1" dirty="0" smtClean="0">
                <a:solidFill>
                  <a:schemeClr val="bg2">
                    <a:lumMod val="75000"/>
                  </a:schemeClr>
                </a:solidFill>
                <a:latin typeface="+mn-lt"/>
              </a:rPr>
            </a:br>
            <a:r>
              <a:rPr lang="en" sz="4000" b="1" dirty="0" smtClean="0">
                <a:solidFill>
                  <a:schemeClr val="bg2">
                    <a:lumMod val="75000"/>
                  </a:schemeClr>
                </a:solidFill>
                <a:latin typeface="+mn-lt"/>
              </a:rPr>
              <a:t>ĐẾN VỚI TIẾT HỌC HÔM NAY!</a:t>
            </a:r>
            <a:endParaRPr sz="4000" b="1" dirty="0">
              <a:solidFill>
                <a:schemeClr val="bg2">
                  <a:lumMod val="75000"/>
                </a:schemeClr>
              </a:solidFill>
              <a:latin typeface="+mn-lt"/>
            </a:endParaRPr>
          </a:p>
        </p:txBody>
      </p:sp>
      <p:grpSp>
        <p:nvGrpSpPr>
          <p:cNvPr id="6426" name="Google Shape;6426;p41"/>
          <p:cNvGrpSpPr/>
          <p:nvPr/>
        </p:nvGrpSpPr>
        <p:grpSpPr>
          <a:xfrm>
            <a:off x="7116050" y="2889100"/>
            <a:ext cx="1197775" cy="1040525"/>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9" name="Google Shape;6479;p41"/>
          <p:cNvGrpSpPr/>
          <p:nvPr/>
        </p:nvGrpSpPr>
        <p:grpSpPr>
          <a:xfrm>
            <a:off x="638400" y="2788688"/>
            <a:ext cx="1129525" cy="1140925"/>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8" name="Google Shape;6518;p41"/>
          <p:cNvSpPr/>
          <p:nvPr/>
        </p:nvSpPr>
        <p:spPr>
          <a:xfrm>
            <a:off x="2036250" y="4850575"/>
            <a:ext cx="25" cy="25"/>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41"/>
          <p:cNvSpPr/>
          <p:nvPr/>
        </p:nvSpPr>
        <p:spPr>
          <a:xfrm>
            <a:off x="2106300" y="4908950"/>
            <a:ext cx="25" cy="25"/>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41"/>
          <p:cNvSpPr/>
          <p:nvPr/>
        </p:nvSpPr>
        <p:spPr>
          <a:xfrm>
            <a:off x="7594050" y="4026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41"/>
          <p:cNvSpPr/>
          <p:nvPr/>
        </p:nvSpPr>
        <p:spPr>
          <a:xfrm>
            <a:off x="720000" y="40651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41"/>
          <p:cNvSpPr/>
          <p:nvPr/>
        </p:nvSpPr>
        <p:spPr>
          <a:xfrm>
            <a:off x="8692625" y="28313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63"/>
        <p:cNvGrpSpPr/>
        <p:nvPr/>
      </p:nvGrpSpPr>
      <p:grpSpPr>
        <a:xfrm>
          <a:off x="0" y="0"/>
          <a:ext cx="0" cy="0"/>
          <a:chOff x="0" y="0"/>
          <a:chExt cx="0" cy="0"/>
        </a:xfrm>
      </p:grpSpPr>
      <p:grpSp>
        <p:nvGrpSpPr>
          <p:cNvPr id="145" name="Google Shape;6578;p43"/>
          <p:cNvGrpSpPr/>
          <p:nvPr/>
        </p:nvGrpSpPr>
        <p:grpSpPr>
          <a:xfrm>
            <a:off x="8265560" y="80598"/>
            <a:ext cx="842339" cy="1126400"/>
            <a:chOff x="7579250" y="4405875"/>
            <a:chExt cx="916750" cy="1110800"/>
          </a:xfrm>
        </p:grpSpPr>
        <p:sp>
          <p:nvSpPr>
            <p:cNvPr id="146" name="Google Shape;6579;p43"/>
            <p:cNvSpPr/>
            <p:nvPr/>
          </p:nvSpPr>
          <p:spPr>
            <a:xfrm>
              <a:off x="7579250" y="4405875"/>
              <a:ext cx="916750" cy="1110800"/>
            </a:xfrm>
            <a:custGeom>
              <a:avLst/>
              <a:gdLst/>
              <a:ahLst/>
              <a:cxnLst/>
              <a:rect l="l" t="t" r="r" b="b"/>
              <a:pathLst>
                <a:path w="36670" h="44432" extrusionOk="0">
                  <a:moveTo>
                    <a:pt x="19326" y="1"/>
                  </a:moveTo>
                  <a:cubicBezTo>
                    <a:pt x="16944" y="1"/>
                    <a:pt x="15043" y="1928"/>
                    <a:pt x="15043" y="4283"/>
                  </a:cubicBezTo>
                  <a:cubicBezTo>
                    <a:pt x="15043" y="4738"/>
                    <a:pt x="15097" y="5220"/>
                    <a:pt x="15257" y="5675"/>
                  </a:cubicBezTo>
                  <a:cubicBezTo>
                    <a:pt x="15231" y="5755"/>
                    <a:pt x="15231" y="5809"/>
                    <a:pt x="15204" y="5836"/>
                  </a:cubicBezTo>
                  <a:lnTo>
                    <a:pt x="14535" y="5836"/>
                  </a:lnTo>
                  <a:cubicBezTo>
                    <a:pt x="14160" y="5836"/>
                    <a:pt x="13839" y="5836"/>
                    <a:pt x="13464" y="5889"/>
                  </a:cubicBezTo>
                  <a:cubicBezTo>
                    <a:pt x="13464" y="5836"/>
                    <a:pt x="13437" y="5809"/>
                    <a:pt x="13437" y="5782"/>
                  </a:cubicBezTo>
                  <a:cubicBezTo>
                    <a:pt x="13518" y="5407"/>
                    <a:pt x="13598" y="5006"/>
                    <a:pt x="13598" y="4604"/>
                  </a:cubicBezTo>
                  <a:cubicBezTo>
                    <a:pt x="13598" y="2222"/>
                    <a:pt x="11644" y="322"/>
                    <a:pt x="9315" y="322"/>
                  </a:cubicBezTo>
                  <a:cubicBezTo>
                    <a:pt x="6960" y="322"/>
                    <a:pt x="5033" y="2276"/>
                    <a:pt x="5033" y="4604"/>
                  </a:cubicBezTo>
                  <a:cubicBezTo>
                    <a:pt x="5033" y="5969"/>
                    <a:pt x="5702" y="7227"/>
                    <a:pt x="6692" y="8030"/>
                  </a:cubicBezTo>
                  <a:cubicBezTo>
                    <a:pt x="5809" y="8566"/>
                    <a:pt x="4953" y="9235"/>
                    <a:pt x="4230" y="9931"/>
                  </a:cubicBezTo>
                  <a:cubicBezTo>
                    <a:pt x="3668" y="10520"/>
                    <a:pt x="3132" y="11162"/>
                    <a:pt x="2677" y="11831"/>
                  </a:cubicBezTo>
                  <a:cubicBezTo>
                    <a:pt x="2249" y="12527"/>
                    <a:pt x="1848" y="13303"/>
                    <a:pt x="1553" y="14186"/>
                  </a:cubicBezTo>
                  <a:cubicBezTo>
                    <a:pt x="1045" y="15578"/>
                    <a:pt x="777" y="17024"/>
                    <a:pt x="590" y="18282"/>
                  </a:cubicBezTo>
                  <a:lnTo>
                    <a:pt x="509" y="18603"/>
                  </a:lnTo>
                  <a:cubicBezTo>
                    <a:pt x="456" y="18924"/>
                    <a:pt x="402" y="19218"/>
                    <a:pt x="349" y="19566"/>
                  </a:cubicBezTo>
                  <a:cubicBezTo>
                    <a:pt x="269" y="19888"/>
                    <a:pt x="215" y="20235"/>
                    <a:pt x="188" y="20530"/>
                  </a:cubicBezTo>
                  <a:cubicBezTo>
                    <a:pt x="81" y="21279"/>
                    <a:pt x="1" y="21895"/>
                    <a:pt x="1" y="22537"/>
                  </a:cubicBezTo>
                  <a:cubicBezTo>
                    <a:pt x="1" y="23287"/>
                    <a:pt x="81" y="23983"/>
                    <a:pt x="242" y="24625"/>
                  </a:cubicBezTo>
                  <a:cubicBezTo>
                    <a:pt x="402" y="25348"/>
                    <a:pt x="670" y="26044"/>
                    <a:pt x="1018" y="26686"/>
                  </a:cubicBezTo>
                  <a:cubicBezTo>
                    <a:pt x="1393" y="27355"/>
                    <a:pt x="1848" y="27998"/>
                    <a:pt x="2410" y="28560"/>
                  </a:cubicBezTo>
                  <a:cubicBezTo>
                    <a:pt x="2945" y="29095"/>
                    <a:pt x="3587" y="29603"/>
                    <a:pt x="4364" y="30058"/>
                  </a:cubicBezTo>
                  <a:cubicBezTo>
                    <a:pt x="4819" y="30326"/>
                    <a:pt x="5327" y="30594"/>
                    <a:pt x="5863" y="30861"/>
                  </a:cubicBezTo>
                  <a:cubicBezTo>
                    <a:pt x="5809" y="30968"/>
                    <a:pt x="5729" y="31076"/>
                    <a:pt x="5622" y="31156"/>
                  </a:cubicBezTo>
                  <a:cubicBezTo>
                    <a:pt x="5274" y="31718"/>
                    <a:pt x="4926" y="32200"/>
                    <a:pt x="4685" y="32708"/>
                  </a:cubicBezTo>
                  <a:cubicBezTo>
                    <a:pt x="4551" y="33003"/>
                    <a:pt x="4417" y="33324"/>
                    <a:pt x="4364" y="33592"/>
                  </a:cubicBezTo>
                  <a:cubicBezTo>
                    <a:pt x="4257" y="33913"/>
                    <a:pt x="4123" y="34394"/>
                    <a:pt x="4096" y="34876"/>
                  </a:cubicBezTo>
                  <a:cubicBezTo>
                    <a:pt x="4069" y="35412"/>
                    <a:pt x="4123" y="35920"/>
                    <a:pt x="4257" y="36348"/>
                  </a:cubicBezTo>
                  <a:cubicBezTo>
                    <a:pt x="4283" y="36455"/>
                    <a:pt x="4337" y="36563"/>
                    <a:pt x="4364" y="36616"/>
                  </a:cubicBezTo>
                  <a:lnTo>
                    <a:pt x="4364" y="36670"/>
                  </a:lnTo>
                  <a:cubicBezTo>
                    <a:pt x="4390" y="36723"/>
                    <a:pt x="4417" y="36830"/>
                    <a:pt x="4471" y="36884"/>
                  </a:cubicBezTo>
                  <a:cubicBezTo>
                    <a:pt x="4685" y="37365"/>
                    <a:pt x="5006" y="37767"/>
                    <a:pt x="5408" y="38088"/>
                  </a:cubicBezTo>
                  <a:cubicBezTo>
                    <a:pt x="5836" y="38463"/>
                    <a:pt x="6344" y="38704"/>
                    <a:pt x="6906" y="38864"/>
                  </a:cubicBezTo>
                  <a:lnTo>
                    <a:pt x="6960" y="38864"/>
                  </a:lnTo>
                  <a:cubicBezTo>
                    <a:pt x="7308" y="38945"/>
                    <a:pt x="7602" y="38998"/>
                    <a:pt x="7950" y="38998"/>
                  </a:cubicBezTo>
                  <a:cubicBezTo>
                    <a:pt x="8138" y="38998"/>
                    <a:pt x="8352" y="38998"/>
                    <a:pt x="8539" y="38971"/>
                  </a:cubicBezTo>
                  <a:lnTo>
                    <a:pt x="8619" y="38971"/>
                  </a:lnTo>
                  <a:cubicBezTo>
                    <a:pt x="9101" y="38891"/>
                    <a:pt x="9583" y="38731"/>
                    <a:pt x="10038" y="38490"/>
                  </a:cubicBezTo>
                  <a:cubicBezTo>
                    <a:pt x="10225" y="38757"/>
                    <a:pt x="10413" y="39025"/>
                    <a:pt x="10573" y="39266"/>
                  </a:cubicBezTo>
                  <a:cubicBezTo>
                    <a:pt x="11216" y="40096"/>
                    <a:pt x="11912" y="40845"/>
                    <a:pt x="12688" y="41487"/>
                  </a:cubicBezTo>
                  <a:cubicBezTo>
                    <a:pt x="13036" y="41755"/>
                    <a:pt x="13357" y="41969"/>
                    <a:pt x="13705" y="42210"/>
                  </a:cubicBezTo>
                  <a:cubicBezTo>
                    <a:pt x="13732" y="42237"/>
                    <a:pt x="13785" y="42290"/>
                    <a:pt x="13839" y="42317"/>
                  </a:cubicBezTo>
                  <a:cubicBezTo>
                    <a:pt x="13865" y="42344"/>
                    <a:pt x="13892" y="42344"/>
                    <a:pt x="13919" y="42371"/>
                  </a:cubicBezTo>
                  <a:cubicBezTo>
                    <a:pt x="14374" y="42638"/>
                    <a:pt x="14829" y="42879"/>
                    <a:pt x="15338" y="43120"/>
                  </a:cubicBezTo>
                  <a:cubicBezTo>
                    <a:pt x="15605" y="43227"/>
                    <a:pt x="15873" y="43307"/>
                    <a:pt x="16167" y="43415"/>
                  </a:cubicBezTo>
                  <a:cubicBezTo>
                    <a:pt x="16676" y="43977"/>
                    <a:pt x="17372" y="44325"/>
                    <a:pt x="18175" y="44325"/>
                  </a:cubicBezTo>
                  <a:cubicBezTo>
                    <a:pt x="18683" y="44325"/>
                    <a:pt x="19192" y="44191"/>
                    <a:pt x="19593" y="43923"/>
                  </a:cubicBezTo>
                  <a:cubicBezTo>
                    <a:pt x="19915" y="43923"/>
                    <a:pt x="20289" y="43870"/>
                    <a:pt x="20610" y="43843"/>
                  </a:cubicBezTo>
                  <a:cubicBezTo>
                    <a:pt x="21735" y="44244"/>
                    <a:pt x="22832" y="44432"/>
                    <a:pt x="23929" y="44432"/>
                  </a:cubicBezTo>
                  <a:lnTo>
                    <a:pt x="24063" y="44432"/>
                  </a:lnTo>
                  <a:cubicBezTo>
                    <a:pt x="24491" y="44432"/>
                    <a:pt x="24946" y="44378"/>
                    <a:pt x="25348" y="44325"/>
                  </a:cubicBezTo>
                  <a:cubicBezTo>
                    <a:pt x="25776" y="44244"/>
                    <a:pt x="26178" y="44137"/>
                    <a:pt x="26606" y="43977"/>
                  </a:cubicBezTo>
                  <a:cubicBezTo>
                    <a:pt x="27114" y="43816"/>
                    <a:pt x="27516" y="43602"/>
                    <a:pt x="27944" y="43388"/>
                  </a:cubicBezTo>
                  <a:cubicBezTo>
                    <a:pt x="28372" y="43120"/>
                    <a:pt x="28747" y="42772"/>
                    <a:pt x="29015" y="42451"/>
                  </a:cubicBezTo>
                  <a:cubicBezTo>
                    <a:pt x="29095" y="42371"/>
                    <a:pt x="29122" y="42317"/>
                    <a:pt x="29175" y="42237"/>
                  </a:cubicBezTo>
                  <a:cubicBezTo>
                    <a:pt x="29443" y="41835"/>
                    <a:pt x="29657" y="41380"/>
                    <a:pt x="29764" y="40872"/>
                  </a:cubicBezTo>
                  <a:lnTo>
                    <a:pt x="29764" y="40791"/>
                  </a:lnTo>
                  <a:cubicBezTo>
                    <a:pt x="29791" y="40631"/>
                    <a:pt x="29791" y="40497"/>
                    <a:pt x="29791" y="40336"/>
                  </a:cubicBezTo>
                  <a:cubicBezTo>
                    <a:pt x="30246" y="40122"/>
                    <a:pt x="30701" y="39855"/>
                    <a:pt x="31129" y="39560"/>
                  </a:cubicBezTo>
                  <a:cubicBezTo>
                    <a:pt x="31531" y="39266"/>
                    <a:pt x="31906" y="38971"/>
                    <a:pt x="32200" y="38597"/>
                  </a:cubicBezTo>
                  <a:cubicBezTo>
                    <a:pt x="32361" y="38383"/>
                    <a:pt x="32521" y="38168"/>
                    <a:pt x="32655" y="37901"/>
                  </a:cubicBezTo>
                  <a:cubicBezTo>
                    <a:pt x="32789" y="37633"/>
                    <a:pt x="32896" y="37312"/>
                    <a:pt x="32976" y="37018"/>
                  </a:cubicBezTo>
                  <a:cubicBezTo>
                    <a:pt x="33030" y="36750"/>
                    <a:pt x="33056" y="36482"/>
                    <a:pt x="33030" y="36215"/>
                  </a:cubicBezTo>
                  <a:cubicBezTo>
                    <a:pt x="33030" y="36054"/>
                    <a:pt x="33030" y="35920"/>
                    <a:pt x="33003" y="35760"/>
                  </a:cubicBezTo>
                  <a:cubicBezTo>
                    <a:pt x="32896" y="35224"/>
                    <a:pt x="32708" y="34716"/>
                    <a:pt x="32361" y="34234"/>
                  </a:cubicBezTo>
                  <a:lnTo>
                    <a:pt x="32361" y="34207"/>
                  </a:lnTo>
                  <a:cubicBezTo>
                    <a:pt x="32762" y="33351"/>
                    <a:pt x="32923" y="32307"/>
                    <a:pt x="32762" y="31290"/>
                  </a:cubicBezTo>
                  <a:cubicBezTo>
                    <a:pt x="32735" y="31022"/>
                    <a:pt x="32655" y="30754"/>
                    <a:pt x="32601" y="30540"/>
                  </a:cubicBezTo>
                  <a:cubicBezTo>
                    <a:pt x="32521" y="30273"/>
                    <a:pt x="32387" y="30005"/>
                    <a:pt x="32253" y="29737"/>
                  </a:cubicBezTo>
                  <a:cubicBezTo>
                    <a:pt x="32200" y="29603"/>
                    <a:pt x="32120" y="29470"/>
                    <a:pt x="32039" y="29336"/>
                  </a:cubicBezTo>
                  <a:cubicBezTo>
                    <a:pt x="32494" y="28934"/>
                    <a:pt x="32976" y="28533"/>
                    <a:pt x="33404" y="28078"/>
                  </a:cubicBezTo>
                  <a:cubicBezTo>
                    <a:pt x="33859" y="27623"/>
                    <a:pt x="34261" y="27114"/>
                    <a:pt x="34636" y="26659"/>
                  </a:cubicBezTo>
                  <a:cubicBezTo>
                    <a:pt x="35064" y="26070"/>
                    <a:pt x="35412" y="25508"/>
                    <a:pt x="35679" y="24946"/>
                  </a:cubicBezTo>
                  <a:cubicBezTo>
                    <a:pt x="36375" y="23581"/>
                    <a:pt x="36670" y="22136"/>
                    <a:pt x="36590" y="20798"/>
                  </a:cubicBezTo>
                  <a:cubicBezTo>
                    <a:pt x="36509" y="20021"/>
                    <a:pt x="36322" y="19272"/>
                    <a:pt x="36001" y="18522"/>
                  </a:cubicBezTo>
                  <a:cubicBezTo>
                    <a:pt x="35840" y="18121"/>
                    <a:pt x="35653" y="17800"/>
                    <a:pt x="35439" y="17452"/>
                  </a:cubicBezTo>
                  <a:cubicBezTo>
                    <a:pt x="35278" y="17157"/>
                    <a:pt x="35037" y="16890"/>
                    <a:pt x="34796" y="16595"/>
                  </a:cubicBezTo>
                  <a:cubicBezTo>
                    <a:pt x="34769" y="16542"/>
                    <a:pt x="34743" y="16488"/>
                    <a:pt x="34662" y="16462"/>
                  </a:cubicBezTo>
                  <a:cubicBezTo>
                    <a:pt x="34100" y="15819"/>
                    <a:pt x="33431" y="15257"/>
                    <a:pt x="32655" y="14775"/>
                  </a:cubicBezTo>
                  <a:cubicBezTo>
                    <a:pt x="31959" y="14374"/>
                    <a:pt x="31183" y="14053"/>
                    <a:pt x="30353" y="13865"/>
                  </a:cubicBezTo>
                  <a:cubicBezTo>
                    <a:pt x="29791" y="13731"/>
                    <a:pt x="29175" y="13678"/>
                    <a:pt x="28560" y="13678"/>
                  </a:cubicBezTo>
                  <a:cubicBezTo>
                    <a:pt x="28319" y="13678"/>
                    <a:pt x="28051" y="13678"/>
                    <a:pt x="27810" y="13705"/>
                  </a:cubicBezTo>
                  <a:cubicBezTo>
                    <a:pt x="27516" y="12928"/>
                    <a:pt x="27141" y="12259"/>
                    <a:pt x="26767" y="11644"/>
                  </a:cubicBezTo>
                  <a:cubicBezTo>
                    <a:pt x="26338" y="10975"/>
                    <a:pt x="25830" y="10332"/>
                    <a:pt x="25241" y="9717"/>
                  </a:cubicBezTo>
                  <a:cubicBezTo>
                    <a:pt x="24946" y="9449"/>
                    <a:pt x="24625" y="9181"/>
                    <a:pt x="24304" y="8914"/>
                  </a:cubicBezTo>
                  <a:cubicBezTo>
                    <a:pt x="23688" y="8432"/>
                    <a:pt x="23046" y="8057"/>
                    <a:pt x="22538" y="7763"/>
                  </a:cubicBezTo>
                  <a:cubicBezTo>
                    <a:pt x="22484" y="7709"/>
                    <a:pt x="22430" y="7709"/>
                    <a:pt x="22404" y="7682"/>
                  </a:cubicBezTo>
                  <a:cubicBezTo>
                    <a:pt x="22297" y="7629"/>
                    <a:pt x="22216" y="7575"/>
                    <a:pt x="22136" y="7522"/>
                  </a:cubicBezTo>
                  <a:cubicBezTo>
                    <a:pt x="23019" y="6719"/>
                    <a:pt x="23608" y="5568"/>
                    <a:pt x="23608" y="4283"/>
                  </a:cubicBezTo>
                  <a:cubicBezTo>
                    <a:pt x="23608" y="1901"/>
                    <a:pt x="21654" y="1"/>
                    <a:pt x="1932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6580;p43"/>
            <p:cNvSpPr/>
            <p:nvPr/>
          </p:nvSpPr>
          <p:spPr>
            <a:xfrm>
              <a:off x="8034275" y="4821425"/>
              <a:ext cx="387450" cy="465725"/>
            </a:xfrm>
            <a:custGeom>
              <a:avLst/>
              <a:gdLst/>
              <a:ahLst/>
              <a:cxnLst/>
              <a:rect l="l" t="t" r="r" b="b"/>
              <a:pathLst>
                <a:path w="15498" h="18629" extrusionOk="0">
                  <a:moveTo>
                    <a:pt x="10091" y="0"/>
                  </a:moveTo>
                  <a:cubicBezTo>
                    <a:pt x="9422" y="0"/>
                    <a:pt x="8753" y="107"/>
                    <a:pt x="8084" y="321"/>
                  </a:cubicBezTo>
                  <a:cubicBezTo>
                    <a:pt x="7843" y="402"/>
                    <a:pt x="7575" y="535"/>
                    <a:pt x="7281" y="669"/>
                  </a:cubicBezTo>
                  <a:cubicBezTo>
                    <a:pt x="7013" y="803"/>
                    <a:pt x="6772" y="910"/>
                    <a:pt x="6531" y="1071"/>
                  </a:cubicBezTo>
                  <a:cubicBezTo>
                    <a:pt x="6076" y="1365"/>
                    <a:pt x="5621" y="1713"/>
                    <a:pt x="5193" y="2115"/>
                  </a:cubicBezTo>
                  <a:cubicBezTo>
                    <a:pt x="4899" y="2409"/>
                    <a:pt x="4604" y="2784"/>
                    <a:pt x="4283" y="3212"/>
                  </a:cubicBezTo>
                  <a:cubicBezTo>
                    <a:pt x="3989" y="3613"/>
                    <a:pt x="3721" y="4042"/>
                    <a:pt x="3453" y="4550"/>
                  </a:cubicBezTo>
                  <a:lnTo>
                    <a:pt x="3453" y="4577"/>
                  </a:lnTo>
                  <a:lnTo>
                    <a:pt x="3453" y="4604"/>
                  </a:lnTo>
                  <a:cubicBezTo>
                    <a:pt x="3159" y="5059"/>
                    <a:pt x="2864" y="5487"/>
                    <a:pt x="2597" y="5889"/>
                  </a:cubicBezTo>
                  <a:cubicBezTo>
                    <a:pt x="2088" y="6665"/>
                    <a:pt x="1687" y="7414"/>
                    <a:pt x="1312" y="8190"/>
                  </a:cubicBezTo>
                  <a:cubicBezTo>
                    <a:pt x="911" y="9020"/>
                    <a:pt x="616" y="9823"/>
                    <a:pt x="375" y="10626"/>
                  </a:cubicBezTo>
                  <a:cubicBezTo>
                    <a:pt x="134" y="11483"/>
                    <a:pt x="1" y="12286"/>
                    <a:pt x="1" y="13008"/>
                  </a:cubicBezTo>
                  <a:cubicBezTo>
                    <a:pt x="1" y="13784"/>
                    <a:pt x="134" y="14561"/>
                    <a:pt x="402" y="15176"/>
                  </a:cubicBezTo>
                  <a:cubicBezTo>
                    <a:pt x="589" y="15551"/>
                    <a:pt x="750" y="15899"/>
                    <a:pt x="991" y="16167"/>
                  </a:cubicBezTo>
                  <a:cubicBezTo>
                    <a:pt x="1205" y="16488"/>
                    <a:pt x="1526" y="16755"/>
                    <a:pt x="1821" y="17023"/>
                  </a:cubicBezTo>
                  <a:cubicBezTo>
                    <a:pt x="2490" y="17558"/>
                    <a:pt x="3346" y="17960"/>
                    <a:pt x="4390" y="18308"/>
                  </a:cubicBezTo>
                  <a:cubicBezTo>
                    <a:pt x="4818" y="18442"/>
                    <a:pt x="5273" y="18495"/>
                    <a:pt x="5621" y="18575"/>
                  </a:cubicBezTo>
                  <a:cubicBezTo>
                    <a:pt x="6023" y="18629"/>
                    <a:pt x="6478" y="18629"/>
                    <a:pt x="6906" y="18629"/>
                  </a:cubicBezTo>
                  <a:cubicBezTo>
                    <a:pt x="7361" y="18629"/>
                    <a:pt x="7816" y="18602"/>
                    <a:pt x="8244" y="18522"/>
                  </a:cubicBezTo>
                  <a:cubicBezTo>
                    <a:pt x="8753" y="18468"/>
                    <a:pt x="9181" y="18361"/>
                    <a:pt x="9583" y="18228"/>
                  </a:cubicBezTo>
                  <a:cubicBezTo>
                    <a:pt x="10252" y="17987"/>
                    <a:pt x="11081" y="17558"/>
                    <a:pt x="11483" y="16729"/>
                  </a:cubicBezTo>
                  <a:cubicBezTo>
                    <a:pt x="11697" y="16327"/>
                    <a:pt x="11751" y="15819"/>
                    <a:pt x="11697" y="15364"/>
                  </a:cubicBezTo>
                  <a:cubicBezTo>
                    <a:pt x="11644" y="15230"/>
                    <a:pt x="11644" y="15096"/>
                    <a:pt x="11590" y="14989"/>
                  </a:cubicBezTo>
                  <a:cubicBezTo>
                    <a:pt x="11563" y="14882"/>
                    <a:pt x="11483" y="14748"/>
                    <a:pt x="11429" y="14614"/>
                  </a:cubicBezTo>
                  <a:cubicBezTo>
                    <a:pt x="11322" y="14427"/>
                    <a:pt x="11189" y="14213"/>
                    <a:pt x="10974" y="14025"/>
                  </a:cubicBezTo>
                  <a:cubicBezTo>
                    <a:pt x="10814" y="13838"/>
                    <a:pt x="10626" y="13677"/>
                    <a:pt x="10386" y="13517"/>
                  </a:cubicBezTo>
                  <a:cubicBezTo>
                    <a:pt x="10171" y="13383"/>
                    <a:pt x="9957" y="13276"/>
                    <a:pt x="9690" y="13142"/>
                  </a:cubicBezTo>
                  <a:cubicBezTo>
                    <a:pt x="9422" y="13008"/>
                    <a:pt x="9101" y="12901"/>
                    <a:pt x="8780" y="12848"/>
                  </a:cubicBezTo>
                  <a:cubicBezTo>
                    <a:pt x="9368" y="12580"/>
                    <a:pt x="9984" y="12232"/>
                    <a:pt x="10573" y="11884"/>
                  </a:cubicBezTo>
                  <a:cubicBezTo>
                    <a:pt x="11483" y="11295"/>
                    <a:pt x="12286" y="10626"/>
                    <a:pt x="13035" y="9903"/>
                  </a:cubicBezTo>
                  <a:cubicBezTo>
                    <a:pt x="13383" y="9529"/>
                    <a:pt x="13731" y="9127"/>
                    <a:pt x="14026" y="8726"/>
                  </a:cubicBezTo>
                  <a:cubicBezTo>
                    <a:pt x="14374" y="8297"/>
                    <a:pt x="14641" y="7869"/>
                    <a:pt x="14829" y="7414"/>
                  </a:cubicBezTo>
                  <a:cubicBezTo>
                    <a:pt x="15310" y="6477"/>
                    <a:pt x="15498" y="5541"/>
                    <a:pt x="15444" y="4684"/>
                  </a:cubicBezTo>
                  <a:cubicBezTo>
                    <a:pt x="15391" y="4202"/>
                    <a:pt x="15257" y="3747"/>
                    <a:pt x="15070" y="3319"/>
                  </a:cubicBezTo>
                  <a:cubicBezTo>
                    <a:pt x="14963" y="3051"/>
                    <a:pt x="14829" y="2811"/>
                    <a:pt x="14695" y="2596"/>
                  </a:cubicBezTo>
                  <a:cubicBezTo>
                    <a:pt x="14561" y="2409"/>
                    <a:pt x="14400" y="2168"/>
                    <a:pt x="14160" y="1927"/>
                  </a:cubicBezTo>
                  <a:cubicBezTo>
                    <a:pt x="13758" y="1499"/>
                    <a:pt x="13330" y="1124"/>
                    <a:pt x="12794" y="803"/>
                  </a:cubicBezTo>
                  <a:cubicBezTo>
                    <a:pt x="12313" y="535"/>
                    <a:pt x="11831" y="321"/>
                    <a:pt x="11242" y="187"/>
                  </a:cubicBezTo>
                  <a:cubicBezTo>
                    <a:pt x="10894" y="27"/>
                    <a:pt x="10493" y="0"/>
                    <a:pt x="10091"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581;p43"/>
            <p:cNvSpPr/>
            <p:nvPr/>
          </p:nvSpPr>
          <p:spPr>
            <a:xfrm>
              <a:off x="8193525" y="4870925"/>
              <a:ext cx="228200" cy="415575"/>
            </a:xfrm>
            <a:custGeom>
              <a:avLst/>
              <a:gdLst/>
              <a:ahLst/>
              <a:cxnLst/>
              <a:rect l="l" t="t" r="r" b="b"/>
              <a:pathLst>
                <a:path w="9128" h="16623" extrusionOk="0">
                  <a:moveTo>
                    <a:pt x="7897" y="1"/>
                  </a:moveTo>
                  <a:cubicBezTo>
                    <a:pt x="7950" y="135"/>
                    <a:pt x="8004" y="295"/>
                    <a:pt x="8057" y="456"/>
                  </a:cubicBezTo>
                  <a:cubicBezTo>
                    <a:pt x="8084" y="670"/>
                    <a:pt x="8137" y="857"/>
                    <a:pt x="8164" y="1018"/>
                  </a:cubicBezTo>
                  <a:cubicBezTo>
                    <a:pt x="8191" y="1232"/>
                    <a:pt x="8191" y="1419"/>
                    <a:pt x="8164" y="1633"/>
                  </a:cubicBezTo>
                  <a:cubicBezTo>
                    <a:pt x="8164" y="1821"/>
                    <a:pt x="8137" y="2062"/>
                    <a:pt x="8084" y="2276"/>
                  </a:cubicBezTo>
                  <a:cubicBezTo>
                    <a:pt x="8030" y="2704"/>
                    <a:pt x="7897" y="3132"/>
                    <a:pt x="7763" y="3534"/>
                  </a:cubicBezTo>
                  <a:cubicBezTo>
                    <a:pt x="7602" y="3962"/>
                    <a:pt x="7388" y="4417"/>
                    <a:pt x="7120" y="4819"/>
                  </a:cubicBezTo>
                  <a:cubicBezTo>
                    <a:pt x="6585" y="5702"/>
                    <a:pt x="5889" y="6478"/>
                    <a:pt x="5113" y="7227"/>
                  </a:cubicBezTo>
                  <a:cubicBezTo>
                    <a:pt x="4337" y="7923"/>
                    <a:pt x="3480" y="8566"/>
                    <a:pt x="2570" y="9155"/>
                  </a:cubicBezTo>
                  <a:cubicBezTo>
                    <a:pt x="1741" y="9717"/>
                    <a:pt x="857" y="10225"/>
                    <a:pt x="1" y="10734"/>
                  </a:cubicBezTo>
                  <a:cubicBezTo>
                    <a:pt x="402" y="10787"/>
                    <a:pt x="750" y="10921"/>
                    <a:pt x="1125" y="11109"/>
                  </a:cubicBezTo>
                  <a:cubicBezTo>
                    <a:pt x="1339" y="11189"/>
                    <a:pt x="1526" y="11296"/>
                    <a:pt x="1714" y="11430"/>
                  </a:cubicBezTo>
                  <a:lnTo>
                    <a:pt x="2196" y="11831"/>
                  </a:lnTo>
                  <a:cubicBezTo>
                    <a:pt x="2490" y="12126"/>
                    <a:pt x="2731" y="12474"/>
                    <a:pt x="2838" y="12875"/>
                  </a:cubicBezTo>
                  <a:cubicBezTo>
                    <a:pt x="2918" y="13062"/>
                    <a:pt x="2945" y="13277"/>
                    <a:pt x="2945" y="13517"/>
                  </a:cubicBezTo>
                  <a:cubicBezTo>
                    <a:pt x="2945" y="13705"/>
                    <a:pt x="2891" y="13946"/>
                    <a:pt x="2865" y="14133"/>
                  </a:cubicBezTo>
                  <a:cubicBezTo>
                    <a:pt x="2811" y="14481"/>
                    <a:pt x="2677" y="14802"/>
                    <a:pt x="2463" y="15070"/>
                  </a:cubicBezTo>
                  <a:cubicBezTo>
                    <a:pt x="2303" y="15337"/>
                    <a:pt x="2062" y="15605"/>
                    <a:pt x="1821" y="15846"/>
                  </a:cubicBezTo>
                  <a:cubicBezTo>
                    <a:pt x="1553" y="16087"/>
                    <a:pt x="1285" y="16274"/>
                    <a:pt x="991" y="16408"/>
                  </a:cubicBezTo>
                  <a:cubicBezTo>
                    <a:pt x="857" y="16488"/>
                    <a:pt x="697" y="16542"/>
                    <a:pt x="563" y="16622"/>
                  </a:cubicBezTo>
                  <a:cubicBezTo>
                    <a:pt x="991" y="16622"/>
                    <a:pt x="1473" y="16595"/>
                    <a:pt x="1874" y="16515"/>
                  </a:cubicBezTo>
                  <a:cubicBezTo>
                    <a:pt x="2356" y="16462"/>
                    <a:pt x="2838" y="16355"/>
                    <a:pt x="3213" y="16221"/>
                  </a:cubicBezTo>
                  <a:cubicBezTo>
                    <a:pt x="3882" y="15980"/>
                    <a:pt x="4711" y="15552"/>
                    <a:pt x="5113" y="14722"/>
                  </a:cubicBezTo>
                  <a:cubicBezTo>
                    <a:pt x="5300" y="14320"/>
                    <a:pt x="5381" y="13812"/>
                    <a:pt x="5300" y="13330"/>
                  </a:cubicBezTo>
                  <a:cubicBezTo>
                    <a:pt x="5274" y="13196"/>
                    <a:pt x="5274" y="13062"/>
                    <a:pt x="5220" y="12982"/>
                  </a:cubicBezTo>
                  <a:cubicBezTo>
                    <a:pt x="5167" y="12875"/>
                    <a:pt x="5113" y="12741"/>
                    <a:pt x="5059" y="12607"/>
                  </a:cubicBezTo>
                  <a:cubicBezTo>
                    <a:pt x="4952" y="12393"/>
                    <a:pt x="4819" y="12206"/>
                    <a:pt x="4604" y="11992"/>
                  </a:cubicBezTo>
                  <a:cubicBezTo>
                    <a:pt x="4444" y="11831"/>
                    <a:pt x="4256" y="11671"/>
                    <a:pt x="4016" y="11483"/>
                  </a:cubicBezTo>
                  <a:cubicBezTo>
                    <a:pt x="3801" y="11376"/>
                    <a:pt x="3587" y="11269"/>
                    <a:pt x="3320" y="11135"/>
                  </a:cubicBezTo>
                  <a:cubicBezTo>
                    <a:pt x="3052" y="11001"/>
                    <a:pt x="2731" y="10894"/>
                    <a:pt x="2410" y="10814"/>
                  </a:cubicBezTo>
                  <a:cubicBezTo>
                    <a:pt x="2972" y="10600"/>
                    <a:pt x="3614" y="10252"/>
                    <a:pt x="4203" y="9851"/>
                  </a:cubicBezTo>
                  <a:cubicBezTo>
                    <a:pt x="5113" y="9288"/>
                    <a:pt x="5916" y="8619"/>
                    <a:pt x="6639" y="7897"/>
                  </a:cubicBezTo>
                  <a:cubicBezTo>
                    <a:pt x="7013" y="7522"/>
                    <a:pt x="7361" y="7120"/>
                    <a:pt x="7656" y="6719"/>
                  </a:cubicBezTo>
                  <a:cubicBezTo>
                    <a:pt x="7977" y="6291"/>
                    <a:pt x="8245" y="5836"/>
                    <a:pt x="8459" y="5407"/>
                  </a:cubicBezTo>
                  <a:cubicBezTo>
                    <a:pt x="8914" y="4471"/>
                    <a:pt x="9128" y="3534"/>
                    <a:pt x="9048" y="2677"/>
                  </a:cubicBezTo>
                  <a:cubicBezTo>
                    <a:pt x="9021" y="2196"/>
                    <a:pt x="8887" y="1741"/>
                    <a:pt x="8700" y="1259"/>
                  </a:cubicBezTo>
                  <a:cubicBezTo>
                    <a:pt x="8593" y="991"/>
                    <a:pt x="8459" y="750"/>
                    <a:pt x="8325" y="563"/>
                  </a:cubicBezTo>
                  <a:cubicBezTo>
                    <a:pt x="8191" y="349"/>
                    <a:pt x="8057" y="188"/>
                    <a:pt x="789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582;p43"/>
            <p:cNvSpPr/>
            <p:nvPr/>
          </p:nvSpPr>
          <p:spPr>
            <a:xfrm>
              <a:off x="8198225" y="4901575"/>
              <a:ext cx="177325" cy="197550"/>
            </a:xfrm>
            <a:custGeom>
              <a:avLst/>
              <a:gdLst/>
              <a:ahLst/>
              <a:cxnLst/>
              <a:rect l="l" t="t" r="r" b="b"/>
              <a:pathLst>
                <a:path w="7093" h="7902" extrusionOk="0">
                  <a:moveTo>
                    <a:pt x="5460" y="3004"/>
                  </a:moveTo>
                  <a:cubicBezTo>
                    <a:pt x="5460" y="3004"/>
                    <a:pt x="5460" y="3004"/>
                    <a:pt x="5460" y="3004"/>
                  </a:cubicBezTo>
                  <a:lnTo>
                    <a:pt x="5460" y="3004"/>
                  </a:lnTo>
                  <a:cubicBezTo>
                    <a:pt x="5460" y="3004"/>
                    <a:pt x="5460" y="3004"/>
                    <a:pt x="5460" y="3004"/>
                  </a:cubicBezTo>
                  <a:close/>
                  <a:moveTo>
                    <a:pt x="6711" y="1"/>
                  </a:moveTo>
                  <a:cubicBezTo>
                    <a:pt x="6578" y="1"/>
                    <a:pt x="6470" y="77"/>
                    <a:pt x="6424" y="193"/>
                  </a:cubicBezTo>
                  <a:cubicBezTo>
                    <a:pt x="6397" y="515"/>
                    <a:pt x="6344" y="809"/>
                    <a:pt x="6263" y="1077"/>
                  </a:cubicBezTo>
                  <a:cubicBezTo>
                    <a:pt x="6081" y="1753"/>
                    <a:pt x="5772" y="2379"/>
                    <a:pt x="5460" y="3004"/>
                  </a:cubicBezTo>
                  <a:lnTo>
                    <a:pt x="5460" y="3004"/>
                  </a:lnTo>
                  <a:cubicBezTo>
                    <a:pt x="5440" y="3004"/>
                    <a:pt x="5435" y="3034"/>
                    <a:pt x="5434" y="3049"/>
                  </a:cubicBezTo>
                  <a:lnTo>
                    <a:pt x="5434" y="3049"/>
                  </a:lnTo>
                  <a:cubicBezTo>
                    <a:pt x="5443" y="3034"/>
                    <a:pt x="5452" y="3019"/>
                    <a:pt x="5460" y="3004"/>
                  </a:cubicBezTo>
                  <a:lnTo>
                    <a:pt x="5460" y="3004"/>
                  </a:lnTo>
                  <a:cubicBezTo>
                    <a:pt x="5451" y="3022"/>
                    <a:pt x="5442" y="3039"/>
                    <a:pt x="5434" y="3057"/>
                  </a:cubicBezTo>
                  <a:cubicBezTo>
                    <a:pt x="5434" y="3057"/>
                    <a:pt x="5434" y="3054"/>
                    <a:pt x="5434" y="3049"/>
                  </a:cubicBezTo>
                  <a:lnTo>
                    <a:pt x="5434" y="3049"/>
                  </a:lnTo>
                  <a:cubicBezTo>
                    <a:pt x="4930" y="3915"/>
                    <a:pt x="4323" y="4702"/>
                    <a:pt x="3587" y="5386"/>
                  </a:cubicBezTo>
                  <a:cubicBezTo>
                    <a:pt x="3212" y="5734"/>
                    <a:pt x="2864" y="6055"/>
                    <a:pt x="2489" y="6349"/>
                  </a:cubicBezTo>
                  <a:cubicBezTo>
                    <a:pt x="2115" y="6644"/>
                    <a:pt x="1713" y="6912"/>
                    <a:pt x="1285" y="7152"/>
                  </a:cubicBezTo>
                  <a:cubicBezTo>
                    <a:pt x="910" y="7367"/>
                    <a:pt x="509" y="7554"/>
                    <a:pt x="80" y="7688"/>
                  </a:cubicBezTo>
                  <a:cubicBezTo>
                    <a:pt x="0" y="7741"/>
                    <a:pt x="0" y="7768"/>
                    <a:pt x="0" y="7822"/>
                  </a:cubicBezTo>
                  <a:cubicBezTo>
                    <a:pt x="54" y="7902"/>
                    <a:pt x="80" y="7902"/>
                    <a:pt x="134" y="7902"/>
                  </a:cubicBezTo>
                  <a:cubicBezTo>
                    <a:pt x="1071" y="7581"/>
                    <a:pt x="1954" y="7126"/>
                    <a:pt x="2757" y="6564"/>
                  </a:cubicBezTo>
                  <a:cubicBezTo>
                    <a:pt x="3185" y="6242"/>
                    <a:pt x="3587" y="5921"/>
                    <a:pt x="3988" y="5546"/>
                  </a:cubicBezTo>
                  <a:cubicBezTo>
                    <a:pt x="4390" y="5172"/>
                    <a:pt x="4764" y="4770"/>
                    <a:pt x="5086" y="4369"/>
                  </a:cubicBezTo>
                  <a:cubicBezTo>
                    <a:pt x="5594" y="3780"/>
                    <a:pt x="6022" y="3111"/>
                    <a:pt x="6370" y="2442"/>
                  </a:cubicBezTo>
                  <a:cubicBezTo>
                    <a:pt x="6531" y="2094"/>
                    <a:pt x="6665" y="1773"/>
                    <a:pt x="6799" y="1425"/>
                  </a:cubicBezTo>
                  <a:cubicBezTo>
                    <a:pt x="6932" y="1077"/>
                    <a:pt x="6986" y="702"/>
                    <a:pt x="7066" y="327"/>
                  </a:cubicBezTo>
                  <a:cubicBezTo>
                    <a:pt x="7093" y="167"/>
                    <a:pt x="6959" y="6"/>
                    <a:pt x="6799" y="6"/>
                  </a:cubicBezTo>
                  <a:lnTo>
                    <a:pt x="6772" y="6"/>
                  </a:lnTo>
                  <a:cubicBezTo>
                    <a:pt x="6751" y="3"/>
                    <a:pt x="6731" y="1"/>
                    <a:pt x="6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583;p43"/>
            <p:cNvSpPr/>
            <p:nvPr/>
          </p:nvSpPr>
          <p:spPr>
            <a:xfrm>
              <a:off x="8269825" y="4858225"/>
              <a:ext cx="68925" cy="150175"/>
            </a:xfrm>
            <a:custGeom>
              <a:avLst/>
              <a:gdLst/>
              <a:ahLst/>
              <a:cxnLst/>
              <a:rect l="l" t="t" r="r" b="b"/>
              <a:pathLst>
                <a:path w="2757" h="6007" extrusionOk="0">
                  <a:moveTo>
                    <a:pt x="2302" y="0"/>
                  </a:moveTo>
                  <a:cubicBezTo>
                    <a:pt x="2329" y="107"/>
                    <a:pt x="2329" y="107"/>
                    <a:pt x="2302" y="107"/>
                  </a:cubicBezTo>
                  <a:cubicBezTo>
                    <a:pt x="2222" y="107"/>
                    <a:pt x="2141" y="134"/>
                    <a:pt x="2088" y="188"/>
                  </a:cubicBezTo>
                  <a:cubicBezTo>
                    <a:pt x="2061" y="241"/>
                    <a:pt x="2034" y="295"/>
                    <a:pt x="2034" y="321"/>
                  </a:cubicBezTo>
                  <a:cubicBezTo>
                    <a:pt x="2034" y="402"/>
                    <a:pt x="2034" y="428"/>
                    <a:pt x="2061" y="509"/>
                  </a:cubicBezTo>
                  <a:cubicBezTo>
                    <a:pt x="2168" y="857"/>
                    <a:pt x="2195" y="1231"/>
                    <a:pt x="2195" y="1606"/>
                  </a:cubicBezTo>
                  <a:cubicBezTo>
                    <a:pt x="2195" y="2034"/>
                    <a:pt x="2115" y="2463"/>
                    <a:pt x="2034" y="2864"/>
                  </a:cubicBezTo>
                  <a:cubicBezTo>
                    <a:pt x="1954" y="3105"/>
                    <a:pt x="1900" y="3346"/>
                    <a:pt x="1793" y="3587"/>
                  </a:cubicBezTo>
                  <a:cubicBezTo>
                    <a:pt x="1686" y="3801"/>
                    <a:pt x="1552" y="4042"/>
                    <a:pt x="1419" y="4283"/>
                  </a:cubicBezTo>
                  <a:lnTo>
                    <a:pt x="1445" y="4256"/>
                  </a:lnTo>
                  <a:lnTo>
                    <a:pt x="1445" y="4256"/>
                  </a:lnTo>
                  <a:cubicBezTo>
                    <a:pt x="1204" y="4684"/>
                    <a:pt x="857" y="5086"/>
                    <a:pt x="482" y="5460"/>
                  </a:cubicBezTo>
                  <a:cubicBezTo>
                    <a:pt x="348" y="5594"/>
                    <a:pt x="214" y="5728"/>
                    <a:pt x="54" y="5808"/>
                  </a:cubicBezTo>
                  <a:cubicBezTo>
                    <a:pt x="27" y="5862"/>
                    <a:pt x="0" y="5915"/>
                    <a:pt x="27" y="5942"/>
                  </a:cubicBezTo>
                  <a:cubicBezTo>
                    <a:pt x="46" y="5981"/>
                    <a:pt x="80" y="6006"/>
                    <a:pt x="118" y="6006"/>
                  </a:cubicBezTo>
                  <a:cubicBezTo>
                    <a:pt x="132" y="6006"/>
                    <a:pt x="146" y="6003"/>
                    <a:pt x="161" y="5996"/>
                  </a:cubicBezTo>
                  <a:cubicBezTo>
                    <a:pt x="964" y="5380"/>
                    <a:pt x="1633" y="4550"/>
                    <a:pt x="2088" y="3640"/>
                  </a:cubicBezTo>
                  <a:cubicBezTo>
                    <a:pt x="2222" y="3399"/>
                    <a:pt x="2329" y="3185"/>
                    <a:pt x="2382" y="2944"/>
                  </a:cubicBezTo>
                  <a:cubicBezTo>
                    <a:pt x="2489" y="2704"/>
                    <a:pt x="2570" y="2436"/>
                    <a:pt x="2623" y="2168"/>
                  </a:cubicBezTo>
                  <a:cubicBezTo>
                    <a:pt x="2730" y="1660"/>
                    <a:pt x="2757" y="1124"/>
                    <a:pt x="2703" y="643"/>
                  </a:cubicBezTo>
                  <a:cubicBezTo>
                    <a:pt x="2703" y="509"/>
                    <a:pt x="2677" y="402"/>
                    <a:pt x="2623" y="268"/>
                  </a:cubicBezTo>
                  <a:cubicBezTo>
                    <a:pt x="2623" y="241"/>
                    <a:pt x="2623" y="241"/>
                    <a:pt x="2596" y="188"/>
                  </a:cubicBezTo>
                  <a:cubicBezTo>
                    <a:pt x="2570" y="134"/>
                    <a:pt x="2516" y="107"/>
                    <a:pt x="2489" y="54"/>
                  </a:cubicBezTo>
                  <a:cubicBezTo>
                    <a:pt x="2436" y="27"/>
                    <a:pt x="2355" y="0"/>
                    <a:pt x="2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584;p43"/>
            <p:cNvSpPr/>
            <p:nvPr/>
          </p:nvSpPr>
          <p:spPr>
            <a:xfrm>
              <a:off x="8203575" y="5154925"/>
              <a:ext cx="51550" cy="61975"/>
            </a:xfrm>
            <a:custGeom>
              <a:avLst/>
              <a:gdLst/>
              <a:ahLst/>
              <a:cxnLst/>
              <a:rect l="l" t="t" r="r" b="b"/>
              <a:pathLst>
                <a:path w="2062" h="2479" extrusionOk="0">
                  <a:moveTo>
                    <a:pt x="45" y="1"/>
                  </a:moveTo>
                  <a:cubicBezTo>
                    <a:pt x="37" y="1"/>
                    <a:pt x="27" y="27"/>
                    <a:pt x="27" y="43"/>
                  </a:cubicBezTo>
                  <a:cubicBezTo>
                    <a:pt x="0" y="70"/>
                    <a:pt x="27" y="150"/>
                    <a:pt x="54" y="177"/>
                  </a:cubicBezTo>
                  <a:cubicBezTo>
                    <a:pt x="241" y="230"/>
                    <a:pt x="375" y="311"/>
                    <a:pt x="509" y="418"/>
                  </a:cubicBezTo>
                  <a:cubicBezTo>
                    <a:pt x="669" y="525"/>
                    <a:pt x="830" y="685"/>
                    <a:pt x="964" y="792"/>
                  </a:cubicBezTo>
                  <a:cubicBezTo>
                    <a:pt x="1098" y="980"/>
                    <a:pt x="1231" y="1167"/>
                    <a:pt x="1339" y="1381"/>
                  </a:cubicBezTo>
                  <a:cubicBezTo>
                    <a:pt x="1419" y="1595"/>
                    <a:pt x="1526" y="1863"/>
                    <a:pt x="1606" y="2131"/>
                  </a:cubicBezTo>
                  <a:lnTo>
                    <a:pt x="1606" y="2238"/>
                  </a:lnTo>
                  <a:lnTo>
                    <a:pt x="1606" y="2318"/>
                  </a:lnTo>
                  <a:cubicBezTo>
                    <a:pt x="1606" y="2345"/>
                    <a:pt x="1633" y="2372"/>
                    <a:pt x="1660" y="2425"/>
                  </a:cubicBezTo>
                  <a:cubicBezTo>
                    <a:pt x="1713" y="2452"/>
                    <a:pt x="1767" y="2479"/>
                    <a:pt x="1847" y="2479"/>
                  </a:cubicBezTo>
                  <a:cubicBezTo>
                    <a:pt x="1901" y="2479"/>
                    <a:pt x="1981" y="2452"/>
                    <a:pt x="2008" y="2425"/>
                  </a:cubicBezTo>
                  <a:cubicBezTo>
                    <a:pt x="2034" y="2372"/>
                    <a:pt x="2061" y="2291"/>
                    <a:pt x="2061" y="2238"/>
                  </a:cubicBezTo>
                  <a:lnTo>
                    <a:pt x="1981" y="1836"/>
                  </a:lnTo>
                  <a:cubicBezTo>
                    <a:pt x="1927" y="1702"/>
                    <a:pt x="1874" y="1569"/>
                    <a:pt x="1794" y="1462"/>
                  </a:cubicBezTo>
                  <a:cubicBezTo>
                    <a:pt x="1713" y="1247"/>
                    <a:pt x="1526" y="1033"/>
                    <a:pt x="1339" y="873"/>
                  </a:cubicBezTo>
                  <a:lnTo>
                    <a:pt x="1071" y="605"/>
                  </a:lnTo>
                  <a:cubicBezTo>
                    <a:pt x="964" y="525"/>
                    <a:pt x="857" y="444"/>
                    <a:pt x="776" y="364"/>
                  </a:cubicBezTo>
                  <a:cubicBezTo>
                    <a:pt x="562" y="230"/>
                    <a:pt x="321" y="96"/>
                    <a:pt x="107" y="43"/>
                  </a:cubicBezTo>
                  <a:lnTo>
                    <a:pt x="54" y="43"/>
                  </a:lnTo>
                  <a:cubicBezTo>
                    <a:pt x="54" y="11"/>
                    <a:pt x="50" y="1"/>
                    <a:pt x="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585;p43"/>
            <p:cNvSpPr/>
            <p:nvPr/>
          </p:nvSpPr>
          <p:spPr>
            <a:xfrm>
              <a:off x="7739850" y="5160400"/>
              <a:ext cx="135200" cy="160875"/>
            </a:xfrm>
            <a:custGeom>
              <a:avLst/>
              <a:gdLst/>
              <a:ahLst/>
              <a:cxnLst/>
              <a:rect l="l" t="t" r="r" b="b"/>
              <a:pathLst>
                <a:path w="5408" h="6435" extrusionOk="0">
                  <a:moveTo>
                    <a:pt x="4363" y="1"/>
                  </a:moveTo>
                  <a:cubicBezTo>
                    <a:pt x="4353" y="1"/>
                    <a:pt x="4344" y="4"/>
                    <a:pt x="4337" y="11"/>
                  </a:cubicBezTo>
                  <a:cubicBezTo>
                    <a:pt x="3721" y="306"/>
                    <a:pt x="3186" y="680"/>
                    <a:pt x="2597" y="1189"/>
                  </a:cubicBezTo>
                  <a:cubicBezTo>
                    <a:pt x="1981" y="1724"/>
                    <a:pt x="1473" y="2286"/>
                    <a:pt x="1044" y="2875"/>
                  </a:cubicBezTo>
                  <a:cubicBezTo>
                    <a:pt x="777" y="3250"/>
                    <a:pt x="536" y="3598"/>
                    <a:pt x="375" y="3973"/>
                  </a:cubicBezTo>
                  <a:cubicBezTo>
                    <a:pt x="268" y="4160"/>
                    <a:pt x="215" y="4347"/>
                    <a:pt x="134" y="4508"/>
                  </a:cubicBezTo>
                  <a:cubicBezTo>
                    <a:pt x="81" y="4695"/>
                    <a:pt x="1" y="4909"/>
                    <a:pt x="1" y="5097"/>
                  </a:cubicBezTo>
                  <a:cubicBezTo>
                    <a:pt x="1" y="5311"/>
                    <a:pt x="54" y="5471"/>
                    <a:pt x="81" y="5632"/>
                  </a:cubicBezTo>
                  <a:cubicBezTo>
                    <a:pt x="81" y="5686"/>
                    <a:pt x="108" y="5686"/>
                    <a:pt x="108" y="5712"/>
                  </a:cubicBezTo>
                  <a:cubicBezTo>
                    <a:pt x="188" y="5873"/>
                    <a:pt x="268" y="6034"/>
                    <a:pt x="402" y="6141"/>
                  </a:cubicBezTo>
                  <a:cubicBezTo>
                    <a:pt x="611" y="6328"/>
                    <a:pt x="884" y="6435"/>
                    <a:pt x="1184" y="6435"/>
                  </a:cubicBezTo>
                  <a:cubicBezTo>
                    <a:pt x="1270" y="6435"/>
                    <a:pt x="1357" y="6426"/>
                    <a:pt x="1446" y="6408"/>
                  </a:cubicBezTo>
                  <a:cubicBezTo>
                    <a:pt x="1660" y="6382"/>
                    <a:pt x="1847" y="6301"/>
                    <a:pt x="2062" y="6221"/>
                  </a:cubicBezTo>
                  <a:lnTo>
                    <a:pt x="2650" y="5819"/>
                  </a:lnTo>
                  <a:cubicBezTo>
                    <a:pt x="3025" y="5552"/>
                    <a:pt x="3346" y="5204"/>
                    <a:pt x="3694" y="4776"/>
                  </a:cubicBezTo>
                  <a:cubicBezTo>
                    <a:pt x="4096" y="4267"/>
                    <a:pt x="4470" y="3705"/>
                    <a:pt x="4792" y="3170"/>
                  </a:cubicBezTo>
                  <a:cubicBezTo>
                    <a:pt x="4952" y="2902"/>
                    <a:pt x="5166" y="2634"/>
                    <a:pt x="5327" y="2367"/>
                  </a:cubicBezTo>
                  <a:cubicBezTo>
                    <a:pt x="5354" y="2367"/>
                    <a:pt x="5407" y="2340"/>
                    <a:pt x="5407" y="2286"/>
                  </a:cubicBezTo>
                  <a:lnTo>
                    <a:pt x="5407" y="2206"/>
                  </a:lnTo>
                  <a:cubicBezTo>
                    <a:pt x="5140" y="1751"/>
                    <a:pt x="4926" y="1296"/>
                    <a:pt x="4738" y="787"/>
                  </a:cubicBezTo>
                  <a:cubicBezTo>
                    <a:pt x="4658" y="600"/>
                    <a:pt x="4631" y="413"/>
                    <a:pt x="4551" y="225"/>
                  </a:cubicBezTo>
                  <a:lnTo>
                    <a:pt x="4551" y="199"/>
                  </a:lnTo>
                  <a:lnTo>
                    <a:pt x="4551" y="145"/>
                  </a:lnTo>
                  <a:cubicBezTo>
                    <a:pt x="4551" y="118"/>
                    <a:pt x="4551" y="118"/>
                    <a:pt x="4524" y="92"/>
                  </a:cubicBezTo>
                  <a:cubicBezTo>
                    <a:pt x="4524" y="65"/>
                    <a:pt x="4497" y="65"/>
                    <a:pt x="4470" y="65"/>
                  </a:cubicBezTo>
                  <a:cubicBezTo>
                    <a:pt x="4431" y="26"/>
                    <a:pt x="4392" y="1"/>
                    <a:pt x="4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586;p43"/>
            <p:cNvSpPr/>
            <p:nvPr/>
          </p:nvSpPr>
          <p:spPr>
            <a:xfrm>
              <a:off x="7743200" y="5206850"/>
              <a:ext cx="130500" cy="113775"/>
            </a:xfrm>
            <a:custGeom>
              <a:avLst/>
              <a:gdLst/>
              <a:ahLst/>
              <a:cxnLst/>
              <a:rect l="l" t="t" r="r" b="b"/>
              <a:pathLst>
                <a:path w="5220" h="4551" extrusionOk="0">
                  <a:moveTo>
                    <a:pt x="5059" y="0"/>
                  </a:moveTo>
                  <a:cubicBezTo>
                    <a:pt x="4899" y="375"/>
                    <a:pt x="4658" y="776"/>
                    <a:pt x="4417" y="1098"/>
                  </a:cubicBezTo>
                  <a:cubicBezTo>
                    <a:pt x="4122" y="1553"/>
                    <a:pt x="3801" y="1954"/>
                    <a:pt x="3426" y="2302"/>
                  </a:cubicBezTo>
                  <a:cubicBezTo>
                    <a:pt x="3052" y="2677"/>
                    <a:pt x="2650" y="2971"/>
                    <a:pt x="2195" y="3292"/>
                  </a:cubicBezTo>
                  <a:cubicBezTo>
                    <a:pt x="2008" y="3373"/>
                    <a:pt x="1821" y="3480"/>
                    <a:pt x="1606" y="3587"/>
                  </a:cubicBezTo>
                  <a:cubicBezTo>
                    <a:pt x="1419" y="3694"/>
                    <a:pt x="1178" y="3774"/>
                    <a:pt x="937" y="3854"/>
                  </a:cubicBezTo>
                  <a:cubicBezTo>
                    <a:pt x="803" y="3881"/>
                    <a:pt x="696" y="3908"/>
                    <a:pt x="563" y="3961"/>
                  </a:cubicBezTo>
                  <a:cubicBezTo>
                    <a:pt x="482" y="3961"/>
                    <a:pt x="375" y="3988"/>
                    <a:pt x="268" y="3988"/>
                  </a:cubicBezTo>
                  <a:cubicBezTo>
                    <a:pt x="188" y="3988"/>
                    <a:pt x="81" y="3988"/>
                    <a:pt x="0" y="3961"/>
                  </a:cubicBezTo>
                  <a:lnTo>
                    <a:pt x="0" y="3961"/>
                  </a:lnTo>
                  <a:cubicBezTo>
                    <a:pt x="81" y="4068"/>
                    <a:pt x="188" y="4229"/>
                    <a:pt x="268" y="4283"/>
                  </a:cubicBezTo>
                  <a:cubicBezTo>
                    <a:pt x="482" y="4443"/>
                    <a:pt x="777" y="4550"/>
                    <a:pt x="1071" y="4550"/>
                  </a:cubicBezTo>
                  <a:lnTo>
                    <a:pt x="1312" y="4550"/>
                  </a:lnTo>
                  <a:cubicBezTo>
                    <a:pt x="1526" y="4524"/>
                    <a:pt x="1713" y="4443"/>
                    <a:pt x="1901" y="4363"/>
                  </a:cubicBezTo>
                  <a:cubicBezTo>
                    <a:pt x="2115" y="4256"/>
                    <a:pt x="2329" y="4122"/>
                    <a:pt x="2516" y="3961"/>
                  </a:cubicBezTo>
                  <a:cubicBezTo>
                    <a:pt x="2891" y="3694"/>
                    <a:pt x="3212" y="3346"/>
                    <a:pt x="3560" y="2918"/>
                  </a:cubicBezTo>
                  <a:cubicBezTo>
                    <a:pt x="3962" y="2409"/>
                    <a:pt x="4310" y="1847"/>
                    <a:pt x="4658" y="1312"/>
                  </a:cubicBezTo>
                  <a:lnTo>
                    <a:pt x="4684" y="1231"/>
                  </a:lnTo>
                  <a:cubicBezTo>
                    <a:pt x="4845" y="1017"/>
                    <a:pt x="5032" y="723"/>
                    <a:pt x="5166" y="509"/>
                  </a:cubicBezTo>
                  <a:cubicBezTo>
                    <a:pt x="5193" y="509"/>
                    <a:pt x="5220" y="455"/>
                    <a:pt x="5220" y="428"/>
                  </a:cubicBezTo>
                  <a:lnTo>
                    <a:pt x="5220" y="348"/>
                  </a:lnTo>
                  <a:cubicBezTo>
                    <a:pt x="5166" y="241"/>
                    <a:pt x="5086" y="107"/>
                    <a:pt x="505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587;p43"/>
            <p:cNvSpPr/>
            <p:nvPr/>
          </p:nvSpPr>
          <p:spPr>
            <a:xfrm>
              <a:off x="8083125" y="5275750"/>
              <a:ext cx="250950" cy="180700"/>
            </a:xfrm>
            <a:custGeom>
              <a:avLst/>
              <a:gdLst/>
              <a:ahLst/>
              <a:cxnLst/>
              <a:rect l="l" t="t" r="r" b="b"/>
              <a:pathLst>
                <a:path w="10038" h="7228" extrusionOk="0">
                  <a:moveTo>
                    <a:pt x="5862" y="1"/>
                  </a:moveTo>
                  <a:cubicBezTo>
                    <a:pt x="5621" y="55"/>
                    <a:pt x="5461" y="135"/>
                    <a:pt x="5327" y="215"/>
                  </a:cubicBezTo>
                  <a:cubicBezTo>
                    <a:pt x="5193" y="322"/>
                    <a:pt x="5059" y="429"/>
                    <a:pt x="4899" y="590"/>
                  </a:cubicBezTo>
                  <a:cubicBezTo>
                    <a:pt x="4818" y="724"/>
                    <a:pt x="4711" y="857"/>
                    <a:pt x="4604" y="1072"/>
                  </a:cubicBezTo>
                  <a:lnTo>
                    <a:pt x="4417" y="1553"/>
                  </a:lnTo>
                  <a:cubicBezTo>
                    <a:pt x="4310" y="1928"/>
                    <a:pt x="4283" y="2330"/>
                    <a:pt x="4310" y="2704"/>
                  </a:cubicBezTo>
                  <a:cubicBezTo>
                    <a:pt x="4336" y="3025"/>
                    <a:pt x="4444" y="3320"/>
                    <a:pt x="4604" y="3614"/>
                  </a:cubicBezTo>
                  <a:cubicBezTo>
                    <a:pt x="4524" y="3614"/>
                    <a:pt x="4417" y="3561"/>
                    <a:pt x="4310" y="3561"/>
                  </a:cubicBezTo>
                  <a:cubicBezTo>
                    <a:pt x="4203" y="3561"/>
                    <a:pt x="4149" y="3641"/>
                    <a:pt x="4149" y="3695"/>
                  </a:cubicBezTo>
                  <a:cubicBezTo>
                    <a:pt x="4149" y="3775"/>
                    <a:pt x="4176" y="3828"/>
                    <a:pt x="4229" y="3855"/>
                  </a:cubicBezTo>
                  <a:cubicBezTo>
                    <a:pt x="4149" y="3828"/>
                    <a:pt x="4069" y="3802"/>
                    <a:pt x="3988" y="3775"/>
                  </a:cubicBezTo>
                  <a:lnTo>
                    <a:pt x="3908" y="3775"/>
                  </a:lnTo>
                  <a:cubicBezTo>
                    <a:pt x="3828" y="3775"/>
                    <a:pt x="3774" y="3802"/>
                    <a:pt x="3774" y="3855"/>
                  </a:cubicBezTo>
                  <a:lnTo>
                    <a:pt x="3774" y="3936"/>
                  </a:lnTo>
                  <a:cubicBezTo>
                    <a:pt x="3560" y="3962"/>
                    <a:pt x="3373" y="3989"/>
                    <a:pt x="3132" y="4043"/>
                  </a:cubicBezTo>
                  <a:cubicBezTo>
                    <a:pt x="2731" y="4123"/>
                    <a:pt x="2383" y="4310"/>
                    <a:pt x="2008" y="4471"/>
                  </a:cubicBezTo>
                  <a:cubicBezTo>
                    <a:pt x="1633" y="4658"/>
                    <a:pt x="1312" y="4899"/>
                    <a:pt x="991" y="5167"/>
                  </a:cubicBezTo>
                  <a:cubicBezTo>
                    <a:pt x="696" y="5461"/>
                    <a:pt x="455" y="5782"/>
                    <a:pt x="322" y="6104"/>
                  </a:cubicBezTo>
                  <a:lnTo>
                    <a:pt x="161" y="6104"/>
                  </a:lnTo>
                  <a:cubicBezTo>
                    <a:pt x="81" y="6104"/>
                    <a:pt x="27" y="6157"/>
                    <a:pt x="27" y="6211"/>
                  </a:cubicBezTo>
                  <a:cubicBezTo>
                    <a:pt x="0" y="6291"/>
                    <a:pt x="27" y="6371"/>
                    <a:pt x="134" y="6425"/>
                  </a:cubicBezTo>
                  <a:cubicBezTo>
                    <a:pt x="1258" y="6960"/>
                    <a:pt x="2409" y="7228"/>
                    <a:pt x="3480" y="7228"/>
                  </a:cubicBezTo>
                  <a:lnTo>
                    <a:pt x="3560" y="7228"/>
                  </a:lnTo>
                  <a:cubicBezTo>
                    <a:pt x="3881" y="7228"/>
                    <a:pt x="4176" y="7174"/>
                    <a:pt x="4470" y="7147"/>
                  </a:cubicBezTo>
                  <a:cubicBezTo>
                    <a:pt x="4738" y="7121"/>
                    <a:pt x="5032" y="7014"/>
                    <a:pt x="5354" y="6907"/>
                  </a:cubicBezTo>
                  <a:cubicBezTo>
                    <a:pt x="5648" y="6826"/>
                    <a:pt x="5889" y="6719"/>
                    <a:pt x="6076" y="6585"/>
                  </a:cubicBezTo>
                  <a:cubicBezTo>
                    <a:pt x="6290" y="6451"/>
                    <a:pt x="6424" y="6344"/>
                    <a:pt x="6504" y="6184"/>
                  </a:cubicBezTo>
                  <a:cubicBezTo>
                    <a:pt x="6585" y="6077"/>
                    <a:pt x="6638" y="5943"/>
                    <a:pt x="6638" y="5836"/>
                  </a:cubicBezTo>
                  <a:cubicBezTo>
                    <a:pt x="6692" y="5756"/>
                    <a:pt x="6638" y="5622"/>
                    <a:pt x="6612" y="5488"/>
                  </a:cubicBezTo>
                  <a:cubicBezTo>
                    <a:pt x="6504" y="5220"/>
                    <a:pt x="6290" y="4979"/>
                    <a:pt x="6103" y="4846"/>
                  </a:cubicBezTo>
                  <a:cubicBezTo>
                    <a:pt x="5889" y="4631"/>
                    <a:pt x="5648" y="4498"/>
                    <a:pt x="5273" y="4310"/>
                  </a:cubicBezTo>
                  <a:cubicBezTo>
                    <a:pt x="5113" y="4203"/>
                    <a:pt x="4899" y="4150"/>
                    <a:pt x="4738" y="4069"/>
                  </a:cubicBezTo>
                  <a:cubicBezTo>
                    <a:pt x="4577" y="4016"/>
                    <a:pt x="4417" y="3936"/>
                    <a:pt x="4283" y="3909"/>
                  </a:cubicBezTo>
                  <a:lnTo>
                    <a:pt x="4283" y="3909"/>
                  </a:lnTo>
                  <a:cubicBezTo>
                    <a:pt x="4577" y="3936"/>
                    <a:pt x="4872" y="3936"/>
                    <a:pt x="5166" y="3936"/>
                  </a:cubicBezTo>
                  <a:cubicBezTo>
                    <a:pt x="5434" y="3936"/>
                    <a:pt x="5675" y="3936"/>
                    <a:pt x="5942" y="3909"/>
                  </a:cubicBezTo>
                  <a:cubicBezTo>
                    <a:pt x="6504" y="3882"/>
                    <a:pt x="7093" y="3748"/>
                    <a:pt x="7629" y="3561"/>
                  </a:cubicBezTo>
                  <a:cubicBezTo>
                    <a:pt x="8164" y="3400"/>
                    <a:pt x="8699" y="3133"/>
                    <a:pt x="9154" y="2811"/>
                  </a:cubicBezTo>
                  <a:cubicBezTo>
                    <a:pt x="9395" y="2624"/>
                    <a:pt x="9556" y="2463"/>
                    <a:pt x="9690" y="2303"/>
                  </a:cubicBezTo>
                  <a:cubicBezTo>
                    <a:pt x="9770" y="2223"/>
                    <a:pt x="9797" y="2169"/>
                    <a:pt x="9850" y="2062"/>
                  </a:cubicBezTo>
                  <a:cubicBezTo>
                    <a:pt x="9904" y="2008"/>
                    <a:pt x="9930" y="1928"/>
                    <a:pt x="9957" y="1821"/>
                  </a:cubicBezTo>
                  <a:cubicBezTo>
                    <a:pt x="10038" y="1607"/>
                    <a:pt x="9930" y="1339"/>
                    <a:pt x="9716" y="1125"/>
                  </a:cubicBezTo>
                  <a:cubicBezTo>
                    <a:pt x="9636" y="1018"/>
                    <a:pt x="9529" y="965"/>
                    <a:pt x="9395" y="857"/>
                  </a:cubicBezTo>
                  <a:cubicBezTo>
                    <a:pt x="9261" y="804"/>
                    <a:pt x="9101" y="697"/>
                    <a:pt x="8887" y="617"/>
                  </a:cubicBezTo>
                  <a:cubicBezTo>
                    <a:pt x="8726" y="563"/>
                    <a:pt x="8565" y="536"/>
                    <a:pt x="8325" y="456"/>
                  </a:cubicBezTo>
                  <a:cubicBezTo>
                    <a:pt x="8164" y="429"/>
                    <a:pt x="7950" y="402"/>
                    <a:pt x="7789" y="349"/>
                  </a:cubicBezTo>
                  <a:lnTo>
                    <a:pt x="7575" y="322"/>
                  </a:lnTo>
                  <a:cubicBezTo>
                    <a:pt x="7120" y="215"/>
                    <a:pt x="6612" y="162"/>
                    <a:pt x="6183" y="55"/>
                  </a:cubicBezTo>
                  <a:lnTo>
                    <a:pt x="6023" y="28"/>
                  </a:lnTo>
                  <a:cubicBezTo>
                    <a:pt x="5942" y="28"/>
                    <a:pt x="5916" y="1"/>
                    <a:pt x="5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6588;p43"/>
            <p:cNvSpPr/>
            <p:nvPr/>
          </p:nvSpPr>
          <p:spPr>
            <a:xfrm>
              <a:off x="8204225" y="5275750"/>
              <a:ext cx="127850" cy="38850"/>
            </a:xfrm>
            <a:custGeom>
              <a:avLst/>
              <a:gdLst/>
              <a:ahLst/>
              <a:cxnLst/>
              <a:rect l="l" t="t" r="r" b="b"/>
              <a:pathLst>
                <a:path w="5114" h="1554" extrusionOk="0">
                  <a:moveTo>
                    <a:pt x="965" y="1"/>
                  </a:moveTo>
                  <a:cubicBezTo>
                    <a:pt x="777" y="28"/>
                    <a:pt x="617" y="135"/>
                    <a:pt x="483" y="215"/>
                  </a:cubicBezTo>
                  <a:cubicBezTo>
                    <a:pt x="349" y="322"/>
                    <a:pt x="215" y="429"/>
                    <a:pt x="55" y="590"/>
                  </a:cubicBezTo>
                  <a:cubicBezTo>
                    <a:pt x="28" y="617"/>
                    <a:pt x="28" y="670"/>
                    <a:pt x="1" y="670"/>
                  </a:cubicBezTo>
                  <a:cubicBezTo>
                    <a:pt x="108" y="670"/>
                    <a:pt x="162" y="697"/>
                    <a:pt x="269" y="697"/>
                  </a:cubicBezTo>
                  <a:cubicBezTo>
                    <a:pt x="643" y="750"/>
                    <a:pt x="965" y="804"/>
                    <a:pt x="1339" y="831"/>
                  </a:cubicBezTo>
                  <a:cubicBezTo>
                    <a:pt x="1848" y="857"/>
                    <a:pt x="2303" y="884"/>
                    <a:pt x="2811" y="938"/>
                  </a:cubicBezTo>
                  <a:cubicBezTo>
                    <a:pt x="3186" y="965"/>
                    <a:pt x="3534" y="965"/>
                    <a:pt x="3909" y="1072"/>
                  </a:cubicBezTo>
                  <a:cubicBezTo>
                    <a:pt x="4069" y="1098"/>
                    <a:pt x="4283" y="1125"/>
                    <a:pt x="4444" y="1205"/>
                  </a:cubicBezTo>
                  <a:cubicBezTo>
                    <a:pt x="4605" y="1259"/>
                    <a:pt x="4739" y="1312"/>
                    <a:pt x="4872" y="1393"/>
                  </a:cubicBezTo>
                  <a:cubicBezTo>
                    <a:pt x="4953" y="1473"/>
                    <a:pt x="5060" y="1500"/>
                    <a:pt x="5113" y="1553"/>
                  </a:cubicBezTo>
                  <a:cubicBezTo>
                    <a:pt x="5086" y="1393"/>
                    <a:pt x="5006" y="1259"/>
                    <a:pt x="4872" y="1125"/>
                  </a:cubicBezTo>
                  <a:cubicBezTo>
                    <a:pt x="4792" y="1018"/>
                    <a:pt x="4685" y="965"/>
                    <a:pt x="4551" y="857"/>
                  </a:cubicBezTo>
                  <a:cubicBezTo>
                    <a:pt x="4417" y="804"/>
                    <a:pt x="4257" y="697"/>
                    <a:pt x="4043" y="617"/>
                  </a:cubicBezTo>
                  <a:cubicBezTo>
                    <a:pt x="3882" y="563"/>
                    <a:pt x="3721" y="536"/>
                    <a:pt x="3481" y="456"/>
                  </a:cubicBezTo>
                  <a:cubicBezTo>
                    <a:pt x="3320" y="429"/>
                    <a:pt x="3133" y="402"/>
                    <a:pt x="2945" y="349"/>
                  </a:cubicBezTo>
                  <a:lnTo>
                    <a:pt x="2731" y="322"/>
                  </a:lnTo>
                  <a:cubicBezTo>
                    <a:pt x="2276" y="269"/>
                    <a:pt x="1794" y="162"/>
                    <a:pt x="1339" y="55"/>
                  </a:cubicBezTo>
                  <a:lnTo>
                    <a:pt x="1179" y="28"/>
                  </a:lnTo>
                  <a:cubicBezTo>
                    <a:pt x="1098" y="28"/>
                    <a:pt x="1072" y="1"/>
                    <a:pt x="96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6589;p43"/>
            <p:cNvSpPr/>
            <p:nvPr/>
          </p:nvSpPr>
          <p:spPr>
            <a:xfrm>
              <a:off x="7826175" y="5058950"/>
              <a:ext cx="417575" cy="384800"/>
            </a:xfrm>
            <a:custGeom>
              <a:avLst/>
              <a:gdLst/>
              <a:ahLst/>
              <a:cxnLst/>
              <a:rect l="l" t="t" r="r" b="b"/>
              <a:pathLst>
                <a:path w="16703" h="15392" extrusionOk="0">
                  <a:moveTo>
                    <a:pt x="6317" y="1"/>
                  </a:moveTo>
                  <a:cubicBezTo>
                    <a:pt x="5862" y="1"/>
                    <a:pt x="5327" y="28"/>
                    <a:pt x="4818" y="135"/>
                  </a:cubicBezTo>
                  <a:cubicBezTo>
                    <a:pt x="4042" y="269"/>
                    <a:pt x="3319" y="456"/>
                    <a:pt x="2650" y="804"/>
                  </a:cubicBezTo>
                  <a:cubicBezTo>
                    <a:pt x="2035" y="1072"/>
                    <a:pt x="1499" y="1419"/>
                    <a:pt x="1098" y="1794"/>
                  </a:cubicBezTo>
                  <a:cubicBezTo>
                    <a:pt x="830" y="2062"/>
                    <a:pt x="562" y="2356"/>
                    <a:pt x="402" y="2677"/>
                  </a:cubicBezTo>
                  <a:cubicBezTo>
                    <a:pt x="402" y="2624"/>
                    <a:pt x="429" y="2570"/>
                    <a:pt x="429" y="2544"/>
                  </a:cubicBezTo>
                  <a:lnTo>
                    <a:pt x="429" y="2570"/>
                  </a:lnTo>
                  <a:cubicBezTo>
                    <a:pt x="429" y="2517"/>
                    <a:pt x="482" y="2437"/>
                    <a:pt x="482" y="2383"/>
                  </a:cubicBezTo>
                  <a:lnTo>
                    <a:pt x="482" y="2249"/>
                  </a:lnTo>
                  <a:cubicBezTo>
                    <a:pt x="429" y="2196"/>
                    <a:pt x="402" y="2169"/>
                    <a:pt x="375" y="2169"/>
                  </a:cubicBezTo>
                  <a:lnTo>
                    <a:pt x="348" y="2169"/>
                  </a:lnTo>
                  <a:cubicBezTo>
                    <a:pt x="295" y="2169"/>
                    <a:pt x="295" y="2169"/>
                    <a:pt x="268" y="2196"/>
                  </a:cubicBezTo>
                  <a:cubicBezTo>
                    <a:pt x="241" y="2249"/>
                    <a:pt x="215" y="2276"/>
                    <a:pt x="215" y="2303"/>
                  </a:cubicBezTo>
                  <a:cubicBezTo>
                    <a:pt x="27" y="3106"/>
                    <a:pt x="0" y="3935"/>
                    <a:pt x="27" y="4792"/>
                  </a:cubicBezTo>
                  <a:cubicBezTo>
                    <a:pt x="81" y="5622"/>
                    <a:pt x="215" y="6451"/>
                    <a:pt x="402" y="7281"/>
                  </a:cubicBezTo>
                  <a:cubicBezTo>
                    <a:pt x="803" y="8941"/>
                    <a:pt x="1580" y="10493"/>
                    <a:pt x="2570" y="11805"/>
                  </a:cubicBezTo>
                  <a:cubicBezTo>
                    <a:pt x="3078" y="12474"/>
                    <a:pt x="3641" y="13036"/>
                    <a:pt x="4256" y="13544"/>
                  </a:cubicBezTo>
                  <a:cubicBezTo>
                    <a:pt x="4577" y="13812"/>
                    <a:pt x="4899" y="14053"/>
                    <a:pt x="5220" y="14240"/>
                  </a:cubicBezTo>
                  <a:cubicBezTo>
                    <a:pt x="5568" y="14454"/>
                    <a:pt x="5889" y="14615"/>
                    <a:pt x="6290" y="14776"/>
                  </a:cubicBezTo>
                  <a:cubicBezTo>
                    <a:pt x="7040" y="15097"/>
                    <a:pt x="7789" y="15284"/>
                    <a:pt x="8565" y="15364"/>
                  </a:cubicBezTo>
                  <a:cubicBezTo>
                    <a:pt x="8780" y="15391"/>
                    <a:pt x="8967" y="15391"/>
                    <a:pt x="9154" y="15391"/>
                  </a:cubicBezTo>
                  <a:cubicBezTo>
                    <a:pt x="9797" y="15391"/>
                    <a:pt x="10439" y="15311"/>
                    <a:pt x="11081" y="15150"/>
                  </a:cubicBezTo>
                  <a:cubicBezTo>
                    <a:pt x="11510" y="15043"/>
                    <a:pt x="11938" y="14883"/>
                    <a:pt x="12420" y="14722"/>
                  </a:cubicBezTo>
                  <a:cubicBezTo>
                    <a:pt x="12848" y="14561"/>
                    <a:pt x="13276" y="14321"/>
                    <a:pt x="13651" y="14080"/>
                  </a:cubicBezTo>
                  <a:cubicBezTo>
                    <a:pt x="14052" y="13839"/>
                    <a:pt x="14400" y="13571"/>
                    <a:pt x="14722" y="13277"/>
                  </a:cubicBezTo>
                  <a:cubicBezTo>
                    <a:pt x="15069" y="12982"/>
                    <a:pt x="15337" y="12688"/>
                    <a:pt x="15605" y="12313"/>
                  </a:cubicBezTo>
                  <a:cubicBezTo>
                    <a:pt x="16087" y="11617"/>
                    <a:pt x="16461" y="10814"/>
                    <a:pt x="16595" y="9958"/>
                  </a:cubicBezTo>
                  <a:cubicBezTo>
                    <a:pt x="16675" y="9529"/>
                    <a:pt x="16702" y="9074"/>
                    <a:pt x="16702" y="8593"/>
                  </a:cubicBezTo>
                  <a:cubicBezTo>
                    <a:pt x="16702" y="8352"/>
                    <a:pt x="16675" y="8138"/>
                    <a:pt x="16622" y="7870"/>
                  </a:cubicBezTo>
                  <a:cubicBezTo>
                    <a:pt x="16595" y="7602"/>
                    <a:pt x="16568" y="7388"/>
                    <a:pt x="16488" y="7147"/>
                  </a:cubicBezTo>
                  <a:cubicBezTo>
                    <a:pt x="16408" y="6746"/>
                    <a:pt x="16194" y="6344"/>
                    <a:pt x="16006" y="5996"/>
                  </a:cubicBezTo>
                  <a:cubicBezTo>
                    <a:pt x="15792" y="5648"/>
                    <a:pt x="15524" y="5354"/>
                    <a:pt x="15230" y="5086"/>
                  </a:cubicBezTo>
                  <a:cubicBezTo>
                    <a:pt x="14614" y="4524"/>
                    <a:pt x="13919" y="4069"/>
                    <a:pt x="13249" y="3668"/>
                  </a:cubicBezTo>
                  <a:lnTo>
                    <a:pt x="12875" y="3480"/>
                  </a:lnTo>
                  <a:cubicBezTo>
                    <a:pt x="12206" y="3106"/>
                    <a:pt x="11536" y="2704"/>
                    <a:pt x="10921" y="2196"/>
                  </a:cubicBezTo>
                  <a:lnTo>
                    <a:pt x="10867" y="2196"/>
                  </a:lnTo>
                  <a:cubicBezTo>
                    <a:pt x="10814" y="2169"/>
                    <a:pt x="10787" y="2142"/>
                    <a:pt x="10733" y="2062"/>
                  </a:cubicBezTo>
                  <a:lnTo>
                    <a:pt x="10733" y="2035"/>
                  </a:lnTo>
                  <a:lnTo>
                    <a:pt x="10733" y="1901"/>
                  </a:lnTo>
                  <a:lnTo>
                    <a:pt x="10439" y="1500"/>
                  </a:lnTo>
                  <a:cubicBezTo>
                    <a:pt x="10332" y="1393"/>
                    <a:pt x="10198" y="1259"/>
                    <a:pt x="10064" y="1179"/>
                  </a:cubicBezTo>
                  <a:cubicBezTo>
                    <a:pt x="10011" y="1098"/>
                    <a:pt x="9930" y="1072"/>
                    <a:pt x="9877" y="991"/>
                  </a:cubicBezTo>
                  <a:lnTo>
                    <a:pt x="9770" y="831"/>
                  </a:lnTo>
                  <a:cubicBezTo>
                    <a:pt x="9716" y="724"/>
                    <a:pt x="9636" y="670"/>
                    <a:pt x="9609" y="563"/>
                  </a:cubicBezTo>
                  <a:cubicBezTo>
                    <a:pt x="9583" y="536"/>
                    <a:pt x="9583" y="509"/>
                    <a:pt x="9502" y="509"/>
                  </a:cubicBezTo>
                  <a:lnTo>
                    <a:pt x="9475" y="509"/>
                  </a:lnTo>
                  <a:cubicBezTo>
                    <a:pt x="9449" y="509"/>
                    <a:pt x="9395" y="509"/>
                    <a:pt x="9395" y="536"/>
                  </a:cubicBezTo>
                  <a:cubicBezTo>
                    <a:pt x="9368" y="563"/>
                    <a:pt x="9342" y="590"/>
                    <a:pt x="9342" y="643"/>
                  </a:cubicBezTo>
                  <a:lnTo>
                    <a:pt x="9342" y="697"/>
                  </a:lnTo>
                  <a:lnTo>
                    <a:pt x="9315" y="670"/>
                  </a:lnTo>
                  <a:lnTo>
                    <a:pt x="9261" y="643"/>
                  </a:lnTo>
                  <a:cubicBezTo>
                    <a:pt x="8672" y="322"/>
                    <a:pt x="7977" y="162"/>
                    <a:pt x="7200" y="54"/>
                  </a:cubicBezTo>
                  <a:cubicBezTo>
                    <a:pt x="6852" y="1"/>
                    <a:pt x="6585" y="1"/>
                    <a:pt x="63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6590;p43"/>
            <p:cNvSpPr/>
            <p:nvPr/>
          </p:nvSpPr>
          <p:spPr>
            <a:xfrm>
              <a:off x="7832875" y="5129225"/>
              <a:ext cx="368050" cy="281050"/>
            </a:xfrm>
            <a:custGeom>
              <a:avLst/>
              <a:gdLst/>
              <a:ahLst/>
              <a:cxnLst/>
              <a:rect l="l" t="t" r="r" b="b"/>
              <a:pathLst>
                <a:path w="14722" h="11242" extrusionOk="0">
                  <a:moveTo>
                    <a:pt x="11616" y="0"/>
                  </a:moveTo>
                  <a:cubicBezTo>
                    <a:pt x="11375" y="536"/>
                    <a:pt x="11001" y="991"/>
                    <a:pt x="10599" y="1392"/>
                  </a:cubicBezTo>
                  <a:cubicBezTo>
                    <a:pt x="10037" y="2008"/>
                    <a:pt x="9368" y="2516"/>
                    <a:pt x="8672" y="2918"/>
                  </a:cubicBezTo>
                  <a:cubicBezTo>
                    <a:pt x="7923" y="3346"/>
                    <a:pt x="7120" y="3721"/>
                    <a:pt x="6317" y="3935"/>
                  </a:cubicBezTo>
                  <a:cubicBezTo>
                    <a:pt x="5487" y="4203"/>
                    <a:pt x="4657" y="4390"/>
                    <a:pt x="3828" y="4470"/>
                  </a:cubicBezTo>
                  <a:cubicBezTo>
                    <a:pt x="3454" y="4505"/>
                    <a:pt x="3085" y="4525"/>
                    <a:pt x="2719" y="4525"/>
                  </a:cubicBezTo>
                  <a:cubicBezTo>
                    <a:pt x="2247" y="4525"/>
                    <a:pt x="1779" y="4492"/>
                    <a:pt x="1312" y="4417"/>
                  </a:cubicBezTo>
                  <a:cubicBezTo>
                    <a:pt x="910" y="4336"/>
                    <a:pt x="535" y="4283"/>
                    <a:pt x="134" y="4149"/>
                  </a:cubicBezTo>
                  <a:cubicBezTo>
                    <a:pt x="107" y="4149"/>
                    <a:pt x="80" y="4122"/>
                    <a:pt x="0" y="4122"/>
                  </a:cubicBezTo>
                  <a:cubicBezTo>
                    <a:pt x="27" y="4203"/>
                    <a:pt x="27" y="4310"/>
                    <a:pt x="80" y="4417"/>
                  </a:cubicBezTo>
                  <a:cubicBezTo>
                    <a:pt x="482" y="6049"/>
                    <a:pt x="1231" y="7629"/>
                    <a:pt x="2248" y="8940"/>
                  </a:cubicBezTo>
                  <a:cubicBezTo>
                    <a:pt x="2757" y="9609"/>
                    <a:pt x="3319" y="10171"/>
                    <a:pt x="3908" y="10680"/>
                  </a:cubicBezTo>
                  <a:cubicBezTo>
                    <a:pt x="4175" y="10867"/>
                    <a:pt x="4443" y="11081"/>
                    <a:pt x="4684" y="11242"/>
                  </a:cubicBezTo>
                  <a:cubicBezTo>
                    <a:pt x="4818" y="11242"/>
                    <a:pt x="4952" y="11188"/>
                    <a:pt x="5086" y="11188"/>
                  </a:cubicBezTo>
                  <a:cubicBezTo>
                    <a:pt x="5648" y="11135"/>
                    <a:pt x="6236" y="11081"/>
                    <a:pt x="6772" y="10921"/>
                  </a:cubicBezTo>
                  <a:cubicBezTo>
                    <a:pt x="7307" y="10814"/>
                    <a:pt x="7842" y="10626"/>
                    <a:pt x="8324" y="10439"/>
                  </a:cubicBezTo>
                  <a:cubicBezTo>
                    <a:pt x="8806" y="10225"/>
                    <a:pt x="9315" y="10037"/>
                    <a:pt x="9743" y="9797"/>
                  </a:cubicBezTo>
                  <a:cubicBezTo>
                    <a:pt x="10171" y="9556"/>
                    <a:pt x="10599" y="9288"/>
                    <a:pt x="11001" y="8994"/>
                  </a:cubicBezTo>
                  <a:lnTo>
                    <a:pt x="12018" y="8191"/>
                  </a:lnTo>
                  <a:cubicBezTo>
                    <a:pt x="12312" y="7896"/>
                    <a:pt x="12607" y="7602"/>
                    <a:pt x="12874" y="7254"/>
                  </a:cubicBezTo>
                  <a:cubicBezTo>
                    <a:pt x="13115" y="6959"/>
                    <a:pt x="13329" y="6665"/>
                    <a:pt x="13517" y="6344"/>
                  </a:cubicBezTo>
                  <a:cubicBezTo>
                    <a:pt x="13731" y="6049"/>
                    <a:pt x="13891" y="5728"/>
                    <a:pt x="14025" y="5380"/>
                  </a:cubicBezTo>
                  <a:cubicBezTo>
                    <a:pt x="14159" y="5059"/>
                    <a:pt x="14293" y="4711"/>
                    <a:pt x="14400" y="4390"/>
                  </a:cubicBezTo>
                  <a:cubicBezTo>
                    <a:pt x="14480" y="4042"/>
                    <a:pt x="14587" y="3721"/>
                    <a:pt x="14614" y="3346"/>
                  </a:cubicBezTo>
                  <a:cubicBezTo>
                    <a:pt x="14694" y="2998"/>
                    <a:pt x="14721" y="2704"/>
                    <a:pt x="14721" y="2382"/>
                  </a:cubicBezTo>
                  <a:lnTo>
                    <a:pt x="14721" y="2008"/>
                  </a:lnTo>
                  <a:cubicBezTo>
                    <a:pt x="14159" y="1499"/>
                    <a:pt x="13490" y="1098"/>
                    <a:pt x="12874" y="723"/>
                  </a:cubicBezTo>
                  <a:lnTo>
                    <a:pt x="12526" y="536"/>
                  </a:lnTo>
                  <a:cubicBezTo>
                    <a:pt x="12205" y="375"/>
                    <a:pt x="11911" y="188"/>
                    <a:pt x="1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6591;p43"/>
            <p:cNvSpPr/>
            <p:nvPr/>
          </p:nvSpPr>
          <p:spPr>
            <a:xfrm>
              <a:off x="8100525" y="5130550"/>
              <a:ext cx="99725" cy="112450"/>
            </a:xfrm>
            <a:custGeom>
              <a:avLst/>
              <a:gdLst/>
              <a:ahLst/>
              <a:cxnLst/>
              <a:rect l="l" t="t" r="r" b="b"/>
              <a:pathLst>
                <a:path w="3989" h="4498" extrusionOk="0">
                  <a:moveTo>
                    <a:pt x="964" y="1"/>
                  </a:moveTo>
                  <a:cubicBezTo>
                    <a:pt x="696" y="483"/>
                    <a:pt x="375" y="884"/>
                    <a:pt x="0" y="1286"/>
                  </a:cubicBezTo>
                  <a:cubicBezTo>
                    <a:pt x="429" y="1580"/>
                    <a:pt x="884" y="1874"/>
                    <a:pt x="1285" y="2196"/>
                  </a:cubicBezTo>
                  <a:cubicBezTo>
                    <a:pt x="1446" y="2329"/>
                    <a:pt x="1633" y="2463"/>
                    <a:pt x="1820" y="2597"/>
                  </a:cubicBezTo>
                  <a:cubicBezTo>
                    <a:pt x="2008" y="2731"/>
                    <a:pt x="2222" y="2892"/>
                    <a:pt x="2382" y="3025"/>
                  </a:cubicBezTo>
                  <a:cubicBezTo>
                    <a:pt x="2784" y="3347"/>
                    <a:pt x="3105" y="3721"/>
                    <a:pt x="3426" y="4150"/>
                  </a:cubicBezTo>
                  <a:cubicBezTo>
                    <a:pt x="3480" y="4257"/>
                    <a:pt x="3560" y="4390"/>
                    <a:pt x="3614" y="4497"/>
                  </a:cubicBezTo>
                  <a:cubicBezTo>
                    <a:pt x="3614" y="4444"/>
                    <a:pt x="3640" y="4417"/>
                    <a:pt x="3640" y="4390"/>
                  </a:cubicBezTo>
                  <a:cubicBezTo>
                    <a:pt x="3748" y="4069"/>
                    <a:pt x="3855" y="3694"/>
                    <a:pt x="3881" y="3347"/>
                  </a:cubicBezTo>
                  <a:cubicBezTo>
                    <a:pt x="3962" y="3052"/>
                    <a:pt x="3988" y="2731"/>
                    <a:pt x="3988" y="2383"/>
                  </a:cubicBezTo>
                  <a:lnTo>
                    <a:pt x="3988" y="2008"/>
                  </a:lnTo>
                  <a:cubicBezTo>
                    <a:pt x="3426" y="1473"/>
                    <a:pt x="2704" y="1071"/>
                    <a:pt x="2115" y="750"/>
                  </a:cubicBezTo>
                  <a:lnTo>
                    <a:pt x="1740" y="536"/>
                  </a:lnTo>
                  <a:cubicBezTo>
                    <a:pt x="1553" y="349"/>
                    <a:pt x="1285" y="188"/>
                    <a:pt x="964" y="1"/>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6592;p43"/>
            <p:cNvSpPr/>
            <p:nvPr/>
          </p:nvSpPr>
          <p:spPr>
            <a:xfrm>
              <a:off x="8002150" y="5056950"/>
              <a:ext cx="122475" cy="105075"/>
            </a:xfrm>
            <a:custGeom>
              <a:avLst/>
              <a:gdLst/>
              <a:ahLst/>
              <a:cxnLst/>
              <a:rect l="l" t="t" r="r" b="b"/>
              <a:pathLst>
                <a:path w="4899" h="4203" extrusionOk="0">
                  <a:moveTo>
                    <a:pt x="1" y="1"/>
                  </a:moveTo>
                  <a:cubicBezTo>
                    <a:pt x="1" y="242"/>
                    <a:pt x="54" y="402"/>
                    <a:pt x="161" y="536"/>
                  </a:cubicBezTo>
                  <a:cubicBezTo>
                    <a:pt x="322" y="804"/>
                    <a:pt x="483" y="1044"/>
                    <a:pt x="670" y="1285"/>
                  </a:cubicBezTo>
                  <a:cubicBezTo>
                    <a:pt x="1286" y="2115"/>
                    <a:pt x="2088" y="2784"/>
                    <a:pt x="2891" y="3427"/>
                  </a:cubicBezTo>
                  <a:cubicBezTo>
                    <a:pt x="3239" y="3694"/>
                    <a:pt x="3614" y="3935"/>
                    <a:pt x="3935" y="4203"/>
                  </a:cubicBezTo>
                  <a:cubicBezTo>
                    <a:pt x="4310" y="3801"/>
                    <a:pt x="4631" y="3400"/>
                    <a:pt x="4899" y="2918"/>
                  </a:cubicBezTo>
                  <a:cubicBezTo>
                    <a:pt x="4471" y="2650"/>
                    <a:pt x="4149" y="2410"/>
                    <a:pt x="3882" y="2195"/>
                  </a:cubicBezTo>
                  <a:lnTo>
                    <a:pt x="3828" y="2195"/>
                  </a:lnTo>
                  <a:lnTo>
                    <a:pt x="3801" y="2142"/>
                  </a:lnTo>
                  <a:lnTo>
                    <a:pt x="3694" y="2035"/>
                  </a:lnTo>
                  <a:lnTo>
                    <a:pt x="3694" y="2008"/>
                  </a:lnTo>
                  <a:lnTo>
                    <a:pt x="3694" y="1874"/>
                  </a:lnTo>
                  <a:cubicBezTo>
                    <a:pt x="3614" y="1714"/>
                    <a:pt x="3507" y="1607"/>
                    <a:pt x="3400" y="1473"/>
                  </a:cubicBezTo>
                  <a:cubicBezTo>
                    <a:pt x="3293" y="1366"/>
                    <a:pt x="3159" y="1259"/>
                    <a:pt x="3025" y="1152"/>
                  </a:cubicBezTo>
                  <a:cubicBezTo>
                    <a:pt x="2972" y="1071"/>
                    <a:pt x="2891" y="1044"/>
                    <a:pt x="2838" y="991"/>
                  </a:cubicBezTo>
                  <a:lnTo>
                    <a:pt x="2731" y="804"/>
                  </a:lnTo>
                  <a:lnTo>
                    <a:pt x="2704" y="750"/>
                  </a:lnTo>
                  <a:lnTo>
                    <a:pt x="2677" y="670"/>
                  </a:lnTo>
                  <a:cubicBezTo>
                    <a:pt x="2624" y="616"/>
                    <a:pt x="2597" y="589"/>
                    <a:pt x="2570" y="509"/>
                  </a:cubicBezTo>
                  <a:cubicBezTo>
                    <a:pt x="2544" y="482"/>
                    <a:pt x="2544" y="456"/>
                    <a:pt x="2463" y="456"/>
                  </a:cubicBezTo>
                  <a:lnTo>
                    <a:pt x="2436" y="456"/>
                  </a:lnTo>
                  <a:cubicBezTo>
                    <a:pt x="2410" y="456"/>
                    <a:pt x="2356" y="456"/>
                    <a:pt x="2356" y="482"/>
                  </a:cubicBezTo>
                  <a:cubicBezTo>
                    <a:pt x="2329" y="509"/>
                    <a:pt x="2303" y="536"/>
                    <a:pt x="2303" y="589"/>
                  </a:cubicBezTo>
                  <a:lnTo>
                    <a:pt x="2303" y="643"/>
                  </a:lnTo>
                  <a:lnTo>
                    <a:pt x="2276" y="616"/>
                  </a:lnTo>
                  <a:lnTo>
                    <a:pt x="2222" y="589"/>
                  </a:lnTo>
                  <a:cubicBezTo>
                    <a:pt x="1633" y="268"/>
                    <a:pt x="938" y="108"/>
                    <a:pt x="16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6593;p43"/>
            <p:cNvSpPr/>
            <p:nvPr/>
          </p:nvSpPr>
          <p:spPr>
            <a:xfrm>
              <a:off x="8033600" y="5180750"/>
              <a:ext cx="210150" cy="262325"/>
            </a:xfrm>
            <a:custGeom>
              <a:avLst/>
              <a:gdLst/>
              <a:ahLst/>
              <a:cxnLst/>
              <a:rect l="l" t="t" r="r" b="b"/>
              <a:pathLst>
                <a:path w="8406" h="10493" extrusionOk="0">
                  <a:moveTo>
                    <a:pt x="6772" y="0"/>
                  </a:moveTo>
                  <a:lnTo>
                    <a:pt x="6772" y="375"/>
                  </a:lnTo>
                  <a:cubicBezTo>
                    <a:pt x="6719" y="723"/>
                    <a:pt x="6692" y="1017"/>
                    <a:pt x="6665" y="1339"/>
                  </a:cubicBezTo>
                  <a:cubicBezTo>
                    <a:pt x="6585" y="1686"/>
                    <a:pt x="6532" y="2061"/>
                    <a:pt x="6425" y="2382"/>
                  </a:cubicBezTo>
                  <a:cubicBezTo>
                    <a:pt x="6425" y="2409"/>
                    <a:pt x="6398" y="2463"/>
                    <a:pt x="6398" y="2489"/>
                  </a:cubicBezTo>
                  <a:cubicBezTo>
                    <a:pt x="6558" y="2784"/>
                    <a:pt x="6719" y="3132"/>
                    <a:pt x="6826" y="3453"/>
                  </a:cubicBezTo>
                  <a:cubicBezTo>
                    <a:pt x="6960" y="3935"/>
                    <a:pt x="7067" y="4390"/>
                    <a:pt x="7040" y="4872"/>
                  </a:cubicBezTo>
                  <a:cubicBezTo>
                    <a:pt x="7040" y="5353"/>
                    <a:pt x="6906" y="5862"/>
                    <a:pt x="6719" y="6344"/>
                  </a:cubicBezTo>
                  <a:cubicBezTo>
                    <a:pt x="6639" y="6558"/>
                    <a:pt x="6532" y="6825"/>
                    <a:pt x="6398" y="7040"/>
                  </a:cubicBezTo>
                  <a:cubicBezTo>
                    <a:pt x="6264" y="7227"/>
                    <a:pt x="6157" y="7441"/>
                    <a:pt x="5996" y="7628"/>
                  </a:cubicBezTo>
                  <a:cubicBezTo>
                    <a:pt x="5729" y="8003"/>
                    <a:pt x="5381" y="8351"/>
                    <a:pt x="5059" y="8646"/>
                  </a:cubicBezTo>
                  <a:cubicBezTo>
                    <a:pt x="4712" y="8940"/>
                    <a:pt x="4364" y="9208"/>
                    <a:pt x="3962" y="9422"/>
                  </a:cubicBezTo>
                  <a:cubicBezTo>
                    <a:pt x="3159" y="9850"/>
                    <a:pt x="2276" y="10144"/>
                    <a:pt x="1366" y="10278"/>
                  </a:cubicBezTo>
                  <a:cubicBezTo>
                    <a:pt x="911" y="10359"/>
                    <a:pt x="483" y="10385"/>
                    <a:pt x="1" y="10412"/>
                  </a:cubicBezTo>
                  <a:cubicBezTo>
                    <a:pt x="108" y="10412"/>
                    <a:pt x="161" y="10439"/>
                    <a:pt x="268" y="10439"/>
                  </a:cubicBezTo>
                  <a:cubicBezTo>
                    <a:pt x="483" y="10492"/>
                    <a:pt x="670" y="10492"/>
                    <a:pt x="857" y="10492"/>
                  </a:cubicBezTo>
                  <a:cubicBezTo>
                    <a:pt x="1500" y="10492"/>
                    <a:pt x="2142" y="10412"/>
                    <a:pt x="2784" y="10251"/>
                  </a:cubicBezTo>
                  <a:cubicBezTo>
                    <a:pt x="3213" y="10144"/>
                    <a:pt x="3641" y="9984"/>
                    <a:pt x="4123" y="9823"/>
                  </a:cubicBezTo>
                  <a:cubicBezTo>
                    <a:pt x="4551" y="9636"/>
                    <a:pt x="4979" y="9422"/>
                    <a:pt x="5354" y="9181"/>
                  </a:cubicBezTo>
                  <a:cubicBezTo>
                    <a:pt x="5729" y="8940"/>
                    <a:pt x="6103" y="8672"/>
                    <a:pt x="6425" y="8378"/>
                  </a:cubicBezTo>
                  <a:cubicBezTo>
                    <a:pt x="6719" y="8083"/>
                    <a:pt x="7040" y="7762"/>
                    <a:pt x="7308" y="7414"/>
                  </a:cubicBezTo>
                  <a:cubicBezTo>
                    <a:pt x="7790" y="6692"/>
                    <a:pt x="8164" y="5889"/>
                    <a:pt x="8298" y="5059"/>
                  </a:cubicBezTo>
                  <a:cubicBezTo>
                    <a:pt x="8378" y="4631"/>
                    <a:pt x="8405" y="4149"/>
                    <a:pt x="8405" y="3694"/>
                  </a:cubicBezTo>
                  <a:cubicBezTo>
                    <a:pt x="8405" y="3453"/>
                    <a:pt x="8378" y="3185"/>
                    <a:pt x="8325" y="2944"/>
                  </a:cubicBezTo>
                  <a:cubicBezTo>
                    <a:pt x="8298" y="2677"/>
                    <a:pt x="8245" y="2489"/>
                    <a:pt x="8191" y="2249"/>
                  </a:cubicBezTo>
                  <a:cubicBezTo>
                    <a:pt x="8111" y="1847"/>
                    <a:pt x="7897" y="1446"/>
                    <a:pt x="7709" y="1071"/>
                  </a:cubicBezTo>
                  <a:cubicBezTo>
                    <a:pt x="7495" y="750"/>
                    <a:pt x="7227" y="455"/>
                    <a:pt x="6933" y="188"/>
                  </a:cubicBezTo>
                  <a:cubicBezTo>
                    <a:pt x="6853" y="81"/>
                    <a:pt x="6826" y="54"/>
                    <a:pt x="67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594;p43"/>
            <p:cNvSpPr/>
            <p:nvPr/>
          </p:nvSpPr>
          <p:spPr>
            <a:xfrm>
              <a:off x="7928550" y="5178725"/>
              <a:ext cx="141875" cy="168000"/>
            </a:xfrm>
            <a:custGeom>
              <a:avLst/>
              <a:gdLst/>
              <a:ahLst/>
              <a:cxnLst/>
              <a:rect l="l" t="t" r="r" b="b"/>
              <a:pathLst>
                <a:path w="5675" h="6720" extrusionOk="0">
                  <a:moveTo>
                    <a:pt x="3105" y="1"/>
                  </a:moveTo>
                  <a:cubicBezTo>
                    <a:pt x="3079" y="1"/>
                    <a:pt x="3025" y="28"/>
                    <a:pt x="2998" y="28"/>
                  </a:cubicBezTo>
                  <a:cubicBezTo>
                    <a:pt x="2972" y="54"/>
                    <a:pt x="2972" y="81"/>
                    <a:pt x="2945" y="135"/>
                  </a:cubicBezTo>
                  <a:cubicBezTo>
                    <a:pt x="2731" y="402"/>
                    <a:pt x="2490" y="670"/>
                    <a:pt x="2276" y="965"/>
                  </a:cubicBezTo>
                  <a:cubicBezTo>
                    <a:pt x="1821" y="1500"/>
                    <a:pt x="1366" y="2062"/>
                    <a:pt x="964" y="2678"/>
                  </a:cubicBezTo>
                  <a:cubicBezTo>
                    <a:pt x="616" y="3159"/>
                    <a:pt x="402" y="3641"/>
                    <a:pt x="215" y="4096"/>
                  </a:cubicBezTo>
                  <a:cubicBezTo>
                    <a:pt x="134" y="4337"/>
                    <a:pt x="54" y="4605"/>
                    <a:pt x="27" y="4872"/>
                  </a:cubicBezTo>
                  <a:cubicBezTo>
                    <a:pt x="1" y="5113"/>
                    <a:pt x="1" y="5354"/>
                    <a:pt x="27" y="5568"/>
                  </a:cubicBezTo>
                  <a:cubicBezTo>
                    <a:pt x="81" y="6023"/>
                    <a:pt x="322" y="6344"/>
                    <a:pt x="670" y="6559"/>
                  </a:cubicBezTo>
                  <a:cubicBezTo>
                    <a:pt x="830" y="6639"/>
                    <a:pt x="1018" y="6719"/>
                    <a:pt x="1232" y="6719"/>
                  </a:cubicBezTo>
                  <a:lnTo>
                    <a:pt x="1285" y="6719"/>
                  </a:lnTo>
                  <a:cubicBezTo>
                    <a:pt x="1473" y="6719"/>
                    <a:pt x="1660" y="6692"/>
                    <a:pt x="1874" y="6585"/>
                  </a:cubicBezTo>
                  <a:cubicBezTo>
                    <a:pt x="2062" y="6505"/>
                    <a:pt x="2276" y="6344"/>
                    <a:pt x="2463" y="6237"/>
                  </a:cubicBezTo>
                  <a:cubicBezTo>
                    <a:pt x="2624" y="6157"/>
                    <a:pt x="2757" y="6023"/>
                    <a:pt x="2972" y="5836"/>
                  </a:cubicBezTo>
                  <a:cubicBezTo>
                    <a:pt x="3266" y="5541"/>
                    <a:pt x="3560" y="5220"/>
                    <a:pt x="3882" y="4765"/>
                  </a:cubicBezTo>
                  <a:cubicBezTo>
                    <a:pt x="4337" y="4150"/>
                    <a:pt x="4738" y="3400"/>
                    <a:pt x="5086" y="2570"/>
                  </a:cubicBezTo>
                  <a:cubicBezTo>
                    <a:pt x="5407" y="1767"/>
                    <a:pt x="5621" y="1072"/>
                    <a:pt x="5675" y="349"/>
                  </a:cubicBezTo>
                  <a:cubicBezTo>
                    <a:pt x="5675" y="295"/>
                    <a:pt x="5648" y="269"/>
                    <a:pt x="5621" y="215"/>
                  </a:cubicBezTo>
                  <a:cubicBezTo>
                    <a:pt x="5621" y="188"/>
                    <a:pt x="5568" y="162"/>
                    <a:pt x="5541" y="162"/>
                  </a:cubicBezTo>
                  <a:cubicBezTo>
                    <a:pt x="5514" y="135"/>
                    <a:pt x="5488" y="135"/>
                    <a:pt x="5434" y="135"/>
                  </a:cubicBezTo>
                  <a:lnTo>
                    <a:pt x="4711" y="135"/>
                  </a:lnTo>
                  <a:cubicBezTo>
                    <a:pt x="4176" y="135"/>
                    <a:pt x="3614" y="81"/>
                    <a:pt x="3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6595;p43"/>
            <p:cNvSpPr/>
            <p:nvPr/>
          </p:nvSpPr>
          <p:spPr>
            <a:xfrm>
              <a:off x="7937925" y="5184750"/>
              <a:ext cx="132500" cy="161975"/>
            </a:xfrm>
            <a:custGeom>
              <a:avLst/>
              <a:gdLst/>
              <a:ahLst/>
              <a:cxnLst/>
              <a:rect l="l" t="t" r="r" b="b"/>
              <a:pathLst>
                <a:path w="5300" h="6479" extrusionOk="0">
                  <a:moveTo>
                    <a:pt x="5273" y="1"/>
                  </a:moveTo>
                  <a:lnTo>
                    <a:pt x="5273" y="161"/>
                  </a:lnTo>
                  <a:cubicBezTo>
                    <a:pt x="5193" y="429"/>
                    <a:pt x="5113" y="697"/>
                    <a:pt x="4979" y="938"/>
                  </a:cubicBezTo>
                  <a:cubicBezTo>
                    <a:pt x="4872" y="1232"/>
                    <a:pt x="4738" y="1446"/>
                    <a:pt x="4604" y="1687"/>
                  </a:cubicBezTo>
                  <a:lnTo>
                    <a:pt x="4202" y="2383"/>
                  </a:lnTo>
                  <a:cubicBezTo>
                    <a:pt x="3908" y="2892"/>
                    <a:pt x="3533" y="3400"/>
                    <a:pt x="3159" y="3855"/>
                  </a:cubicBezTo>
                  <a:cubicBezTo>
                    <a:pt x="2864" y="4230"/>
                    <a:pt x="2516" y="4605"/>
                    <a:pt x="2142" y="4926"/>
                  </a:cubicBezTo>
                  <a:lnTo>
                    <a:pt x="1553" y="5434"/>
                  </a:lnTo>
                  <a:cubicBezTo>
                    <a:pt x="1339" y="5568"/>
                    <a:pt x="1151" y="5702"/>
                    <a:pt x="910" y="5836"/>
                  </a:cubicBezTo>
                  <a:cubicBezTo>
                    <a:pt x="723" y="5943"/>
                    <a:pt x="482" y="6023"/>
                    <a:pt x="241" y="6077"/>
                  </a:cubicBezTo>
                  <a:cubicBezTo>
                    <a:pt x="188" y="6077"/>
                    <a:pt x="107" y="6103"/>
                    <a:pt x="0" y="6103"/>
                  </a:cubicBezTo>
                  <a:cubicBezTo>
                    <a:pt x="81" y="6157"/>
                    <a:pt x="188" y="6264"/>
                    <a:pt x="268" y="6291"/>
                  </a:cubicBezTo>
                  <a:cubicBezTo>
                    <a:pt x="455" y="6398"/>
                    <a:pt x="643" y="6478"/>
                    <a:pt x="857" y="6478"/>
                  </a:cubicBezTo>
                  <a:lnTo>
                    <a:pt x="910" y="6478"/>
                  </a:lnTo>
                  <a:cubicBezTo>
                    <a:pt x="1098" y="6478"/>
                    <a:pt x="1285" y="6425"/>
                    <a:pt x="1499" y="6344"/>
                  </a:cubicBezTo>
                  <a:cubicBezTo>
                    <a:pt x="1687" y="6264"/>
                    <a:pt x="1901" y="6130"/>
                    <a:pt x="2088" y="5996"/>
                  </a:cubicBezTo>
                  <a:cubicBezTo>
                    <a:pt x="2249" y="5916"/>
                    <a:pt x="2382" y="5782"/>
                    <a:pt x="2597" y="5595"/>
                  </a:cubicBezTo>
                  <a:cubicBezTo>
                    <a:pt x="2891" y="5300"/>
                    <a:pt x="3185" y="4979"/>
                    <a:pt x="3507" y="4524"/>
                  </a:cubicBezTo>
                  <a:cubicBezTo>
                    <a:pt x="3962" y="3909"/>
                    <a:pt x="4363" y="3159"/>
                    <a:pt x="4711" y="2329"/>
                  </a:cubicBezTo>
                  <a:cubicBezTo>
                    <a:pt x="5032" y="1526"/>
                    <a:pt x="5246" y="831"/>
                    <a:pt x="5300" y="108"/>
                  </a:cubicBezTo>
                  <a:cubicBezTo>
                    <a:pt x="5300" y="81"/>
                    <a:pt x="5300" y="54"/>
                    <a:pt x="52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6596;p43"/>
            <p:cNvSpPr/>
            <p:nvPr/>
          </p:nvSpPr>
          <p:spPr>
            <a:xfrm>
              <a:off x="7935250" y="5179400"/>
              <a:ext cx="71625" cy="104425"/>
            </a:xfrm>
            <a:custGeom>
              <a:avLst/>
              <a:gdLst/>
              <a:ahLst/>
              <a:cxnLst/>
              <a:rect l="l" t="t" r="r" b="b"/>
              <a:pathLst>
                <a:path w="2865" h="4177" extrusionOk="0">
                  <a:moveTo>
                    <a:pt x="2757" y="1"/>
                  </a:moveTo>
                  <a:cubicBezTo>
                    <a:pt x="2222" y="643"/>
                    <a:pt x="1660" y="1232"/>
                    <a:pt x="1205" y="1901"/>
                  </a:cubicBezTo>
                  <a:cubicBezTo>
                    <a:pt x="964" y="2249"/>
                    <a:pt x="723" y="2570"/>
                    <a:pt x="536" y="2918"/>
                  </a:cubicBezTo>
                  <a:cubicBezTo>
                    <a:pt x="428" y="3079"/>
                    <a:pt x="348" y="3266"/>
                    <a:pt x="268" y="3453"/>
                  </a:cubicBezTo>
                  <a:cubicBezTo>
                    <a:pt x="161" y="3641"/>
                    <a:pt x="54" y="3882"/>
                    <a:pt x="0" y="4123"/>
                  </a:cubicBezTo>
                  <a:cubicBezTo>
                    <a:pt x="0" y="4149"/>
                    <a:pt x="0" y="4176"/>
                    <a:pt x="27" y="4176"/>
                  </a:cubicBezTo>
                  <a:cubicBezTo>
                    <a:pt x="54" y="4176"/>
                    <a:pt x="80" y="4176"/>
                    <a:pt x="80" y="4149"/>
                  </a:cubicBezTo>
                  <a:cubicBezTo>
                    <a:pt x="161" y="3989"/>
                    <a:pt x="214" y="3855"/>
                    <a:pt x="295" y="3668"/>
                  </a:cubicBezTo>
                  <a:cubicBezTo>
                    <a:pt x="348" y="3507"/>
                    <a:pt x="455" y="3346"/>
                    <a:pt x="536" y="3186"/>
                  </a:cubicBezTo>
                  <a:cubicBezTo>
                    <a:pt x="616" y="2998"/>
                    <a:pt x="696" y="2865"/>
                    <a:pt x="803" y="2704"/>
                  </a:cubicBezTo>
                  <a:cubicBezTo>
                    <a:pt x="991" y="2410"/>
                    <a:pt x="1205" y="2115"/>
                    <a:pt x="1419" y="1794"/>
                  </a:cubicBezTo>
                  <a:cubicBezTo>
                    <a:pt x="1874" y="1205"/>
                    <a:pt x="2329" y="670"/>
                    <a:pt x="2837" y="108"/>
                  </a:cubicBezTo>
                  <a:cubicBezTo>
                    <a:pt x="2864" y="54"/>
                    <a:pt x="2837" y="27"/>
                    <a:pt x="2837" y="27"/>
                  </a:cubicBezTo>
                  <a:cubicBezTo>
                    <a:pt x="2811" y="1"/>
                    <a:pt x="2757" y="1"/>
                    <a:pt x="275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6597;p43"/>
            <p:cNvSpPr/>
            <p:nvPr/>
          </p:nvSpPr>
          <p:spPr>
            <a:xfrm>
              <a:off x="7811450" y="4539875"/>
              <a:ext cx="50875" cy="120300"/>
            </a:xfrm>
            <a:custGeom>
              <a:avLst/>
              <a:gdLst/>
              <a:ahLst/>
              <a:cxnLst/>
              <a:rect l="l" t="t" r="r" b="b"/>
              <a:pathLst>
                <a:path w="2035" h="4812" extrusionOk="0">
                  <a:moveTo>
                    <a:pt x="168" y="0"/>
                  </a:moveTo>
                  <a:cubicBezTo>
                    <a:pt x="161" y="0"/>
                    <a:pt x="148" y="7"/>
                    <a:pt x="134" y="21"/>
                  </a:cubicBezTo>
                  <a:cubicBezTo>
                    <a:pt x="27" y="74"/>
                    <a:pt x="1" y="208"/>
                    <a:pt x="54" y="288"/>
                  </a:cubicBezTo>
                  <a:cubicBezTo>
                    <a:pt x="295" y="609"/>
                    <a:pt x="482" y="984"/>
                    <a:pt x="643" y="1359"/>
                  </a:cubicBezTo>
                  <a:cubicBezTo>
                    <a:pt x="777" y="1734"/>
                    <a:pt x="911" y="2055"/>
                    <a:pt x="991" y="2456"/>
                  </a:cubicBezTo>
                  <a:lnTo>
                    <a:pt x="1098" y="3072"/>
                  </a:lnTo>
                  <a:cubicBezTo>
                    <a:pt x="1125" y="3259"/>
                    <a:pt x="1151" y="3473"/>
                    <a:pt x="1178" y="3687"/>
                  </a:cubicBezTo>
                  <a:cubicBezTo>
                    <a:pt x="1232" y="3928"/>
                    <a:pt x="1259" y="4169"/>
                    <a:pt x="1259" y="4437"/>
                  </a:cubicBezTo>
                  <a:cubicBezTo>
                    <a:pt x="1259" y="4544"/>
                    <a:pt x="1285" y="4624"/>
                    <a:pt x="1366" y="4705"/>
                  </a:cubicBezTo>
                  <a:cubicBezTo>
                    <a:pt x="1419" y="4758"/>
                    <a:pt x="1526" y="4812"/>
                    <a:pt x="1633" y="4812"/>
                  </a:cubicBezTo>
                  <a:cubicBezTo>
                    <a:pt x="1714" y="4812"/>
                    <a:pt x="1821" y="4758"/>
                    <a:pt x="1901" y="4705"/>
                  </a:cubicBezTo>
                  <a:cubicBezTo>
                    <a:pt x="1954" y="4624"/>
                    <a:pt x="2035" y="4544"/>
                    <a:pt x="1981" y="4437"/>
                  </a:cubicBezTo>
                  <a:cubicBezTo>
                    <a:pt x="1928" y="4035"/>
                    <a:pt x="1901" y="3661"/>
                    <a:pt x="1794" y="3286"/>
                  </a:cubicBezTo>
                  <a:cubicBezTo>
                    <a:pt x="1767" y="3099"/>
                    <a:pt x="1687" y="2938"/>
                    <a:pt x="1633" y="2724"/>
                  </a:cubicBezTo>
                  <a:cubicBezTo>
                    <a:pt x="1553" y="2537"/>
                    <a:pt x="1499" y="2349"/>
                    <a:pt x="1419" y="2162"/>
                  </a:cubicBezTo>
                  <a:cubicBezTo>
                    <a:pt x="1125" y="1466"/>
                    <a:pt x="777" y="743"/>
                    <a:pt x="322" y="128"/>
                  </a:cubicBezTo>
                  <a:cubicBezTo>
                    <a:pt x="295" y="47"/>
                    <a:pt x="215" y="21"/>
                    <a:pt x="161" y="21"/>
                  </a:cubicBezTo>
                  <a:cubicBezTo>
                    <a:pt x="175" y="7"/>
                    <a:pt x="175"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598;p43"/>
            <p:cNvSpPr/>
            <p:nvPr/>
          </p:nvSpPr>
          <p:spPr>
            <a:xfrm>
              <a:off x="8005500" y="4532350"/>
              <a:ext cx="42175" cy="123150"/>
            </a:xfrm>
            <a:custGeom>
              <a:avLst/>
              <a:gdLst/>
              <a:ahLst/>
              <a:cxnLst/>
              <a:rect l="l" t="t" r="r" b="b"/>
              <a:pathLst>
                <a:path w="1687" h="4926" extrusionOk="0">
                  <a:moveTo>
                    <a:pt x="1499" y="0"/>
                  </a:moveTo>
                  <a:cubicBezTo>
                    <a:pt x="1419" y="27"/>
                    <a:pt x="1392" y="27"/>
                    <a:pt x="1366" y="81"/>
                  </a:cubicBezTo>
                  <a:cubicBezTo>
                    <a:pt x="1259" y="241"/>
                    <a:pt x="1152" y="429"/>
                    <a:pt x="1071" y="562"/>
                  </a:cubicBezTo>
                  <a:cubicBezTo>
                    <a:pt x="964" y="723"/>
                    <a:pt x="857" y="884"/>
                    <a:pt x="804" y="1044"/>
                  </a:cubicBezTo>
                  <a:cubicBezTo>
                    <a:pt x="589" y="1419"/>
                    <a:pt x="429" y="1794"/>
                    <a:pt x="295" y="2195"/>
                  </a:cubicBezTo>
                  <a:cubicBezTo>
                    <a:pt x="161" y="2597"/>
                    <a:pt x="81" y="2998"/>
                    <a:pt x="27" y="3426"/>
                  </a:cubicBezTo>
                  <a:cubicBezTo>
                    <a:pt x="1" y="3828"/>
                    <a:pt x="1" y="4256"/>
                    <a:pt x="134" y="4658"/>
                  </a:cubicBezTo>
                  <a:cubicBezTo>
                    <a:pt x="161" y="4818"/>
                    <a:pt x="322" y="4925"/>
                    <a:pt x="482" y="4925"/>
                  </a:cubicBezTo>
                  <a:cubicBezTo>
                    <a:pt x="589" y="4925"/>
                    <a:pt x="697" y="4898"/>
                    <a:pt x="750" y="4818"/>
                  </a:cubicBezTo>
                  <a:cubicBezTo>
                    <a:pt x="830" y="4765"/>
                    <a:pt x="857" y="4658"/>
                    <a:pt x="857" y="4551"/>
                  </a:cubicBezTo>
                  <a:cubicBezTo>
                    <a:pt x="884" y="4256"/>
                    <a:pt x="884" y="3962"/>
                    <a:pt x="884" y="3667"/>
                  </a:cubicBezTo>
                  <a:cubicBezTo>
                    <a:pt x="884" y="3346"/>
                    <a:pt x="937" y="3025"/>
                    <a:pt x="991" y="2730"/>
                  </a:cubicBezTo>
                  <a:cubicBezTo>
                    <a:pt x="1098" y="1981"/>
                    <a:pt x="1259" y="1258"/>
                    <a:pt x="1526" y="536"/>
                  </a:cubicBezTo>
                  <a:cubicBezTo>
                    <a:pt x="1553" y="455"/>
                    <a:pt x="1633" y="348"/>
                    <a:pt x="1660" y="268"/>
                  </a:cubicBezTo>
                  <a:cubicBezTo>
                    <a:pt x="1687" y="188"/>
                    <a:pt x="1687" y="81"/>
                    <a:pt x="1607" y="54"/>
                  </a:cubicBezTo>
                  <a:cubicBezTo>
                    <a:pt x="1553" y="54"/>
                    <a:pt x="1526" y="0"/>
                    <a:pt x="1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599;p43"/>
            <p:cNvSpPr/>
            <p:nvPr/>
          </p:nvSpPr>
          <p:spPr>
            <a:xfrm>
              <a:off x="7762600" y="4488175"/>
              <a:ext cx="80325" cy="80325"/>
            </a:xfrm>
            <a:custGeom>
              <a:avLst/>
              <a:gdLst/>
              <a:ahLst/>
              <a:cxnLst/>
              <a:rect l="l" t="t" r="r" b="b"/>
              <a:pathLst>
                <a:path w="3213" h="3213" extrusionOk="0">
                  <a:moveTo>
                    <a:pt x="1607" y="1"/>
                  </a:moveTo>
                  <a:cubicBezTo>
                    <a:pt x="750" y="1"/>
                    <a:pt x="1" y="724"/>
                    <a:pt x="1" y="1607"/>
                  </a:cubicBezTo>
                  <a:cubicBezTo>
                    <a:pt x="1" y="2490"/>
                    <a:pt x="750" y="3213"/>
                    <a:pt x="1607" y="3213"/>
                  </a:cubicBezTo>
                  <a:cubicBezTo>
                    <a:pt x="2463" y="3213"/>
                    <a:pt x="3213" y="2490"/>
                    <a:pt x="3213" y="1607"/>
                  </a:cubicBezTo>
                  <a:cubicBezTo>
                    <a:pt x="3213" y="750"/>
                    <a:pt x="2463" y="1"/>
                    <a:pt x="16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6600;p43"/>
            <p:cNvSpPr/>
            <p:nvPr/>
          </p:nvSpPr>
          <p:spPr>
            <a:xfrm>
              <a:off x="8014200" y="4480125"/>
              <a:ext cx="80325" cy="80350"/>
            </a:xfrm>
            <a:custGeom>
              <a:avLst/>
              <a:gdLst/>
              <a:ahLst/>
              <a:cxnLst/>
              <a:rect l="l" t="t" r="r" b="b"/>
              <a:pathLst>
                <a:path w="3213" h="3214" extrusionOk="0">
                  <a:moveTo>
                    <a:pt x="1560" y="1"/>
                  </a:moveTo>
                  <a:cubicBezTo>
                    <a:pt x="723" y="1"/>
                    <a:pt x="1" y="714"/>
                    <a:pt x="1" y="1608"/>
                  </a:cubicBezTo>
                  <a:cubicBezTo>
                    <a:pt x="1" y="2464"/>
                    <a:pt x="750" y="3214"/>
                    <a:pt x="1606" y="3214"/>
                  </a:cubicBezTo>
                  <a:cubicBezTo>
                    <a:pt x="2490" y="3214"/>
                    <a:pt x="3212" y="2464"/>
                    <a:pt x="3212" y="1608"/>
                  </a:cubicBezTo>
                  <a:cubicBezTo>
                    <a:pt x="3212" y="724"/>
                    <a:pt x="2490" y="2"/>
                    <a:pt x="1606" y="2"/>
                  </a:cubicBezTo>
                  <a:cubicBezTo>
                    <a:pt x="1591" y="1"/>
                    <a:pt x="1576" y="1"/>
                    <a:pt x="1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601;p43"/>
            <p:cNvSpPr/>
            <p:nvPr/>
          </p:nvSpPr>
          <p:spPr>
            <a:xfrm>
              <a:off x="7636800" y="4625350"/>
              <a:ext cx="591550" cy="530650"/>
            </a:xfrm>
            <a:custGeom>
              <a:avLst/>
              <a:gdLst/>
              <a:ahLst/>
              <a:cxnLst/>
              <a:rect l="l" t="t" r="r" b="b"/>
              <a:pathLst>
                <a:path w="23662" h="21226" extrusionOk="0">
                  <a:moveTo>
                    <a:pt x="12527" y="1"/>
                  </a:moveTo>
                  <a:lnTo>
                    <a:pt x="12474" y="54"/>
                  </a:lnTo>
                  <a:lnTo>
                    <a:pt x="11885" y="54"/>
                  </a:lnTo>
                  <a:cubicBezTo>
                    <a:pt x="11189" y="54"/>
                    <a:pt x="10493" y="108"/>
                    <a:pt x="9743" y="215"/>
                  </a:cubicBezTo>
                  <a:cubicBezTo>
                    <a:pt x="8539" y="402"/>
                    <a:pt x="7415" y="777"/>
                    <a:pt x="6344" y="1312"/>
                  </a:cubicBezTo>
                  <a:cubicBezTo>
                    <a:pt x="5247" y="1848"/>
                    <a:pt x="4256" y="2517"/>
                    <a:pt x="3453" y="3320"/>
                  </a:cubicBezTo>
                  <a:cubicBezTo>
                    <a:pt x="3025" y="3748"/>
                    <a:pt x="2624" y="4257"/>
                    <a:pt x="2276" y="4765"/>
                  </a:cubicBezTo>
                  <a:cubicBezTo>
                    <a:pt x="1955" y="5300"/>
                    <a:pt x="1660" y="5889"/>
                    <a:pt x="1419" y="6612"/>
                  </a:cubicBezTo>
                  <a:cubicBezTo>
                    <a:pt x="991" y="7763"/>
                    <a:pt x="777" y="9048"/>
                    <a:pt x="536" y="10252"/>
                  </a:cubicBezTo>
                  <a:lnTo>
                    <a:pt x="483" y="10546"/>
                  </a:lnTo>
                  <a:lnTo>
                    <a:pt x="268" y="11564"/>
                  </a:lnTo>
                  <a:cubicBezTo>
                    <a:pt x="215" y="11858"/>
                    <a:pt x="188" y="12152"/>
                    <a:pt x="135" y="12420"/>
                  </a:cubicBezTo>
                  <a:cubicBezTo>
                    <a:pt x="54" y="13036"/>
                    <a:pt x="1" y="13571"/>
                    <a:pt x="1" y="14026"/>
                  </a:cubicBezTo>
                  <a:cubicBezTo>
                    <a:pt x="1" y="14561"/>
                    <a:pt x="81" y="15070"/>
                    <a:pt x="188" y="15525"/>
                  </a:cubicBezTo>
                  <a:cubicBezTo>
                    <a:pt x="268" y="16033"/>
                    <a:pt x="456" y="16462"/>
                    <a:pt x="670" y="16917"/>
                  </a:cubicBezTo>
                  <a:cubicBezTo>
                    <a:pt x="911" y="17345"/>
                    <a:pt x="1259" y="17773"/>
                    <a:pt x="1607" y="18148"/>
                  </a:cubicBezTo>
                  <a:cubicBezTo>
                    <a:pt x="2008" y="18549"/>
                    <a:pt x="2490" y="18924"/>
                    <a:pt x="3052" y="19245"/>
                  </a:cubicBezTo>
                  <a:cubicBezTo>
                    <a:pt x="4149" y="19914"/>
                    <a:pt x="5434" y="20423"/>
                    <a:pt x="6799" y="20744"/>
                  </a:cubicBezTo>
                  <a:cubicBezTo>
                    <a:pt x="8084" y="21065"/>
                    <a:pt x="9449" y="21226"/>
                    <a:pt x="10841" y="21226"/>
                  </a:cubicBezTo>
                  <a:cubicBezTo>
                    <a:pt x="11456" y="21226"/>
                    <a:pt x="12099" y="21199"/>
                    <a:pt x="12795" y="21119"/>
                  </a:cubicBezTo>
                  <a:cubicBezTo>
                    <a:pt x="13357" y="21065"/>
                    <a:pt x="13919" y="20985"/>
                    <a:pt x="14508" y="20878"/>
                  </a:cubicBezTo>
                  <a:cubicBezTo>
                    <a:pt x="15712" y="20691"/>
                    <a:pt x="16810" y="20343"/>
                    <a:pt x="17800" y="19941"/>
                  </a:cubicBezTo>
                  <a:cubicBezTo>
                    <a:pt x="18924" y="19486"/>
                    <a:pt x="19888" y="18924"/>
                    <a:pt x="20691" y="18175"/>
                  </a:cubicBezTo>
                  <a:cubicBezTo>
                    <a:pt x="21119" y="17800"/>
                    <a:pt x="21494" y="17372"/>
                    <a:pt x="21868" y="16917"/>
                  </a:cubicBezTo>
                  <a:cubicBezTo>
                    <a:pt x="22189" y="16435"/>
                    <a:pt x="22537" y="15900"/>
                    <a:pt x="22752" y="15364"/>
                  </a:cubicBezTo>
                  <a:cubicBezTo>
                    <a:pt x="23260" y="14294"/>
                    <a:pt x="23528" y="13089"/>
                    <a:pt x="23608" y="11724"/>
                  </a:cubicBezTo>
                  <a:cubicBezTo>
                    <a:pt x="23662" y="10493"/>
                    <a:pt x="23528" y="9181"/>
                    <a:pt x="23233" y="7897"/>
                  </a:cubicBezTo>
                  <a:cubicBezTo>
                    <a:pt x="23099" y="7308"/>
                    <a:pt x="22885" y="6692"/>
                    <a:pt x="22671" y="6103"/>
                  </a:cubicBezTo>
                  <a:cubicBezTo>
                    <a:pt x="22404" y="5461"/>
                    <a:pt x="22136" y="4926"/>
                    <a:pt x="21815" y="4471"/>
                  </a:cubicBezTo>
                  <a:cubicBezTo>
                    <a:pt x="21520" y="3962"/>
                    <a:pt x="21119" y="3480"/>
                    <a:pt x="20691" y="3052"/>
                  </a:cubicBezTo>
                  <a:cubicBezTo>
                    <a:pt x="20450" y="2811"/>
                    <a:pt x="20209" y="2624"/>
                    <a:pt x="19941" y="2410"/>
                  </a:cubicBezTo>
                  <a:cubicBezTo>
                    <a:pt x="19513" y="2062"/>
                    <a:pt x="19004" y="1741"/>
                    <a:pt x="18549" y="1473"/>
                  </a:cubicBezTo>
                  <a:cubicBezTo>
                    <a:pt x="18549" y="1473"/>
                    <a:pt x="18523" y="1473"/>
                    <a:pt x="18523" y="1446"/>
                  </a:cubicBezTo>
                  <a:cubicBezTo>
                    <a:pt x="18282" y="1312"/>
                    <a:pt x="18041" y="1178"/>
                    <a:pt x="17773" y="1071"/>
                  </a:cubicBezTo>
                  <a:cubicBezTo>
                    <a:pt x="17746" y="1045"/>
                    <a:pt x="17720" y="1045"/>
                    <a:pt x="17666" y="1045"/>
                  </a:cubicBezTo>
                  <a:cubicBezTo>
                    <a:pt x="17452" y="911"/>
                    <a:pt x="17184" y="804"/>
                    <a:pt x="16943" y="750"/>
                  </a:cubicBezTo>
                  <a:cubicBezTo>
                    <a:pt x="16729" y="670"/>
                    <a:pt x="16542" y="616"/>
                    <a:pt x="16328" y="590"/>
                  </a:cubicBezTo>
                  <a:cubicBezTo>
                    <a:pt x="16194" y="536"/>
                    <a:pt x="16114" y="509"/>
                    <a:pt x="16007" y="483"/>
                  </a:cubicBezTo>
                  <a:cubicBezTo>
                    <a:pt x="15873" y="456"/>
                    <a:pt x="15712" y="402"/>
                    <a:pt x="15525" y="376"/>
                  </a:cubicBezTo>
                  <a:cubicBezTo>
                    <a:pt x="15043" y="242"/>
                    <a:pt x="14508" y="135"/>
                    <a:pt x="13892" y="108"/>
                  </a:cubicBezTo>
                  <a:cubicBezTo>
                    <a:pt x="13517" y="54"/>
                    <a:pt x="13169" y="1"/>
                    <a:pt x="12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6602;p43"/>
            <p:cNvSpPr/>
            <p:nvPr/>
          </p:nvSpPr>
          <p:spPr>
            <a:xfrm>
              <a:off x="7761925" y="4643425"/>
              <a:ext cx="469100" cy="513250"/>
            </a:xfrm>
            <a:custGeom>
              <a:avLst/>
              <a:gdLst/>
              <a:ahLst/>
              <a:cxnLst/>
              <a:rect l="l" t="t" r="r" b="b"/>
              <a:pathLst>
                <a:path w="18764" h="20530" extrusionOk="0">
                  <a:moveTo>
                    <a:pt x="11858" y="0"/>
                  </a:moveTo>
                  <a:cubicBezTo>
                    <a:pt x="12099" y="161"/>
                    <a:pt x="12367" y="322"/>
                    <a:pt x="12608" y="455"/>
                  </a:cubicBezTo>
                  <a:cubicBezTo>
                    <a:pt x="13491" y="1018"/>
                    <a:pt x="14294" y="1660"/>
                    <a:pt x="14990" y="2409"/>
                  </a:cubicBezTo>
                  <a:cubicBezTo>
                    <a:pt x="15686" y="3132"/>
                    <a:pt x="16328" y="3962"/>
                    <a:pt x="16836" y="4872"/>
                  </a:cubicBezTo>
                  <a:cubicBezTo>
                    <a:pt x="17318" y="5782"/>
                    <a:pt x="17693" y="6745"/>
                    <a:pt x="17934" y="7762"/>
                  </a:cubicBezTo>
                  <a:cubicBezTo>
                    <a:pt x="18041" y="8244"/>
                    <a:pt x="18121" y="8780"/>
                    <a:pt x="18175" y="9288"/>
                  </a:cubicBezTo>
                  <a:cubicBezTo>
                    <a:pt x="18202" y="9823"/>
                    <a:pt x="18202" y="10386"/>
                    <a:pt x="18175" y="10921"/>
                  </a:cubicBezTo>
                  <a:cubicBezTo>
                    <a:pt x="18121" y="11429"/>
                    <a:pt x="18041" y="11965"/>
                    <a:pt x="17934" y="12473"/>
                  </a:cubicBezTo>
                  <a:cubicBezTo>
                    <a:pt x="17800" y="12982"/>
                    <a:pt x="17666" y="13437"/>
                    <a:pt x="17425" y="13919"/>
                  </a:cubicBezTo>
                  <a:cubicBezTo>
                    <a:pt x="17238" y="14374"/>
                    <a:pt x="16997" y="14802"/>
                    <a:pt x="16703" y="15257"/>
                  </a:cubicBezTo>
                  <a:cubicBezTo>
                    <a:pt x="16435" y="15685"/>
                    <a:pt x="16087" y="16060"/>
                    <a:pt x="15766" y="16408"/>
                  </a:cubicBezTo>
                  <a:cubicBezTo>
                    <a:pt x="15016" y="17184"/>
                    <a:pt x="14187" y="17853"/>
                    <a:pt x="13250" y="18362"/>
                  </a:cubicBezTo>
                  <a:cubicBezTo>
                    <a:pt x="12153" y="18951"/>
                    <a:pt x="10975" y="19406"/>
                    <a:pt x="9770" y="19700"/>
                  </a:cubicBezTo>
                  <a:cubicBezTo>
                    <a:pt x="8566" y="19994"/>
                    <a:pt x="7335" y="20155"/>
                    <a:pt x="6077" y="20155"/>
                  </a:cubicBezTo>
                  <a:cubicBezTo>
                    <a:pt x="5859" y="20164"/>
                    <a:pt x="5640" y="20169"/>
                    <a:pt x="5420" y="20169"/>
                  </a:cubicBezTo>
                  <a:cubicBezTo>
                    <a:pt x="4400" y="20169"/>
                    <a:pt x="3365" y="20073"/>
                    <a:pt x="2330" y="19941"/>
                  </a:cubicBezTo>
                  <a:cubicBezTo>
                    <a:pt x="1527" y="19834"/>
                    <a:pt x="777" y="19673"/>
                    <a:pt x="1" y="19459"/>
                  </a:cubicBezTo>
                  <a:lnTo>
                    <a:pt x="1" y="19459"/>
                  </a:lnTo>
                  <a:cubicBezTo>
                    <a:pt x="590" y="19700"/>
                    <a:pt x="1232" y="19887"/>
                    <a:pt x="1874" y="20075"/>
                  </a:cubicBezTo>
                  <a:cubicBezTo>
                    <a:pt x="3132" y="20369"/>
                    <a:pt x="4524" y="20530"/>
                    <a:pt x="5916" y="20530"/>
                  </a:cubicBezTo>
                  <a:cubicBezTo>
                    <a:pt x="6532" y="20530"/>
                    <a:pt x="7147" y="20503"/>
                    <a:pt x="7870" y="20423"/>
                  </a:cubicBezTo>
                  <a:cubicBezTo>
                    <a:pt x="8432" y="20369"/>
                    <a:pt x="8994" y="20289"/>
                    <a:pt x="9556" y="20209"/>
                  </a:cubicBezTo>
                  <a:cubicBezTo>
                    <a:pt x="10761" y="19994"/>
                    <a:pt x="11912" y="19673"/>
                    <a:pt x="12875" y="19272"/>
                  </a:cubicBezTo>
                  <a:cubicBezTo>
                    <a:pt x="13973" y="18790"/>
                    <a:pt x="14963" y="18228"/>
                    <a:pt x="15766" y="17478"/>
                  </a:cubicBezTo>
                  <a:cubicBezTo>
                    <a:pt x="16194" y="17130"/>
                    <a:pt x="16569" y="16675"/>
                    <a:pt x="16917" y="16220"/>
                  </a:cubicBezTo>
                  <a:cubicBezTo>
                    <a:pt x="17292" y="15739"/>
                    <a:pt x="17586" y="15203"/>
                    <a:pt x="17854" y="14668"/>
                  </a:cubicBezTo>
                  <a:cubicBezTo>
                    <a:pt x="18362" y="13597"/>
                    <a:pt x="18630" y="12366"/>
                    <a:pt x="18710" y="11028"/>
                  </a:cubicBezTo>
                  <a:cubicBezTo>
                    <a:pt x="18764" y="9797"/>
                    <a:pt x="18630" y="8485"/>
                    <a:pt x="18335" y="7227"/>
                  </a:cubicBezTo>
                  <a:cubicBezTo>
                    <a:pt x="18202" y="6612"/>
                    <a:pt x="17987" y="6023"/>
                    <a:pt x="17747" y="5407"/>
                  </a:cubicBezTo>
                  <a:cubicBezTo>
                    <a:pt x="17532" y="4765"/>
                    <a:pt x="17211" y="4229"/>
                    <a:pt x="16917" y="3774"/>
                  </a:cubicBezTo>
                  <a:cubicBezTo>
                    <a:pt x="16596" y="3266"/>
                    <a:pt x="16221" y="2811"/>
                    <a:pt x="15793" y="2356"/>
                  </a:cubicBezTo>
                  <a:cubicBezTo>
                    <a:pt x="15552" y="2142"/>
                    <a:pt x="15311" y="1928"/>
                    <a:pt x="15043" y="1740"/>
                  </a:cubicBezTo>
                  <a:cubicBezTo>
                    <a:pt x="14615" y="1366"/>
                    <a:pt x="14106" y="1071"/>
                    <a:pt x="13651" y="803"/>
                  </a:cubicBezTo>
                  <a:cubicBezTo>
                    <a:pt x="13651" y="803"/>
                    <a:pt x="13598" y="803"/>
                    <a:pt x="13598" y="750"/>
                  </a:cubicBezTo>
                  <a:cubicBezTo>
                    <a:pt x="13384" y="616"/>
                    <a:pt x="13143" y="482"/>
                    <a:pt x="12875" y="402"/>
                  </a:cubicBezTo>
                  <a:lnTo>
                    <a:pt x="12768" y="348"/>
                  </a:lnTo>
                  <a:cubicBezTo>
                    <a:pt x="12527" y="215"/>
                    <a:pt x="12260" y="134"/>
                    <a:pt x="12045" y="54"/>
                  </a:cubicBezTo>
                  <a:cubicBezTo>
                    <a:pt x="11965" y="27"/>
                    <a:pt x="11912" y="27"/>
                    <a:pt x="118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603;p43"/>
            <p:cNvSpPr/>
            <p:nvPr/>
          </p:nvSpPr>
          <p:spPr>
            <a:xfrm>
              <a:off x="8189525" y="4785275"/>
              <a:ext cx="25" cy="25"/>
            </a:xfrm>
            <a:custGeom>
              <a:avLst/>
              <a:gdLst/>
              <a:ahLst/>
              <a:cxnLst/>
              <a:rect l="l" t="t" r="r" b="b"/>
              <a:pathLst>
                <a:path w="1" h="1" extrusionOk="0">
                  <a:moveTo>
                    <a:pt x="0" y="1"/>
                  </a:moveTo>
                  <a:lnTo>
                    <a:pt x="0" y="1"/>
                  </a:lnTo>
                  <a:lnTo>
                    <a:pt x="0" y="1"/>
                  </a:lnTo>
                  <a:lnTo>
                    <a:pt x="0" y="1"/>
                  </a:lnTo>
                  <a:lnTo>
                    <a:pt x="0"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604;p43"/>
            <p:cNvSpPr/>
            <p:nvPr/>
          </p:nvSpPr>
          <p:spPr>
            <a:xfrm>
              <a:off x="7665575" y="4655475"/>
              <a:ext cx="531325" cy="475100"/>
            </a:xfrm>
            <a:custGeom>
              <a:avLst/>
              <a:gdLst/>
              <a:ahLst/>
              <a:cxnLst/>
              <a:rect l="l" t="t" r="r" b="b"/>
              <a:pathLst>
                <a:path w="21253" h="19004" extrusionOk="0">
                  <a:moveTo>
                    <a:pt x="10600" y="0"/>
                  </a:moveTo>
                  <a:cubicBezTo>
                    <a:pt x="9984" y="0"/>
                    <a:pt x="9342" y="81"/>
                    <a:pt x="8699" y="188"/>
                  </a:cubicBezTo>
                  <a:cubicBezTo>
                    <a:pt x="7629" y="348"/>
                    <a:pt x="6585" y="669"/>
                    <a:pt x="5621" y="1151"/>
                  </a:cubicBezTo>
                  <a:cubicBezTo>
                    <a:pt x="4631" y="1606"/>
                    <a:pt x="3748" y="2249"/>
                    <a:pt x="3052" y="2944"/>
                  </a:cubicBezTo>
                  <a:cubicBezTo>
                    <a:pt x="2650" y="3346"/>
                    <a:pt x="2302" y="3774"/>
                    <a:pt x="2008" y="4256"/>
                  </a:cubicBezTo>
                  <a:cubicBezTo>
                    <a:pt x="1714" y="4711"/>
                    <a:pt x="1446" y="5300"/>
                    <a:pt x="1205" y="5889"/>
                  </a:cubicBezTo>
                  <a:cubicBezTo>
                    <a:pt x="830" y="6959"/>
                    <a:pt x="643" y="8057"/>
                    <a:pt x="429" y="9181"/>
                  </a:cubicBezTo>
                  <a:lnTo>
                    <a:pt x="402" y="9449"/>
                  </a:lnTo>
                  <a:cubicBezTo>
                    <a:pt x="322" y="9743"/>
                    <a:pt x="295" y="10037"/>
                    <a:pt x="242" y="10332"/>
                  </a:cubicBezTo>
                  <a:cubicBezTo>
                    <a:pt x="161" y="10599"/>
                    <a:pt x="134" y="10867"/>
                    <a:pt x="108" y="11108"/>
                  </a:cubicBezTo>
                  <a:cubicBezTo>
                    <a:pt x="27" y="11643"/>
                    <a:pt x="1" y="12125"/>
                    <a:pt x="1" y="12553"/>
                  </a:cubicBezTo>
                  <a:cubicBezTo>
                    <a:pt x="1" y="13008"/>
                    <a:pt x="27" y="13490"/>
                    <a:pt x="134" y="13892"/>
                  </a:cubicBezTo>
                  <a:cubicBezTo>
                    <a:pt x="242" y="14320"/>
                    <a:pt x="402" y="14721"/>
                    <a:pt x="616" y="15123"/>
                  </a:cubicBezTo>
                  <a:cubicBezTo>
                    <a:pt x="804" y="15524"/>
                    <a:pt x="1098" y="15899"/>
                    <a:pt x="1446" y="16220"/>
                  </a:cubicBezTo>
                  <a:cubicBezTo>
                    <a:pt x="1821" y="16595"/>
                    <a:pt x="2195" y="16889"/>
                    <a:pt x="2758" y="17237"/>
                  </a:cubicBezTo>
                  <a:cubicBezTo>
                    <a:pt x="3721" y="17826"/>
                    <a:pt x="4845" y="18281"/>
                    <a:pt x="6130" y="18602"/>
                  </a:cubicBezTo>
                  <a:cubicBezTo>
                    <a:pt x="7254" y="18870"/>
                    <a:pt x="8512" y="19004"/>
                    <a:pt x="9743" y="19004"/>
                  </a:cubicBezTo>
                  <a:cubicBezTo>
                    <a:pt x="10279" y="19004"/>
                    <a:pt x="10841" y="18977"/>
                    <a:pt x="11456" y="18897"/>
                  </a:cubicBezTo>
                  <a:cubicBezTo>
                    <a:pt x="11938" y="18870"/>
                    <a:pt x="12473" y="18763"/>
                    <a:pt x="12982" y="18709"/>
                  </a:cubicBezTo>
                  <a:cubicBezTo>
                    <a:pt x="14053" y="18495"/>
                    <a:pt x="15070" y="18228"/>
                    <a:pt x="15953" y="17880"/>
                  </a:cubicBezTo>
                  <a:cubicBezTo>
                    <a:pt x="16917" y="17478"/>
                    <a:pt x="17800" y="16943"/>
                    <a:pt x="18549" y="16301"/>
                  </a:cubicBezTo>
                  <a:cubicBezTo>
                    <a:pt x="18897" y="15953"/>
                    <a:pt x="19272" y="15605"/>
                    <a:pt x="19566" y="15150"/>
                  </a:cubicBezTo>
                  <a:cubicBezTo>
                    <a:pt x="19888" y="14748"/>
                    <a:pt x="20182" y="14293"/>
                    <a:pt x="20423" y="13785"/>
                  </a:cubicBezTo>
                  <a:cubicBezTo>
                    <a:pt x="20851" y="12848"/>
                    <a:pt x="21119" y="11750"/>
                    <a:pt x="21172" y="10546"/>
                  </a:cubicBezTo>
                  <a:cubicBezTo>
                    <a:pt x="21253" y="9449"/>
                    <a:pt x="21119" y="8271"/>
                    <a:pt x="20851" y="7120"/>
                  </a:cubicBezTo>
                  <a:cubicBezTo>
                    <a:pt x="20717" y="6585"/>
                    <a:pt x="20557" y="6049"/>
                    <a:pt x="20316" y="5514"/>
                  </a:cubicBezTo>
                  <a:cubicBezTo>
                    <a:pt x="20075" y="4952"/>
                    <a:pt x="19834" y="4497"/>
                    <a:pt x="19566" y="4042"/>
                  </a:cubicBezTo>
                  <a:cubicBezTo>
                    <a:pt x="19272" y="3587"/>
                    <a:pt x="18924" y="3185"/>
                    <a:pt x="18576" y="2811"/>
                  </a:cubicBezTo>
                  <a:cubicBezTo>
                    <a:pt x="18201" y="2436"/>
                    <a:pt x="17800" y="2141"/>
                    <a:pt x="17318" y="1847"/>
                  </a:cubicBezTo>
                  <a:cubicBezTo>
                    <a:pt x="16515" y="1339"/>
                    <a:pt x="15578" y="910"/>
                    <a:pt x="14427" y="589"/>
                  </a:cubicBezTo>
                  <a:cubicBezTo>
                    <a:pt x="14186" y="509"/>
                    <a:pt x="13946" y="455"/>
                    <a:pt x="13651" y="375"/>
                  </a:cubicBezTo>
                  <a:cubicBezTo>
                    <a:pt x="13276" y="268"/>
                    <a:pt x="13009" y="241"/>
                    <a:pt x="12741" y="214"/>
                  </a:cubicBezTo>
                  <a:cubicBezTo>
                    <a:pt x="12447" y="161"/>
                    <a:pt x="12179" y="134"/>
                    <a:pt x="11831" y="107"/>
                  </a:cubicBezTo>
                  <a:cubicBezTo>
                    <a:pt x="11456" y="0"/>
                    <a:pt x="11055" y="0"/>
                    <a:pt x="10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605;p43"/>
            <p:cNvSpPr/>
            <p:nvPr/>
          </p:nvSpPr>
          <p:spPr>
            <a:xfrm>
              <a:off x="7949975" y="4655475"/>
              <a:ext cx="56225" cy="16075"/>
            </a:xfrm>
            <a:custGeom>
              <a:avLst/>
              <a:gdLst/>
              <a:ahLst/>
              <a:cxnLst/>
              <a:rect l="l" t="t" r="r" b="b"/>
              <a:pathLst>
                <a:path w="2249" h="643" extrusionOk="0">
                  <a:moveTo>
                    <a:pt x="134" y="0"/>
                  </a:moveTo>
                  <a:cubicBezTo>
                    <a:pt x="134" y="54"/>
                    <a:pt x="107" y="54"/>
                    <a:pt x="80" y="54"/>
                  </a:cubicBezTo>
                  <a:cubicBezTo>
                    <a:pt x="27" y="81"/>
                    <a:pt x="0" y="107"/>
                    <a:pt x="0" y="134"/>
                  </a:cubicBezTo>
                  <a:cubicBezTo>
                    <a:pt x="0" y="188"/>
                    <a:pt x="0" y="214"/>
                    <a:pt x="27" y="241"/>
                  </a:cubicBezTo>
                  <a:cubicBezTo>
                    <a:pt x="80" y="268"/>
                    <a:pt x="107" y="321"/>
                    <a:pt x="134" y="321"/>
                  </a:cubicBezTo>
                  <a:cubicBezTo>
                    <a:pt x="803" y="348"/>
                    <a:pt x="1445" y="455"/>
                    <a:pt x="2088" y="643"/>
                  </a:cubicBezTo>
                  <a:cubicBezTo>
                    <a:pt x="2115" y="643"/>
                    <a:pt x="2141" y="643"/>
                    <a:pt x="2168" y="616"/>
                  </a:cubicBezTo>
                  <a:cubicBezTo>
                    <a:pt x="2195" y="589"/>
                    <a:pt x="2248" y="536"/>
                    <a:pt x="2248" y="509"/>
                  </a:cubicBezTo>
                  <a:cubicBezTo>
                    <a:pt x="2248" y="482"/>
                    <a:pt x="2248" y="455"/>
                    <a:pt x="2195" y="402"/>
                  </a:cubicBezTo>
                  <a:cubicBezTo>
                    <a:pt x="2168" y="375"/>
                    <a:pt x="2141" y="348"/>
                    <a:pt x="2115" y="348"/>
                  </a:cubicBezTo>
                  <a:cubicBezTo>
                    <a:pt x="1472" y="134"/>
                    <a:pt x="803" y="54"/>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606;p43"/>
            <p:cNvSpPr/>
            <p:nvPr/>
          </p:nvSpPr>
          <p:spPr>
            <a:xfrm>
              <a:off x="7933900" y="4655475"/>
              <a:ext cx="59575" cy="13825"/>
            </a:xfrm>
            <a:custGeom>
              <a:avLst/>
              <a:gdLst/>
              <a:ahLst/>
              <a:cxnLst/>
              <a:rect l="l" t="t" r="r" b="b"/>
              <a:pathLst>
                <a:path w="2383" h="553" extrusionOk="0">
                  <a:moveTo>
                    <a:pt x="108" y="0"/>
                  </a:moveTo>
                  <a:cubicBezTo>
                    <a:pt x="81" y="0"/>
                    <a:pt x="1" y="107"/>
                    <a:pt x="54" y="188"/>
                  </a:cubicBezTo>
                  <a:cubicBezTo>
                    <a:pt x="54" y="214"/>
                    <a:pt x="81" y="241"/>
                    <a:pt x="81" y="268"/>
                  </a:cubicBezTo>
                  <a:cubicBezTo>
                    <a:pt x="108" y="321"/>
                    <a:pt x="134" y="321"/>
                    <a:pt x="188" y="321"/>
                  </a:cubicBezTo>
                  <a:cubicBezTo>
                    <a:pt x="456" y="321"/>
                    <a:pt x="750" y="321"/>
                    <a:pt x="1018" y="348"/>
                  </a:cubicBezTo>
                  <a:lnTo>
                    <a:pt x="991" y="348"/>
                  </a:lnTo>
                  <a:cubicBezTo>
                    <a:pt x="1392" y="375"/>
                    <a:pt x="1821" y="455"/>
                    <a:pt x="2222" y="536"/>
                  </a:cubicBezTo>
                  <a:cubicBezTo>
                    <a:pt x="2234" y="547"/>
                    <a:pt x="2248" y="553"/>
                    <a:pt x="2263" y="553"/>
                  </a:cubicBezTo>
                  <a:cubicBezTo>
                    <a:pt x="2318" y="553"/>
                    <a:pt x="2383" y="485"/>
                    <a:pt x="2383" y="402"/>
                  </a:cubicBezTo>
                  <a:cubicBezTo>
                    <a:pt x="2383" y="375"/>
                    <a:pt x="2383" y="348"/>
                    <a:pt x="2356" y="321"/>
                  </a:cubicBezTo>
                  <a:cubicBezTo>
                    <a:pt x="2329" y="268"/>
                    <a:pt x="2276" y="241"/>
                    <a:pt x="2249" y="241"/>
                  </a:cubicBezTo>
                  <a:cubicBezTo>
                    <a:pt x="1553" y="54"/>
                    <a:pt x="857" y="0"/>
                    <a:pt x="10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607;p43"/>
            <p:cNvSpPr/>
            <p:nvPr/>
          </p:nvSpPr>
          <p:spPr>
            <a:xfrm>
              <a:off x="7929900" y="4655475"/>
              <a:ext cx="62925" cy="13825"/>
            </a:xfrm>
            <a:custGeom>
              <a:avLst/>
              <a:gdLst/>
              <a:ahLst/>
              <a:cxnLst/>
              <a:rect l="l" t="t" r="r" b="b"/>
              <a:pathLst>
                <a:path w="2517" h="553" extrusionOk="0">
                  <a:moveTo>
                    <a:pt x="134" y="0"/>
                  </a:moveTo>
                  <a:cubicBezTo>
                    <a:pt x="80" y="0"/>
                    <a:pt x="0" y="81"/>
                    <a:pt x="0" y="188"/>
                  </a:cubicBezTo>
                  <a:cubicBezTo>
                    <a:pt x="0" y="268"/>
                    <a:pt x="80" y="321"/>
                    <a:pt x="161" y="321"/>
                  </a:cubicBezTo>
                  <a:cubicBezTo>
                    <a:pt x="509" y="321"/>
                    <a:pt x="830" y="321"/>
                    <a:pt x="1178" y="348"/>
                  </a:cubicBezTo>
                  <a:cubicBezTo>
                    <a:pt x="1579" y="375"/>
                    <a:pt x="1954" y="455"/>
                    <a:pt x="2355" y="536"/>
                  </a:cubicBezTo>
                  <a:cubicBezTo>
                    <a:pt x="2367" y="547"/>
                    <a:pt x="2381" y="553"/>
                    <a:pt x="2397" y="553"/>
                  </a:cubicBezTo>
                  <a:cubicBezTo>
                    <a:pt x="2451" y="553"/>
                    <a:pt x="2516" y="485"/>
                    <a:pt x="2516" y="402"/>
                  </a:cubicBezTo>
                  <a:cubicBezTo>
                    <a:pt x="2516" y="375"/>
                    <a:pt x="2516" y="348"/>
                    <a:pt x="2489" y="321"/>
                  </a:cubicBezTo>
                  <a:cubicBezTo>
                    <a:pt x="2436" y="268"/>
                    <a:pt x="2409" y="241"/>
                    <a:pt x="2382" y="241"/>
                  </a:cubicBezTo>
                  <a:cubicBezTo>
                    <a:pt x="1713" y="54"/>
                    <a:pt x="1044" y="0"/>
                    <a:pt x="34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608;p43"/>
            <p:cNvSpPr/>
            <p:nvPr/>
          </p:nvSpPr>
          <p:spPr>
            <a:xfrm>
              <a:off x="7929900" y="4655475"/>
              <a:ext cx="57550" cy="12900"/>
            </a:xfrm>
            <a:custGeom>
              <a:avLst/>
              <a:gdLst/>
              <a:ahLst/>
              <a:cxnLst/>
              <a:rect l="l" t="t" r="r" b="b"/>
              <a:pathLst>
                <a:path w="2302" h="516" extrusionOk="0">
                  <a:moveTo>
                    <a:pt x="80" y="0"/>
                  </a:moveTo>
                  <a:cubicBezTo>
                    <a:pt x="80" y="0"/>
                    <a:pt x="0" y="107"/>
                    <a:pt x="0" y="188"/>
                  </a:cubicBezTo>
                  <a:cubicBezTo>
                    <a:pt x="0" y="214"/>
                    <a:pt x="27" y="241"/>
                    <a:pt x="27" y="268"/>
                  </a:cubicBezTo>
                  <a:cubicBezTo>
                    <a:pt x="80" y="321"/>
                    <a:pt x="107" y="321"/>
                    <a:pt x="134" y="321"/>
                  </a:cubicBezTo>
                  <a:cubicBezTo>
                    <a:pt x="509" y="321"/>
                    <a:pt x="830" y="321"/>
                    <a:pt x="1205" y="348"/>
                  </a:cubicBezTo>
                  <a:lnTo>
                    <a:pt x="1178" y="348"/>
                  </a:lnTo>
                  <a:cubicBezTo>
                    <a:pt x="1499" y="375"/>
                    <a:pt x="1820" y="402"/>
                    <a:pt x="2115" y="509"/>
                  </a:cubicBezTo>
                  <a:cubicBezTo>
                    <a:pt x="2124" y="513"/>
                    <a:pt x="2135" y="516"/>
                    <a:pt x="2146" y="516"/>
                  </a:cubicBezTo>
                  <a:cubicBezTo>
                    <a:pt x="2202" y="516"/>
                    <a:pt x="2275" y="464"/>
                    <a:pt x="2275" y="375"/>
                  </a:cubicBezTo>
                  <a:cubicBezTo>
                    <a:pt x="2302" y="268"/>
                    <a:pt x="2248" y="214"/>
                    <a:pt x="2141" y="214"/>
                  </a:cubicBezTo>
                  <a:cubicBezTo>
                    <a:pt x="1472" y="54"/>
                    <a:pt x="776" y="54"/>
                    <a:pt x="8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609;p43"/>
            <p:cNvSpPr/>
            <p:nvPr/>
          </p:nvSpPr>
          <p:spPr>
            <a:xfrm>
              <a:off x="7937250" y="4654800"/>
              <a:ext cx="63600" cy="16375"/>
            </a:xfrm>
            <a:custGeom>
              <a:avLst/>
              <a:gdLst/>
              <a:ahLst/>
              <a:cxnLst/>
              <a:rect l="l" t="t" r="r" b="b"/>
              <a:pathLst>
                <a:path w="2544" h="655" extrusionOk="0">
                  <a:moveTo>
                    <a:pt x="215" y="0"/>
                  </a:moveTo>
                  <a:cubicBezTo>
                    <a:pt x="81" y="0"/>
                    <a:pt x="54" y="27"/>
                    <a:pt x="54" y="81"/>
                  </a:cubicBezTo>
                  <a:cubicBezTo>
                    <a:pt x="0" y="108"/>
                    <a:pt x="0" y="134"/>
                    <a:pt x="0" y="161"/>
                  </a:cubicBezTo>
                  <a:cubicBezTo>
                    <a:pt x="0" y="215"/>
                    <a:pt x="54" y="241"/>
                    <a:pt x="54" y="268"/>
                  </a:cubicBezTo>
                  <a:cubicBezTo>
                    <a:pt x="81" y="295"/>
                    <a:pt x="108" y="295"/>
                    <a:pt x="134" y="295"/>
                  </a:cubicBezTo>
                  <a:cubicBezTo>
                    <a:pt x="375" y="295"/>
                    <a:pt x="589" y="348"/>
                    <a:pt x="803" y="348"/>
                  </a:cubicBezTo>
                  <a:lnTo>
                    <a:pt x="777" y="348"/>
                  </a:lnTo>
                  <a:cubicBezTo>
                    <a:pt x="1258" y="375"/>
                    <a:pt x="1740" y="429"/>
                    <a:pt x="2222" y="616"/>
                  </a:cubicBezTo>
                  <a:cubicBezTo>
                    <a:pt x="2249" y="616"/>
                    <a:pt x="2249" y="616"/>
                    <a:pt x="2276" y="643"/>
                  </a:cubicBezTo>
                  <a:cubicBezTo>
                    <a:pt x="2311" y="643"/>
                    <a:pt x="2335" y="655"/>
                    <a:pt x="2363" y="655"/>
                  </a:cubicBezTo>
                  <a:cubicBezTo>
                    <a:pt x="2377" y="655"/>
                    <a:pt x="2392" y="652"/>
                    <a:pt x="2409" y="643"/>
                  </a:cubicBezTo>
                  <a:cubicBezTo>
                    <a:pt x="2463" y="643"/>
                    <a:pt x="2490" y="616"/>
                    <a:pt x="2516" y="563"/>
                  </a:cubicBezTo>
                  <a:cubicBezTo>
                    <a:pt x="2543" y="536"/>
                    <a:pt x="2543" y="509"/>
                    <a:pt x="2516" y="429"/>
                  </a:cubicBezTo>
                  <a:cubicBezTo>
                    <a:pt x="2516" y="402"/>
                    <a:pt x="2490" y="375"/>
                    <a:pt x="2436" y="348"/>
                  </a:cubicBezTo>
                  <a:cubicBezTo>
                    <a:pt x="2276" y="268"/>
                    <a:pt x="2088" y="215"/>
                    <a:pt x="1901" y="161"/>
                  </a:cubicBezTo>
                  <a:cubicBezTo>
                    <a:pt x="1714" y="134"/>
                    <a:pt x="1499" y="108"/>
                    <a:pt x="1339" y="81"/>
                  </a:cubicBezTo>
                  <a:cubicBezTo>
                    <a:pt x="964" y="27"/>
                    <a:pt x="563" y="0"/>
                    <a:pt x="2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610;p43"/>
            <p:cNvSpPr/>
            <p:nvPr/>
          </p:nvSpPr>
          <p:spPr>
            <a:xfrm>
              <a:off x="7938600" y="4655475"/>
              <a:ext cx="56225" cy="14000"/>
            </a:xfrm>
            <a:custGeom>
              <a:avLst/>
              <a:gdLst/>
              <a:ahLst/>
              <a:cxnLst/>
              <a:rect l="l" t="t" r="r" b="b"/>
              <a:pathLst>
                <a:path w="2249" h="560" extrusionOk="0">
                  <a:moveTo>
                    <a:pt x="134" y="0"/>
                  </a:moveTo>
                  <a:cubicBezTo>
                    <a:pt x="54" y="0"/>
                    <a:pt x="0" y="81"/>
                    <a:pt x="0" y="188"/>
                  </a:cubicBezTo>
                  <a:cubicBezTo>
                    <a:pt x="0" y="268"/>
                    <a:pt x="54" y="321"/>
                    <a:pt x="161" y="321"/>
                  </a:cubicBezTo>
                  <a:cubicBezTo>
                    <a:pt x="428" y="321"/>
                    <a:pt x="696" y="321"/>
                    <a:pt x="937" y="348"/>
                  </a:cubicBezTo>
                  <a:lnTo>
                    <a:pt x="883" y="348"/>
                  </a:lnTo>
                  <a:cubicBezTo>
                    <a:pt x="1285" y="375"/>
                    <a:pt x="1660" y="455"/>
                    <a:pt x="2034" y="536"/>
                  </a:cubicBezTo>
                  <a:cubicBezTo>
                    <a:pt x="2052" y="536"/>
                    <a:pt x="2070" y="559"/>
                    <a:pt x="2088" y="559"/>
                  </a:cubicBezTo>
                  <a:cubicBezTo>
                    <a:pt x="2097" y="559"/>
                    <a:pt x="2106" y="553"/>
                    <a:pt x="2115" y="536"/>
                  </a:cubicBezTo>
                  <a:cubicBezTo>
                    <a:pt x="2168" y="536"/>
                    <a:pt x="2195" y="509"/>
                    <a:pt x="2222" y="482"/>
                  </a:cubicBezTo>
                  <a:cubicBezTo>
                    <a:pt x="2248" y="455"/>
                    <a:pt x="2248" y="402"/>
                    <a:pt x="2222" y="348"/>
                  </a:cubicBezTo>
                  <a:cubicBezTo>
                    <a:pt x="2222" y="321"/>
                    <a:pt x="2195" y="268"/>
                    <a:pt x="2168" y="241"/>
                  </a:cubicBezTo>
                  <a:cubicBezTo>
                    <a:pt x="1981" y="188"/>
                    <a:pt x="1820" y="134"/>
                    <a:pt x="1660" y="107"/>
                  </a:cubicBezTo>
                  <a:cubicBezTo>
                    <a:pt x="1499" y="81"/>
                    <a:pt x="1312" y="54"/>
                    <a:pt x="1151" y="54"/>
                  </a:cubicBezTo>
                  <a:cubicBezTo>
                    <a:pt x="830" y="0"/>
                    <a:pt x="509" y="0"/>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611;p43"/>
            <p:cNvSpPr/>
            <p:nvPr/>
          </p:nvSpPr>
          <p:spPr>
            <a:xfrm>
              <a:off x="7925200" y="4654800"/>
              <a:ext cx="60925" cy="11825"/>
            </a:xfrm>
            <a:custGeom>
              <a:avLst/>
              <a:gdLst/>
              <a:ahLst/>
              <a:cxnLst/>
              <a:rect l="l" t="t" r="r" b="b"/>
              <a:pathLst>
                <a:path w="2437" h="473" extrusionOk="0">
                  <a:moveTo>
                    <a:pt x="938" y="0"/>
                  </a:moveTo>
                  <a:cubicBezTo>
                    <a:pt x="616" y="0"/>
                    <a:pt x="349" y="27"/>
                    <a:pt x="135" y="81"/>
                  </a:cubicBezTo>
                  <a:cubicBezTo>
                    <a:pt x="54" y="81"/>
                    <a:pt x="1" y="134"/>
                    <a:pt x="1" y="241"/>
                  </a:cubicBezTo>
                  <a:cubicBezTo>
                    <a:pt x="1" y="289"/>
                    <a:pt x="43" y="379"/>
                    <a:pt x="128" y="379"/>
                  </a:cubicBezTo>
                  <a:cubicBezTo>
                    <a:pt x="139" y="379"/>
                    <a:pt x="150" y="378"/>
                    <a:pt x="161" y="375"/>
                  </a:cubicBezTo>
                  <a:cubicBezTo>
                    <a:pt x="438" y="357"/>
                    <a:pt x="715" y="326"/>
                    <a:pt x="992" y="326"/>
                  </a:cubicBezTo>
                  <a:cubicBezTo>
                    <a:pt x="1117" y="326"/>
                    <a:pt x="1241" y="332"/>
                    <a:pt x="1366" y="348"/>
                  </a:cubicBezTo>
                  <a:lnTo>
                    <a:pt x="1339" y="348"/>
                  </a:lnTo>
                  <a:cubicBezTo>
                    <a:pt x="1633" y="375"/>
                    <a:pt x="1928" y="402"/>
                    <a:pt x="2222" y="455"/>
                  </a:cubicBezTo>
                  <a:cubicBezTo>
                    <a:pt x="2240" y="468"/>
                    <a:pt x="2260" y="473"/>
                    <a:pt x="2279" y="473"/>
                  </a:cubicBezTo>
                  <a:cubicBezTo>
                    <a:pt x="2345" y="473"/>
                    <a:pt x="2410" y="411"/>
                    <a:pt x="2410" y="348"/>
                  </a:cubicBezTo>
                  <a:cubicBezTo>
                    <a:pt x="2436" y="241"/>
                    <a:pt x="2356" y="161"/>
                    <a:pt x="2276" y="161"/>
                  </a:cubicBezTo>
                  <a:cubicBezTo>
                    <a:pt x="1928" y="54"/>
                    <a:pt x="1553" y="27"/>
                    <a:pt x="123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612;p43"/>
            <p:cNvSpPr/>
            <p:nvPr/>
          </p:nvSpPr>
          <p:spPr>
            <a:xfrm>
              <a:off x="8042975" y="4677550"/>
              <a:ext cx="28125" cy="15300"/>
            </a:xfrm>
            <a:custGeom>
              <a:avLst/>
              <a:gdLst/>
              <a:ahLst/>
              <a:cxnLst/>
              <a:rect l="l" t="t" r="r" b="b"/>
              <a:pathLst>
                <a:path w="1125" h="612" extrusionOk="0">
                  <a:moveTo>
                    <a:pt x="161" y="1"/>
                  </a:moveTo>
                  <a:cubicBezTo>
                    <a:pt x="134" y="1"/>
                    <a:pt x="108" y="27"/>
                    <a:pt x="54" y="27"/>
                  </a:cubicBezTo>
                  <a:cubicBezTo>
                    <a:pt x="27" y="54"/>
                    <a:pt x="0" y="108"/>
                    <a:pt x="0" y="134"/>
                  </a:cubicBezTo>
                  <a:cubicBezTo>
                    <a:pt x="0" y="161"/>
                    <a:pt x="0" y="188"/>
                    <a:pt x="27" y="241"/>
                  </a:cubicBezTo>
                  <a:cubicBezTo>
                    <a:pt x="54" y="268"/>
                    <a:pt x="108" y="295"/>
                    <a:pt x="134" y="295"/>
                  </a:cubicBezTo>
                  <a:cubicBezTo>
                    <a:pt x="161" y="322"/>
                    <a:pt x="215" y="322"/>
                    <a:pt x="268" y="375"/>
                  </a:cubicBezTo>
                  <a:cubicBezTo>
                    <a:pt x="455" y="429"/>
                    <a:pt x="696" y="536"/>
                    <a:pt x="884" y="589"/>
                  </a:cubicBezTo>
                  <a:cubicBezTo>
                    <a:pt x="907" y="605"/>
                    <a:pt x="933" y="612"/>
                    <a:pt x="958" y="612"/>
                  </a:cubicBezTo>
                  <a:cubicBezTo>
                    <a:pt x="1020" y="612"/>
                    <a:pt x="1079" y="574"/>
                    <a:pt x="1098" y="536"/>
                  </a:cubicBezTo>
                  <a:cubicBezTo>
                    <a:pt x="1125" y="456"/>
                    <a:pt x="1098" y="375"/>
                    <a:pt x="1018" y="322"/>
                  </a:cubicBezTo>
                  <a:cubicBezTo>
                    <a:pt x="750" y="188"/>
                    <a:pt x="455" y="108"/>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613;p43"/>
            <p:cNvSpPr/>
            <p:nvPr/>
          </p:nvSpPr>
          <p:spPr>
            <a:xfrm>
              <a:off x="8033600" y="4674200"/>
              <a:ext cx="44200" cy="21275"/>
            </a:xfrm>
            <a:custGeom>
              <a:avLst/>
              <a:gdLst/>
              <a:ahLst/>
              <a:cxnLst/>
              <a:rect l="l" t="t" r="r" b="b"/>
              <a:pathLst>
                <a:path w="1768" h="851" extrusionOk="0">
                  <a:moveTo>
                    <a:pt x="242" y="1"/>
                  </a:moveTo>
                  <a:cubicBezTo>
                    <a:pt x="135" y="1"/>
                    <a:pt x="81" y="54"/>
                    <a:pt x="28" y="135"/>
                  </a:cubicBezTo>
                  <a:cubicBezTo>
                    <a:pt x="1" y="242"/>
                    <a:pt x="81" y="295"/>
                    <a:pt x="161" y="295"/>
                  </a:cubicBezTo>
                  <a:cubicBezTo>
                    <a:pt x="402" y="375"/>
                    <a:pt x="616" y="402"/>
                    <a:pt x="830" y="509"/>
                  </a:cubicBezTo>
                  <a:cubicBezTo>
                    <a:pt x="1071" y="590"/>
                    <a:pt x="1312" y="697"/>
                    <a:pt x="1500" y="830"/>
                  </a:cubicBezTo>
                  <a:cubicBezTo>
                    <a:pt x="1526" y="844"/>
                    <a:pt x="1546" y="850"/>
                    <a:pt x="1567" y="850"/>
                  </a:cubicBezTo>
                  <a:cubicBezTo>
                    <a:pt x="1587" y="850"/>
                    <a:pt x="1607" y="844"/>
                    <a:pt x="1633" y="830"/>
                  </a:cubicBezTo>
                  <a:cubicBezTo>
                    <a:pt x="1687" y="830"/>
                    <a:pt x="1714" y="804"/>
                    <a:pt x="1741" y="777"/>
                  </a:cubicBezTo>
                  <a:cubicBezTo>
                    <a:pt x="1767" y="723"/>
                    <a:pt x="1767" y="697"/>
                    <a:pt x="1741" y="643"/>
                  </a:cubicBezTo>
                  <a:cubicBezTo>
                    <a:pt x="1741" y="590"/>
                    <a:pt x="1714" y="563"/>
                    <a:pt x="1660" y="536"/>
                  </a:cubicBezTo>
                  <a:cubicBezTo>
                    <a:pt x="1232" y="268"/>
                    <a:pt x="777" y="108"/>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614;p43"/>
            <p:cNvSpPr/>
            <p:nvPr/>
          </p:nvSpPr>
          <p:spPr>
            <a:xfrm>
              <a:off x="8030925" y="4672200"/>
              <a:ext cx="48875" cy="22600"/>
            </a:xfrm>
            <a:custGeom>
              <a:avLst/>
              <a:gdLst/>
              <a:ahLst/>
              <a:cxnLst/>
              <a:rect l="l" t="t" r="r" b="b"/>
              <a:pathLst>
                <a:path w="1955" h="904" extrusionOk="0">
                  <a:moveTo>
                    <a:pt x="215" y="0"/>
                  </a:moveTo>
                  <a:cubicBezTo>
                    <a:pt x="81" y="54"/>
                    <a:pt x="1" y="81"/>
                    <a:pt x="1" y="134"/>
                  </a:cubicBezTo>
                  <a:cubicBezTo>
                    <a:pt x="1" y="215"/>
                    <a:pt x="54" y="322"/>
                    <a:pt x="135" y="322"/>
                  </a:cubicBezTo>
                  <a:cubicBezTo>
                    <a:pt x="456" y="375"/>
                    <a:pt x="750" y="455"/>
                    <a:pt x="1018" y="536"/>
                  </a:cubicBezTo>
                  <a:cubicBezTo>
                    <a:pt x="1259" y="616"/>
                    <a:pt x="1473" y="750"/>
                    <a:pt x="1687" y="884"/>
                  </a:cubicBezTo>
                  <a:cubicBezTo>
                    <a:pt x="1700" y="897"/>
                    <a:pt x="1714" y="904"/>
                    <a:pt x="1734" y="904"/>
                  </a:cubicBezTo>
                  <a:cubicBezTo>
                    <a:pt x="1754" y="904"/>
                    <a:pt x="1781" y="897"/>
                    <a:pt x="1821" y="884"/>
                  </a:cubicBezTo>
                  <a:cubicBezTo>
                    <a:pt x="1848" y="884"/>
                    <a:pt x="1874" y="857"/>
                    <a:pt x="1928" y="803"/>
                  </a:cubicBezTo>
                  <a:cubicBezTo>
                    <a:pt x="1955" y="777"/>
                    <a:pt x="1955" y="750"/>
                    <a:pt x="1928" y="670"/>
                  </a:cubicBezTo>
                  <a:cubicBezTo>
                    <a:pt x="1928" y="643"/>
                    <a:pt x="1874" y="616"/>
                    <a:pt x="1848" y="589"/>
                  </a:cubicBezTo>
                  <a:cubicBezTo>
                    <a:pt x="1393" y="268"/>
                    <a:pt x="777" y="107"/>
                    <a:pt x="2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6615;p43"/>
            <p:cNvSpPr/>
            <p:nvPr/>
          </p:nvSpPr>
          <p:spPr>
            <a:xfrm>
              <a:off x="8012200" y="4667525"/>
              <a:ext cx="64250" cy="25325"/>
            </a:xfrm>
            <a:custGeom>
              <a:avLst/>
              <a:gdLst/>
              <a:ahLst/>
              <a:cxnLst/>
              <a:rect l="l" t="t" r="r" b="b"/>
              <a:pathLst>
                <a:path w="2570" h="1013" extrusionOk="0">
                  <a:moveTo>
                    <a:pt x="188" y="0"/>
                  </a:moveTo>
                  <a:cubicBezTo>
                    <a:pt x="54" y="0"/>
                    <a:pt x="0" y="54"/>
                    <a:pt x="0" y="134"/>
                  </a:cubicBezTo>
                  <a:cubicBezTo>
                    <a:pt x="0" y="187"/>
                    <a:pt x="27" y="294"/>
                    <a:pt x="134" y="294"/>
                  </a:cubicBezTo>
                  <a:cubicBezTo>
                    <a:pt x="589" y="402"/>
                    <a:pt x="1044" y="509"/>
                    <a:pt x="1499" y="642"/>
                  </a:cubicBezTo>
                  <a:lnTo>
                    <a:pt x="1526" y="642"/>
                  </a:lnTo>
                  <a:cubicBezTo>
                    <a:pt x="1794" y="723"/>
                    <a:pt x="2061" y="857"/>
                    <a:pt x="2329" y="990"/>
                  </a:cubicBezTo>
                  <a:cubicBezTo>
                    <a:pt x="2352" y="1006"/>
                    <a:pt x="2376" y="1013"/>
                    <a:pt x="2399" y="1013"/>
                  </a:cubicBezTo>
                  <a:cubicBezTo>
                    <a:pt x="2454" y="1013"/>
                    <a:pt x="2505" y="975"/>
                    <a:pt x="2543" y="937"/>
                  </a:cubicBezTo>
                  <a:cubicBezTo>
                    <a:pt x="2570" y="857"/>
                    <a:pt x="2543" y="776"/>
                    <a:pt x="2463" y="723"/>
                  </a:cubicBezTo>
                  <a:cubicBezTo>
                    <a:pt x="1767" y="321"/>
                    <a:pt x="991" y="134"/>
                    <a:pt x="214"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6616;p43"/>
            <p:cNvSpPr/>
            <p:nvPr/>
          </p:nvSpPr>
          <p:spPr>
            <a:xfrm>
              <a:off x="8000150" y="4663500"/>
              <a:ext cx="64250" cy="24375"/>
            </a:xfrm>
            <a:custGeom>
              <a:avLst/>
              <a:gdLst/>
              <a:ahLst/>
              <a:cxnLst/>
              <a:rect l="l" t="t" r="r" b="b"/>
              <a:pathLst>
                <a:path w="2570" h="975" extrusionOk="0">
                  <a:moveTo>
                    <a:pt x="134" y="0"/>
                  </a:moveTo>
                  <a:cubicBezTo>
                    <a:pt x="81" y="0"/>
                    <a:pt x="0" y="54"/>
                    <a:pt x="0" y="134"/>
                  </a:cubicBezTo>
                  <a:cubicBezTo>
                    <a:pt x="0" y="188"/>
                    <a:pt x="27" y="295"/>
                    <a:pt x="134" y="295"/>
                  </a:cubicBezTo>
                  <a:cubicBezTo>
                    <a:pt x="643" y="348"/>
                    <a:pt x="1151" y="455"/>
                    <a:pt x="1606" y="616"/>
                  </a:cubicBezTo>
                  <a:cubicBezTo>
                    <a:pt x="1874" y="723"/>
                    <a:pt x="2115" y="830"/>
                    <a:pt x="2356" y="964"/>
                  </a:cubicBezTo>
                  <a:cubicBezTo>
                    <a:pt x="2369" y="971"/>
                    <a:pt x="2386" y="974"/>
                    <a:pt x="2404" y="974"/>
                  </a:cubicBezTo>
                  <a:cubicBezTo>
                    <a:pt x="2458" y="974"/>
                    <a:pt x="2523" y="944"/>
                    <a:pt x="2543" y="884"/>
                  </a:cubicBezTo>
                  <a:cubicBezTo>
                    <a:pt x="2570" y="857"/>
                    <a:pt x="2570" y="830"/>
                    <a:pt x="2543" y="803"/>
                  </a:cubicBezTo>
                  <a:cubicBezTo>
                    <a:pt x="2543" y="750"/>
                    <a:pt x="2516" y="723"/>
                    <a:pt x="2490" y="696"/>
                  </a:cubicBezTo>
                  <a:cubicBezTo>
                    <a:pt x="2142" y="482"/>
                    <a:pt x="1767" y="322"/>
                    <a:pt x="1366" y="215"/>
                  </a:cubicBezTo>
                  <a:cubicBezTo>
                    <a:pt x="964" y="134"/>
                    <a:pt x="563" y="27"/>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6617;p43"/>
            <p:cNvSpPr/>
            <p:nvPr/>
          </p:nvSpPr>
          <p:spPr>
            <a:xfrm>
              <a:off x="7976725" y="4660150"/>
              <a:ext cx="87025" cy="27725"/>
            </a:xfrm>
            <a:custGeom>
              <a:avLst/>
              <a:gdLst/>
              <a:ahLst/>
              <a:cxnLst/>
              <a:rect l="l" t="t" r="r" b="b"/>
              <a:pathLst>
                <a:path w="3481" h="1109" extrusionOk="0">
                  <a:moveTo>
                    <a:pt x="161" y="1"/>
                  </a:moveTo>
                  <a:cubicBezTo>
                    <a:pt x="81" y="1"/>
                    <a:pt x="1" y="27"/>
                    <a:pt x="1" y="81"/>
                  </a:cubicBezTo>
                  <a:cubicBezTo>
                    <a:pt x="1" y="161"/>
                    <a:pt x="27" y="268"/>
                    <a:pt x="135" y="268"/>
                  </a:cubicBezTo>
                  <a:cubicBezTo>
                    <a:pt x="964" y="402"/>
                    <a:pt x="1821" y="563"/>
                    <a:pt x="2624" y="830"/>
                  </a:cubicBezTo>
                  <a:cubicBezTo>
                    <a:pt x="2811" y="884"/>
                    <a:pt x="3052" y="991"/>
                    <a:pt x="3239" y="1098"/>
                  </a:cubicBezTo>
                  <a:cubicBezTo>
                    <a:pt x="3259" y="1105"/>
                    <a:pt x="3281" y="1108"/>
                    <a:pt x="3303" y="1108"/>
                  </a:cubicBezTo>
                  <a:cubicBezTo>
                    <a:pt x="3368" y="1108"/>
                    <a:pt x="3433" y="1078"/>
                    <a:pt x="3453" y="1018"/>
                  </a:cubicBezTo>
                  <a:cubicBezTo>
                    <a:pt x="3480" y="964"/>
                    <a:pt x="3453" y="857"/>
                    <a:pt x="3373" y="830"/>
                  </a:cubicBezTo>
                  <a:cubicBezTo>
                    <a:pt x="2891" y="589"/>
                    <a:pt x="2383" y="429"/>
                    <a:pt x="1848" y="295"/>
                  </a:cubicBezTo>
                  <a:cubicBezTo>
                    <a:pt x="1312" y="161"/>
                    <a:pt x="750"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6618;p43"/>
            <p:cNvSpPr/>
            <p:nvPr/>
          </p:nvSpPr>
          <p:spPr>
            <a:xfrm>
              <a:off x="7968700" y="4658150"/>
              <a:ext cx="71625" cy="22350"/>
            </a:xfrm>
            <a:custGeom>
              <a:avLst/>
              <a:gdLst/>
              <a:ahLst/>
              <a:cxnLst/>
              <a:rect l="l" t="t" r="r" b="b"/>
              <a:pathLst>
                <a:path w="2865" h="894" extrusionOk="0">
                  <a:moveTo>
                    <a:pt x="108" y="0"/>
                  </a:moveTo>
                  <a:cubicBezTo>
                    <a:pt x="81" y="27"/>
                    <a:pt x="81" y="27"/>
                    <a:pt x="54" y="27"/>
                  </a:cubicBezTo>
                  <a:cubicBezTo>
                    <a:pt x="27" y="81"/>
                    <a:pt x="0" y="107"/>
                    <a:pt x="0" y="134"/>
                  </a:cubicBezTo>
                  <a:cubicBezTo>
                    <a:pt x="0" y="161"/>
                    <a:pt x="0" y="214"/>
                    <a:pt x="27" y="241"/>
                  </a:cubicBezTo>
                  <a:cubicBezTo>
                    <a:pt x="54" y="268"/>
                    <a:pt x="81" y="295"/>
                    <a:pt x="108" y="295"/>
                  </a:cubicBezTo>
                  <a:cubicBezTo>
                    <a:pt x="830" y="375"/>
                    <a:pt x="1526" y="482"/>
                    <a:pt x="2195" y="696"/>
                  </a:cubicBezTo>
                  <a:cubicBezTo>
                    <a:pt x="2356" y="777"/>
                    <a:pt x="2490" y="803"/>
                    <a:pt x="2624" y="884"/>
                  </a:cubicBezTo>
                  <a:cubicBezTo>
                    <a:pt x="2644" y="890"/>
                    <a:pt x="2664" y="894"/>
                    <a:pt x="2683" y="894"/>
                  </a:cubicBezTo>
                  <a:cubicBezTo>
                    <a:pt x="2742" y="894"/>
                    <a:pt x="2797" y="863"/>
                    <a:pt x="2838" y="803"/>
                  </a:cubicBezTo>
                  <a:cubicBezTo>
                    <a:pt x="2864" y="750"/>
                    <a:pt x="2838" y="643"/>
                    <a:pt x="2757" y="616"/>
                  </a:cubicBezTo>
                  <a:cubicBezTo>
                    <a:pt x="1954" y="241"/>
                    <a:pt x="1044" y="81"/>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6619;p43"/>
            <p:cNvSpPr/>
            <p:nvPr/>
          </p:nvSpPr>
          <p:spPr>
            <a:xfrm>
              <a:off x="7959325" y="4656800"/>
              <a:ext cx="75650" cy="21750"/>
            </a:xfrm>
            <a:custGeom>
              <a:avLst/>
              <a:gdLst/>
              <a:ahLst/>
              <a:cxnLst/>
              <a:rect l="l" t="t" r="r" b="b"/>
              <a:pathLst>
                <a:path w="3026" h="870" extrusionOk="0">
                  <a:moveTo>
                    <a:pt x="188" y="1"/>
                  </a:moveTo>
                  <a:cubicBezTo>
                    <a:pt x="108" y="28"/>
                    <a:pt x="54" y="28"/>
                    <a:pt x="54" y="54"/>
                  </a:cubicBezTo>
                  <a:cubicBezTo>
                    <a:pt x="28" y="81"/>
                    <a:pt x="1" y="135"/>
                    <a:pt x="1" y="161"/>
                  </a:cubicBezTo>
                  <a:cubicBezTo>
                    <a:pt x="1" y="188"/>
                    <a:pt x="1" y="215"/>
                    <a:pt x="28" y="268"/>
                  </a:cubicBezTo>
                  <a:cubicBezTo>
                    <a:pt x="54" y="295"/>
                    <a:pt x="108" y="322"/>
                    <a:pt x="135" y="322"/>
                  </a:cubicBezTo>
                  <a:cubicBezTo>
                    <a:pt x="938" y="402"/>
                    <a:pt x="1714" y="536"/>
                    <a:pt x="2463" y="750"/>
                  </a:cubicBezTo>
                  <a:lnTo>
                    <a:pt x="2758" y="857"/>
                  </a:lnTo>
                  <a:cubicBezTo>
                    <a:pt x="2793" y="857"/>
                    <a:pt x="2817" y="869"/>
                    <a:pt x="2845" y="869"/>
                  </a:cubicBezTo>
                  <a:cubicBezTo>
                    <a:pt x="2859" y="869"/>
                    <a:pt x="2874" y="866"/>
                    <a:pt x="2891" y="857"/>
                  </a:cubicBezTo>
                  <a:cubicBezTo>
                    <a:pt x="2945" y="857"/>
                    <a:pt x="2972" y="831"/>
                    <a:pt x="2999" y="804"/>
                  </a:cubicBezTo>
                  <a:cubicBezTo>
                    <a:pt x="3025" y="723"/>
                    <a:pt x="2999" y="616"/>
                    <a:pt x="2945" y="590"/>
                  </a:cubicBezTo>
                  <a:cubicBezTo>
                    <a:pt x="2490" y="429"/>
                    <a:pt x="2062" y="295"/>
                    <a:pt x="1633" y="188"/>
                  </a:cubicBezTo>
                  <a:cubicBezTo>
                    <a:pt x="1152" y="81"/>
                    <a:pt x="697"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6620;p43"/>
            <p:cNvSpPr/>
            <p:nvPr/>
          </p:nvSpPr>
          <p:spPr>
            <a:xfrm>
              <a:off x="7959325" y="4657650"/>
              <a:ext cx="76325" cy="21825"/>
            </a:xfrm>
            <a:custGeom>
              <a:avLst/>
              <a:gdLst/>
              <a:ahLst/>
              <a:cxnLst/>
              <a:rect l="l" t="t" r="r" b="b"/>
              <a:pathLst>
                <a:path w="3053" h="873" extrusionOk="0">
                  <a:moveTo>
                    <a:pt x="115" y="0"/>
                  </a:moveTo>
                  <a:cubicBezTo>
                    <a:pt x="101" y="0"/>
                    <a:pt x="81" y="7"/>
                    <a:pt x="54" y="20"/>
                  </a:cubicBezTo>
                  <a:cubicBezTo>
                    <a:pt x="28" y="47"/>
                    <a:pt x="1" y="101"/>
                    <a:pt x="1" y="127"/>
                  </a:cubicBezTo>
                  <a:cubicBezTo>
                    <a:pt x="1" y="154"/>
                    <a:pt x="1" y="181"/>
                    <a:pt x="28" y="234"/>
                  </a:cubicBezTo>
                  <a:cubicBezTo>
                    <a:pt x="54" y="261"/>
                    <a:pt x="108" y="288"/>
                    <a:pt x="135" y="288"/>
                  </a:cubicBezTo>
                  <a:cubicBezTo>
                    <a:pt x="938" y="395"/>
                    <a:pt x="1741" y="449"/>
                    <a:pt x="2463" y="716"/>
                  </a:cubicBezTo>
                  <a:cubicBezTo>
                    <a:pt x="2570" y="770"/>
                    <a:pt x="2704" y="823"/>
                    <a:pt x="2811" y="850"/>
                  </a:cubicBezTo>
                  <a:cubicBezTo>
                    <a:pt x="2827" y="866"/>
                    <a:pt x="2847" y="872"/>
                    <a:pt x="2869" y="872"/>
                  </a:cubicBezTo>
                  <a:cubicBezTo>
                    <a:pt x="2921" y="872"/>
                    <a:pt x="2980" y="834"/>
                    <a:pt x="2999" y="797"/>
                  </a:cubicBezTo>
                  <a:cubicBezTo>
                    <a:pt x="3052" y="716"/>
                    <a:pt x="2999" y="636"/>
                    <a:pt x="2945" y="582"/>
                  </a:cubicBezTo>
                  <a:cubicBezTo>
                    <a:pt x="2490" y="395"/>
                    <a:pt x="2035" y="261"/>
                    <a:pt x="1553" y="181"/>
                  </a:cubicBezTo>
                  <a:cubicBezTo>
                    <a:pt x="1098" y="101"/>
                    <a:pt x="616" y="47"/>
                    <a:pt x="161" y="20"/>
                  </a:cubicBezTo>
                  <a:lnTo>
                    <a:pt x="135" y="20"/>
                  </a:lnTo>
                  <a:cubicBezTo>
                    <a:pt x="135" y="7"/>
                    <a:pt x="128" y="0"/>
                    <a:pt x="1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6621;p43"/>
            <p:cNvSpPr/>
            <p:nvPr/>
          </p:nvSpPr>
          <p:spPr>
            <a:xfrm>
              <a:off x="7959325" y="4656800"/>
              <a:ext cx="81000" cy="22675"/>
            </a:xfrm>
            <a:custGeom>
              <a:avLst/>
              <a:gdLst/>
              <a:ahLst/>
              <a:cxnLst/>
              <a:rect l="l" t="t" r="r" b="b"/>
              <a:pathLst>
                <a:path w="3240" h="907" extrusionOk="0">
                  <a:moveTo>
                    <a:pt x="161" y="1"/>
                  </a:moveTo>
                  <a:cubicBezTo>
                    <a:pt x="54" y="28"/>
                    <a:pt x="1" y="81"/>
                    <a:pt x="1" y="161"/>
                  </a:cubicBezTo>
                  <a:cubicBezTo>
                    <a:pt x="1" y="188"/>
                    <a:pt x="28" y="215"/>
                    <a:pt x="54" y="268"/>
                  </a:cubicBezTo>
                  <a:cubicBezTo>
                    <a:pt x="108" y="295"/>
                    <a:pt x="135" y="295"/>
                    <a:pt x="161" y="295"/>
                  </a:cubicBezTo>
                  <a:cubicBezTo>
                    <a:pt x="295" y="295"/>
                    <a:pt x="456" y="295"/>
                    <a:pt x="643" y="322"/>
                  </a:cubicBezTo>
                  <a:lnTo>
                    <a:pt x="590" y="322"/>
                  </a:lnTo>
                  <a:cubicBezTo>
                    <a:pt x="1232" y="349"/>
                    <a:pt x="1874" y="483"/>
                    <a:pt x="2463" y="697"/>
                  </a:cubicBezTo>
                  <a:lnTo>
                    <a:pt x="2517" y="697"/>
                  </a:lnTo>
                  <a:lnTo>
                    <a:pt x="2999" y="884"/>
                  </a:lnTo>
                  <a:cubicBezTo>
                    <a:pt x="3022" y="900"/>
                    <a:pt x="3048" y="906"/>
                    <a:pt x="3073" y="906"/>
                  </a:cubicBezTo>
                  <a:cubicBezTo>
                    <a:pt x="3135" y="906"/>
                    <a:pt x="3194" y="868"/>
                    <a:pt x="3213" y="831"/>
                  </a:cubicBezTo>
                  <a:cubicBezTo>
                    <a:pt x="3239" y="750"/>
                    <a:pt x="3213" y="670"/>
                    <a:pt x="3132" y="616"/>
                  </a:cubicBezTo>
                  <a:cubicBezTo>
                    <a:pt x="2196" y="188"/>
                    <a:pt x="1205" y="2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6622;p43"/>
            <p:cNvSpPr/>
            <p:nvPr/>
          </p:nvSpPr>
          <p:spPr>
            <a:xfrm>
              <a:off x="7976725" y="4658825"/>
              <a:ext cx="63600" cy="20675"/>
            </a:xfrm>
            <a:custGeom>
              <a:avLst/>
              <a:gdLst/>
              <a:ahLst/>
              <a:cxnLst/>
              <a:rect l="l" t="t" r="r" b="b"/>
              <a:pathLst>
                <a:path w="2544" h="827" extrusionOk="0">
                  <a:moveTo>
                    <a:pt x="135" y="0"/>
                  </a:moveTo>
                  <a:cubicBezTo>
                    <a:pt x="108" y="80"/>
                    <a:pt x="81" y="80"/>
                    <a:pt x="27" y="107"/>
                  </a:cubicBezTo>
                  <a:cubicBezTo>
                    <a:pt x="1" y="134"/>
                    <a:pt x="1" y="187"/>
                    <a:pt x="1" y="214"/>
                  </a:cubicBezTo>
                  <a:cubicBezTo>
                    <a:pt x="1" y="241"/>
                    <a:pt x="27" y="268"/>
                    <a:pt x="27" y="321"/>
                  </a:cubicBezTo>
                  <a:cubicBezTo>
                    <a:pt x="81" y="348"/>
                    <a:pt x="108" y="348"/>
                    <a:pt x="135" y="348"/>
                  </a:cubicBezTo>
                  <a:cubicBezTo>
                    <a:pt x="804" y="375"/>
                    <a:pt x="1473" y="509"/>
                    <a:pt x="2115" y="750"/>
                  </a:cubicBezTo>
                  <a:cubicBezTo>
                    <a:pt x="2169" y="776"/>
                    <a:pt x="2195" y="776"/>
                    <a:pt x="2276" y="803"/>
                  </a:cubicBezTo>
                  <a:cubicBezTo>
                    <a:pt x="2294" y="803"/>
                    <a:pt x="2323" y="827"/>
                    <a:pt x="2357" y="827"/>
                  </a:cubicBezTo>
                  <a:cubicBezTo>
                    <a:pt x="2374" y="827"/>
                    <a:pt x="2392" y="821"/>
                    <a:pt x="2410" y="803"/>
                  </a:cubicBezTo>
                  <a:cubicBezTo>
                    <a:pt x="2436" y="803"/>
                    <a:pt x="2463" y="776"/>
                    <a:pt x="2517" y="750"/>
                  </a:cubicBezTo>
                  <a:cubicBezTo>
                    <a:pt x="2543" y="723"/>
                    <a:pt x="2543" y="669"/>
                    <a:pt x="2517" y="616"/>
                  </a:cubicBezTo>
                  <a:cubicBezTo>
                    <a:pt x="2517" y="589"/>
                    <a:pt x="2463" y="535"/>
                    <a:pt x="2436" y="509"/>
                  </a:cubicBezTo>
                  <a:cubicBezTo>
                    <a:pt x="2062" y="375"/>
                    <a:pt x="1714" y="268"/>
                    <a:pt x="1312" y="187"/>
                  </a:cubicBezTo>
                  <a:cubicBezTo>
                    <a:pt x="937" y="107"/>
                    <a:pt x="536" y="54"/>
                    <a:pt x="13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6623;p43"/>
            <p:cNvSpPr/>
            <p:nvPr/>
          </p:nvSpPr>
          <p:spPr>
            <a:xfrm>
              <a:off x="7996125" y="4662150"/>
              <a:ext cx="54225" cy="20675"/>
            </a:xfrm>
            <a:custGeom>
              <a:avLst/>
              <a:gdLst/>
              <a:ahLst/>
              <a:cxnLst/>
              <a:rect l="l" t="t" r="r" b="b"/>
              <a:pathLst>
                <a:path w="2169" h="827" extrusionOk="0">
                  <a:moveTo>
                    <a:pt x="54" y="1"/>
                  </a:moveTo>
                  <a:cubicBezTo>
                    <a:pt x="28" y="54"/>
                    <a:pt x="1" y="81"/>
                    <a:pt x="1" y="108"/>
                  </a:cubicBezTo>
                  <a:cubicBezTo>
                    <a:pt x="1" y="135"/>
                    <a:pt x="1" y="188"/>
                    <a:pt x="28" y="215"/>
                  </a:cubicBezTo>
                  <a:cubicBezTo>
                    <a:pt x="54" y="242"/>
                    <a:pt x="108" y="269"/>
                    <a:pt x="135" y="269"/>
                  </a:cubicBezTo>
                  <a:cubicBezTo>
                    <a:pt x="536" y="322"/>
                    <a:pt x="938" y="402"/>
                    <a:pt x="1339" y="536"/>
                  </a:cubicBezTo>
                  <a:cubicBezTo>
                    <a:pt x="1527" y="617"/>
                    <a:pt x="1741" y="724"/>
                    <a:pt x="1928" y="804"/>
                  </a:cubicBezTo>
                  <a:cubicBezTo>
                    <a:pt x="1952" y="820"/>
                    <a:pt x="1977" y="826"/>
                    <a:pt x="2003" y="826"/>
                  </a:cubicBezTo>
                  <a:cubicBezTo>
                    <a:pt x="2064" y="826"/>
                    <a:pt x="2123" y="788"/>
                    <a:pt x="2142" y="750"/>
                  </a:cubicBezTo>
                  <a:cubicBezTo>
                    <a:pt x="2169" y="670"/>
                    <a:pt x="2142" y="590"/>
                    <a:pt x="2062" y="536"/>
                  </a:cubicBezTo>
                  <a:cubicBezTo>
                    <a:pt x="1767" y="376"/>
                    <a:pt x="1473" y="269"/>
                    <a:pt x="1152" y="188"/>
                  </a:cubicBezTo>
                  <a:cubicBezTo>
                    <a:pt x="857" y="81"/>
                    <a:pt x="536" y="5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6624;p43"/>
            <p:cNvSpPr/>
            <p:nvPr/>
          </p:nvSpPr>
          <p:spPr>
            <a:xfrm>
              <a:off x="7995475" y="4660825"/>
              <a:ext cx="54225" cy="19675"/>
            </a:xfrm>
            <a:custGeom>
              <a:avLst/>
              <a:gdLst/>
              <a:ahLst/>
              <a:cxnLst/>
              <a:rect l="l" t="t" r="r" b="b"/>
              <a:pathLst>
                <a:path w="2169" h="787" extrusionOk="0">
                  <a:moveTo>
                    <a:pt x="161" y="0"/>
                  </a:moveTo>
                  <a:cubicBezTo>
                    <a:pt x="54" y="27"/>
                    <a:pt x="0" y="54"/>
                    <a:pt x="0" y="134"/>
                  </a:cubicBezTo>
                  <a:cubicBezTo>
                    <a:pt x="0" y="188"/>
                    <a:pt x="27" y="295"/>
                    <a:pt x="134" y="295"/>
                  </a:cubicBezTo>
                  <a:cubicBezTo>
                    <a:pt x="589" y="375"/>
                    <a:pt x="1098" y="455"/>
                    <a:pt x="1553" y="643"/>
                  </a:cubicBezTo>
                  <a:cubicBezTo>
                    <a:pt x="1686" y="670"/>
                    <a:pt x="1793" y="723"/>
                    <a:pt x="1927" y="777"/>
                  </a:cubicBezTo>
                  <a:cubicBezTo>
                    <a:pt x="1947" y="783"/>
                    <a:pt x="1967" y="787"/>
                    <a:pt x="1987" y="787"/>
                  </a:cubicBezTo>
                  <a:cubicBezTo>
                    <a:pt x="2046" y="787"/>
                    <a:pt x="2101" y="756"/>
                    <a:pt x="2141" y="696"/>
                  </a:cubicBezTo>
                  <a:cubicBezTo>
                    <a:pt x="2168" y="643"/>
                    <a:pt x="2141" y="536"/>
                    <a:pt x="2061" y="482"/>
                  </a:cubicBezTo>
                  <a:cubicBezTo>
                    <a:pt x="1472" y="214"/>
                    <a:pt x="830" y="107"/>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6625;p43"/>
            <p:cNvSpPr/>
            <p:nvPr/>
          </p:nvSpPr>
          <p:spPr>
            <a:xfrm>
              <a:off x="7962675" y="4656800"/>
              <a:ext cx="78325" cy="22675"/>
            </a:xfrm>
            <a:custGeom>
              <a:avLst/>
              <a:gdLst/>
              <a:ahLst/>
              <a:cxnLst/>
              <a:rect l="l" t="t" r="r" b="b"/>
              <a:pathLst>
                <a:path w="3133" h="907" extrusionOk="0">
                  <a:moveTo>
                    <a:pt x="134" y="1"/>
                  </a:moveTo>
                  <a:lnTo>
                    <a:pt x="27" y="81"/>
                  </a:lnTo>
                  <a:cubicBezTo>
                    <a:pt x="1" y="135"/>
                    <a:pt x="1" y="161"/>
                    <a:pt x="1" y="188"/>
                  </a:cubicBezTo>
                  <a:cubicBezTo>
                    <a:pt x="1" y="215"/>
                    <a:pt x="27" y="268"/>
                    <a:pt x="27" y="295"/>
                  </a:cubicBezTo>
                  <a:cubicBezTo>
                    <a:pt x="54" y="322"/>
                    <a:pt x="108" y="322"/>
                    <a:pt x="134" y="322"/>
                  </a:cubicBezTo>
                  <a:cubicBezTo>
                    <a:pt x="937" y="402"/>
                    <a:pt x="1714" y="483"/>
                    <a:pt x="2463" y="723"/>
                  </a:cubicBezTo>
                  <a:cubicBezTo>
                    <a:pt x="2597" y="804"/>
                    <a:pt x="2784" y="831"/>
                    <a:pt x="2918" y="884"/>
                  </a:cubicBezTo>
                  <a:cubicBezTo>
                    <a:pt x="2934" y="900"/>
                    <a:pt x="2954" y="906"/>
                    <a:pt x="2975" y="906"/>
                  </a:cubicBezTo>
                  <a:cubicBezTo>
                    <a:pt x="3027" y="906"/>
                    <a:pt x="3086" y="868"/>
                    <a:pt x="3105" y="831"/>
                  </a:cubicBezTo>
                  <a:cubicBezTo>
                    <a:pt x="3132" y="750"/>
                    <a:pt x="3105" y="670"/>
                    <a:pt x="3025" y="616"/>
                  </a:cubicBezTo>
                  <a:cubicBezTo>
                    <a:pt x="2142" y="188"/>
                    <a:pt x="1098" y="81"/>
                    <a:pt x="134"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6626;p43"/>
            <p:cNvSpPr/>
            <p:nvPr/>
          </p:nvSpPr>
          <p:spPr>
            <a:xfrm>
              <a:off x="7943275" y="4655475"/>
              <a:ext cx="70275" cy="18325"/>
            </a:xfrm>
            <a:custGeom>
              <a:avLst/>
              <a:gdLst/>
              <a:ahLst/>
              <a:cxnLst/>
              <a:rect l="l" t="t" r="r" b="b"/>
              <a:pathLst>
                <a:path w="2811" h="733" extrusionOk="0">
                  <a:moveTo>
                    <a:pt x="107" y="0"/>
                  </a:moveTo>
                  <a:cubicBezTo>
                    <a:pt x="107" y="0"/>
                    <a:pt x="27" y="54"/>
                    <a:pt x="27" y="81"/>
                  </a:cubicBezTo>
                  <a:cubicBezTo>
                    <a:pt x="0" y="107"/>
                    <a:pt x="0" y="134"/>
                    <a:pt x="0" y="188"/>
                  </a:cubicBezTo>
                  <a:cubicBezTo>
                    <a:pt x="0" y="214"/>
                    <a:pt x="27" y="241"/>
                    <a:pt x="27" y="268"/>
                  </a:cubicBezTo>
                  <a:cubicBezTo>
                    <a:pt x="81" y="321"/>
                    <a:pt x="107" y="321"/>
                    <a:pt x="134" y="321"/>
                  </a:cubicBezTo>
                  <a:cubicBezTo>
                    <a:pt x="402" y="321"/>
                    <a:pt x="670" y="348"/>
                    <a:pt x="910" y="348"/>
                  </a:cubicBezTo>
                  <a:lnTo>
                    <a:pt x="857" y="348"/>
                  </a:lnTo>
                  <a:cubicBezTo>
                    <a:pt x="1365" y="375"/>
                    <a:pt x="1847" y="455"/>
                    <a:pt x="2329" y="616"/>
                  </a:cubicBezTo>
                  <a:cubicBezTo>
                    <a:pt x="2409" y="643"/>
                    <a:pt x="2516" y="669"/>
                    <a:pt x="2570" y="723"/>
                  </a:cubicBezTo>
                  <a:cubicBezTo>
                    <a:pt x="2590" y="730"/>
                    <a:pt x="2610" y="733"/>
                    <a:pt x="2630" y="733"/>
                  </a:cubicBezTo>
                  <a:cubicBezTo>
                    <a:pt x="2689" y="733"/>
                    <a:pt x="2744" y="703"/>
                    <a:pt x="2784" y="643"/>
                  </a:cubicBezTo>
                  <a:cubicBezTo>
                    <a:pt x="2811" y="589"/>
                    <a:pt x="2784" y="482"/>
                    <a:pt x="2704" y="455"/>
                  </a:cubicBezTo>
                  <a:cubicBezTo>
                    <a:pt x="1901" y="81"/>
                    <a:pt x="964" y="54"/>
                    <a:pt x="10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627;p43"/>
            <p:cNvSpPr/>
            <p:nvPr/>
          </p:nvSpPr>
          <p:spPr>
            <a:xfrm>
              <a:off x="7931900" y="4655475"/>
              <a:ext cx="68950" cy="15400"/>
            </a:xfrm>
            <a:custGeom>
              <a:avLst/>
              <a:gdLst/>
              <a:ahLst/>
              <a:cxnLst/>
              <a:rect l="l" t="t" r="r" b="b"/>
              <a:pathLst>
                <a:path w="2758" h="616" extrusionOk="0">
                  <a:moveTo>
                    <a:pt x="134" y="0"/>
                  </a:moveTo>
                  <a:cubicBezTo>
                    <a:pt x="54" y="0"/>
                    <a:pt x="0" y="81"/>
                    <a:pt x="0" y="188"/>
                  </a:cubicBezTo>
                  <a:cubicBezTo>
                    <a:pt x="0" y="268"/>
                    <a:pt x="54" y="321"/>
                    <a:pt x="161" y="321"/>
                  </a:cubicBezTo>
                  <a:cubicBezTo>
                    <a:pt x="482" y="321"/>
                    <a:pt x="830" y="321"/>
                    <a:pt x="1125" y="348"/>
                  </a:cubicBezTo>
                  <a:lnTo>
                    <a:pt x="1098" y="348"/>
                  </a:lnTo>
                  <a:cubicBezTo>
                    <a:pt x="1606" y="375"/>
                    <a:pt x="2142" y="482"/>
                    <a:pt x="2597" y="616"/>
                  </a:cubicBezTo>
                  <a:cubicBezTo>
                    <a:pt x="2623" y="616"/>
                    <a:pt x="2704" y="616"/>
                    <a:pt x="2704" y="589"/>
                  </a:cubicBezTo>
                  <a:cubicBezTo>
                    <a:pt x="2730" y="536"/>
                    <a:pt x="2757" y="509"/>
                    <a:pt x="2757" y="482"/>
                  </a:cubicBezTo>
                  <a:cubicBezTo>
                    <a:pt x="2757" y="428"/>
                    <a:pt x="2757" y="402"/>
                    <a:pt x="2730" y="375"/>
                  </a:cubicBezTo>
                  <a:cubicBezTo>
                    <a:pt x="2704" y="348"/>
                    <a:pt x="2677" y="321"/>
                    <a:pt x="2623" y="321"/>
                  </a:cubicBezTo>
                  <a:cubicBezTo>
                    <a:pt x="1901" y="81"/>
                    <a:pt x="1151" y="0"/>
                    <a:pt x="40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628;p43"/>
            <p:cNvSpPr/>
            <p:nvPr/>
          </p:nvSpPr>
          <p:spPr>
            <a:xfrm>
              <a:off x="7931900" y="4655175"/>
              <a:ext cx="68275" cy="15700"/>
            </a:xfrm>
            <a:custGeom>
              <a:avLst/>
              <a:gdLst/>
              <a:ahLst/>
              <a:cxnLst/>
              <a:rect l="l" t="t" r="r" b="b"/>
              <a:pathLst>
                <a:path w="2731" h="628" extrusionOk="0">
                  <a:moveTo>
                    <a:pt x="342" y="0"/>
                  </a:moveTo>
                  <a:cubicBezTo>
                    <a:pt x="265" y="0"/>
                    <a:pt x="188" y="12"/>
                    <a:pt x="134" y="12"/>
                  </a:cubicBezTo>
                  <a:cubicBezTo>
                    <a:pt x="54" y="12"/>
                    <a:pt x="0" y="93"/>
                    <a:pt x="0" y="200"/>
                  </a:cubicBezTo>
                  <a:cubicBezTo>
                    <a:pt x="0" y="280"/>
                    <a:pt x="54" y="333"/>
                    <a:pt x="161" y="333"/>
                  </a:cubicBezTo>
                  <a:cubicBezTo>
                    <a:pt x="482" y="333"/>
                    <a:pt x="857" y="333"/>
                    <a:pt x="1205" y="360"/>
                  </a:cubicBezTo>
                  <a:lnTo>
                    <a:pt x="1151" y="360"/>
                  </a:lnTo>
                  <a:cubicBezTo>
                    <a:pt x="1633" y="387"/>
                    <a:pt x="2142" y="467"/>
                    <a:pt x="2570" y="628"/>
                  </a:cubicBezTo>
                  <a:cubicBezTo>
                    <a:pt x="2597" y="628"/>
                    <a:pt x="2677" y="628"/>
                    <a:pt x="2677" y="601"/>
                  </a:cubicBezTo>
                  <a:cubicBezTo>
                    <a:pt x="2704" y="548"/>
                    <a:pt x="2730" y="521"/>
                    <a:pt x="2730" y="494"/>
                  </a:cubicBezTo>
                  <a:cubicBezTo>
                    <a:pt x="2730" y="440"/>
                    <a:pt x="2730" y="414"/>
                    <a:pt x="2704" y="387"/>
                  </a:cubicBezTo>
                  <a:cubicBezTo>
                    <a:pt x="2677" y="360"/>
                    <a:pt x="2623" y="333"/>
                    <a:pt x="2597" y="333"/>
                  </a:cubicBezTo>
                  <a:cubicBezTo>
                    <a:pt x="1928" y="93"/>
                    <a:pt x="1205" y="12"/>
                    <a:pt x="455" y="12"/>
                  </a:cubicBezTo>
                  <a:cubicBezTo>
                    <a:pt x="420" y="3"/>
                    <a:pt x="381" y="0"/>
                    <a:pt x="3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629;p43"/>
            <p:cNvSpPr/>
            <p:nvPr/>
          </p:nvSpPr>
          <p:spPr>
            <a:xfrm>
              <a:off x="7933900" y="4655475"/>
              <a:ext cx="63600" cy="13825"/>
            </a:xfrm>
            <a:custGeom>
              <a:avLst/>
              <a:gdLst/>
              <a:ahLst/>
              <a:cxnLst/>
              <a:rect l="l" t="t" r="r" b="b"/>
              <a:pathLst>
                <a:path w="2544" h="553" extrusionOk="0">
                  <a:moveTo>
                    <a:pt x="134" y="0"/>
                  </a:moveTo>
                  <a:cubicBezTo>
                    <a:pt x="81" y="0"/>
                    <a:pt x="1" y="81"/>
                    <a:pt x="1" y="188"/>
                  </a:cubicBezTo>
                  <a:cubicBezTo>
                    <a:pt x="1" y="268"/>
                    <a:pt x="81" y="321"/>
                    <a:pt x="188" y="321"/>
                  </a:cubicBezTo>
                  <a:lnTo>
                    <a:pt x="1045" y="321"/>
                  </a:lnTo>
                  <a:cubicBezTo>
                    <a:pt x="1473" y="348"/>
                    <a:pt x="1955" y="402"/>
                    <a:pt x="2383" y="536"/>
                  </a:cubicBezTo>
                  <a:cubicBezTo>
                    <a:pt x="2400" y="547"/>
                    <a:pt x="2418" y="553"/>
                    <a:pt x="2435" y="553"/>
                  </a:cubicBezTo>
                  <a:cubicBezTo>
                    <a:pt x="2494" y="553"/>
                    <a:pt x="2543" y="485"/>
                    <a:pt x="2543" y="402"/>
                  </a:cubicBezTo>
                  <a:cubicBezTo>
                    <a:pt x="2543" y="375"/>
                    <a:pt x="2543" y="348"/>
                    <a:pt x="2517" y="321"/>
                  </a:cubicBezTo>
                  <a:cubicBezTo>
                    <a:pt x="2490" y="268"/>
                    <a:pt x="2463" y="241"/>
                    <a:pt x="2410" y="241"/>
                  </a:cubicBezTo>
                  <a:cubicBezTo>
                    <a:pt x="1794" y="27"/>
                    <a:pt x="1125" y="0"/>
                    <a:pt x="48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630;p43"/>
            <p:cNvSpPr/>
            <p:nvPr/>
          </p:nvSpPr>
          <p:spPr>
            <a:xfrm>
              <a:off x="7933900" y="4655175"/>
              <a:ext cx="61600" cy="13700"/>
            </a:xfrm>
            <a:custGeom>
              <a:avLst/>
              <a:gdLst/>
              <a:ahLst/>
              <a:cxnLst/>
              <a:rect l="l" t="t" r="r" b="b"/>
              <a:pathLst>
                <a:path w="2464" h="548" extrusionOk="0">
                  <a:moveTo>
                    <a:pt x="368" y="0"/>
                  </a:moveTo>
                  <a:cubicBezTo>
                    <a:pt x="289" y="0"/>
                    <a:pt x="206" y="12"/>
                    <a:pt x="134" y="12"/>
                  </a:cubicBezTo>
                  <a:cubicBezTo>
                    <a:pt x="81" y="12"/>
                    <a:pt x="1" y="93"/>
                    <a:pt x="1" y="200"/>
                  </a:cubicBezTo>
                  <a:cubicBezTo>
                    <a:pt x="1" y="280"/>
                    <a:pt x="81" y="333"/>
                    <a:pt x="188" y="333"/>
                  </a:cubicBezTo>
                  <a:lnTo>
                    <a:pt x="1152" y="333"/>
                  </a:lnTo>
                  <a:cubicBezTo>
                    <a:pt x="1526" y="360"/>
                    <a:pt x="1928" y="414"/>
                    <a:pt x="2276" y="548"/>
                  </a:cubicBezTo>
                  <a:cubicBezTo>
                    <a:pt x="2329" y="548"/>
                    <a:pt x="2383" y="548"/>
                    <a:pt x="2383" y="521"/>
                  </a:cubicBezTo>
                  <a:cubicBezTo>
                    <a:pt x="2410" y="494"/>
                    <a:pt x="2463" y="440"/>
                    <a:pt x="2463" y="414"/>
                  </a:cubicBezTo>
                  <a:cubicBezTo>
                    <a:pt x="2463" y="387"/>
                    <a:pt x="2463" y="360"/>
                    <a:pt x="2410" y="307"/>
                  </a:cubicBezTo>
                  <a:cubicBezTo>
                    <a:pt x="2383" y="280"/>
                    <a:pt x="2356" y="253"/>
                    <a:pt x="2329" y="253"/>
                  </a:cubicBezTo>
                  <a:cubicBezTo>
                    <a:pt x="1714" y="39"/>
                    <a:pt x="1125" y="12"/>
                    <a:pt x="482" y="12"/>
                  </a:cubicBezTo>
                  <a:cubicBezTo>
                    <a:pt x="447" y="3"/>
                    <a:pt x="408" y="0"/>
                    <a:pt x="3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631;p43"/>
            <p:cNvSpPr/>
            <p:nvPr/>
          </p:nvSpPr>
          <p:spPr>
            <a:xfrm>
              <a:off x="7918525" y="4655475"/>
              <a:ext cx="75625" cy="12900"/>
            </a:xfrm>
            <a:custGeom>
              <a:avLst/>
              <a:gdLst/>
              <a:ahLst/>
              <a:cxnLst/>
              <a:rect l="l" t="t" r="r" b="b"/>
              <a:pathLst>
                <a:path w="3025" h="516" extrusionOk="0">
                  <a:moveTo>
                    <a:pt x="990" y="0"/>
                  </a:moveTo>
                  <a:cubicBezTo>
                    <a:pt x="696" y="0"/>
                    <a:pt x="402" y="0"/>
                    <a:pt x="134" y="54"/>
                  </a:cubicBezTo>
                  <a:cubicBezTo>
                    <a:pt x="54" y="54"/>
                    <a:pt x="0" y="107"/>
                    <a:pt x="0" y="214"/>
                  </a:cubicBezTo>
                  <a:cubicBezTo>
                    <a:pt x="0" y="321"/>
                    <a:pt x="54" y="348"/>
                    <a:pt x="161" y="348"/>
                  </a:cubicBezTo>
                  <a:cubicBezTo>
                    <a:pt x="415" y="335"/>
                    <a:pt x="676" y="328"/>
                    <a:pt x="934" y="328"/>
                  </a:cubicBezTo>
                  <a:cubicBezTo>
                    <a:pt x="1191" y="328"/>
                    <a:pt x="1445" y="335"/>
                    <a:pt x="1686" y="348"/>
                  </a:cubicBezTo>
                  <a:cubicBezTo>
                    <a:pt x="2088" y="375"/>
                    <a:pt x="2463" y="455"/>
                    <a:pt x="2837" y="509"/>
                  </a:cubicBezTo>
                  <a:cubicBezTo>
                    <a:pt x="2846" y="513"/>
                    <a:pt x="2857" y="516"/>
                    <a:pt x="2869" y="516"/>
                  </a:cubicBezTo>
                  <a:cubicBezTo>
                    <a:pt x="2924" y="516"/>
                    <a:pt x="2998" y="464"/>
                    <a:pt x="2998" y="375"/>
                  </a:cubicBezTo>
                  <a:cubicBezTo>
                    <a:pt x="3025" y="268"/>
                    <a:pt x="2971" y="214"/>
                    <a:pt x="2864" y="214"/>
                  </a:cubicBezTo>
                  <a:cubicBezTo>
                    <a:pt x="2275" y="54"/>
                    <a:pt x="1633" y="0"/>
                    <a:pt x="99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632;p43"/>
            <p:cNvSpPr/>
            <p:nvPr/>
          </p:nvSpPr>
          <p:spPr>
            <a:xfrm>
              <a:off x="7895775" y="4654800"/>
              <a:ext cx="77625" cy="11150"/>
            </a:xfrm>
            <a:custGeom>
              <a:avLst/>
              <a:gdLst/>
              <a:ahLst/>
              <a:cxnLst/>
              <a:rect l="l" t="t" r="r" b="b"/>
              <a:pathLst>
                <a:path w="3105" h="446" extrusionOk="0">
                  <a:moveTo>
                    <a:pt x="1713" y="0"/>
                  </a:moveTo>
                  <a:cubicBezTo>
                    <a:pt x="1178" y="27"/>
                    <a:pt x="669" y="81"/>
                    <a:pt x="134" y="134"/>
                  </a:cubicBezTo>
                  <a:cubicBezTo>
                    <a:pt x="54" y="134"/>
                    <a:pt x="0" y="215"/>
                    <a:pt x="0" y="295"/>
                  </a:cubicBezTo>
                  <a:cubicBezTo>
                    <a:pt x="0" y="360"/>
                    <a:pt x="35" y="443"/>
                    <a:pt x="106" y="443"/>
                  </a:cubicBezTo>
                  <a:cubicBezTo>
                    <a:pt x="122" y="443"/>
                    <a:pt x="141" y="439"/>
                    <a:pt x="161" y="429"/>
                  </a:cubicBezTo>
                  <a:cubicBezTo>
                    <a:pt x="634" y="372"/>
                    <a:pt x="1107" y="315"/>
                    <a:pt x="1580" y="315"/>
                  </a:cubicBezTo>
                  <a:cubicBezTo>
                    <a:pt x="1776" y="315"/>
                    <a:pt x="1972" y="325"/>
                    <a:pt x="2168" y="348"/>
                  </a:cubicBezTo>
                  <a:lnTo>
                    <a:pt x="2141" y="348"/>
                  </a:lnTo>
                  <a:lnTo>
                    <a:pt x="2944" y="429"/>
                  </a:lnTo>
                  <a:cubicBezTo>
                    <a:pt x="2956" y="440"/>
                    <a:pt x="2970" y="446"/>
                    <a:pt x="2985" y="446"/>
                  </a:cubicBezTo>
                  <a:cubicBezTo>
                    <a:pt x="3040" y="446"/>
                    <a:pt x="3105" y="378"/>
                    <a:pt x="3105" y="295"/>
                  </a:cubicBezTo>
                  <a:cubicBezTo>
                    <a:pt x="3105" y="241"/>
                    <a:pt x="3078" y="134"/>
                    <a:pt x="2971" y="134"/>
                  </a:cubicBezTo>
                  <a:cubicBezTo>
                    <a:pt x="2543" y="27"/>
                    <a:pt x="2115"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633;p43"/>
            <p:cNvSpPr/>
            <p:nvPr/>
          </p:nvSpPr>
          <p:spPr>
            <a:xfrm>
              <a:off x="7895100" y="4654800"/>
              <a:ext cx="68950" cy="12175"/>
            </a:xfrm>
            <a:custGeom>
              <a:avLst/>
              <a:gdLst/>
              <a:ahLst/>
              <a:cxnLst/>
              <a:rect l="l" t="t" r="r" b="b"/>
              <a:pathLst>
                <a:path w="2758" h="487" extrusionOk="0">
                  <a:moveTo>
                    <a:pt x="1713" y="0"/>
                  </a:moveTo>
                  <a:cubicBezTo>
                    <a:pt x="1205" y="27"/>
                    <a:pt x="669" y="108"/>
                    <a:pt x="134" y="215"/>
                  </a:cubicBezTo>
                  <a:cubicBezTo>
                    <a:pt x="81" y="215"/>
                    <a:pt x="54" y="241"/>
                    <a:pt x="27" y="241"/>
                  </a:cubicBezTo>
                  <a:cubicBezTo>
                    <a:pt x="0" y="268"/>
                    <a:pt x="0" y="295"/>
                    <a:pt x="0" y="348"/>
                  </a:cubicBezTo>
                  <a:cubicBezTo>
                    <a:pt x="0" y="396"/>
                    <a:pt x="43" y="486"/>
                    <a:pt x="128" y="486"/>
                  </a:cubicBezTo>
                  <a:cubicBezTo>
                    <a:pt x="138" y="486"/>
                    <a:pt x="149" y="485"/>
                    <a:pt x="161" y="482"/>
                  </a:cubicBezTo>
                  <a:cubicBezTo>
                    <a:pt x="662" y="399"/>
                    <a:pt x="1148" y="331"/>
                    <a:pt x="1655" y="331"/>
                  </a:cubicBezTo>
                  <a:cubicBezTo>
                    <a:pt x="1797" y="331"/>
                    <a:pt x="1941" y="337"/>
                    <a:pt x="2088" y="348"/>
                  </a:cubicBezTo>
                  <a:lnTo>
                    <a:pt x="2061" y="348"/>
                  </a:lnTo>
                  <a:cubicBezTo>
                    <a:pt x="2222" y="348"/>
                    <a:pt x="2382" y="375"/>
                    <a:pt x="2597" y="402"/>
                  </a:cubicBezTo>
                  <a:cubicBezTo>
                    <a:pt x="2677" y="402"/>
                    <a:pt x="2757" y="375"/>
                    <a:pt x="2757" y="268"/>
                  </a:cubicBezTo>
                  <a:cubicBezTo>
                    <a:pt x="2757" y="215"/>
                    <a:pt x="2730" y="108"/>
                    <a:pt x="2623" y="108"/>
                  </a:cubicBezTo>
                  <a:cubicBezTo>
                    <a:pt x="2329" y="27"/>
                    <a:pt x="2034"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634;p43"/>
            <p:cNvSpPr/>
            <p:nvPr/>
          </p:nvSpPr>
          <p:spPr>
            <a:xfrm>
              <a:off x="8047000" y="4680225"/>
              <a:ext cx="46850" cy="26000"/>
            </a:xfrm>
            <a:custGeom>
              <a:avLst/>
              <a:gdLst/>
              <a:ahLst/>
              <a:cxnLst/>
              <a:rect l="l" t="t" r="r" b="b"/>
              <a:pathLst>
                <a:path w="1874" h="1040" extrusionOk="0">
                  <a:moveTo>
                    <a:pt x="134" y="1"/>
                  </a:moveTo>
                  <a:cubicBezTo>
                    <a:pt x="107" y="1"/>
                    <a:pt x="80" y="27"/>
                    <a:pt x="27" y="54"/>
                  </a:cubicBezTo>
                  <a:cubicBezTo>
                    <a:pt x="0" y="81"/>
                    <a:pt x="0" y="134"/>
                    <a:pt x="27" y="188"/>
                  </a:cubicBezTo>
                  <a:cubicBezTo>
                    <a:pt x="27" y="215"/>
                    <a:pt x="80" y="268"/>
                    <a:pt x="107" y="295"/>
                  </a:cubicBezTo>
                  <a:cubicBezTo>
                    <a:pt x="642" y="482"/>
                    <a:pt x="1151" y="723"/>
                    <a:pt x="1633" y="1018"/>
                  </a:cubicBezTo>
                  <a:cubicBezTo>
                    <a:pt x="1656" y="1033"/>
                    <a:pt x="1682" y="1040"/>
                    <a:pt x="1708" y="1040"/>
                  </a:cubicBezTo>
                  <a:cubicBezTo>
                    <a:pt x="1769" y="1040"/>
                    <a:pt x="1828" y="1002"/>
                    <a:pt x="1847" y="964"/>
                  </a:cubicBezTo>
                  <a:cubicBezTo>
                    <a:pt x="1874" y="884"/>
                    <a:pt x="1847" y="804"/>
                    <a:pt x="1767" y="750"/>
                  </a:cubicBezTo>
                  <a:cubicBezTo>
                    <a:pt x="1285" y="456"/>
                    <a:pt x="776" y="215"/>
                    <a:pt x="241" y="27"/>
                  </a:cubicBezTo>
                  <a:lnTo>
                    <a:pt x="161" y="27"/>
                  </a:lnTo>
                  <a:lnTo>
                    <a:pt x="134" y="1"/>
                  </a:ln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635;p43"/>
            <p:cNvSpPr/>
            <p:nvPr/>
          </p:nvSpPr>
          <p:spPr>
            <a:xfrm>
              <a:off x="8039625" y="4676450"/>
              <a:ext cx="53550" cy="28150"/>
            </a:xfrm>
            <a:custGeom>
              <a:avLst/>
              <a:gdLst/>
              <a:ahLst/>
              <a:cxnLst/>
              <a:rect l="l" t="t" r="r" b="b"/>
              <a:pathLst>
                <a:path w="2142" h="1126" extrusionOk="0">
                  <a:moveTo>
                    <a:pt x="159" y="0"/>
                  </a:moveTo>
                  <a:cubicBezTo>
                    <a:pt x="156" y="0"/>
                    <a:pt x="150" y="18"/>
                    <a:pt x="134" y="18"/>
                  </a:cubicBezTo>
                  <a:cubicBezTo>
                    <a:pt x="108" y="18"/>
                    <a:pt x="54" y="45"/>
                    <a:pt x="27" y="71"/>
                  </a:cubicBezTo>
                  <a:cubicBezTo>
                    <a:pt x="1" y="98"/>
                    <a:pt x="1" y="152"/>
                    <a:pt x="27" y="205"/>
                  </a:cubicBezTo>
                  <a:cubicBezTo>
                    <a:pt x="27" y="232"/>
                    <a:pt x="54" y="259"/>
                    <a:pt x="108" y="312"/>
                  </a:cubicBezTo>
                  <a:cubicBezTo>
                    <a:pt x="723" y="526"/>
                    <a:pt x="1339" y="767"/>
                    <a:pt x="1901" y="1115"/>
                  </a:cubicBezTo>
                  <a:cubicBezTo>
                    <a:pt x="1921" y="1122"/>
                    <a:pt x="1941" y="1125"/>
                    <a:pt x="1961" y="1125"/>
                  </a:cubicBezTo>
                  <a:cubicBezTo>
                    <a:pt x="2020" y="1125"/>
                    <a:pt x="2075" y="1095"/>
                    <a:pt x="2115" y="1035"/>
                  </a:cubicBezTo>
                  <a:cubicBezTo>
                    <a:pt x="2142" y="981"/>
                    <a:pt x="2115" y="874"/>
                    <a:pt x="2035" y="847"/>
                  </a:cubicBezTo>
                  <a:cubicBezTo>
                    <a:pt x="1473" y="500"/>
                    <a:pt x="857" y="232"/>
                    <a:pt x="242" y="45"/>
                  </a:cubicBezTo>
                  <a:lnTo>
                    <a:pt x="161" y="45"/>
                  </a:lnTo>
                  <a:cubicBezTo>
                    <a:pt x="161" y="10"/>
                    <a:pt x="161" y="0"/>
                    <a:pt x="159"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6636;p43"/>
            <p:cNvSpPr/>
            <p:nvPr/>
          </p:nvSpPr>
          <p:spPr>
            <a:xfrm>
              <a:off x="8037625" y="4673525"/>
              <a:ext cx="56900" cy="29800"/>
            </a:xfrm>
            <a:custGeom>
              <a:avLst/>
              <a:gdLst/>
              <a:ahLst/>
              <a:cxnLst/>
              <a:rect l="l" t="t" r="r" b="b"/>
              <a:pathLst>
                <a:path w="2276" h="1192" extrusionOk="0">
                  <a:moveTo>
                    <a:pt x="214" y="1"/>
                  </a:moveTo>
                  <a:cubicBezTo>
                    <a:pt x="107" y="54"/>
                    <a:pt x="81" y="54"/>
                    <a:pt x="81" y="54"/>
                  </a:cubicBezTo>
                  <a:cubicBezTo>
                    <a:pt x="54" y="81"/>
                    <a:pt x="0" y="135"/>
                    <a:pt x="0" y="162"/>
                  </a:cubicBezTo>
                  <a:cubicBezTo>
                    <a:pt x="0" y="188"/>
                    <a:pt x="0" y="215"/>
                    <a:pt x="54" y="269"/>
                  </a:cubicBezTo>
                  <a:cubicBezTo>
                    <a:pt x="81" y="295"/>
                    <a:pt x="107" y="322"/>
                    <a:pt x="134" y="322"/>
                  </a:cubicBezTo>
                  <a:lnTo>
                    <a:pt x="455" y="429"/>
                  </a:lnTo>
                  <a:lnTo>
                    <a:pt x="482" y="429"/>
                  </a:lnTo>
                  <a:cubicBezTo>
                    <a:pt x="1017" y="617"/>
                    <a:pt x="1526" y="857"/>
                    <a:pt x="2008" y="1152"/>
                  </a:cubicBezTo>
                  <a:cubicBezTo>
                    <a:pt x="2035" y="1179"/>
                    <a:pt x="2055" y="1192"/>
                    <a:pt x="2075" y="1192"/>
                  </a:cubicBezTo>
                  <a:cubicBezTo>
                    <a:pt x="2095" y="1192"/>
                    <a:pt x="2115" y="1179"/>
                    <a:pt x="2142" y="1152"/>
                  </a:cubicBezTo>
                  <a:cubicBezTo>
                    <a:pt x="2195" y="1152"/>
                    <a:pt x="2222" y="1125"/>
                    <a:pt x="2249" y="1098"/>
                  </a:cubicBezTo>
                  <a:cubicBezTo>
                    <a:pt x="2275" y="1072"/>
                    <a:pt x="2275" y="1018"/>
                    <a:pt x="2249" y="964"/>
                  </a:cubicBezTo>
                  <a:cubicBezTo>
                    <a:pt x="2249" y="938"/>
                    <a:pt x="2222" y="884"/>
                    <a:pt x="2168" y="857"/>
                  </a:cubicBezTo>
                  <a:cubicBezTo>
                    <a:pt x="1580" y="456"/>
                    <a:pt x="910" y="188"/>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637;p43"/>
            <p:cNvSpPr/>
            <p:nvPr/>
          </p:nvSpPr>
          <p:spPr>
            <a:xfrm>
              <a:off x="8033600" y="4673100"/>
              <a:ext cx="58925" cy="32250"/>
            </a:xfrm>
            <a:custGeom>
              <a:avLst/>
              <a:gdLst/>
              <a:ahLst/>
              <a:cxnLst/>
              <a:rect l="l" t="t" r="r" b="b"/>
              <a:pathLst>
                <a:path w="2357" h="1290" extrusionOk="0">
                  <a:moveTo>
                    <a:pt x="127" y="0"/>
                  </a:moveTo>
                  <a:cubicBezTo>
                    <a:pt x="112" y="0"/>
                    <a:pt x="96" y="18"/>
                    <a:pt x="81" y="18"/>
                  </a:cubicBezTo>
                  <a:cubicBezTo>
                    <a:pt x="28" y="45"/>
                    <a:pt x="1" y="71"/>
                    <a:pt x="1" y="98"/>
                  </a:cubicBezTo>
                  <a:cubicBezTo>
                    <a:pt x="1" y="152"/>
                    <a:pt x="1" y="179"/>
                    <a:pt x="28" y="205"/>
                  </a:cubicBezTo>
                  <a:cubicBezTo>
                    <a:pt x="81" y="232"/>
                    <a:pt x="108" y="286"/>
                    <a:pt x="135" y="286"/>
                  </a:cubicBezTo>
                  <a:cubicBezTo>
                    <a:pt x="349" y="339"/>
                    <a:pt x="509" y="419"/>
                    <a:pt x="697" y="473"/>
                  </a:cubicBezTo>
                  <a:cubicBezTo>
                    <a:pt x="1071" y="607"/>
                    <a:pt x="1473" y="767"/>
                    <a:pt x="1821" y="1008"/>
                  </a:cubicBezTo>
                  <a:cubicBezTo>
                    <a:pt x="1901" y="1089"/>
                    <a:pt x="2008" y="1142"/>
                    <a:pt x="2088" y="1249"/>
                  </a:cubicBezTo>
                  <a:cubicBezTo>
                    <a:pt x="2115" y="1276"/>
                    <a:pt x="2155" y="1289"/>
                    <a:pt x="2192" y="1289"/>
                  </a:cubicBezTo>
                  <a:cubicBezTo>
                    <a:pt x="2229" y="1289"/>
                    <a:pt x="2262" y="1276"/>
                    <a:pt x="2276" y="1249"/>
                  </a:cubicBezTo>
                  <a:cubicBezTo>
                    <a:pt x="2356" y="1169"/>
                    <a:pt x="2356" y="1089"/>
                    <a:pt x="2276" y="1035"/>
                  </a:cubicBezTo>
                  <a:cubicBezTo>
                    <a:pt x="1981" y="767"/>
                    <a:pt x="1633" y="607"/>
                    <a:pt x="1312" y="446"/>
                  </a:cubicBezTo>
                  <a:cubicBezTo>
                    <a:pt x="938" y="286"/>
                    <a:pt x="563" y="179"/>
                    <a:pt x="215" y="45"/>
                  </a:cubicBezTo>
                  <a:lnTo>
                    <a:pt x="161" y="45"/>
                  </a:lnTo>
                  <a:cubicBezTo>
                    <a:pt x="150" y="10"/>
                    <a:pt x="138" y="0"/>
                    <a:pt x="12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638;p43"/>
            <p:cNvSpPr/>
            <p:nvPr/>
          </p:nvSpPr>
          <p:spPr>
            <a:xfrm>
              <a:off x="8032275" y="4670850"/>
              <a:ext cx="62250" cy="33500"/>
            </a:xfrm>
            <a:custGeom>
              <a:avLst/>
              <a:gdLst/>
              <a:ahLst/>
              <a:cxnLst/>
              <a:rect l="l" t="t" r="r" b="b"/>
              <a:pathLst>
                <a:path w="2490" h="1340" extrusionOk="0">
                  <a:moveTo>
                    <a:pt x="107" y="1"/>
                  </a:moveTo>
                  <a:cubicBezTo>
                    <a:pt x="134" y="28"/>
                    <a:pt x="81" y="28"/>
                    <a:pt x="54" y="28"/>
                  </a:cubicBezTo>
                  <a:cubicBezTo>
                    <a:pt x="27" y="54"/>
                    <a:pt x="0" y="108"/>
                    <a:pt x="0" y="135"/>
                  </a:cubicBezTo>
                  <a:cubicBezTo>
                    <a:pt x="0" y="161"/>
                    <a:pt x="0" y="188"/>
                    <a:pt x="27" y="242"/>
                  </a:cubicBezTo>
                  <a:cubicBezTo>
                    <a:pt x="54" y="269"/>
                    <a:pt x="81" y="295"/>
                    <a:pt x="134" y="295"/>
                  </a:cubicBezTo>
                  <a:cubicBezTo>
                    <a:pt x="214" y="322"/>
                    <a:pt x="348" y="376"/>
                    <a:pt x="455" y="402"/>
                  </a:cubicBezTo>
                  <a:cubicBezTo>
                    <a:pt x="1044" y="590"/>
                    <a:pt x="1633" y="857"/>
                    <a:pt x="2141" y="1205"/>
                  </a:cubicBezTo>
                  <a:cubicBezTo>
                    <a:pt x="2168" y="1232"/>
                    <a:pt x="2222" y="1259"/>
                    <a:pt x="2249" y="1312"/>
                  </a:cubicBezTo>
                  <a:cubicBezTo>
                    <a:pt x="2302" y="1339"/>
                    <a:pt x="2329" y="1339"/>
                    <a:pt x="2356" y="1339"/>
                  </a:cubicBezTo>
                  <a:cubicBezTo>
                    <a:pt x="2382" y="1339"/>
                    <a:pt x="2436" y="1312"/>
                    <a:pt x="2463" y="1312"/>
                  </a:cubicBezTo>
                  <a:cubicBezTo>
                    <a:pt x="2489" y="1259"/>
                    <a:pt x="2489" y="1232"/>
                    <a:pt x="2489" y="1205"/>
                  </a:cubicBezTo>
                  <a:cubicBezTo>
                    <a:pt x="2489" y="1179"/>
                    <a:pt x="2463" y="1125"/>
                    <a:pt x="2436" y="1098"/>
                  </a:cubicBezTo>
                  <a:cubicBezTo>
                    <a:pt x="2088" y="857"/>
                    <a:pt x="1713" y="643"/>
                    <a:pt x="1365" y="456"/>
                  </a:cubicBezTo>
                  <a:cubicBezTo>
                    <a:pt x="964" y="295"/>
                    <a:pt x="562" y="135"/>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639;p43"/>
            <p:cNvSpPr/>
            <p:nvPr/>
          </p:nvSpPr>
          <p:spPr>
            <a:xfrm>
              <a:off x="8026250" y="4670200"/>
              <a:ext cx="66275" cy="31975"/>
            </a:xfrm>
            <a:custGeom>
              <a:avLst/>
              <a:gdLst/>
              <a:ahLst/>
              <a:cxnLst/>
              <a:rect l="l" t="t" r="r" b="b"/>
              <a:pathLst>
                <a:path w="2651" h="1279" extrusionOk="0">
                  <a:moveTo>
                    <a:pt x="214" y="0"/>
                  </a:moveTo>
                  <a:cubicBezTo>
                    <a:pt x="134" y="27"/>
                    <a:pt x="54" y="80"/>
                    <a:pt x="27" y="161"/>
                  </a:cubicBezTo>
                  <a:cubicBezTo>
                    <a:pt x="0" y="268"/>
                    <a:pt x="54" y="321"/>
                    <a:pt x="161" y="321"/>
                  </a:cubicBezTo>
                  <a:lnTo>
                    <a:pt x="857" y="535"/>
                  </a:lnTo>
                  <a:cubicBezTo>
                    <a:pt x="1392" y="723"/>
                    <a:pt x="1901" y="964"/>
                    <a:pt x="2382" y="1258"/>
                  </a:cubicBezTo>
                  <a:cubicBezTo>
                    <a:pt x="2396" y="1271"/>
                    <a:pt x="2409" y="1278"/>
                    <a:pt x="2429" y="1278"/>
                  </a:cubicBezTo>
                  <a:cubicBezTo>
                    <a:pt x="2449" y="1278"/>
                    <a:pt x="2476" y="1271"/>
                    <a:pt x="2516" y="1258"/>
                  </a:cubicBezTo>
                  <a:cubicBezTo>
                    <a:pt x="2543" y="1258"/>
                    <a:pt x="2570" y="1231"/>
                    <a:pt x="2597" y="1205"/>
                  </a:cubicBezTo>
                  <a:cubicBezTo>
                    <a:pt x="2650" y="1151"/>
                    <a:pt x="2650" y="1124"/>
                    <a:pt x="2597" y="1071"/>
                  </a:cubicBezTo>
                  <a:cubicBezTo>
                    <a:pt x="2597" y="1017"/>
                    <a:pt x="2570" y="990"/>
                    <a:pt x="2543" y="964"/>
                  </a:cubicBezTo>
                  <a:cubicBezTo>
                    <a:pt x="2195" y="723"/>
                    <a:pt x="1820" y="535"/>
                    <a:pt x="1472" y="402"/>
                  </a:cubicBezTo>
                  <a:cubicBezTo>
                    <a:pt x="1071" y="214"/>
                    <a:pt x="669" y="80"/>
                    <a:pt x="2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640;p43"/>
            <p:cNvSpPr/>
            <p:nvPr/>
          </p:nvSpPr>
          <p:spPr>
            <a:xfrm>
              <a:off x="8029600" y="4671525"/>
              <a:ext cx="56225" cy="28975"/>
            </a:xfrm>
            <a:custGeom>
              <a:avLst/>
              <a:gdLst/>
              <a:ahLst/>
              <a:cxnLst/>
              <a:rect l="l" t="t" r="r" b="b"/>
              <a:pathLst>
                <a:path w="2249" h="1159" extrusionOk="0">
                  <a:moveTo>
                    <a:pt x="134" y="1"/>
                  </a:moveTo>
                  <a:cubicBezTo>
                    <a:pt x="54" y="1"/>
                    <a:pt x="0" y="27"/>
                    <a:pt x="0" y="108"/>
                  </a:cubicBezTo>
                  <a:cubicBezTo>
                    <a:pt x="0" y="161"/>
                    <a:pt x="27" y="268"/>
                    <a:pt x="134" y="268"/>
                  </a:cubicBezTo>
                  <a:cubicBezTo>
                    <a:pt x="375" y="295"/>
                    <a:pt x="562" y="375"/>
                    <a:pt x="776" y="429"/>
                  </a:cubicBezTo>
                  <a:cubicBezTo>
                    <a:pt x="1098" y="563"/>
                    <a:pt x="1446" y="697"/>
                    <a:pt x="1740" y="937"/>
                  </a:cubicBezTo>
                  <a:cubicBezTo>
                    <a:pt x="1793" y="1018"/>
                    <a:pt x="1901" y="1044"/>
                    <a:pt x="1981" y="1098"/>
                  </a:cubicBezTo>
                  <a:cubicBezTo>
                    <a:pt x="2008" y="1138"/>
                    <a:pt x="2048" y="1158"/>
                    <a:pt x="2085" y="1158"/>
                  </a:cubicBezTo>
                  <a:cubicBezTo>
                    <a:pt x="2121" y="1158"/>
                    <a:pt x="2155" y="1138"/>
                    <a:pt x="2168" y="1098"/>
                  </a:cubicBezTo>
                  <a:cubicBezTo>
                    <a:pt x="2248" y="1044"/>
                    <a:pt x="2248" y="937"/>
                    <a:pt x="2168" y="911"/>
                  </a:cubicBezTo>
                  <a:cubicBezTo>
                    <a:pt x="1874" y="670"/>
                    <a:pt x="1579" y="456"/>
                    <a:pt x="1231" y="349"/>
                  </a:cubicBezTo>
                  <a:cubicBezTo>
                    <a:pt x="910" y="161"/>
                    <a:pt x="535" y="54"/>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641;p43"/>
            <p:cNvSpPr/>
            <p:nvPr/>
          </p:nvSpPr>
          <p:spPr>
            <a:xfrm>
              <a:off x="8044325" y="4677550"/>
              <a:ext cx="58225" cy="32475"/>
            </a:xfrm>
            <a:custGeom>
              <a:avLst/>
              <a:gdLst/>
              <a:ahLst/>
              <a:cxnLst/>
              <a:rect l="l" t="t" r="r" b="b"/>
              <a:pathLst>
                <a:path w="2329" h="1299" extrusionOk="0">
                  <a:moveTo>
                    <a:pt x="134" y="1"/>
                  </a:moveTo>
                  <a:cubicBezTo>
                    <a:pt x="107" y="1"/>
                    <a:pt x="80" y="27"/>
                    <a:pt x="54" y="54"/>
                  </a:cubicBezTo>
                  <a:cubicBezTo>
                    <a:pt x="0" y="108"/>
                    <a:pt x="0" y="134"/>
                    <a:pt x="54" y="188"/>
                  </a:cubicBezTo>
                  <a:cubicBezTo>
                    <a:pt x="54" y="241"/>
                    <a:pt x="80" y="268"/>
                    <a:pt x="107" y="295"/>
                  </a:cubicBezTo>
                  <a:cubicBezTo>
                    <a:pt x="803" y="536"/>
                    <a:pt x="1445" y="857"/>
                    <a:pt x="2061" y="1258"/>
                  </a:cubicBezTo>
                  <a:cubicBezTo>
                    <a:pt x="2074" y="1285"/>
                    <a:pt x="2088" y="1299"/>
                    <a:pt x="2108" y="1299"/>
                  </a:cubicBezTo>
                  <a:cubicBezTo>
                    <a:pt x="2128" y="1299"/>
                    <a:pt x="2155" y="1285"/>
                    <a:pt x="2195" y="1258"/>
                  </a:cubicBezTo>
                  <a:cubicBezTo>
                    <a:pt x="2222" y="1258"/>
                    <a:pt x="2248" y="1232"/>
                    <a:pt x="2275" y="1205"/>
                  </a:cubicBezTo>
                  <a:cubicBezTo>
                    <a:pt x="2329" y="1151"/>
                    <a:pt x="2329" y="1125"/>
                    <a:pt x="2275" y="1071"/>
                  </a:cubicBezTo>
                  <a:cubicBezTo>
                    <a:pt x="2275" y="1044"/>
                    <a:pt x="2248" y="991"/>
                    <a:pt x="2222" y="964"/>
                  </a:cubicBezTo>
                  <a:cubicBezTo>
                    <a:pt x="1606" y="563"/>
                    <a:pt x="937" y="241"/>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642;p43"/>
            <p:cNvSpPr/>
            <p:nvPr/>
          </p:nvSpPr>
          <p:spPr>
            <a:xfrm>
              <a:off x="8054350" y="4680225"/>
              <a:ext cx="48875" cy="27975"/>
            </a:xfrm>
            <a:custGeom>
              <a:avLst/>
              <a:gdLst/>
              <a:ahLst/>
              <a:cxnLst/>
              <a:rect l="l" t="t" r="r" b="b"/>
              <a:pathLst>
                <a:path w="1955" h="1119" extrusionOk="0">
                  <a:moveTo>
                    <a:pt x="215" y="1"/>
                  </a:moveTo>
                  <a:cubicBezTo>
                    <a:pt x="134" y="27"/>
                    <a:pt x="108" y="27"/>
                    <a:pt x="81" y="54"/>
                  </a:cubicBezTo>
                  <a:cubicBezTo>
                    <a:pt x="54" y="81"/>
                    <a:pt x="0" y="134"/>
                    <a:pt x="0" y="161"/>
                  </a:cubicBezTo>
                  <a:cubicBezTo>
                    <a:pt x="0" y="188"/>
                    <a:pt x="0" y="215"/>
                    <a:pt x="54" y="268"/>
                  </a:cubicBezTo>
                  <a:cubicBezTo>
                    <a:pt x="81" y="295"/>
                    <a:pt x="108" y="322"/>
                    <a:pt x="134" y="322"/>
                  </a:cubicBezTo>
                  <a:lnTo>
                    <a:pt x="188" y="322"/>
                  </a:lnTo>
                  <a:cubicBezTo>
                    <a:pt x="723" y="536"/>
                    <a:pt x="1205" y="804"/>
                    <a:pt x="1687" y="1098"/>
                  </a:cubicBezTo>
                  <a:cubicBezTo>
                    <a:pt x="1700" y="1111"/>
                    <a:pt x="1713" y="1118"/>
                    <a:pt x="1734" y="1118"/>
                  </a:cubicBezTo>
                  <a:cubicBezTo>
                    <a:pt x="1754" y="1118"/>
                    <a:pt x="1780" y="1111"/>
                    <a:pt x="1821" y="1098"/>
                  </a:cubicBezTo>
                  <a:cubicBezTo>
                    <a:pt x="1847" y="1098"/>
                    <a:pt x="1874" y="1071"/>
                    <a:pt x="1928" y="1018"/>
                  </a:cubicBezTo>
                  <a:cubicBezTo>
                    <a:pt x="1954" y="991"/>
                    <a:pt x="1954" y="964"/>
                    <a:pt x="1928" y="937"/>
                  </a:cubicBezTo>
                  <a:cubicBezTo>
                    <a:pt x="1928" y="884"/>
                    <a:pt x="1874" y="857"/>
                    <a:pt x="1847" y="830"/>
                  </a:cubicBezTo>
                  <a:cubicBezTo>
                    <a:pt x="1580" y="670"/>
                    <a:pt x="1339" y="482"/>
                    <a:pt x="1071" y="349"/>
                  </a:cubicBezTo>
                  <a:cubicBezTo>
                    <a:pt x="803" y="215"/>
                    <a:pt x="536" y="8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643;p43"/>
            <p:cNvSpPr/>
            <p:nvPr/>
          </p:nvSpPr>
          <p:spPr>
            <a:xfrm>
              <a:off x="8034275" y="4671525"/>
              <a:ext cx="63600" cy="33475"/>
            </a:xfrm>
            <a:custGeom>
              <a:avLst/>
              <a:gdLst/>
              <a:ahLst/>
              <a:cxnLst/>
              <a:rect l="l" t="t" r="r" b="b"/>
              <a:pathLst>
                <a:path w="2544" h="1339" extrusionOk="0">
                  <a:moveTo>
                    <a:pt x="2169" y="1205"/>
                  </a:moveTo>
                  <a:cubicBezTo>
                    <a:pt x="2169" y="1224"/>
                    <a:pt x="2195" y="1229"/>
                    <a:pt x="2211" y="1231"/>
                  </a:cubicBezTo>
                  <a:lnTo>
                    <a:pt x="2211" y="1231"/>
                  </a:lnTo>
                  <a:cubicBezTo>
                    <a:pt x="2197" y="1221"/>
                    <a:pt x="2183" y="1212"/>
                    <a:pt x="2169" y="1205"/>
                  </a:cubicBezTo>
                  <a:close/>
                  <a:moveTo>
                    <a:pt x="134" y="1"/>
                  </a:moveTo>
                  <a:cubicBezTo>
                    <a:pt x="134" y="81"/>
                    <a:pt x="108" y="81"/>
                    <a:pt x="81" y="81"/>
                  </a:cubicBezTo>
                  <a:cubicBezTo>
                    <a:pt x="54" y="108"/>
                    <a:pt x="1" y="134"/>
                    <a:pt x="1" y="161"/>
                  </a:cubicBezTo>
                  <a:cubicBezTo>
                    <a:pt x="1" y="215"/>
                    <a:pt x="1" y="242"/>
                    <a:pt x="54" y="268"/>
                  </a:cubicBezTo>
                  <a:cubicBezTo>
                    <a:pt x="81" y="295"/>
                    <a:pt x="108" y="349"/>
                    <a:pt x="134" y="349"/>
                  </a:cubicBezTo>
                  <a:cubicBezTo>
                    <a:pt x="268" y="375"/>
                    <a:pt x="429" y="429"/>
                    <a:pt x="563" y="482"/>
                  </a:cubicBezTo>
                  <a:lnTo>
                    <a:pt x="616" y="482"/>
                  </a:lnTo>
                  <a:cubicBezTo>
                    <a:pt x="1178" y="670"/>
                    <a:pt x="1714" y="911"/>
                    <a:pt x="2222" y="1232"/>
                  </a:cubicBezTo>
                  <a:cubicBezTo>
                    <a:pt x="2222" y="1232"/>
                    <a:pt x="2217" y="1232"/>
                    <a:pt x="2211" y="1231"/>
                  </a:cubicBezTo>
                  <a:lnTo>
                    <a:pt x="2211" y="1231"/>
                  </a:lnTo>
                  <a:cubicBezTo>
                    <a:pt x="2249" y="1258"/>
                    <a:pt x="2283" y="1292"/>
                    <a:pt x="2302" y="1312"/>
                  </a:cubicBezTo>
                  <a:cubicBezTo>
                    <a:pt x="2356" y="1339"/>
                    <a:pt x="2383" y="1339"/>
                    <a:pt x="2409" y="1339"/>
                  </a:cubicBezTo>
                  <a:cubicBezTo>
                    <a:pt x="2436" y="1339"/>
                    <a:pt x="2490" y="1312"/>
                    <a:pt x="2516" y="1285"/>
                  </a:cubicBezTo>
                  <a:cubicBezTo>
                    <a:pt x="2543" y="1232"/>
                    <a:pt x="2543" y="1205"/>
                    <a:pt x="2543" y="1178"/>
                  </a:cubicBezTo>
                  <a:cubicBezTo>
                    <a:pt x="2543" y="1152"/>
                    <a:pt x="2516" y="1098"/>
                    <a:pt x="2490" y="1071"/>
                  </a:cubicBezTo>
                  <a:cubicBezTo>
                    <a:pt x="2142" y="830"/>
                    <a:pt x="1767" y="616"/>
                    <a:pt x="1366" y="429"/>
                  </a:cubicBezTo>
                  <a:cubicBezTo>
                    <a:pt x="964" y="268"/>
                    <a:pt x="563" y="10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644;p43"/>
            <p:cNvSpPr/>
            <p:nvPr/>
          </p:nvSpPr>
          <p:spPr>
            <a:xfrm>
              <a:off x="8032275" y="4672725"/>
              <a:ext cx="65600" cy="33300"/>
            </a:xfrm>
            <a:custGeom>
              <a:avLst/>
              <a:gdLst/>
              <a:ahLst/>
              <a:cxnLst/>
              <a:rect l="l" t="t" r="r" b="b"/>
              <a:pathLst>
                <a:path w="2624" h="1332" extrusionOk="0">
                  <a:moveTo>
                    <a:pt x="120" y="1"/>
                  </a:moveTo>
                  <a:cubicBezTo>
                    <a:pt x="40" y="1"/>
                    <a:pt x="0" y="67"/>
                    <a:pt x="0" y="113"/>
                  </a:cubicBezTo>
                  <a:cubicBezTo>
                    <a:pt x="0" y="167"/>
                    <a:pt x="0" y="194"/>
                    <a:pt x="27" y="220"/>
                  </a:cubicBezTo>
                  <a:cubicBezTo>
                    <a:pt x="54" y="247"/>
                    <a:pt x="81" y="301"/>
                    <a:pt x="134" y="301"/>
                  </a:cubicBezTo>
                  <a:cubicBezTo>
                    <a:pt x="348" y="354"/>
                    <a:pt x="616" y="434"/>
                    <a:pt x="857" y="515"/>
                  </a:cubicBezTo>
                  <a:cubicBezTo>
                    <a:pt x="1339" y="702"/>
                    <a:pt x="1767" y="889"/>
                    <a:pt x="2168" y="1157"/>
                  </a:cubicBezTo>
                  <a:lnTo>
                    <a:pt x="2195" y="1157"/>
                  </a:lnTo>
                  <a:cubicBezTo>
                    <a:pt x="2275" y="1184"/>
                    <a:pt x="2329" y="1264"/>
                    <a:pt x="2356" y="1291"/>
                  </a:cubicBezTo>
                  <a:cubicBezTo>
                    <a:pt x="2396" y="1318"/>
                    <a:pt x="2443" y="1331"/>
                    <a:pt x="2483" y="1331"/>
                  </a:cubicBezTo>
                  <a:cubicBezTo>
                    <a:pt x="2523" y="1331"/>
                    <a:pt x="2556" y="1318"/>
                    <a:pt x="2570" y="1291"/>
                  </a:cubicBezTo>
                  <a:cubicBezTo>
                    <a:pt x="2623" y="1237"/>
                    <a:pt x="2623" y="1130"/>
                    <a:pt x="2570" y="1077"/>
                  </a:cubicBezTo>
                  <a:cubicBezTo>
                    <a:pt x="2222" y="809"/>
                    <a:pt x="1874" y="622"/>
                    <a:pt x="1472" y="461"/>
                  </a:cubicBezTo>
                  <a:cubicBezTo>
                    <a:pt x="1071" y="301"/>
                    <a:pt x="616" y="167"/>
                    <a:pt x="188" y="6"/>
                  </a:cubicBezTo>
                  <a:lnTo>
                    <a:pt x="161" y="6"/>
                  </a:lnTo>
                  <a:cubicBezTo>
                    <a:pt x="146" y="2"/>
                    <a:pt x="133" y="1"/>
                    <a:pt x="120"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645;p43"/>
            <p:cNvSpPr/>
            <p:nvPr/>
          </p:nvSpPr>
          <p:spPr>
            <a:xfrm>
              <a:off x="8029600" y="4671525"/>
              <a:ext cx="64925" cy="32325"/>
            </a:xfrm>
            <a:custGeom>
              <a:avLst/>
              <a:gdLst/>
              <a:ahLst/>
              <a:cxnLst/>
              <a:rect l="l" t="t" r="r" b="b"/>
              <a:pathLst>
                <a:path w="2597" h="1293" extrusionOk="0">
                  <a:moveTo>
                    <a:pt x="188" y="1"/>
                  </a:moveTo>
                  <a:cubicBezTo>
                    <a:pt x="107" y="1"/>
                    <a:pt x="27" y="27"/>
                    <a:pt x="27" y="108"/>
                  </a:cubicBezTo>
                  <a:cubicBezTo>
                    <a:pt x="0" y="161"/>
                    <a:pt x="54" y="268"/>
                    <a:pt x="161" y="268"/>
                  </a:cubicBezTo>
                  <a:cubicBezTo>
                    <a:pt x="428" y="349"/>
                    <a:pt x="696" y="402"/>
                    <a:pt x="964" y="509"/>
                  </a:cubicBezTo>
                  <a:cubicBezTo>
                    <a:pt x="1365" y="643"/>
                    <a:pt x="1740" y="804"/>
                    <a:pt x="2061" y="1044"/>
                  </a:cubicBezTo>
                  <a:cubicBezTo>
                    <a:pt x="2168" y="1098"/>
                    <a:pt x="2248" y="1178"/>
                    <a:pt x="2329" y="1232"/>
                  </a:cubicBezTo>
                  <a:cubicBezTo>
                    <a:pt x="2369" y="1272"/>
                    <a:pt x="2409" y="1292"/>
                    <a:pt x="2446" y="1292"/>
                  </a:cubicBezTo>
                  <a:cubicBezTo>
                    <a:pt x="2483" y="1292"/>
                    <a:pt x="2516" y="1272"/>
                    <a:pt x="2543" y="1232"/>
                  </a:cubicBezTo>
                  <a:cubicBezTo>
                    <a:pt x="2596" y="1178"/>
                    <a:pt x="2596" y="1071"/>
                    <a:pt x="2543" y="1044"/>
                  </a:cubicBezTo>
                  <a:cubicBezTo>
                    <a:pt x="1874" y="509"/>
                    <a:pt x="1071" y="16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646;p43"/>
            <p:cNvSpPr/>
            <p:nvPr/>
          </p:nvSpPr>
          <p:spPr>
            <a:xfrm>
              <a:off x="8032275" y="4671525"/>
              <a:ext cx="63575" cy="33150"/>
            </a:xfrm>
            <a:custGeom>
              <a:avLst/>
              <a:gdLst/>
              <a:ahLst/>
              <a:cxnLst/>
              <a:rect l="l" t="t" r="r" b="b"/>
              <a:pathLst>
                <a:path w="2543" h="1326" extrusionOk="0">
                  <a:moveTo>
                    <a:pt x="2034" y="1152"/>
                  </a:moveTo>
                  <a:cubicBezTo>
                    <a:pt x="2034" y="1165"/>
                    <a:pt x="2041" y="1172"/>
                    <a:pt x="2044" y="1172"/>
                  </a:cubicBezTo>
                  <a:cubicBezTo>
                    <a:pt x="2048" y="1172"/>
                    <a:pt x="2048" y="1165"/>
                    <a:pt x="2034" y="1152"/>
                  </a:cubicBezTo>
                  <a:close/>
                  <a:moveTo>
                    <a:pt x="161" y="1"/>
                  </a:moveTo>
                  <a:cubicBezTo>
                    <a:pt x="54" y="1"/>
                    <a:pt x="0" y="27"/>
                    <a:pt x="0" y="108"/>
                  </a:cubicBezTo>
                  <a:cubicBezTo>
                    <a:pt x="0" y="134"/>
                    <a:pt x="0" y="161"/>
                    <a:pt x="27" y="215"/>
                  </a:cubicBezTo>
                  <a:cubicBezTo>
                    <a:pt x="54" y="242"/>
                    <a:pt x="81" y="268"/>
                    <a:pt x="134" y="268"/>
                  </a:cubicBezTo>
                  <a:cubicBezTo>
                    <a:pt x="295" y="349"/>
                    <a:pt x="455" y="375"/>
                    <a:pt x="616" y="429"/>
                  </a:cubicBezTo>
                  <a:cubicBezTo>
                    <a:pt x="1124" y="616"/>
                    <a:pt x="1633" y="830"/>
                    <a:pt x="2061" y="1152"/>
                  </a:cubicBezTo>
                  <a:cubicBezTo>
                    <a:pt x="2141" y="1178"/>
                    <a:pt x="2195" y="1232"/>
                    <a:pt x="2249" y="1285"/>
                  </a:cubicBezTo>
                  <a:cubicBezTo>
                    <a:pt x="2289" y="1312"/>
                    <a:pt x="2336" y="1326"/>
                    <a:pt x="2376" y="1326"/>
                  </a:cubicBezTo>
                  <a:cubicBezTo>
                    <a:pt x="2416" y="1326"/>
                    <a:pt x="2449" y="1312"/>
                    <a:pt x="2463" y="1285"/>
                  </a:cubicBezTo>
                  <a:cubicBezTo>
                    <a:pt x="2543" y="1205"/>
                    <a:pt x="2543" y="1098"/>
                    <a:pt x="2463" y="1071"/>
                  </a:cubicBezTo>
                  <a:cubicBezTo>
                    <a:pt x="2141" y="804"/>
                    <a:pt x="1767" y="616"/>
                    <a:pt x="1392" y="429"/>
                  </a:cubicBezTo>
                  <a:cubicBezTo>
                    <a:pt x="1017" y="268"/>
                    <a:pt x="616" y="13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647;p43"/>
            <p:cNvSpPr/>
            <p:nvPr/>
          </p:nvSpPr>
          <p:spPr>
            <a:xfrm>
              <a:off x="8007500" y="4664825"/>
              <a:ext cx="69625" cy="29825"/>
            </a:xfrm>
            <a:custGeom>
              <a:avLst/>
              <a:gdLst/>
              <a:ahLst/>
              <a:cxnLst/>
              <a:rect l="l" t="t" r="r" b="b"/>
              <a:pathLst>
                <a:path w="2785" h="1193" extrusionOk="0">
                  <a:moveTo>
                    <a:pt x="188" y="1"/>
                  </a:moveTo>
                  <a:cubicBezTo>
                    <a:pt x="108" y="1"/>
                    <a:pt x="54" y="28"/>
                    <a:pt x="1" y="108"/>
                  </a:cubicBezTo>
                  <a:cubicBezTo>
                    <a:pt x="1" y="162"/>
                    <a:pt x="54" y="269"/>
                    <a:pt x="135" y="269"/>
                  </a:cubicBezTo>
                  <a:cubicBezTo>
                    <a:pt x="617" y="349"/>
                    <a:pt x="1045" y="429"/>
                    <a:pt x="1473" y="617"/>
                  </a:cubicBezTo>
                  <a:cubicBezTo>
                    <a:pt x="1794" y="697"/>
                    <a:pt x="2115" y="884"/>
                    <a:pt x="2383" y="1045"/>
                  </a:cubicBezTo>
                  <a:cubicBezTo>
                    <a:pt x="2410" y="1072"/>
                    <a:pt x="2490" y="1098"/>
                    <a:pt x="2517" y="1152"/>
                  </a:cubicBezTo>
                  <a:cubicBezTo>
                    <a:pt x="2557" y="1179"/>
                    <a:pt x="2597" y="1192"/>
                    <a:pt x="2634" y="1192"/>
                  </a:cubicBezTo>
                  <a:cubicBezTo>
                    <a:pt x="2671" y="1192"/>
                    <a:pt x="2704" y="1179"/>
                    <a:pt x="2731" y="1152"/>
                  </a:cubicBezTo>
                  <a:cubicBezTo>
                    <a:pt x="2785" y="1072"/>
                    <a:pt x="2785" y="965"/>
                    <a:pt x="2731" y="938"/>
                  </a:cubicBezTo>
                  <a:cubicBezTo>
                    <a:pt x="2544" y="804"/>
                    <a:pt x="2356" y="697"/>
                    <a:pt x="2196" y="617"/>
                  </a:cubicBezTo>
                  <a:cubicBezTo>
                    <a:pt x="1982" y="510"/>
                    <a:pt x="1741" y="402"/>
                    <a:pt x="1553" y="349"/>
                  </a:cubicBezTo>
                  <a:cubicBezTo>
                    <a:pt x="1125" y="215"/>
                    <a:pt x="670" y="108"/>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648;p43"/>
            <p:cNvSpPr/>
            <p:nvPr/>
          </p:nvSpPr>
          <p:spPr>
            <a:xfrm>
              <a:off x="8044325" y="4675875"/>
              <a:ext cx="14725" cy="10275"/>
            </a:xfrm>
            <a:custGeom>
              <a:avLst/>
              <a:gdLst/>
              <a:ahLst/>
              <a:cxnLst/>
              <a:rect l="l" t="t" r="r" b="b"/>
              <a:pathLst>
                <a:path w="589" h="411" extrusionOk="0">
                  <a:moveTo>
                    <a:pt x="181" y="1"/>
                  </a:moveTo>
                  <a:cubicBezTo>
                    <a:pt x="174" y="1"/>
                    <a:pt x="161" y="14"/>
                    <a:pt x="134" y="41"/>
                  </a:cubicBezTo>
                  <a:cubicBezTo>
                    <a:pt x="107" y="41"/>
                    <a:pt x="80" y="68"/>
                    <a:pt x="54" y="94"/>
                  </a:cubicBezTo>
                  <a:cubicBezTo>
                    <a:pt x="0" y="175"/>
                    <a:pt x="54" y="255"/>
                    <a:pt x="107" y="308"/>
                  </a:cubicBezTo>
                  <a:cubicBezTo>
                    <a:pt x="187" y="335"/>
                    <a:pt x="268" y="362"/>
                    <a:pt x="348" y="389"/>
                  </a:cubicBezTo>
                  <a:cubicBezTo>
                    <a:pt x="364" y="404"/>
                    <a:pt x="384" y="411"/>
                    <a:pt x="405" y="411"/>
                  </a:cubicBezTo>
                  <a:cubicBezTo>
                    <a:pt x="457" y="411"/>
                    <a:pt x="516" y="373"/>
                    <a:pt x="535" y="335"/>
                  </a:cubicBezTo>
                  <a:cubicBezTo>
                    <a:pt x="589" y="255"/>
                    <a:pt x="535" y="175"/>
                    <a:pt x="482" y="121"/>
                  </a:cubicBezTo>
                  <a:cubicBezTo>
                    <a:pt x="401" y="94"/>
                    <a:pt x="321" y="68"/>
                    <a:pt x="241" y="41"/>
                  </a:cubicBezTo>
                  <a:lnTo>
                    <a:pt x="187" y="41"/>
                  </a:lnTo>
                  <a:cubicBezTo>
                    <a:pt x="187" y="14"/>
                    <a:pt x="187" y="1"/>
                    <a:pt x="18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649;p43"/>
            <p:cNvSpPr/>
            <p:nvPr/>
          </p:nvSpPr>
          <p:spPr>
            <a:xfrm>
              <a:off x="7996125" y="4660825"/>
              <a:ext cx="61600" cy="25325"/>
            </a:xfrm>
            <a:custGeom>
              <a:avLst/>
              <a:gdLst/>
              <a:ahLst/>
              <a:cxnLst/>
              <a:rect l="l" t="t" r="r" b="b"/>
              <a:pathLst>
                <a:path w="2464" h="1013" extrusionOk="0">
                  <a:moveTo>
                    <a:pt x="161" y="0"/>
                  </a:moveTo>
                  <a:cubicBezTo>
                    <a:pt x="108" y="0"/>
                    <a:pt x="28" y="54"/>
                    <a:pt x="1" y="134"/>
                  </a:cubicBezTo>
                  <a:cubicBezTo>
                    <a:pt x="1" y="188"/>
                    <a:pt x="28" y="295"/>
                    <a:pt x="135" y="295"/>
                  </a:cubicBezTo>
                  <a:cubicBezTo>
                    <a:pt x="563" y="402"/>
                    <a:pt x="991" y="509"/>
                    <a:pt x="1393" y="643"/>
                  </a:cubicBezTo>
                  <a:lnTo>
                    <a:pt x="1446" y="643"/>
                  </a:lnTo>
                  <a:cubicBezTo>
                    <a:pt x="1687" y="723"/>
                    <a:pt x="1982" y="830"/>
                    <a:pt x="2249" y="991"/>
                  </a:cubicBezTo>
                  <a:cubicBezTo>
                    <a:pt x="2265" y="1006"/>
                    <a:pt x="2285" y="1013"/>
                    <a:pt x="2307" y="1013"/>
                  </a:cubicBezTo>
                  <a:cubicBezTo>
                    <a:pt x="2359" y="1013"/>
                    <a:pt x="2418" y="975"/>
                    <a:pt x="2437" y="937"/>
                  </a:cubicBezTo>
                  <a:cubicBezTo>
                    <a:pt x="2463" y="857"/>
                    <a:pt x="2437" y="777"/>
                    <a:pt x="2356" y="723"/>
                  </a:cubicBezTo>
                  <a:cubicBezTo>
                    <a:pt x="1687" y="375"/>
                    <a:pt x="938" y="161"/>
                    <a:pt x="18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650;p43"/>
            <p:cNvSpPr/>
            <p:nvPr/>
          </p:nvSpPr>
          <p:spPr>
            <a:xfrm>
              <a:off x="8087150" y="4698975"/>
              <a:ext cx="36825" cy="29800"/>
            </a:xfrm>
            <a:custGeom>
              <a:avLst/>
              <a:gdLst/>
              <a:ahLst/>
              <a:cxnLst/>
              <a:rect l="l" t="t" r="r" b="b"/>
              <a:pathLst>
                <a:path w="1473" h="1192" extrusionOk="0">
                  <a:moveTo>
                    <a:pt x="161" y="0"/>
                  </a:moveTo>
                  <a:cubicBezTo>
                    <a:pt x="107" y="0"/>
                    <a:pt x="80" y="0"/>
                    <a:pt x="27" y="80"/>
                  </a:cubicBezTo>
                  <a:cubicBezTo>
                    <a:pt x="0" y="134"/>
                    <a:pt x="0" y="241"/>
                    <a:pt x="107" y="268"/>
                  </a:cubicBezTo>
                  <a:cubicBezTo>
                    <a:pt x="375" y="401"/>
                    <a:pt x="616" y="589"/>
                    <a:pt x="830" y="749"/>
                  </a:cubicBezTo>
                  <a:cubicBezTo>
                    <a:pt x="964" y="857"/>
                    <a:pt x="1097" y="990"/>
                    <a:pt x="1231" y="1151"/>
                  </a:cubicBezTo>
                  <a:cubicBezTo>
                    <a:pt x="1271" y="1178"/>
                    <a:pt x="1318" y="1191"/>
                    <a:pt x="1358" y="1191"/>
                  </a:cubicBezTo>
                  <a:cubicBezTo>
                    <a:pt x="1399" y="1191"/>
                    <a:pt x="1432" y="1178"/>
                    <a:pt x="1445" y="1151"/>
                  </a:cubicBezTo>
                  <a:cubicBezTo>
                    <a:pt x="1472" y="1124"/>
                    <a:pt x="1472" y="1071"/>
                    <a:pt x="1472" y="1044"/>
                  </a:cubicBezTo>
                  <a:cubicBezTo>
                    <a:pt x="1472" y="1017"/>
                    <a:pt x="1472" y="990"/>
                    <a:pt x="1445" y="937"/>
                  </a:cubicBezTo>
                  <a:cubicBezTo>
                    <a:pt x="1097" y="535"/>
                    <a:pt x="669" y="268"/>
                    <a:pt x="241" y="54"/>
                  </a:cubicBezTo>
                  <a:cubicBezTo>
                    <a:pt x="214" y="54"/>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651;p43"/>
            <p:cNvSpPr/>
            <p:nvPr/>
          </p:nvSpPr>
          <p:spPr>
            <a:xfrm>
              <a:off x="8077100" y="4691350"/>
              <a:ext cx="45525" cy="35250"/>
            </a:xfrm>
            <a:custGeom>
              <a:avLst/>
              <a:gdLst/>
              <a:ahLst/>
              <a:cxnLst/>
              <a:rect l="l" t="t" r="r" b="b"/>
              <a:pathLst>
                <a:path w="1821" h="1410" extrusionOk="0">
                  <a:moveTo>
                    <a:pt x="125" y="1"/>
                  </a:moveTo>
                  <a:cubicBezTo>
                    <a:pt x="93" y="1"/>
                    <a:pt x="67" y="31"/>
                    <a:pt x="27" y="91"/>
                  </a:cubicBezTo>
                  <a:cubicBezTo>
                    <a:pt x="1" y="144"/>
                    <a:pt x="27" y="251"/>
                    <a:pt x="108" y="278"/>
                  </a:cubicBezTo>
                  <a:cubicBezTo>
                    <a:pt x="429" y="519"/>
                    <a:pt x="803" y="706"/>
                    <a:pt x="1098" y="947"/>
                  </a:cubicBezTo>
                  <a:cubicBezTo>
                    <a:pt x="1285" y="1081"/>
                    <a:pt x="1419" y="1188"/>
                    <a:pt x="1553" y="1349"/>
                  </a:cubicBezTo>
                  <a:cubicBezTo>
                    <a:pt x="1580" y="1389"/>
                    <a:pt x="1620" y="1409"/>
                    <a:pt x="1657" y="1409"/>
                  </a:cubicBezTo>
                  <a:cubicBezTo>
                    <a:pt x="1693" y="1409"/>
                    <a:pt x="1727" y="1389"/>
                    <a:pt x="1740" y="1349"/>
                  </a:cubicBezTo>
                  <a:cubicBezTo>
                    <a:pt x="1821" y="1295"/>
                    <a:pt x="1821" y="1188"/>
                    <a:pt x="1740" y="1162"/>
                  </a:cubicBezTo>
                  <a:cubicBezTo>
                    <a:pt x="1312" y="680"/>
                    <a:pt x="777" y="385"/>
                    <a:pt x="241" y="37"/>
                  </a:cubicBezTo>
                  <a:cubicBezTo>
                    <a:pt x="215" y="37"/>
                    <a:pt x="215" y="11"/>
                    <a:pt x="161" y="11"/>
                  </a:cubicBezTo>
                  <a:cubicBezTo>
                    <a:pt x="148" y="4"/>
                    <a:pt x="136" y="1"/>
                    <a:pt x="12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652;p43"/>
            <p:cNvSpPr/>
            <p:nvPr/>
          </p:nvSpPr>
          <p:spPr>
            <a:xfrm>
              <a:off x="8073750" y="4688925"/>
              <a:ext cx="48875" cy="35000"/>
            </a:xfrm>
            <a:custGeom>
              <a:avLst/>
              <a:gdLst/>
              <a:ahLst/>
              <a:cxnLst/>
              <a:rect l="l" t="t" r="r" b="b"/>
              <a:pathLst>
                <a:path w="1955" h="1400" extrusionOk="0">
                  <a:moveTo>
                    <a:pt x="161" y="1"/>
                  </a:moveTo>
                  <a:cubicBezTo>
                    <a:pt x="135" y="54"/>
                    <a:pt x="81" y="54"/>
                    <a:pt x="27" y="108"/>
                  </a:cubicBezTo>
                  <a:cubicBezTo>
                    <a:pt x="1" y="188"/>
                    <a:pt x="1" y="268"/>
                    <a:pt x="108" y="322"/>
                  </a:cubicBezTo>
                  <a:cubicBezTo>
                    <a:pt x="536" y="536"/>
                    <a:pt x="964" y="777"/>
                    <a:pt x="1339" y="1071"/>
                  </a:cubicBezTo>
                  <a:cubicBezTo>
                    <a:pt x="1446" y="1178"/>
                    <a:pt x="1580" y="1259"/>
                    <a:pt x="1687" y="1339"/>
                  </a:cubicBezTo>
                  <a:cubicBezTo>
                    <a:pt x="1714" y="1379"/>
                    <a:pt x="1754" y="1399"/>
                    <a:pt x="1791" y="1399"/>
                  </a:cubicBezTo>
                  <a:cubicBezTo>
                    <a:pt x="1827" y="1399"/>
                    <a:pt x="1861" y="1379"/>
                    <a:pt x="1874" y="1339"/>
                  </a:cubicBezTo>
                  <a:cubicBezTo>
                    <a:pt x="1955" y="1285"/>
                    <a:pt x="1955" y="1178"/>
                    <a:pt x="1874" y="1151"/>
                  </a:cubicBezTo>
                  <a:cubicBezTo>
                    <a:pt x="1419" y="670"/>
                    <a:pt x="804" y="375"/>
                    <a:pt x="242" y="54"/>
                  </a:cubicBezTo>
                  <a:cubicBezTo>
                    <a:pt x="215" y="54"/>
                    <a:pt x="161" y="1"/>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653;p43"/>
            <p:cNvSpPr/>
            <p:nvPr/>
          </p:nvSpPr>
          <p:spPr>
            <a:xfrm>
              <a:off x="8075750" y="4688925"/>
              <a:ext cx="47550" cy="36500"/>
            </a:xfrm>
            <a:custGeom>
              <a:avLst/>
              <a:gdLst/>
              <a:ahLst/>
              <a:cxnLst/>
              <a:rect l="l" t="t" r="r" b="b"/>
              <a:pathLst>
                <a:path w="1902" h="1460" extrusionOk="0">
                  <a:moveTo>
                    <a:pt x="1099" y="916"/>
                  </a:moveTo>
                  <a:lnTo>
                    <a:pt x="1099" y="916"/>
                  </a:lnTo>
                  <a:cubicBezTo>
                    <a:pt x="1102" y="937"/>
                    <a:pt x="1125" y="937"/>
                    <a:pt x="1125" y="937"/>
                  </a:cubicBezTo>
                  <a:cubicBezTo>
                    <a:pt x="1116" y="930"/>
                    <a:pt x="1108" y="923"/>
                    <a:pt x="1099" y="916"/>
                  </a:cubicBezTo>
                  <a:close/>
                  <a:moveTo>
                    <a:pt x="162" y="1"/>
                  </a:moveTo>
                  <a:cubicBezTo>
                    <a:pt x="81" y="1"/>
                    <a:pt x="55" y="54"/>
                    <a:pt x="28" y="81"/>
                  </a:cubicBezTo>
                  <a:cubicBezTo>
                    <a:pt x="1" y="134"/>
                    <a:pt x="1" y="241"/>
                    <a:pt x="81" y="268"/>
                  </a:cubicBezTo>
                  <a:cubicBezTo>
                    <a:pt x="446" y="476"/>
                    <a:pt x="785" y="659"/>
                    <a:pt x="1099" y="916"/>
                  </a:cubicBezTo>
                  <a:lnTo>
                    <a:pt x="1099" y="916"/>
                  </a:lnTo>
                  <a:cubicBezTo>
                    <a:pt x="1098" y="914"/>
                    <a:pt x="1098" y="912"/>
                    <a:pt x="1098" y="911"/>
                  </a:cubicBezTo>
                  <a:lnTo>
                    <a:pt x="1098" y="911"/>
                  </a:lnTo>
                  <a:cubicBezTo>
                    <a:pt x="1286" y="1044"/>
                    <a:pt x="1473" y="1205"/>
                    <a:pt x="1634" y="1419"/>
                  </a:cubicBezTo>
                  <a:cubicBezTo>
                    <a:pt x="1660" y="1446"/>
                    <a:pt x="1701" y="1459"/>
                    <a:pt x="1737" y="1459"/>
                  </a:cubicBezTo>
                  <a:cubicBezTo>
                    <a:pt x="1774" y="1459"/>
                    <a:pt x="1808" y="1446"/>
                    <a:pt x="1821" y="1419"/>
                  </a:cubicBezTo>
                  <a:cubicBezTo>
                    <a:pt x="1901" y="1339"/>
                    <a:pt x="1901" y="1259"/>
                    <a:pt x="1821" y="1205"/>
                  </a:cubicBezTo>
                  <a:cubicBezTo>
                    <a:pt x="1393" y="696"/>
                    <a:pt x="831" y="348"/>
                    <a:pt x="215" y="27"/>
                  </a:cubicBezTo>
                  <a:cubicBezTo>
                    <a:pt x="188" y="27"/>
                    <a:pt x="162" y="1"/>
                    <a:pt x="162"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654;p43"/>
            <p:cNvSpPr/>
            <p:nvPr/>
          </p:nvSpPr>
          <p:spPr>
            <a:xfrm>
              <a:off x="8062375" y="4683575"/>
              <a:ext cx="60250" cy="41175"/>
            </a:xfrm>
            <a:custGeom>
              <a:avLst/>
              <a:gdLst/>
              <a:ahLst/>
              <a:cxnLst/>
              <a:rect l="l" t="t" r="r" b="b"/>
              <a:pathLst>
                <a:path w="2410" h="1647" extrusionOk="0">
                  <a:moveTo>
                    <a:pt x="161" y="0"/>
                  </a:moveTo>
                  <a:lnTo>
                    <a:pt x="135" y="27"/>
                  </a:lnTo>
                  <a:cubicBezTo>
                    <a:pt x="81" y="27"/>
                    <a:pt x="54" y="54"/>
                    <a:pt x="27" y="81"/>
                  </a:cubicBezTo>
                  <a:cubicBezTo>
                    <a:pt x="1" y="161"/>
                    <a:pt x="1" y="268"/>
                    <a:pt x="81" y="295"/>
                  </a:cubicBezTo>
                  <a:cubicBezTo>
                    <a:pt x="670" y="562"/>
                    <a:pt x="1205" y="857"/>
                    <a:pt x="1687" y="1232"/>
                  </a:cubicBezTo>
                  <a:cubicBezTo>
                    <a:pt x="1874" y="1365"/>
                    <a:pt x="2008" y="1473"/>
                    <a:pt x="2142" y="1606"/>
                  </a:cubicBezTo>
                  <a:cubicBezTo>
                    <a:pt x="2169" y="1633"/>
                    <a:pt x="2209" y="1646"/>
                    <a:pt x="2246" y="1646"/>
                  </a:cubicBezTo>
                  <a:cubicBezTo>
                    <a:pt x="2282" y="1646"/>
                    <a:pt x="2316" y="1633"/>
                    <a:pt x="2329" y="1606"/>
                  </a:cubicBezTo>
                  <a:cubicBezTo>
                    <a:pt x="2410" y="1526"/>
                    <a:pt x="2410" y="1419"/>
                    <a:pt x="2329" y="1392"/>
                  </a:cubicBezTo>
                  <a:cubicBezTo>
                    <a:pt x="1740" y="803"/>
                    <a:pt x="991" y="402"/>
                    <a:pt x="215" y="27"/>
                  </a:cubicBezTo>
                  <a:cubicBezTo>
                    <a:pt x="188" y="27"/>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655;p43"/>
            <p:cNvSpPr/>
            <p:nvPr/>
          </p:nvSpPr>
          <p:spPr>
            <a:xfrm>
              <a:off x="8083125" y="4694275"/>
              <a:ext cx="18100" cy="15300"/>
            </a:xfrm>
            <a:custGeom>
              <a:avLst/>
              <a:gdLst/>
              <a:ahLst/>
              <a:cxnLst/>
              <a:rect l="l" t="t" r="r" b="b"/>
              <a:pathLst>
                <a:path w="724" h="612" extrusionOk="0">
                  <a:moveTo>
                    <a:pt x="188" y="1"/>
                  </a:moveTo>
                  <a:cubicBezTo>
                    <a:pt x="107" y="27"/>
                    <a:pt x="27" y="54"/>
                    <a:pt x="27" y="108"/>
                  </a:cubicBezTo>
                  <a:cubicBezTo>
                    <a:pt x="0" y="161"/>
                    <a:pt x="27" y="268"/>
                    <a:pt x="107" y="295"/>
                  </a:cubicBezTo>
                  <a:lnTo>
                    <a:pt x="509" y="589"/>
                  </a:lnTo>
                  <a:cubicBezTo>
                    <a:pt x="525" y="605"/>
                    <a:pt x="545" y="612"/>
                    <a:pt x="566" y="612"/>
                  </a:cubicBezTo>
                  <a:cubicBezTo>
                    <a:pt x="618" y="612"/>
                    <a:pt x="677" y="574"/>
                    <a:pt x="696" y="536"/>
                  </a:cubicBezTo>
                  <a:cubicBezTo>
                    <a:pt x="723" y="509"/>
                    <a:pt x="723" y="456"/>
                    <a:pt x="723" y="429"/>
                  </a:cubicBezTo>
                  <a:cubicBezTo>
                    <a:pt x="723" y="402"/>
                    <a:pt x="696" y="375"/>
                    <a:pt x="670" y="322"/>
                  </a:cubicBezTo>
                  <a:lnTo>
                    <a:pt x="268" y="27"/>
                  </a:lnTo>
                  <a:cubicBezTo>
                    <a:pt x="241" y="27"/>
                    <a:pt x="241" y="1"/>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656;p43"/>
            <p:cNvSpPr/>
            <p:nvPr/>
          </p:nvSpPr>
          <p:spPr>
            <a:xfrm>
              <a:off x="7759250" y="4654800"/>
              <a:ext cx="437650" cy="477125"/>
            </a:xfrm>
            <a:custGeom>
              <a:avLst/>
              <a:gdLst/>
              <a:ahLst/>
              <a:cxnLst/>
              <a:rect l="l" t="t" r="r" b="b"/>
              <a:pathLst>
                <a:path w="17506" h="19085" extrusionOk="0">
                  <a:moveTo>
                    <a:pt x="6291" y="0"/>
                  </a:moveTo>
                  <a:cubicBezTo>
                    <a:pt x="6585" y="0"/>
                    <a:pt x="6906" y="27"/>
                    <a:pt x="7201" y="81"/>
                  </a:cubicBezTo>
                  <a:cubicBezTo>
                    <a:pt x="8057" y="161"/>
                    <a:pt x="8941" y="295"/>
                    <a:pt x="9770" y="536"/>
                  </a:cubicBezTo>
                  <a:cubicBezTo>
                    <a:pt x="10573" y="777"/>
                    <a:pt x="11376" y="1071"/>
                    <a:pt x="12126" y="1499"/>
                  </a:cubicBezTo>
                  <a:cubicBezTo>
                    <a:pt x="12822" y="1901"/>
                    <a:pt x="13491" y="2409"/>
                    <a:pt x="14026" y="3052"/>
                  </a:cubicBezTo>
                  <a:cubicBezTo>
                    <a:pt x="14294" y="3346"/>
                    <a:pt x="14561" y="3694"/>
                    <a:pt x="14749" y="4042"/>
                  </a:cubicBezTo>
                  <a:cubicBezTo>
                    <a:pt x="14883" y="4256"/>
                    <a:pt x="14990" y="4444"/>
                    <a:pt x="15097" y="4658"/>
                  </a:cubicBezTo>
                  <a:cubicBezTo>
                    <a:pt x="15204" y="4899"/>
                    <a:pt x="15284" y="5086"/>
                    <a:pt x="15391" y="5327"/>
                  </a:cubicBezTo>
                  <a:cubicBezTo>
                    <a:pt x="15766" y="6183"/>
                    <a:pt x="16033" y="7120"/>
                    <a:pt x="16141" y="8110"/>
                  </a:cubicBezTo>
                  <a:cubicBezTo>
                    <a:pt x="16221" y="8994"/>
                    <a:pt x="16221" y="9931"/>
                    <a:pt x="16087" y="10841"/>
                  </a:cubicBezTo>
                  <a:cubicBezTo>
                    <a:pt x="16033" y="11269"/>
                    <a:pt x="15900" y="11724"/>
                    <a:pt x="15766" y="12152"/>
                  </a:cubicBezTo>
                  <a:cubicBezTo>
                    <a:pt x="15632" y="12580"/>
                    <a:pt x="15418" y="12982"/>
                    <a:pt x="15230" y="13383"/>
                  </a:cubicBezTo>
                  <a:cubicBezTo>
                    <a:pt x="14802" y="14213"/>
                    <a:pt x="14187" y="14962"/>
                    <a:pt x="13491" y="15605"/>
                  </a:cubicBezTo>
                  <a:cubicBezTo>
                    <a:pt x="12741" y="16301"/>
                    <a:pt x="11885" y="16863"/>
                    <a:pt x="10948" y="17291"/>
                  </a:cubicBezTo>
                  <a:cubicBezTo>
                    <a:pt x="10466" y="17505"/>
                    <a:pt x="10011" y="17693"/>
                    <a:pt x="9503" y="17826"/>
                  </a:cubicBezTo>
                  <a:cubicBezTo>
                    <a:pt x="8994" y="17960"/>
                    <a:pt x="8512" y="18094"/>
                    <a:pt x="8004" y="18201"/>
                  </a:cubicBezTo>
                  <a:cubicBezTo>
                    <a:pt x="6960" y="18362"/>
                    <a:pt x="5889" y="18442"/>
                    <a:pt x="4845" y="18442"/>
                  </a:cubicBezTo>
                  <a:cubicBezTo>
                    <a:pt x="3775" y="18415"/>
                    <a:pt x="2758" y="18308"/>
                    <a:pt x="1687" y="18148"/>
                  </a:cubicBezTo>
                  <a:cubicBezTo>
                    <a:pt x="1098" y="18041"/>
                    <a:pt x="536" y="17933"/>
                    <a:pt x="1" y="17800"/>
                  </a:cubicBezTo>
                  <a:lnTo>
                    <a:pt x="1" y="17800"/>
                  </a:lnTo>
                  <a:cubicBezTo>
                    <a:pt x="750" y="18148"/>
                    <a:pt x="1500" y="18415"/>
                    <a:pt x="2383" y="18629"/>
                  </a:cubicBezTo>
                  <a:cubicBezTo>
                    <a:pt x="3507" y="18897"/>
                    <a:pt x="4765" y="19084"/>
                    <a:pt x="5996" y="19084"/>
                  </a:cubicBezTo>
                  <a:cubicBezTo>
                    <a:pt x="6532" y="19084"/>
                    <a:pt x="7094" y="19031"/>
                    <a:pt x="7709" y="18977"/>
                  </a:cubicBezTo>
                  <a:cubicBezTo>
                    <a:pt x="8191" y="18897"/>
                    <a:pt x="8726" y="18843"/>
                    <a:pt x="9235" y="18763"/>
                  </a:cubicBezTo>
                  <a:cubicBezTo>
                    <a:pt x="10306" y="18576"/>
                    <a:pt x="11323" y="18308"/>
                    <a:pt x="12206" y="17933"/>
                  </a:cubicBezTo>
                  <a:cubicBezTo>
                    <a:pt x="13196" y="17532"/>
                    <a:pt x="14053" y="16997"/>
                    <a:pt x="14802" y="16354"/>
                  </a:cubicBezTo>
                  <a:cubicBezTo>
                    <a:pt x="15150" y="16033"/>
                    <a:pt x="15525" y="15658"/>
                    <a:pt x="15819" y="15230"/>
                  </a:cubicBezTo>
                  <a:cubicBezTo>
                    <a:pt x="16141" y="14829"/>
                    <a:pt x="16435" y="14347"/>
                    <a:pt x="16676" y="13812"/>
                  </a:cubicBezTo>
                  <a:cubicBezTo>
                    <a:pt x="17104" y="12848"/>
                    <a:pt x="17372" y="11777"/>
                    <a:pt x="17425" y="10573"/>
                  </a:cubicBezTo>
                  <a:cubicBezTo>
                    <a:pt x="17506" y="9476"/>
                    <a:pt x="17372" y="8298"/>
                    <a:pt x="17104" y="7174"/>
                  </a:cubicBezTo>
                  <a:cubicBezTo>
                    <a:pt x="16970" y="6638"/>
                    <a:pt x="16810" y="6103"/>
                    <a:pt x="16569" y="5568"/>
                  </a:cubicBezTo>
                  <a:cubicBezTo>
                    <a:pt x="16328" y="4979"/>
                    <a:pt x="16087" y="4524"/>
                    <a:pt x="15819" y="4096"/>
                  </a:cubicBezTo>
                  <a:cubicBezTo>
                    <a:pt x="15552" y="3641"/>
                    <a:pt x="15204" y="3212"/>
                    <a:pt x="14829" y="2811"/>
                  </a:cubicBezTo>
                  <a:cubicBezTo>
                    <a:pt x="14615" y="2624"/>
                    <a:pt x="14401" y="2409"/>
                    <a:pt x="14160" y="2249"/>
                  </a:cubicBezTo>
                  <a:cubicBezTo>
                    <a:pt x="13785" y="1901"/>
                    <a:pt x="13330" y="1633"/>
                    <a:pt x="12929" y="1419"/>
                  </a:cubicBezTo>
                  <a:lnTo>
                    <a:pt x="12875" y="1419"/>
                  </a:lnTo>
                  <a:cubicBezTo>
                    <a:pt x="12688" y="1285"/>
                    <a:pt x="12447" y="1178"/>
                    <a:pt x="12206" y="1071"/>
                  </a:cubicBezTo>
                  <a:cubicBezTo>
                    <a:pt x="12179" y="1071"/>
                    <a:pt x="12152" y="1044"/>
                    <a:pt x="12126" y="1044"/>
                  </a:cubicBezTo>
                  <a:cubicBezTo>
                    <a:pt x="11885" y="937"/>
                    <a:pt x="11671" y="830"/>
                    <a:pt x="11483" y="777"/>
                  </a:cubicBezTo>
                  <a:cubicBezTo>
                    <a:pt x="11323" y="696"/>
                    <a:pt x="11109" y="670"/>
                    <a:pt x="10948" y="616"/>
                  </a:cubicBezTo>
                  <a:lnTo>
                    <a:pt x="10654" y="509"/>
                  </a:lnTo>
                  <a:lnTo>
                    <a:pt x="10252" y="402"/>
                  </a:lnTo>
                  <a:cubicBezTo>
                    <a:pt x="9797" y="268"/>
                    <a:pt x="9315" y="215"/>
                    <a:pt x="8807" y="134"/>
                  </a:cubicBezTo>
                  <a:cubicBezTo>
                    <a:pt x="8512" y="81"/>
                    <a:pt x="8138" y="27"/>
                    <a:pt x="7709" y="27"/>
                  </a:cubicBezTo>
                  <a:lnTo>
                    <a:pt x="7388" y="27"/>
                  </a:lnTo>
                  <a:cubicBezTo>
                    <a:pt x="7254" y="0"/>
                    <a:pt x="7120" y="0"/>
                    <a:pt x="7040" y="0"/>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657;p43"/>
            <p:cNvSpPr/>
            <p:nvPr/>
          </p:nvSpPr>
          <p:spPr>
            <a:xfrm>
              <a:off x="7869675" y="4952575"/>
              <a:ext cx="47525" cy="31325"/>
            </a:xfrm>
            <a:custGeom>
              <a:avLst/>
              <a:gdLst/>
              <a:ahLst/>
              <a:cxnLst/>
              <a:rect l="l" t="t" r="r" b="b"/>
              <a:pathLst>
                <a:path w="1901" h="1253" extrusionOk="0">
                  <a:moveTo>
                    <a:pt x="964" y="0"/>
                  </a:moveTo>
                  <a:cubicBezTo>
                    <a:pt x="830" y="27"/>
                    <a:pt x="750" y="80"/>
                    <a:pt x="616" y="134"/>
                  </a:cubicBezTo>
                  <a:cubicBezTo>
                    <a:pt x="535" y="161"/>
                    <a:pt x="482" y="241"/>
                    <a:pt x="402" y="268"/>
                  </a:cubicBezTo>
                  <a:cubicBezTo>
                    <a:pt x="375" y="295"/>
                    <a:pt x="295" y="348"/>
                    <a:pt x="268" y="375"/>
                  </a:cubicBezTo>
                  <a:cubicBezTo>
                    <a:pt x="241" y="375"/>
                    <a:pt x="241" y="402"/>
                    <a:pt x="134" y="428"/>
                  </a:cubicBezTo>
                  <a:cubicBezTo>
                    <a:pt x="134" y="428"/>
                    <a:pt x="107" y="482"/>
                    <a:pt x="107" y="509"/>
                  </a:cubicBezTo>
                  <a:cubicBezTo>
                    <a:pt x="107" y="535"/>
                    <a:pt x="54" y="535"/>
                    <a:pt x="54" y="562"/>
                  </a:cubicBezTo>
                  <a:cubicBezTo>
                    <a:pt x="54" y="616"/>
                    <a:pt x="27" y="643"/>
                    <a:pt x="27" y="669"/>
                  </a:cubicBezTo>
                  <a:lnTo>
                    <a:pt x="27" y="696"/>
                  </a:lnTo>
                  <a:lnTo>
                    <a:pt x="27" y="776"/>
                  </a:lnTo>
                  <a:cubicBezTo>
                    <a:pt x="0" y="803"/>
                    <a:pt x="0" y="830"/>
                    <a:pt x="0" y="910"/>
                  </a:cubicBezTo>
                  <a:cubicBezTo>
                    <a:pt x="0" y="937"/>
                    <a:pt x="27" y="1017"/>
                    <a:pt x="54" y="1044"/>
                  </a:cubicBezTo>
                  <a:cubicBezTo>
                    <a:pt x="54" y="1071"/>
                    <a:pt x="107" y="1071"/>
                    <a:pt x="134" y="1071"/>
                  </a:cubicBezTo>
                  <a:cubicBezTo>
                    <a:pt x="161" y="1098"/>
                    <a:pt x="188" y="1098"/>
                    <a:pt x="241" y="1151"/>
                  </a:cubicBezTo>
                  <a:cubicBezTo>
                    <a:pt x="357" y="1209"/>
                    <a:pt x="500" y="1253"/>
                    <a:pt x="642" y="1253"/>
                  </a:cubicBezTo>
                  <a:cubicBezTo>
                    <a:pt x="696" y="1253"/>
                    <a:pt x="751" y="1246"/>
                    <a:pt x="803" y="1231"/>
                  </a:cubicBezTo>
                  <a:cubicBezTo>
                    <a:pt x="1231" y="1151"/>
                    <a:pt x="1606" y="803"/>
                    <a:pt x="1874" y="375"/>
                  </a:cubicBezTo>
                  <a:cubicBezTo>
                    <a:pt x="1901" y="295"/>
                    <a:pt x="1901" y="214"/>
                    <a:pt x="1847" y="134"/>
                  </a:cubicBezTo>
                  <a:cubicBezTo>
                    <a:pt x="1814" y="123"/>
                    <a:pt x="1780" y="116"/>
                    <a:pt x="1749" y="116"/>
                  </a:cubicBezTo>
                  <a:cubicBezTo>
                    <a:pt x="1705" y="116"/>
                    <a:pt x="1664" y="129"/>
                    <a:pt x="1633" y="161"/>
                  </a:cubicBezTo>
                  <a:cubicBezTo>
                    <a:pt x="1606" y="80"/>
                    <a:pt x="1472" y="0"/>
                    <a:pt x="1365" y="0"/>
                  </a:cubicBezTo>
                  <a:close/>
                </a:path>
              </a:pathLst>
            </a:custGeom>
            <a:solidFill>
              <a:srgbClr val="FF6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658;p43"/>
            <p:cNvSpPr/>
            <p:nvPr/>
          </p:nvSpPr>
          <p:spPr>
            <a:xfrm>
              <a:off x="7848250" y="4911750"/>
              <a:ext cx="81675" cy="76575"/>
            </a:xfrm>
            <a:custGeom>
              <a:avLst/>
              <a:gdLst/>
              <a:ahLst/>
              <a:cxnLst/>
              <a:rect l="l" t="t" r="r" b="b"/>
              <a:pathLst>
                <a:path w="3267" h="3063" extrusionOk="0">
                  <a:moveTo>
                    <a:pt x="1981" y="1720"/>
                  </a:moveTo>
                  <a:cubicBezTo>
                    <a:pt x="2042" y="1720"/>
                    <a:pt x="2102" y="1727"/>
                    <a:pt x="2169" y="1740"/>
                  </a:cubicBezTo>
                  <a:cubicBezTo>
                    <a:pt x="2276" y="1767"/>
                    <a:pt x="2329" y="1767"/>
                    <a:pt x="2436" y="1847"/>
                  </a:cubicBezTo>
                  <a:cubicBezTo>
                    <a:pt x="2490" y="1874"/>
                    <a:pt x="2570" y="1901"/>
                    <a:pt x="2597" y="1981"/>
                  </a:cubicBezTo>
                  <a:cubicBezTo>
                    <a:pt x="2570" y="2035"/>
                    <a:pt x="2543" y="2061"/>
                    <a:pt x="2490" y="2142"/>
                  </a:cubicBezTo>
                  <a:cubicBezTo>
                    <a:pt x="2436" y="2249"/>
                    <a:pt x="2356" y="2302"/>
                    <a:pt x="2276" y="2409"/>
                  </a:cubicBezTo>
                  <a:lnTo>
                    <a:pt x="2195" y="2463"/>
                  </a:lnTo>
                  <a:cubicBezTo>
                    <a:pt x="2088" y="2543"/>
                    <a:pt x="2008" y="2597"/>
                    <a:pt x="1901" y="2650"/>
                  </a:cubicBezTo>
                  <a:cubicBezTo>
                    <a:pt x="1794" y="2677"/>
                    <a:pt x="1660" y="2704"/>
                    <a:pt x="1553" y="2704"/>
                  </a:cubicBezTo>
                  <a:cubicBezTo>
                    <a:pt x="1473" y="2704"/>
                    <a:pt x="1366" y="2704"/>
                    <a:pt x="1232" y="2677"/>
                  </a:cubicBezTo>
                  <a:cubicBezTo>
                    <a:pt x="1125" y="2624"/>
                    <a:pt x="1018" y="2597"/>
                    <a:pt x="964" y="2543"/>
                  </a:cubicBezTo>
                  <a:lnTo>
                    <a:pt x="991" y="2543"/>
                  </a:lnTo>
                  <a:lnTo>
                    <a:pt x="964" y="2490"/>
                  </a:lnTo>
                  <a:lnTo>
                    <a:pt x="937" y="2490"/>
                  </a:lnTo>
                  <a:cubicBezTo>
                    <a:pt x="937" y="2490"/>
                    <a:pt x="964" y="2463"/>
                    <a:pt x="964" y="2409"/>
                  </a:cubicBezTo>
                  <a:cubicBezTo>
                    <a:pt x="991" y="2329"/>
                    <a:pt x="991" y="2276"/>
                    <a:pt x="1018" y="2222"/>
                  </a:cubicBezTo>
                  <a:cubicBezTo>
                    <a:pt x="1071" y="2168"/>
                    <a:pt x="1125" y="2115"/>
                    <a:pt x="1152" y="2061"/>
                  </a:cubicBezTo>
                  <a:lnTo>
                    <a:pt x="1205" y="2035"/>
                  </a:lnTo>
                  <a:cubicBezTo>
                    <a:pt x="1259" y="1954"/>
                    <a:pt x="1339" y="1928"/>
                    <a:pt x="1392" y="1874"/>
                  </a:cubicBezTo>
                  <a:cubicBezTo>
                    <a:pt x="1553" y="1794"/>
                    <a:pt x="1660" y="1767"/>
                    <a:pt x="1794" y="1740"/>
                  </a:cubicBezTo>
                  <a:cubicBezTo>
                    <a:pt x="1861" y="1727"/>
                    <a:pt x="1921" y="1720"/>
                    <a:pt x="1981" y="1720"/>
                  </a:cubicBezTo>
                  <a:close/>
                  <a:moveTo>
                    <a:pt x="81" y="0"/>
                  </a:moveTo>
                  <a:lnTo>
                    <a:pt x="81" y="27"/>
                  </a:lnTo>
                  <a:cubicBezTo>
                    <a:pt x="1" y="696"/>
                    <a:pt x="27" y="1312"/>
                    <a:pt x="161" y="1794"/>
                  </a:cubicBezTo>
                  <a:cubicBezTo>
                    <a:pt x="295" y="2249"/>
                    <a:pt x="536" y="2597"/>
                    <a:pt x="804" y="2811"/>
                  </a:cubicBezTo>
                  <a:cubicBezTo>
                    <a:pt x="857" y="2838"/>
                    <a:pt x="937" y="2918"/>
                    <a:pt x="991" y="2945"/>
                  </a:cubicBezTo>
                  <a:cubicBezTo>
                    <a:pt x="1071" y="2971"/>
                    <a:pt x="1125" y="2998"/>
                    <a:pt x="1205" y="2998"/>
                  </a:cubicBezTo>
                  <a:cubicBezTo>
                    <a:pt x="1303" y="3037"/>
                    <a:pt x="1401" y="3062"/>
                    <a:pt x="1499" y="3062"/>
                  </a:cubicBezTo>
                  <a:cubicBezTo>
                    <a:pt x="1535" y="3062"/>
                    <a:pt x="1571" y="3059"/>
                    <a:pt x="1607" y="3052"/>
                  </a:cubicBezTo>
                  <a:cubicBezTo>
                    <a:pt x="1874" y="2998"/>
                    <a:pt x="2169" y="2918"/>
                    <a:pt x="2410" y="2677"/>
                  </a:cubicBezTo>
                  <a:lnTo>
                    <a:pt x="2436" y="2650"/>
                  </a:lnTo>
                  <a:cubicBezTo>
                    <a:pt x="2677" y="2409"/>
                    <a:pt x="2865" y="2115"/>
                    <a:pt x="2998" y="1740"/>
                  </a:cubicBezTo>
                  <a:cubicBezTo>
                    <a:pt x="3079" y="1526"/>
                    <a:pt x="3132" y="1312"/>
                    <a:pt x="3159" y="1071"/>
                  </a:cubicBezTo>
                  <a:cubicBezTo>
                    <a:pt x="3239" y="857"/>
                    <a:pt x="3266" y="643"/>
                    <a:pt x="3239" y="322"/>
                  </a:cubicBezTo>
                  <a:cubicBezTo>
                    <a:pt x="2195" y="188"/>
                    <a:pt x="1125" y="134"/>
                    <a:pt x="81"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659;p43"/>
            <p:cNvSpPr/>
            <p:nvPr/>
          </p:nvSpPr>
          <p:spPr>
            <a:xfrm>
              <a:off x="8025575" y="4878950"/>
              <a:ext cx="38175" cy="60925"/>
            </a:xfrm>
            <a:custGeom>
              <a:avLst/>
              <a:gdLst/>
              <a:ahLst/>
              <a:cxnLst/>
              <a:rect l="l" t="t" r="r" b="b"/>
              <a:pathLst>
                <a:path w="1527" h="2437" extrusionOk="0">
                  <a:moveTo>
                    <a:pt x="723" y="1"/>
                  </a:moveTo>
                  <a:cubicBezTo>
                    <a:pt x="322" y="1"/>
                    <a:pt x="1" y="563"/>
                    <a:pt x="27" y="1232"/>
                  </a:cubicBezTo>
                  <a:cubicBezTo>
                    <a:pt x="54" y="1901"/>
                    <a:pt x="402" y="2437"/>
                    <a:pt x="804" y="2437"/>
                  </a:cubicBezTo>
                  <a:cubicBezTo>
                    <a:pt x="1205" y="2437"/>
                    <a:pt x="1526" y="1875"/>
                    <a:pt x="1499" y="1205"/>
                  </a:cubicBezTo>
                  <a:cubicBezTo>
                    <a:pt x="1473" y="536"/>
                    <a:pt x="1125" y="1"/>
                    <a:pt x="723"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660;p43"/>
            <p:cNvSpPr/>
            <p:nvPr/>
          </p:nvSpPr>
          <p:spPr>
            <a:xfrm>
              <a:off x="7748550" y="4872950"/>
              <a:ext cx="37500" cy="61575"/>
            </a:xfrm>
            <a:custGeom>
              <a:avLst/>
              <a:gdLst/>
              <a:ahLst/>
              <a:cxnLst/>
              <a:rect l="l" t="t" r="r" b="b"/>
              <a:pathLst>
                <a:path w="1500" h="2463" extrusionOk="0">
                  <a:moveTo>
                    <a:pt x="696" y="0"/>
                  </a:moveTo>
                  <a:cubicBezTo>
                    <a:pt x="295" y="0"/>
                    <a:pt x="1" y="589"/>
                    <a:pt x="1" y="1258"/>
                  </a:cubicBezTo>
                  <a:cubicBezTo>
                    <a:pt x="27" y="1927"/>
                    <a:pt x="375" y="2463"/>
                    <a:pt x="777" y="2463"/>
                  </a:cubicBezTo>
                  <a:cubicBezTo>
                    <a:pt x="1178" y="2463"/>
                    <a:pt x="1499" y="1874"/>
                    <a:pt x="1473" y="1205"/>
                  </a:cubicBezTo>
                  <a:cubicBezTo>
                    <a:pt x="1446" y="535"/>
                    <a:pt x="1098" y="0"/>
                    <a:pt x="696"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661;p43"/>
            <p:cNvSpPr/>
            <p:nvPr/>
          </p:nvSpPr>
          <p:spPr>
            <a:xfrm>
              <a:off x="8019550" y="4802175"/>
              <a:ext cx="74300" cy="43050"/>
            </a:xfrm>
            <a:custGeom>
              <a:avLst/>
              <a:gdLst/>
              <a:ahLst/>
              <a:cxnLst/>
              <a:rect l="l" t="t" r="r" b="b"/>
              <a:pathLst>
                <a:path w="2972" h="1722" extrusionOk="0">
                  <a:moveTo>
                    <a:pt x="856" y="1"/>
                  </a:moveTo>
                  <a:cubicBezTo>
                    <a:pt x="490" y="1"/>
                    <a:pt x="212" y="113"/>
                    <a:pt x="135" y="315"/>
                  </a:cubicBezTo>
                  <a:cubicBezTo>
                    <a:pt x="1" y="690"/>
                    <a:pt x="509" y="1225"/>
                    <a:pt x="1232" y="1520"/>
                  </a:cubicBezTo>
                  <a:cubicBezTo>
                    <a:pt x="1555" y="1658"/>
                    <a:pt x="1873" y="1722"/>
                    <a:pt x="2141" y="1722"/>
                  </a:cubicBezTo>
                  <a:cubicBezTo>
                    <a:pt x="2495" y="1722"/>
                    <a:pt x="2762" y="1610"/>
                    <a:pt x="2838" y="1412"/>
                  </a:cubicBezTo>
                  <a:cubicBezTo>
                    <a:pt x="2972" y="1038"/>
                    <a:pt x="2463" y="502"/>
                    <a:pt x="1740" y="181"/>
                  </a:cubicBezTo>
                  <a:cubicBezTo>
                    <a:pt x="1427" y="58"/>
                    <a:pt x="1119" y="1"/>
                    <a:pt x="856"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662;p43"/>
            <p:cNvSpPr/>
            <p:nvPr/>
          </p:nvSpPr>
          <p:spPr>
            <a:xfrm>
              <a:off x="7732500" y="4800150"/>
              <a:ext cx="75625" cy="40150"/>
            </a:xfrm>
            <a:custGeom>
              <a:avLst/>
              <a:gdLst/>
              <a:ahLst/>
              <a:cxnLst/>
              <a:rect l="l" t="t" r="r" b="b"/>
              <a:pathLst>
                <a:path w="3025" h="1606" extrusionOk="0">
                  <a:moveTo>
                    <a:pt x="2033" y="0"/>
                  </a:moveTo>
                  <a:cubicBezTo>
                    <a:pt x="1814" y="0"/>
                    <a:pt x="1568" y="33"/>
                    <a:pt x="1312" y="102"/>
                  </a:cubicBezTo>
                  <a:cubicBezTo>
                    <a:pt x="536" y="343"/>
                    <a:pt x="0" y="851"/>
                    <a:pt x="107" y="1226"/>
                  </a:cubicBezTo>
                  <a:cubicBezTo>
                    <a:pt x="181" y="1467"/>
                    <a:pt x="551" y="1605"/>
                    <a:pt x="1029" y="1605"/>
                  </a:cubicBezTo>
                  <a:cubicBezTo>
                    <a:pt x="1241" y="1605"/>
                    <a:pt x="1475" y="1578"/>
                    <a:pt x="1713" y="1520"/>
                  </a:cubicBezTo>
                  <a:cubicBezTo>
                    <a:pt x="2489" y="1279"/>
                    <a:pt x="3025" y="771"/>
                    <a:pt x="2918" y="423"/>
                  </a:cubicBezTo>
                  <a:cubicBezTo>
                    <a:pt x="2845" y="150"/>
                    <a:pt x="2499" y="0"/>
                    <a:pt x="2033"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663;p43"/>
            <p:cNvSpPr/>
            <p:nvPr/>
          </p:nvSpPr>
          <p:spPr>
            <a:xfrm>
              <a:off x="8049675" y="4940650"/>
              <a:ext cx="56225" cy="55000"/>
            </a:xfrm>
            <a:custGeom>
              <a:avLst/>
              <a:gdLst/>
              <a:ahLst/>
              <a:cxnLst/>
              <a:rect l="l" t="t" r="r" b="b"/>
              <a:pathLst>
                <a:path w="2249" h="2200" extrusionOk="0">
                  <a:moveTo>
                    <a:pt x="1031" y="1"/>
                  </a:moveTo>
                  <a:cubicBezTo>
                    <a:pt x="888" y="1"/>
                    <a:pt x="758" y="45"/>
                    <a:pt x="643" y="102"/>
                  </a:cubicBezTo>
                  <a:cubicBezTo>
                    <a:pt x="535" y="183"/>
                    <a:pt x="455" y="210"/>
                    <a:pt x="402" y="290"/>
                  </a:cubicBezTo>
                  <a:cubicBezTo>
                    <a:pt x="161" y="424"/>
                    <a:pt x="27" y="745"/>
                    <a:pt x="27" y="1012"/>
                  </a:cubicBezTo>
                  <a:cubicBezTo>
                    <a:pt x="0" y="1307"/>
                    <a:pt x="80" y="1575"/>
                    <a:pt x="295" y="1815"/>
                  </a:cubicBezTo>
                  <a:cubicBezTo>
                    <a:pt x="455" y="2056"/>
                    <a:pt x="723" y="2163"/>
                    <a:pt x="1017" y="2190"/>
                  </a:cubicBezTo>
                  <a:cubicBezTo>
                    <a:pt x="1068" y="2196"/>
                    <a:pt x="1118" y="2200"/>
                    <a:pt x="1168" y="2200"/>
                  </a:cubicBezTo>
                  <a:cubicBezTo>
                    <a:pt x="1329" y="2200"/>
                    <a:pt x="1483" y="2165"/>
                    <a:pt x="1606" y="2083"/>
                  </a:cubicBezTo>
                  <a:cubicBezTo>
                    <a:pt x="1660" y="2030"/>
                    <a:pt x="1767" y="1976"/>
                    <a:pt x="1847" y="1923"/>
                  </a:cubicBezTo>
                  <a:cubicBezTo>
                    <a:pt x="2061" y="1789"/>
                    <a:pt x="2195" y="1441"/>
                    <a:pt x="2195" y="1173"/>
                  </a:cubicBezTo>
                  <a:cubicBezTo>
                    <a:pt x="2248" y="879"/>
                    <a:pt x="2141" y="611"/>
                    <a:pt x="1927" y="370"/>
                  </a:cubicBezTo>
                  <a:cubicBezTo>
                    <a:pt x="1767" y="156"/>
                    <a:pt x="1499" y="49"/>
                    <a:pt x="1205" y="22"/>
                  </a:cubicBezTo>
                  <a:cubicBezTo>
                    <a:pt x="1145" y="7"/>
                    <a:pt x="1087" y="1"/>
                    <a:pt x="1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664;p43"/>
            <p:cNvSpPr/>
            <p:nvPr/>
          </p:nvSpPr>
          <p:spPr>
            <a:xfrm>
              <a:off x="7701700" y="4923925"/>
              <a:ext cx="56250" cy="55000"/>
            </a:xfrm>
            <a:custGeom>
              <a:avLst/>
              <a:gdLst/>
              <a:ahLst/>
              <a:cxnLst/>
              <a:rect l="l" t="t" r="r" b="b"/>
              <a:pathLst>
                <a:path w="2250" h="2200" extrusionOk="0">
                  <a:moveTo>
                    <a:pt x="1032" y="0"/>
                  </a:moveTo>
                  <a:cubicBezTo>
                    <a:pt x="889" y="0"/>
                    <a:pt x="759" y="44"/>
                    <a:pt x="643" y="102"/>
                  </a:cubicBezTo>
                  <a:cubicBezTo>
                    <a:pt x="536" y="183"/>
                    <a:pt x="456" y="209"/>
                    <a:pt x="402" y="290"/>
                  </a:cubicBezTo>
                  <a:cubicBezTo>
                    <a:pt x="162" y="424"/>
                    <a:pt x="28" y="745"/>
                    <a:pt x="28" y="1012"/>
                  </a:cubicBezTo>
                  <a:cubicBezTo>
                    <a:pt x="1" y="1307"/>
                    <a:pt x="81" y="1574"/>
                    <a:pt x="295" y="1815"/>
                  </a:cubicBezTo>
                  <a:cubicBezTo>
                    <a:pt x="456" y="2056"/>
                    <a:pt x="724" y="2163"/>
                    <a:pt x="1045" y="2190"/>
                  </a:cubicBezTo>
                  <a:cubicBezTo>
                    <a:pt x="1089" y="2196"/>
                    <a:pt x="1135" y="2200"/>
                    <a:pt x="1181" y="2200"/>
                  </a:cubicBezTo>
                  <a:cubicBezTo>
                    <a:pt x="1330" y="2200"/>
                    <a:pt x="1484" y="2165"/>
                    <a:pt x="1607" y="2083"/>
                  </a:cubicBezTo>
                  <a:cubicBezTo>
                    <a:pt x="1660" y="2029"/>
                    <a:pt x="1768" y="1976"/>
                    <a:pt x="1848" y="1922"/>
                  </a:cubicBezTo>
                  <a:cubicBezTo>
                    <a:pt x="2062" y="1789"/>
                    <a:pt x="2196" y="1441"/>
                    <a:pt x="2196" y="1173"/>
                  </a:cubicBezTo>
                  <a:cubicBezTo>
                    <a:pt x="2249" y="879"/>
                    <a:pt x="2142" y="611"/>
                    <a:pt x="1928" y="370"/>
                  </a:cubicBezTo>
                  <a:cubicBezTo>
                    <a:pt x="1768" y="156"/>
                    <a:pt x="1500" y="49"/>
                    <a:pt x="1205" y="22"/>
                  </a:cubicBezTo>
                  <a:cubicBezTo>
                    <a:pt x="1146" y="7"/>
                    <a:pt x="1088" y="0"/>
                    <a:pt x="1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6665;p43"/>
          <p:cNvGrpSpPr/>
          <p:nvPr/>
        </p:nvGrpSpPr>
        <p:grpSpPr>
          <a:xfrm>
            <a:off x="5936148" y="4666364"/>
            <a:ext cx="1088066" cy="466123"/>
            <a:chOff x="3953175" y="2296075"/>
            <a:chExt cx="1156300" cy="535350"/>
          </a:xfrm>
        </p:grpSpPr>
        <p:sp>
          <p:nvSpPr>
            <p:cNvPr id="233" name="Google Shape;6666;p43"/>
            <p:cNvSpPr/>
            <p:nvPr/>
          </p:nvSpPr>
          <p:spPr>
            <a:xfrm>
              <a:off x="3953175" y="2296075"/>
              <a:ext cx="1156300" cy="535350"/>
            </a:xfrm>
            <a:custGeom>
              <a:avLst/>
              <a:gdLst/>
              <a:ahLst/>
              <a:cxnLst/>
              <a:rect l="l" t="t" r="r" b="b"/>
              <a:pathLst>
                <a:path w="46252" h="21414" extrusionOk="0">
                  <a:moveTo>
                    <a:pt x="21280" y="1"/>
                  </a:moveTo>
                  <a:cubicBezTo>
                    <a:pt x="19513" y="1"/>
                    <a:pt x="17880" y="375"/>
                    <a:pt x="16408" y="1098"/>
                  </a:cubicBezTo>
                  <a:cubicBezTo>
                    <a:pt x="16060" y="1285"/>
                    <a:pt x="15739" y="1446"/>
                    <a:pt x="15391" y="1633"/>
                  </a:cubicBezTo>
                  <a:cubicBezTo>
                    <a:pt x="15391" y="1633"/>
                    <a:pt x="15364" y="1633"/>
                    <a:pt x="15364" y="1687"/>
                  </a:cubicBezTo>
                  <a:cubicBezTo>
                    <a:pt x="14535" y="2195"/>
                    <a:pt x="13732" y="2838"/>
                    <a:pt x="12955" y="3641"/>
                  </a:cubicBezTo>
                  <a:lnTo>
                    <a:pt x="12929" y="3694"/>
                  </a:lnTo>
                  <a:cubicBezTo>
                    <a:pt x="12527" y="4096"/>
                    <a:pt x="12126" y="4551"/>
                    <a:pt x="11724" y="5033"/>
                  </a:cubicBezTo>
                  <a:lnTo>
                    <a:pt x="11697" y="5086"/>
                  </a:lnTo>
                  <a:lnTo>
                    <a:pt x="13785" y="6772"/>
                  </a:lnTo>
                  <a:lnTo>
                    <a:pt x="11697" y="5113"/>
                  </a:lnTo>
                  <a:cubicBezTo>
                    <a:pt x="11564" y="5300"/>
                    <a:pt x="11376" y="5488"/>
                    <a:pt x="11242" y="5648"/>
                  </a:cubicBezTo>
                  <a:cubicBezTo>
                    <a:pt x="11242" y="5648"/>
                    <a:pt x="10894" y="6157"/>
                    <a:pt x="10761" y="6317"/>
                  </a:cubicBezTo>
                  <a:cubicBezTo>
                    <a:pt x="9690" y="7763"/>
                    <a:pt x="8941" y="8673"/>
                    <a:pt x="8004" y="9154"/>
                  </a:cubicBezTo>
                  <a:lnTo>
                    <a:pt x="7816" y="9262"/>
                  </a:lnTo>
                  <a:lnTo>
                    <a:pt x="7763" y="9262"/>
                  </a:lnTo>
                  <a:cubicBezTo>
                    <a:pt x="7576" y="9369"/>
                    <a:pt x="7335" y="9422"/>
                    <a:pt x="7067" y="9502"/>
                  </a:cubicBezTo>
                  <a:lnTo>
                    <a:pt x="6933" y="9529"/>
                  </a:lnTo>
                  <a:cubicBezTo>
                    <a:pt x="6906" y="9529"/>
                    <a:pt x="6826" y="9556"/>
                    <a:pt x="6799" y="9556"/>
                  </a:cubicBezTo>
                  <a:lnTo>
                    <a:pt x="6773" y="9556"/>
                  </a:lnTo>
                  <a:cubicBezTo>
                    <a:pt x="6692" y="9556"/>
                    <a:pt x="6639" y="9610"/>
                    <a:pt x="6558" y="9610"/>
                  </a:cubicBezTo>
                  <a:cubicBezTo>
                    <a:pt x="6505" y="9610"/>
                    <a:pt x="6425" y="9636"/>
                    <a:pt x="6371" y="9636"/>
                  </a:cubicBezTo>
                  <a:cubicBezTo>
                    <a:pt x="6264" y="9636"/>
                    <a:pt x="6157" y="9663"/>
                    <a:pt x="6077" y="9663"/>
                  </a:cubicBezTo>
                  <a:lnTo>
                    <a:pt x="5354" y="9663"/>
                  </a:lnTo>
                  <a:cubicBezTo>
                    <a:pt x="5193" y="9663"/>
                    <a:pt x="5033" y="9663"/>
                    <a:pt x="4872" y="9690"/>
                  </a:cubicBezTo>
                  <a:cubicBezTo>
                    <a:pt x="4738" y="9690"/>
                    <a:pt x="4631" y="9743"/>
                    <a:pt x="4497" y="9743"/>
                  </a:cubicBezTo>
                  <a:cubicBezTo>
                    <a:pt x="4471" y="9743"/>
                    <a:pt x="4390" y="9743"/>
                    <a:pt x="4364" y="9770"/>
                  </a:cubicBezTo>
                  <a:cubicBezTo>
                    <a:pt x="1848" y="10225"/>
                    <a:pt x="1" y="12447"/>
                    <a:pt x="1" y="15016"/>
                  </a:cubicBezTo>
                  <a:cubicBezTo>
                    <a:pt x="1" y="16194"/>
                    <a:pt x="376" y="17291"/>
                    <a:pt x="1071" y="18228"/>
                  </a:cubicBezTo>
                  <a:cubicBezTo>
                    <a:pt x="1152" y="18335"/>
                    <a:pt x="1259" y="18442"/>
                    <a:pt x="1339" y="18576"/>
                  </a:cubicBezTo>
                  <a:cubicBezTo>
                    <a:pt x="1419" y="19432"/>
                    <a:pt x="1928" y="20235"/>
                    <a:pt x="2677" y="20664"/>
                  </a:cubicBezTo>
                  <a:cubicBezTo>
                    <a:pt x="3079" y="20905"/>
                    <a:pt x="3561" y="21012"/>
                    <a:pt x="3989" y="21012"/>
                  </a:cubicBezTo>
                  <a:cubicBezTo>
                    <a:pt x="4283" y="21012"/>
                    <a:pt x="4605" y="20985"/>
                    <a:pt x="4872" y="20878"/>
                  </a:cubicBezTo>
                  <a:cubicBezTo>
                    <a:pt x="4952" y="20905"/>
                    <a:pt x="5086" y="20985"/>
                    <a:pt x="5220" y="20985"/>
                  </a:cubicBezTo>
                  <a:cubicBezTo>
                    <a:pt x="5461" y="21038"/>
                    <a:pt x="5675" y="21038"/>
                    <a:pt x="5889" y="21038"/>
                  </a:cubicBezTo>
                  <a:cubicBezTo>
                    <a:pt x="6639" y="21038"/>
                    <a:pt x="7361" y="20717"/>
                    <a:pt x="7870" y="20182"/>
                  </a:cubicBezTo>
                  <a:cubicBezTo>
                    <a:pt x="12152" y="19593"/>
                    <a:pt x="14909" y="17639"/>
                    <a:pt x="16917" y="15578"/>
                  </a:cubicBezTo>
                  <a:cubicBezTo>
                    <a:pt x="17586" y="15551"/>
                    <a:pt x="18201" y="15257"/>
                    <a:pt x="18683" y="14722"/>
                  </a:cubicBezTo>
                  <a:cubicBezTo>
                    <a:pt x="19219" y="14106"/>
                    <a:pt x="19459" y="13357"/>
                    <a:pt x="19352" y="12580"/>
                  </a:cubicBezTo>
                  <a:cubicBezTo>
                    <a:pt x="20825" y="10627"/>
                    <a:pt x="20985" y="10627"/>
                    <a:pt x="21280" y="10627"/>
                  </a:cubicBezTo>
                  <a:cubicBezTo>
                    <a:pt x="21547" y="10627"/>
                    <a:pt x="21761" y="10627"/>
                    <a:pt x="23367" y="12714"/>
                  </a:cubicBezTo>
                  <a:cubicBezTo>
                    <a:pt x="23474" y="12821"/>
                    <a:pt x="23528" y="12955"/>
                    <a:pt x="23635" y="13089"/>
                  </a:cubicBezTo>
                  <a:cubicBezTo>
                    <a:pt x="23501" y="14240"/>
                    <a:pt x="24143" y="15391"/>
                    <a:pt x="25241" y="15846"/>
                  </a:cubicBezTo>
                  <a:cubicBezTo>
                    <a:pt x="25562" y="15980"/>
                    <a:pt x="25910" y="16060"/>
                    <a:pt x="26231" y="16087"/>
                  </a:cubicBezTo>
                  <a:cubicBezTo>
                    <a:pt x="26874" y="16729"/>
                    <a:pt x="27677" y="17372"/>
                    <a:pt x="28587" y="17934"/>
                  </a:cubicBezTo>
                  <a:cubicBezTo>
                    <a:pt x="28720" y="18924"/>
                    <a:pt x="29416" y="19807"/>
                    <a:pt x="30433" y="20128"/>
                  </a:cubicBezTo>
                  <a:cubicBezTo>
                    <a:pt x="30701" y="20235"/>
                    <a:pt x="30969" y="20262"/>
                    <a:pt x="31263" y="20262"/>
                  </a:cubicBezTo>
                  <a:cubicBezTo>
                    <a:pt x="31718" y="20262"/>
                    <a:pt x="32200" y="20128"/>
                    <a:pt x="32628" y="19914"/>
                  </a:cubicBezTo>
                  <a:cubicBezTo>
                    <a:pt x="33030" y="20717"/>
                    <a:pt x="33806" y="21279"/>
                    <a:pt x="34743" y="21386"/>
                  </a:cubicBezTo>
                  <a:cubicBezTo>
                    <a:pt x="34850" y="21386"/>
                    <a:pt x="34930" y="21413"/>
                    <a:pt x="35037" y="21413"/>
                  </a:cubicBezTo>
                  <a:cubicBezTo>
                    <a:pt x="35385" y="21413"/>
                    <a:pt x="35706" y="21333"/>
                    <a:pt x="36001" y="21199"/>
                  </a:cubicBezTo>
                  <a:cubicBezTo>
                    <a:pt x="36322" y="21306"/>
                    <a:pt x="36616" y="21386"/>
                    <a:pt x="36911" y="21386"/>
                  </a:cubicBezTo>
                  <a:cubicBezTo>
                    <a:pt x="37178" y="21386"/>
                    <a:pt x="37473" y="21333"/>
                    <a:pt x="37794" y="21253"/>
                  </a:cubicBezTo>
                  <a:cubicBezTo>
                    <a:pt x="37981" y="21172"/>
                    <a:pt x="38195" y="21065"/>
                    <a:pt x="38356" y="20985"/>
                  </a:cubicBezTo>
                  <a:cubicBezTo>
                    <a:pt x="38650" y="21065"/>
                    <a:pt x="38998" y="21145"/>
                    <a:pt x="39293" y="21145"/>
                  </a:cubicBezTo>
                  <a:cubicBezTo>
                    <a:pt x="39935" y="21145"/>
                    <a:pt x="40551" y="20905"/>
                    <a:pt x="41059" y="20476"/>
                  </a:cubicBezTo>
                  <a:cubicBezTo>
                    <a:pt x="41300" y="20262"/>
                    <a:pt x="41461" y="20048"/>
                    <a:pt x="41595" y="19807"/>
                  </a:cubicBezTo>
                  <a:cubicBezTo>
                    <a:pt x="41943" y="19700"/>
                    <a:pt x="42264" y="19593"/>
                    <a:pt x="42558" y="19513"/>
                  </a:cubicBezTo>
                  <a:cubicBezTo>
                    <a:pt x="42692" y="19432"/>
                    <a:pt x="42826" y="19406"/>
                    <a:pt x="42960" y="19325"/>
                  </a:cubicBezTo>
                  <a:cubicBezTo>
                    <a:pt x="43147" y="19245"/>
                    <a:pt x="43334" y="19165"/>
                    <a:pt x="43549" y="19031"/>
                  </a:cubicBezTo>
                  <a:cubicBezTo>
                    <a:pt x="43709" y="18924"/>
                    <a:pt x="43843" y="18870"/>
                    <a:pt x="43977" y="18763"/>
                  </a:cubicBezTo>
                  <a:cubicBezTo>
                    <a:pt x="44004" y="18737"/>
                    <a:pt x="44084" y="18710"/>
                    <a:pt x="44111" y="18656"/>
                  </a:cubicBezTo>
                  <a:cubicBezTo>
                    <a:pt x="44244" y="18576"/>
                    <a:pt x="44352" y="18496"/>
                    <a:pt x="44485" y="18389"/>
                  </a:cubicBezTo>
                  <a:cubicBezTo>
                    <a:pt x="44807" y="18121"/>
                    <a:pt x="45074" y="17827"/>
                    <a:pt x="45342" y="17505"/>
                  </a:cubicBezTo>
                  <a:cubicBezTo>
                    <a:pt x="45476" y="17318"/>
                    <a:pt x="45610" y="17131"/>
                    <a:pt x="45717" y="16917"/>
                  </a:cubicBezTo>
                  <a:cubicBezTo>
                    <a:pt x="45904" y="16595"/>
                    <a:pt x="46038" y="16247"/>
                    <a:pt x="46118" y="15926"/>
                  </a:cubicBezTo>
                  <a:cubicBezTo>
                    <a:pt x="46145" y="15792"/>
                    <a:pt x="46172" y="15632"/>
                    <a:pt x="46225" y="15364"/>
                  </a:cubicBezTo>
                  <a:cubicBezTo>
                    <a:pt x="46252" y="15177"/>
                    <a:pt x="46252" y="15016"/>
                    <a:pt x="46252" y="14856"/>
                  </a:cubicBezTo>
                  <a:cubicBezTo>
                    <a:pt x="46198" y="14561"/>
                    <a:pt x="46145" y="14240"/>
                    <a:pt x="46091" y="13946"/>
                  </a:cubicBezTo>
                  <a:cubicBezTo>
                    <a:pt x="46011" y="13731"/>
                    <a:pt x="45957" y="13517"/>
                    <a:pt x="45877" y="13357"/>
                  </a:cubicBezTo>
                  <a:cubicBezTo>
                    <a:pt x="45850" y="12955"/>
                    <a:pt x="45797" y="12554"/>
                    <a:pt x="45717" y="12179"/>
                  </a:cubicBezTo>
                  <a:cubicBezTo>
                    <a:pt x="45583" y="11537"/>
                    <a:pt x="45342" y="10975"/>
                    <a:pt x="45047" y="10439"/>
                  </a:cubicBezTo>
                  <a:cubicBezTo>
                    <a:pt x="44887" y="10145"/>
                    <a:pt x="44673" y="9850"/>
                    <a:pt x="44485" y="9610"/>
                  </a:cubicBezTo>
                  <a:cubicBezTo>
                    <a:pt x="44271" y="9342"/>
                    <a:pt x="44030" y="9101"/>
                    <a:pt x="43763" y="8860"/>
                  </a:cubicBezTo>
                  <a:cubicBezTo>
                    <a:pt x="43281" y="8405"/>
                    <a:pt x="42665" y="8030"/>
                    <a:pt x="42023" y="7736"/>
                  </a:cubicBezTo>
                  <a:cubicBezTo>
                    <a:pt x="41889" y="7656"/>
                    <a:pt x="41728" y="7602"/>
                    <a:pt x="41595" y="7549"/>
                  </a:cubicBezTo>
                  <a:cubicBezTo>
                    <a:pt x="41434" y="7495"/>
                    <a:pt x="41220" y="7415"/>
                    <a:pt x="41059" y="7388"/>
                  </a:cubicBezTo>
                  <a:cubicBezTo>
                    <a:pt x="40926" y="7361"/>
                    <a:pt x="40765" y="7334"/>
                    <a:pt x="40631" y="7308"/>
                  </a:cubicBezTo>
                  <a:cubicBezTo>
                    <a:pt x="40551" y="7308"/>
                    <a:pt x="40524" y="7254"/>
                    <a:pt x="40471" y="7254"/>
                  </a:cubicBezTo>
                  <a:cubicBezTo>
                    <a:pt x="40363" y="7227"/>
                    <a:pt x="40230" y="7227"/>
                    <a:pt x="40123" y="7201"/>
                  </a:cubicBezTo>
                  <a:cubicBezTo>
                    <a:pt x="39694" y="7120"/>
                    <a:pt x="39213" y="7094"/>
                    <a:pt x="38784" y="7094"/>
                  </a:cubicBezTo>
                  <a:cubicBezTo>
                    <a:pt x="38597" y="7094"/>
                    <a:pt x="38383" y="7094"/>
                    <a:pt x="38195" y="7120"/>
                  </a:cubicBezTo>
                  <a:cubicBezTo>
                    <a:pt x="37473" y="7201"/>
                    <a:pt x="36804" y="7334"/>
                    <a:pt x="36188" y="7549"/>
                  </a:cubicBezTo>
                  <a:cubicBezTo>
                    <a:pt x="36054" y="7629"/>
                    <a:pt x="35920" y="7656"/>
                    <a:pt x="35813" y="7736"/>
                  </a:cubicBezTo>
                  <a:cubicBezTo>
                    <a:pt x="35251" y="8004"/>
                    <a:pt x="34743" y="8325"/>
                    <a:pt x="34314" y="8699"/>
                  </a:cubicBezTo>
                  <a:cubicBezTo>
                    <a:pt x="34234" y="8726"/>
                    <a:pt x="34207" y="8807"/>
                    <a:pt x="34127" y="8860"/>
                  </a:cubicBezTo>
                  <a:cubicBezTo>
                    <a:pt x="34074" y="8807"/>
                    <a:pt x="33993" y="8780"/>
                    <a:pt x="33940" y="8699"/>
                  </a:cubicBezTo>
                  <a:cubicBezTo>
                    <a:pt x="33940" y="8699"/>
                    <a:pt x="33913" y="8699"/>
                    <a:pt x="33913" y="8673"/>
                  </a:cubicBezTo>
                  <a:cubicBezTo>
                    <a:pt x="33806" y="8566"/>
                    <a:pt x="33699" y="8512"/>
                    <a:pt x="33592" y="8405"/>
                  </a:cubicBezTo>
                  <a:lnTo>
                    <a:pt x="33565" y="8378"/>
                  </a:lnTo>
                  <a:cubicBezTo>
                    <a:pt x="33458" y="8271"/>
                    <a:pt x="33378" y="8164"/>
                    <a:pt x="33271" y="8030"/>
                  </a:cubicBezTo>
                  <a:cubicBezTo>
                    <a:pt x="32842" y="7575"/>
                    <a:pt x="32441" y="7040"/>
                    <a:pt x="31906" y="6317"/>
                  </a:cubicBezTo>
                  <a:cubicBezTo>
                    <a:pt x="31504" y="5782"/>
                    <a:pt x="30969" y="5113"/>
                    <a:pt x="30380" y="4444"/>
                  </a:cubicBezTo>
                  <a:cubicBezTo>
                    <a:pt x="30032" y="4015"/>
                    <a:pt x="29657" y="3614"/>
                    <a:pt x="29256" y="3293"/>
                  </a:cubicBezTo>
                  <a:lnTo>
                    <a:pt x="29175" y="3213"/>
                  </a:lnTo>
                  <a:cubicBezTo>
                    <a:pt x="29015" y="3052"/>
                    <a:pt x="28827" y="2891"/>
                    <a:pt x="28640" y="2704"/>
                  </a:cubicBezTo>
                  <a:cubicBezTo>
                    <a:pt x="28613" y="2677"/>
                    <a:pt x="28479" y="2570"/>
                    <a:pt x="28479" y="2570"/>
                  </a:cubicBezTo>
                  <a:cubicBezTo>
                    <a:pt x="28319" y="2436"/>
                    <a:pt x="28105" y="2302"/>
                    <a:pt x="27944" y="2169"/>
                  </a:cubicBezTo>
                  <a:cubicBezTo>
                    <a:pt x="27891" y="2142"/>
                    <a:pt x="27810" y="2088"/>
                    <a:pt x="27784" y="2035"/>
                  </a:cubicBezTo>
                  <a:lnTo>
                    <a:pt x="27757" y="2008"/>
                  </a:lnTo>
                  <a:cubicBezTo>
                    <a:pt x="27543" y="1874"/>
                    <a:pt x="27382" y="1740"/>
                    <a:pt x="27141" y="1607"/>
                  </a:cubicBezTo>
                  <a:lnTo>
                    <a:pt x="26954" y="1500"/>
                  </a:lnTo>
                  <a:cubicBezTo>
                    <a:pt x="26740" y="1366"/>
                    <a:pt x="26499" y="1285"/>
                    <a:pt x="26285" y="1152"/>
                  </a:cubicBezTo>
                  <a:cubicBezTo>
                    <a:pt x="26204" y="1098"/>
                    <a:pt x="26178" y="1071"/>
                    <a:pt x="26097" y="1071"/>
                  </a:cubicBezTo>
                  <a:cubicBezTo>
                    <a:pt x="24625" y="375"/>
                    <a:pt x="22993" y="1"/>
                    <a:pt x="21280"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667;p43"/>
            <p:cNvSpPr/>
            <p:nvPr/>
          </p:nvSpPr>
          <p:spPr>
            <a:xfrm>
              <a:off x="4020775" y="2362325"/>
              <a:ext cx="930125" cy="376075"/>
            </a:xfrm>
            <a:custGeom>
              <a:avLst/>
              <a:gdLst/>
              <a:ahLst/>
              <a:cxnLst/>
              <a:rect l="l" t="t" r="r" b="b"/>
              <a:pathLst>
                <a:path w="37205" h="15043" extrusionOk="0">
                  <a:moveTo>
                    <a:pt x="18576" y="0"/>
                  </a:moveTo>
                  <a:cubicBezTo>
                    <a:pt x="14106" y="0"/>
                    <a:pt x="11938" y="2918"/>
                    <a:pt x="10171" y="5247"/>
                  </a:cubicBezTo>
                  <a:cubicBezTo>
                    <a:pt x="8298" y="7736"/>
                    <a:pt x="6825" y="9690"/>
                    <a:pt x="2677" y="9690"/>
                  </a:cubicBezTo>
                  <a:cubicBezTo>
                    <a:pt x="1205" y="9690"/>
                    <a:pt x="0" y="10894"/>
                    <a:pt x="0" y="12366"/>
                  </a:cubicBezTo>
                  <a:cubicBezTo>
                    <a:pt x="0" y="13838"/>
                    <a:pt x="1205" y="15043"/>
                    <a:pt x="2677" y="15043"/>
                  </a:cubicBezTo>
                  <a:cubicBezTo>
                    <a:pt x="9502" y="15043"/>
                    <a:pt x="12339" y="11242"/>
                    <a:pt x="14454" y="8458"/>
                  </a:cubicBezTo>
                  <a:cubicBezTo>
                    <a:pt x="16193" y="6157"/>
                    <a:pt x="16916" y="5354"/>
                    <a:pt x="18576" y="5354"/>
                  </a:cubicBezTo>
                  <a:cubicBezTo>
                    <a:pt x="20235" y="5354"/>
                    <a:pt x="21038" y="6210"/>
                    <a:pt x="22778" y="8485"/>
                  </a:cubicBezTo>
                  <a:cubicBezTo>
                    <a:pt x="24892" y="11269"/>
                    <a:pt x="27783" y="15043"/>
                    <a:pt x="34528" y="15043"/>
                  </a:cubicBezTo>
                  <a:cubicBezTo>
                    <a:pt x="35973" y="15043"/>
                    <a:pt x="37204" y="13838"/>
                    <a:pt x="37204" y="12339"/>
                  </a:cubicBezTo>
                  <a:cubicBezTo>
                    <a:pt x="37204" y="10867"/>
                    <a:pt x="35973" y="9663"/>
                    <a:pt x="34528" y="9663"/>
                  </a:cubicBezTo>
                  <a:cubicBezTo>
                    <a:pt x="30433" y="9663"/>
                    <a:pt x="28934" y="7682"/>
                    <a:pt x="27033" y="5220"/>
                  </a:cubicBezTo>
                  <a:cubicBezTo>
                    <a:pt x="25240" y="2918"/>
                    <a:pt x="23045" y="0"/>
                    <a:pt x="18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668;p43"/>
            <p:cNvSpPr/>
            <p:nvPr/>
          </p:nvSpPr>
          <p:spPr>
            <a:xfrm>
              <a:off x="4540025" y="2367675"/>
              <a:ext cx="121125" cy="152500"/>
            </a:xfrm>
            <a:custGeom>
              <a:avLst/>
              <a:gdLst/>
              <a:ahLst/>
              <a:cxnLst/>
              <a:rect l="l" t="t" r="r" b="b"/>
              <a:pathLst>
                <a:path w="4845" h="6100" extrusionOk="0">
                  <a:moveTo>
                    <a:pt x="0" y="1"/>
                  </a:moveTo>
                  <a:lnTo>
                    <a:pt x="0" y="1"/>
                  </a:lnTo>
                  <a:cubicBezTo>
                    <a:pt x="161" y="349"/>
                    <a:pt x="268" y="696"/>
                    <a:pt x="295" y="1018"/>
                  </a:cubicBezTo>
                  <a:cubicBezTo>
                    <a:pt x="509" y="2195"/>
                    <a:pt x="241" y="3427"/>
                    <a:pt x="669" y="4577"/>
                  </a:cubicBezTo>
                  <a:cubicBezTo>
                    <a:pt x="918" y="5186"/>
                    <a:pt x="1432" y="6099"/>
                    <a:pt x="2148" y="6099"/>
                  </a:cubicBezTo>
                  <a:cubicBezTo>
                    <a:pt x="2282" y="6099"/>
                    <a:pt x="2422" y="6068"/>
                    <a:pt x="2570" y="5996"/>
                  </a:cubicBezTo>
                  <a:cubicBezTo>
                    <a:pt x="3640" y="5541"/>
                    <a:pt x="4256" y="4230"/>
                    <a:pt x="4845" y="3266"/>
                  </a:cubicBezTo>
                  <a:cubicBezTo>
                    <a:pt x="3640" y="1901"/>
                    <a:pt x="2142" y="58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669;p43"/>
            <p:cNvSpPr/>
            <p:nvPr/>
          </p:nvSpPr>
          <p:spPr>
            <a:xfrm>
              <a:off x="4711325" y="2540325"/>
              <a:ext cx="133850" cy="123125"/>
            </a:xfrm>
            <a:custGeom>
              <a:avLst/>
              <a:gdLst/>
              <a:ahLst/>
              <a:cxnLst/>
              <a:rect l="l" t="t" r="r" b="b"/>
              <a:pathLst>
                <a:path w="5354" h="4925" extrusionOk="0">
                  <a:moveTo>
                    <a:pt x="937" y="0"/>
                  </a:moveTo>
                  <a:cubicBezTo>
                    <a:pt x="482" y="910"/>
                    <a:pt x="0" y="1847"/>
                    <a:pt x="134" y="2891"/>
                  </a:cubicBezTo>
                  <a:cubicBezTo>
                    <a:pt x="268" y="3961"/>
                    <a:pt x="1017" y="4925"/>
                    <a:pt x="2142" y="4925"/>
                  </a:cubicBezTo>
                  <a:cubicBezTo>
                    <a:pt x="3319" y="4925"/>
                    <a:pt x="4229" y="4149"/>
                    <a:pt x="4845" y="3239"/>
                  </a:cubicBezTo>
                  <a:lnTo>
                    <a:pt x="5353" y="2436"/>
                  </a:lnTo>
                  <a:cubicBezTo>
                    <a:pt x="3346" y="2141"/>
                    <a:pt x="2088" y="1205"/>
                    <a:pt x="9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670;p43"/>
            <p:cNvSpPr/>
            <p:nvPr/>
          </p:nvSpPr>
          <p:spPr>
            <a:xfrm>
              <a:off x="4275050" y="2383075"/>
              <a:ext cx="117125" cy="162300"/>
            </a:xfrm>
            <a:custGeom>
              <a:avLst/>
              <a:gdLst/>
              <a:ahLst/>
              <a:cxnLst/>
              <a:rect l="l" t="t" r="r" b="b"/>
              <a:pathLst>
                <a:path w="4685" h="6492" extrusionOk="0">
                  <a:moveTo>
                    <a:pt x="4684" y="0"/>
                  </a:moveTo>
                  <a:lnTo>
                    <a:pt x="4684" y="0"/>
                  </a:lnTo>
                  <a:cubicBezTo>
                    <a:pt x="2543" y="1044"/>
                    <a:pt x="1151" y="2837"/>
                    <a:pt x="0" y="4417"/>
                  </a:cubicBezTo>
                  <a:lnTo>
                    <a:pt x="0" y="4443"/>
                  </a:lnTo>
                  <a:cubicBezTo>
                    <a:pt x="161" y="4577"/>
                    <a:pt x="321" y="4711"/>
                    <a:pt x="482" y="4898"/>
                  </a:cubicBezTo>
                  <a:cubicBezTo>
                    <a:pt x="1072" y="5445"/>
                    <a:pt x="1806" y="6492"/>
                    <a:pt x="2653" y="6492"/>
                  </a:cubicBezTo>
                  <a:cubicBezTo>
                    <a:pt x="2842" y="6492"/>
                    <a:pt x="3038" y="6439"/>
                    <a:pt x="3239" y="6317"/>
                  </a:cubicBezTo>
                  <a:cubicBezTo>
                    <a:pt x="4095" y="5782"/>
                    <a:pt x="4336" y="4631"/>
                    <a:pt x="4443" y="3667"/>
                  </a:cubicBezTo>
                  <a:cubicBezTo>
                    <a:pt x="4550" y="2704"/>
                    <a:pt x="4443" y="1767"/>
                    <a:pt x="4550" y="803"/>
                  </a:cubicBezTo>
                  <a:cubicBezTo>
                    <a:pt x="4577" y="535"/>
                    <a:pt x="4604" y="268"/>
                    <a:pt x="46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671;p43"/>
            <p:cNvSpPr/>
            <p:nvPr/>
          </p:nvSpPr>
          <p:spPr>
            <a:xfrm>
              <a:off x="4061575" y="2583150"/>
              <a:ext cx="124500" cy="76725"/>
            </a:xfrm>
            <a:custGeom>
              <a:avLst/>
              <a:gdLst/>
              <a:ahLst/>
              <a:cxnLst/>
              <a:rect l="l" t="t" r="r" b="b"/>
              <a:pathLst>
                <a:path w="4980" h="3069" extrusionOk="0">
                  <a:moveTo>
                    <a:pt x="4872" y="0"/>
                  </a:moveTo>
                  <a:cubicBezTo>
                    <a:pt x="3882" y="535"/>
                    <a:pt x="2651" y="857"/>
                    <a:pt x="964" y="857"/>
                  </a:cubicBezTo>
                  <a:cubicBezTo>
                    <a:pt x="643" y="857"/>
                    <a:pt x="295" y="937"/>
                    <a:pt x="1" y="1071"/>
                  </a:cubicBezTo>
                  <a:cubicBezTo>
                    <a:pt x="54" y="1071"/>
                    <a:pt x="108" y="1097"/>
                    <a:pt x="135" y="1124"/>
                  </a:cubicBezTo>
                  <a:cubicBezTo>
                    <a:pt x="1063" y="1826"/>
                    <a:pt x="2155" y="3069"/>
                    <a:pt x="3412" y="3069"/>
                  </a:cubicBezTo>
                  <a:cubicBezTo>
                    <a:pt x="3496" y="3069"/>
                    <a:pt x="3582" y="3063"/>
                    <a:pt x="3668" y="3051"/>
                  </a:cubicBezTo>
                  <a:cubicBezTo>
                    <a:pt x="4605" y="2918"/>
                    <a:pt x="4872" y="2168"/>
                    <a:pt x="4953" y="1312"/>
                  </a:cubicBezTo>
                  <a:cubicBezTo>
                    <a:pt x="4979" y="910"/>
                    <a:pt x="4953" y="455"/>
                    <a:pt x="48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672;p43"/>
            <p:cNvSpPr/>
            <p:nvPr/>
          </p:nvSpPr>
          <p:spPr>
            <a:xfrm>
              <a:off x="4019425" y="2433375"/>
              <a:ext cx="922100" cy="306375"/>
            </a:xfrm>
            <a:custGeom>
              <a:avLst/>
              <a:gdLst/>
              <a:ahLst/>
              <a:cxnLst/>
              <a:rect l="l" t="t" r="r" b="b"/>
              <a:pathLst>
                <a:path w="36884" h="12255" extrusionOk="0">
                  <a:moveTo>
                    <a:pt x="18204" y="1"/>
                  </a:moveTo>
                  <a:cubicBezTo>
                    <a:pt x="17475" y="1"/>
                    <a:pt x="16756" y="153"/>
                    <a:pt x="16114" y="531"/>
                  </a:cubicBezTo>
                  <a:cubicBezTo>
                    <a:pt x="14695" y="1334"/>
                    <a:pt x="13731" y="2779"/>
                    <a:pt x="12688" y="3984"/>
                  </a:cubicBezTo>
                  <a:cubicBezTo>
                    <a:pt x="11590" y="5242"/>
                    <a:pt x="10359" y="6259"/>
                    <a:pt x="8887" y="7088"/>
                  </a:cubicBezTo>
                  <a:cubicBezTo>
                    <a:pt x="7334" y="7972"/>
                    <a:pt x="5675" y="8641"/>
                    <a:pt x="3935" y="9096"/>
                  </a:cubicBezTo>
                  <a:cubicBezTo>
                    <a:pt x="3004" y="9323"/>
                    <a:pt x="1929" y="9567"/>
                    <a:pt x="896" y="9567"/>
                  </a:cubicBezTo>
                  <a:cubicBezTo>
                    <a:pt x="592" y="9567"/>
                    <a:pt x="292" y="9546"/>
                    <a:pt x="1" y="9497"/>
                  </a:cubicBezTo>
                  <a:lnTo>
                    <a:pt x="1" y="9578"/>
                  </a:lnTo>
                  <a:cubicBezTo>
                    <a:pt x="1" y="11050"/>
                    <a:pt x="1205" y="12254"/>
                    <a:pt x="2677" y="12254"/>
                  </a:cubicBezTo>
                  <a:cubicBezTo>
                    <a:pt x="9502" y="12254"/>
                    <a:pt x="12366" y="8427"/>
                    <a:pt x="14454" y="5643"/>
                  </a:cubicBezTo>
                  <a:cubicBezTo>
                    <a:pt x="16194" y="3341"/>
                    <a:pt x="16970" y="2538"/>
                    <a:pt x="18603" y="2538"/>
                  </a:cubicBezTo>
                  <a:cubicBezTo>
                    <a:pt x="20262" y="2538"/>
                    <a:pt x="21065" y="3395"/>
                    <a:pt x="22805" y="5697"/>
                  </a:cubicBezTo>
                  <a:cubicBezTo>
                    <a:pt x="24893" y="8454"/>
                    <a:pt x="27810" y="12254"/>
                    <a:pt x="34528" y="12254"/>
                  </a:cubicBezTo>
                  <a:cubicBezTo>
                    <a:pt x="35545" y="12254"/>
                    <a:pt x="36402" y="11719"/>
                    <a:pt x="36884" y="10862"/>
                  </a:cubicBezTo>
                  <a:cubicBezTo>
                    <a:pt x="35438" y="10755"/>
                    <a:pt x="33993" y="10327"/>
                    <a:pt x="32655" y="9631"/>
                  </a:cubicBezTo>
                  <a:cubicBezTo>
                    <a:pt x="31049" y="8801"/>
                    <a:pt x="29550" y="7838"/>
                    <a:pt x="28158" y="6714"/>
                  </a:cubicBezTo>
                  <a:cubicBezTo>
                    <a:pt x="27489" y="6178"/>
                    <a:pt x="26847" y="5616"/>
                    <a:pt x="26231" y="4974"/>
                  </a:cubicBezTo>
                  <a:cubicBezTo>
                    <a:pt x="25669" y="4385"/>
                    <a:pt x="25160" y="3743"/>
                    <a:pt x="24598" y="3154"/>
                  </a:cubicBezTo>
                  <a:cubicBezTo>
                    <a:pt x="23501" y="1949"/>
                    <a:pt x="22163" y="1039"/>
                    <a:pt x="20610" y="477"/>
                  </a:cubicBezTo>
                  <a:cubicBezTo>
                    <a:pt x="19859" y="194"/>
                    <a:pt x="19025" y="1"/>
                    <a:pt x="18204"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673;p43"/>
            <p:cNvSpPr/>
            <p:nvPr/>
          </p:nvSpPr>
          <p:spPr>
            <a:xfrm>
              <a:off x="4032800" y="2475400"/>
              <a:ext cx="898700" cy="263000"/>
            </a:xfrm>
            <a:custGeom>
              <a:avLst/>
              <a:gdLst/>
              <a:ahLst/>
              <a:cxnLst/>
              <a:rect l="l" t="t" r="r" b="b"/>
              <a:pathLst>
                <a:path w="35948" h="10520" extrusionOk="0">
                  <a:moveTo>
                    <a:pt x="18277" y="1"/>
                  </a:moveTo>
                  <a:cubicBezTo>
                    <a:pt x="16821" y="1"/>
                    <a:pt x="15368" y="478"/>
                    <a:pt x="14187" y="1419"/>
                  </a:cubicBezTo>
                  <a:cubicBezTo>
                    <a:pt x="12902" y="2490"/>
                    <a:pt x="11778" y="3802"/>
                    <a:pt x="10573" y="5006"/>
                  </a:cubicBezTo>
                  <a:cubicBezTo>
                    <a:pt x="9369" y="6210"/>
                    <a:pt x="8084" y="7254"/>
                    <a:pt x="6559" y="8031"/>
                  </a:cubicBezTo>
                  <a:cubicBezTo>
                    <a:pt x="5060" y="8833"/>
                    <a:pt x="3400" y="9422"/>
                    <a:pt x="1660" y="9529"/>
                  </a:cubicBezTo>
                  <a:cubicBezTo>
                    <a:pt x="1442" y="9540"/>
                    <a:pt x="1214" y="9551"/>
                    <a:pt x="985" y="9551"/>
                  </a:cubicBezTo>
                  <a:cubicBezTo>
                    <a:pt x="653" y="9551"/>
                    <a:pt x="318" y="9528"/>
                    <a:pt x="1" y="9449"/>
                  </a:cubicBezTo>
                  <a:lnTo>
                    <a:pt x="1" y="9449"/>
                  </a:lnTo>
                  <a:cubicBezTo>
                    <a:pt x="510" y="10091"/>
                    <a:pt x="1286" y="10520"/>
                    <a:pt x="2142" y="10520"/>
                  </a:cubicBezTo>
                  <a:cubicBezTo>
                    <a:pt x="8967" y="10520"/>
                    <a:pt x="11831" y="6719"/>
                    <a:pt x="13919" y="3935"/>
                  </a:cubicBezTo>
                  <a:cubicBezTo>
                    <a:pt x="15659" y="1634"/>
                    <a:pt x="16435" y="831"/>
                    <a:pt x="18068" y="831"/>
                  </a:cubicBezTo>
                  <a:cubicBezTo>
                    <a:pt x="19727" y="831"/>
                    <a:pt x="20530" y="1687"/>
                    <a:pt x="22270" y="3962"/>
                  </a:cubicBezTo>
                  <a:cubicBezTo>
                    <a:pt x="24358" y="6746"/>
                    <a:pt x="27275" y="10520"/>
                    <a:pt x="33993" y="10520"/>
                  </a:cubicBezTo>
                  <a:cubicBezTo>
                    <a:pt x="34770" y="10520"/>
                    <a:pt x="35439" y="10199"/>
                    <a:pt x="35947" y="9690"/>
                  </a:cubicBezTo>
                  <a:lnTo>
                    <a:pt x="35947" y="9690"/>
                  </a:lnTo>
                  <a:cubicBezTo>
                    <a:pt x="35680" y="9717"/>
                    <a:pt x="35412" y="9744"/>
                    <a:pt x="35117" y="9744"/>
                  </a:cubicBezTo>
                  <a:cubicBezTo>
                    <a:pt x="34994" y="9749"/>
                    <a:pt x="34870" y="9751"/>
                    <a:pt x="34747" y="9751"/>
                  </a:cubicBezTo>
                  <a:cubicBezTo>
                    <a:pt x="32927" y="9751"/>
                    <a:pt x="31182" y="9202"/>
                    <a:pt x="29577" y="8325"/>
                  </a:cubicBezTo>
                  <a:cubicBezTo>
                    <a:pt x="28025" y="7442"/>
                    <a:pt x="26686" y="6237"/>
                    <a:pt x="25509" y="4926"/>
                  </a:cubicBezTo>
                  <a:cubicBezTo>
                    <a:pt x="24893" y="4257"/>
                    <a:pt x="24331" y="3561"/>
                    <a:pt x="23742" y="2865"/>
                  </a:cubicBezTo>
                  <a:cubicBezTo>
                    <a:pt x="23207" y="2249"/>
                    <a:pt x="22698" y="1660"/>
                    <a:pt x="22029" y="1179"/>
                  </a:cubicBezTo>
                  <a:cubicBezTo>
                    <a:pt x="20911" y="391"/>
                    <a:pt x="19593" y="1"/>
                    <a:pt x="18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674;p43"/>
            <p:cNvSpPr/>
            <p:nvPr/>
          </p:nvSpPr>
          <p:spPr>
            <a:xfrm>
              <a:off x="4052875" y="2718300"/>
              <a:ext cx="12750" cy="36175"/>
            </a:xfrm>
            <a:custGeom>
              <a:avLst/>
              <a:gdLst/>
              <a:ahLst/>
              <a:cxnLst/>
              <a:rect l="l" t="t" r="r" b="b"/>
              <a:pathLst>
                <a:path w="510" h="1447" fill="none" extrusionOk="0">
                  <a:moveTo>
                    <a:pt x="1" y="1446"/>
                  </a:moveTo>
                  <a:cubicBezTo>
                    <a:pt x="349" y="1045"/>
                    <a:pt x="509" y="536"/>
                    <a:pt x="456" y="1"/>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675;p43"/>
            <p:cNvSpPr/>
            <p:nvPr/>
          </p:nvSpPr>
          <p:spPr>
            <a:xfrm>
              <a:off x="4099725" y="2721650"/>
              <a:ext cx="6050" cy="34825"/>
            </a:xfrm>
            <a:custGeom>
              <a:avLst/>
              <a:gdLst/>
              <a:ahLst/>
              <a:cxnLst/>
              <a:rect l="l" t="t" r="r" b="b"/>
              <a:pathLst>
                <a:path w="242" h="1393" fill="none" extrusionOk="0">
                  <a:moveTo>
                    <a:pt x="215" y="1"/>
                  </a:moveTo>
                  <a:cubicBezTo>
                    <a:pt x="241" y="482"/>
                    <a:pt x="188" y="937"/>
                    <a:pt x="1" y="1392"/>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676;p43"/>
            <p:cNvSpPr/>
            <p:nvPr/>
          </p:nvSpPr>
          <p:spPr>
            <a:xfrm>
              <a:off x="4148575" y="2720325"/>
              <a:ext cx="8050" cy="34150"/>
            </a:xfrm>
            <a:custGeom>
              <a:avLst/>
              <a:gdLst/>
              <a:ahLst/>
              <a:cxnLst/>
              <a:rect l="l" t="t" r="r" b="b"/>
              <a:pathLst>
                <a:path w="322" h="1366" fill="none" extrusionOk="0">
                  <a:moveTo>
                    <a:pt x="0" y="0"/>
                  </a:moveTo>
                  <a:cubicBezTo>
                    <a:pt x="107" y="455"/>
                    <a:pt x="241" y="910"/>
                    <a:pt x="322" y="1365"/>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677;p43"/>
            <p:cNvSpPr/>
            <p:nvPr/>
          </p:nvSpPr>
          <p:spPr>
            <a:xfrm>
              <a:off x="4195425" y="2707600"/>
              <a:ext cx="10725" cy="32825"/>
            </a:xfrm>
            <a:custGeom>
              <a:avLst/>
              <a:gdLst/>
              <a:ahLst/>
              <a:cxnLst/>
              <a:rect l="l" t="t" r="r" b="b"/>
              <a:pathLst>
                <a:path w="429" h="1313" fill="none" extrusionOk="0">
                  <a:moveTo>
                    <a:pt x="0" y="1"/>
                  </a:moveTo>
                  <a:cubicBezTo>
                    <a:pt x="134" y="429"/>
                    <a:pt x="294" y="884"/>
                    <a:pt x="428" y="1312"/>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678;p43"/>
            <p:cNvSpPr/>
            <p:nvPr/>
          </p:nvSpPr>
          <p:spPr>
            <a:xfrm>
              <a:off x="4240250" y="2691550"/>
              <a:ext cx="12075" cy="32800"/>
            </a:xfrm>
            <a:custGeom>
              <a:avLst/>
              <a:gdLst/>
              <a:ahLst/>
              <a:cxnLst/>
              <a:rect l="l" t="t" r="r" b="b"/>
              <a:pathLst>
                <a:path w="483" h="1312" fill="none" extrusionOk="0">
                  <a:moveTo>
                    <a:pt x="0" y="0"/>
                  </a:moveTo>
                  <a:cubicBezTo>
                    <a:pt x="188" y="455"/>
                    <a:pt x="322" y="883"/>
                    <a:pt x="482" y="1312"/>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679;p43"/>
            <p:cNvSpPr/>
            <p:nvPr/>
          </p:nvSpPr>
          <p:spPr>
            <a:xfrm>
              <a:off x="4275700" y="2668125"/>
              <a:ext cx="26125" cy="26775"/>
            </a:xfrm>
            <a:custGeom>
              <a:avLst/>
              <a:gdLst/>
              <a:ahLst/>
              <a:cxnLst/>
              <a:rect l="l" t="t" r="r" b="b"/>
              <a:pathLst>
                <a:path w="1045" h="1071" fill="none" extrusionOk="0">
                  <a:moveTo>
                    <a:pt x="1" y="0"/>
                  </a:moveTo>
                  <a:cubicBezTo>
                    <a:pt x="322" y="375"/>
                    <a:pt x="697" y="696"/>
                    <a:pt x="1045" y="1071"/>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680;p43"/>
            <p:cNvSpPr/>
            <p:nvPr/>
          </p:nvSpPr>
          <p:spPr>
            <a:xfrm>
              <a:off x="4310500" y="2634675"/>
              <a:ext cx="22775" cy="32125"/>
            </a:xfrm>
            <a:custGeom>
              <a:avLst/>
              <a:gdLst/>
              <a:ahLst/>
              <a:cxnLst/>
              <a:rect l="l" t="t" r="r" b="b"/>
              <a:pathLst>
                <a:path w="911" h="1285" fill="none" extrusionOk="0">
                  <a:moveTo>
                    <a:pt x="1" y="0"/>
                  </a:moveTo>
                  <a:cubicBezTo>
                    <a:pt x="295" y="455"/>
                    <a:pt x="616" y="857"/>
                    <a:pt x="911" y="1285"/>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681;p43"/>
            <p:cNvSpPr/>
            <p:nvPr/>
          </p:nvSpPr>
          <p:spPr>
            <a:xfrm>
              <a:off x="4347300" y="2590500"/>
              <a:ext cx="22775" cy="29475"/>
            </a:xfrm>
            <a:custGeom>
              <a:avLst/>
              <a:gdLst/>
              <a:ahLst/>
              <a:cxnLst/>
              <a:rect l="l" t="t" r="r" b="b"/>
              <a:pathLst>
                <a:path w="911" h="1179" fill="none" extrusionOk="0">
                  <a:moveTo>
                    <a:pt x="1" y="1"/>
                  </a:moveTo>
                  <a:cubicBezTo>
                    <a:pt x="188" y="456"/>
                    <a:pt x="483" y="911"/>
                    <a:pt x="911" y="1178"/>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682;p43"/>
            <p:cNvSpPr/>
            <p:nvPr/>
          </p:nvSpPr>
          <p:spPr>
            <a:xfrm>
              <a:off x="4387450" y="2545675"/>
              <a:ext cx="16750" cy="34150"/>
            </a:xfrm>
            <a:custGeom>
              <a:avLst/>
              <a:gdLst/>
              <a:ahLst/>
              <a:cxnLst/>
              <a:rect l="l" t="t" r="r" b="b"/>
              <a:pathLst>
                <a:path w="670" h="1366" fill="none" extrusionOk="0">
                  <a:moveTo>
                    <a:pt x="1" y="0"/>
                  </a:moveTo>
                  <a:cubicBezTo>
                    <a:pt x="242" y="455"/>
                    <a:pt x="483" y="883"/>
                    <a:pt x="670" y="1365"/>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683;p43"/>
            <p:cNvSpPr/>
            <p:nvPr/>
          </p:nvSpPr>
          <p:spPr>
            <a:xfrm>
              <a:off x="4420925" y="2510875"/>
              <a:ext cx="12725" cy="36150"/>
            </a:xfrm>
            <a:custGeom>
              <a:avLst/>
              <a:gdLst/>
              <a:ahLst/>
              <a:cxnLst/>
              <a:rect l="l" t="t" r="r" b="b"/>
              <a:pathLst>
                <a:path w="509" h="1446" fill="none" extrusionOk="0">
                  <a:moveTo>
                    <a:pt x="0" y="0"/>
                  </a:moveTo>
                  <a:cubicBezTo>
                    <a:pt x="187" y="482"/>
                    <a:pt x="348" y="937"/>
                    <a:pt x="509" y="1446"/>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684;p43"/>
            <p:cNvSpPr/>
            <p:nvPr/>
          </p:nvSpPr>
          <p:spPr>
            <a:xfrm>
              <a:off x="4467075" y="2492800"/>
              <a:ext cx="4050" cy="40175"/>
            </a:xfrm>
            <a:custGeom>
              <a:avLst/>
              <a:gdLst/>
              <a:ahLst/>
              <a:cxnLst/>
              <a:rect l="l" t="t" r="r" b="b"/>
              <a:pathLst>
                <a:path w="162" h="1607" fill="none" extrusionOk="0">
                  <a:moveTo>
                    <a:pt x="1" y="1"/>
                  </a:moveTo>
                  <a:cubicBezTo>
                    <a:pt x="81" y="536"/>
                    <a:pt x="108" y="1071"/>
                    <a:pt x="161" y="1607"/>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685;p43"/>
            <p:cNvSpPr/>
            <p:nvPr/>
          </p:nvSpPr>
          <p:spPr>
            <a:xfrm>
              <a:off x="4517275" y="2494150"/>
              <a:ext cx="6050" cy="41500"/>
            </a:xfrm>
            <a:custGeom>
              <a:avLst/>
              <a:gdLst/>
              <a:ahLst/>
              <a:cxnLst/>
              <a:rect l="l" t="t" r="r" b="b"/>
              <a:pathLst>
                <a:path w="242" h="1660" fill="none" extrusionOk="0">
                  <a:moveTo>
                    <a:pt x="241" y="0"/>
                  </a:moveTo>
                  <a:cubicBezTo>
                    <a:pt x="161" y="536"/>
                    <a:pt x="54" y="1124"/>
                    <a:pt x="0" y="1660"/>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686;p43"/>
            <p:cNvSpPr/>
            <p:nvPr/>
          </p:nvSpPr>
          <p:spPr>
            <a:xfrm>
              <a:off x="4554075" y="2533625"/>
              <a:ext cx="14750" cy="26800"/>
            </a:xfrm>
            <a:custGeom>
              <a:avLst/>
              <a:gdLst/>
              <a:ahLst/>
              <a:cxnLst/>
              <a:rect l="l" t="t" r="r" b="b"/>
              <a:pathLst>
                <a:path w="590" h="1072" fill="none" extrusionOk="0">
                  <a:moveTo>
                    <a:pt x="589" y="0"/>
                  </a:moveTo>
                  <a:cubicBezTo>
                    <a:pt x="402" y="375"/>
                    <a:pt x="188" y="750"/>
                    <a:pt x="0" y="1071"/>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687;p43"/>
            <p:cNvSpPr/>
            <p:nvPr/>
          </p:nvSpPr>
          <p:spPr>
            <a:xfrm>
              <a:off x="4579500" y="2572425"/>
              <a:ext cx="20100" cy="32150"/>
            </a:xfrm>
            <a:custGeom>
              <a:avLst/>
              <a:gdLst/>
              <a:ahLst/>
              <a:cxnLst/>
              <a:rect l="l" t="t" r="r" b="b"/>
              <a:pathLst>
                <a:path w="804" h="1286" fill="none" extrusionOk="0">
                  <a:moveTo>
                    <a:pt x="803" y="1"/>
                  </a:moveTo>
                  <a:lnTo>
                    <a:pt x="0" y="1286"/>
                  </a:ln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688;p43"/>
            <p:cNvSpPr/>
            <p:nvPr/>
          </p:nvSpPr>
          <p:spPr>
            <a:xfrm>
              <a:off x="4610275" y="2607225"/>
              <a:ext cx="14075" cy="24125"/>
            </a:xfrm>
            <a:custGeom>
              <a:avLst/>
              <a:gdLst/>
              <a:ahLst/>
              <a:cxnLst/>
              <a:rect l="l" t="t" r="r" b="b"/>
              <a:pathLst>
                <a:path w="563" h="965" fill="none" extrusionOk="0">
                  <a:moveTo>
                    <a:pt x="563" y="1"/>
                  </a:moveTo>
                  <a:cubicBezTo>
                    <a:pt x="295" y="268"/>
                    <a:pt x="108" y="616"/>
                    <a:pt x="1" y="964"/>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689;p43"/>
            <p:cNvSpPr/>
            <p:nvPr/>
          </p:nvSpPr>
          <p:spPr>
            <a:xfrm>
              <a:off x="4693250" y="2673475"/>
              <a:ext cx="21450" cy="36825"/>
            </a:xfrm>
            <a:custGeom>
              <a:avLst/>
              <a:gdLst/>
              <a:ahLst/>
              <a:cxnLst/>
              <a:rect l="l" t="t" r="r" b="b"/>
              <a:pathLst>
                <a:path w="858" h="1473" fill="none" extrusionOk="0">
                  <a:moveTo>
                    <a:pt x="857" y="0"/>
                  </a:moveTo>
                  <a:cubicBezTo>
                    <a:pt x="563" y="482"/>
                    <a:pt x="295" y="964"/>
                    <a:pt x="1" y="1473"/>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690;p43"/>
            <p:cNvSpPr/>
            <p:nvPr/>
          </p:nvSpPr>
          <p:spPr>
            <a:xfrm>
              <a:off x="4660475" y="2647375"/>
              <a:ext cx="21425" cy="36825"/>
            </a:xfrm>
            <a:custGeom>
              <a:avLst/>
              <a:gdLst/>
              <a:ahLst/>
              <a:cxnLst/>
              <a:rect l="l" t="t" r="r" b="b"/>
              <a:pathLst>
                <a:path w="857" h="1473" fill="none" extrusionOk="0">
                  <a:moveTo>
                    <a:pt x="857" y="1"/>
                  </a:moveTo>
                  <a:cubicBezTo>
                    <a:pt x="562" y="509"/>
                    <a:pt x="295" y="964"/>
                    <a:pt x="0" y="1473"/>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691;p43"/>
            <p:cNvSpPr/>
            <p:nvPr/>
          </p:nvSpPr>
          <p:spPr>
            <a:xfrm>
              <a:off x="4633025" y="2623300"/>
              <a:ext cx="21450" cy="36825"/>
            </a:xfrm>
            <a:custGeom>
              <a:avLst/>
              <a:gdLst/>
              <a:ahLst/>
              <a:cxnLst/>
              <a:rect l="l" t="t" r="r" b="b"/>
              <a:pathLst>
                <a:path w="858" h="1473" fill="none" extrusionOk="0">
                  <a:moveTo>
                    <a:pt x="857" y="0"/>
                  </a:moveTo>
                  <a:cubicBezTo>
                    <a:pt x="563" y="482"/>
                    <a:pt x="295" y="964"/>
                    <a:pt x="1" y="1472"/>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692;p43"/>
            <p:cNvSpPr/>
            <p:nvPr/>
          </p:nvSpPr>
          <p:spPr>
            <a:xfrm>
              <a:off x="4733400" y="2703575"/>
              <a:ext cx="15425" cy="32825"/>
            </a:xfrm>
            <a:custGeom>
              <a:avLst/>
              <a:gdLst/>
              <a:ahLst/>
              <a:cxnLst/>
              <a:rect l="l" t="t" r="r" b="b"/>
              <a:pathLst>
                <a:path w="617" h="1313" fill="none" extrusionOk="0">
                  <a:moveTo>
                    <a:pt x="616" y="1"/>
                  </a:moveTo>
                  <a:cubicBezTo>
                    <a:pt x="295" y="376"/>
                    <a:pt x="81" y="831"/>
                    <a:pt x="1" y="1312"/>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693;p43"/>
            <p:cNvSpPr/>
            <p:nvPr/>
          </p:nvSpPr>
          <p:spPr>
            <a:xfrm>
              <a:off x="4774225" y="2714300"/>
              <a:ext cx="10050" cy="36150"/>
            </a:xfrm>
            <a:custGeom>
              <a:avLst/>
              <a:gdLst/>
              <a:ahLst/>
              <a:cxnLst/>
              <a:rect l="l" t="t" r="r" b="b"/>
              <a:pathLst>
                <a:path w="402" h="1446" fill="none" extrusionOk="0">
                  <a:moveTo>
                    <a:pt x="402" y="0"/>
                  </a:moveTo>
                  <a:cubicBezTo>
                    <a:pt x="268" y="482"/>
                    <a:pt x="134" y="937"/>
                    <a:pt x="0" y="1446"/>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694;p43"/>
            <p:cNvSpPr/>
            <p:nvPr/>
          </p:nvSpPr>
          <p:spPr>
            <a:xfrm>
              <a:off x="4827075" y="2727675"/>
              <a:ext cx="7400" cy="36825"/>
            </a:xfrm>
            <a:custGeom>
              <a:avLst/>
              <a:gdLst/>
              <a:ahLst/>
              <a:cxnLst/>
              <a:rect l="l" t="t" r="r" b="b"/>
              <a:pathLst>
                <a:path w="296" h="1473" fill="none" extrusionOk="0">
                  <a:moveTo>
                    <a:pt x="295" y="0"/>
                  </a:moveTo>
                  <a:cubicBezTo>
                    <a:pt x="135" y="482"/>
                    <a:pt x="28" y="964"/>
                    <a:pt x="1" y="1473"/>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695;p43"/>
            <p:cNvSpPr/>
            <p:nvPr/>
          </p:nvSpPr>
          <p:spPr>
            <a:xfrm>
              <a:off x="4867900" y="2731700"/>
              <a:ext cx="6725" cy="32125"/>
            </a:xfrm>
            <a:custGeom>
              <a:avLst/>
              <a:gdLst/>
              <a:ahLst/>
              <a:cxnLst/>
              <a:rect l="l" t="t" r="r" b="b"/>
              <a:pathLst>
                <a:path w="269" h="1285" fill="none" extrusionOk="0">
                  <a:moveTo>
                    <a:pt x="81" y="0"/>
                  </a:moveTo>
                  <a:cubicBezTo>
                    <a:pt x="0" y="455"/>
                    <a:pt x="54" y="910"/>
                    <a:pt x="268" y="1285"/>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696;p43"/>
            <p:cNvSpPr/>
            <p:nvPr/>
          </p:nvSpPr>
          <p:spPr>
            <a:xfrm>
              <a:off x="4915400" y="2728350"/>
              <a:ext cx="18775" cy="29450"/>
            </a:xfrm>
            <a:custGeom>
              <a:avLst/>
              <a:gdLst/>
              <a:ahLst/>
              <a:cxnLst/>
              <a:rect l="l" t="t" r="r" b="b"/>
              <a:pathLst>
                <a:path w="751" h="1178" fill="none" extrusionOk="0">
                  <a:moveTo>
                    <a:pt x="1" y="0"/>
                  </a:moveTo>
                  <a:cubicBezTo>
                    <a:pt x="108" y="455"/>
                    <a:pt x="376" y="884"/>
                    <a:pt x="750" y="1178"/>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697;p43"/>
            <p:cNvSpPr/>
            <p:nvPr/>
          </p:nvSpPr>
          <p:spPr>
            <a:xfrm>
              <a:off x="4898675" y="2627300"/>
              <a:ext cx="25450" cy="24775"/>
            </a:xfrm>
            <a:custGeom>
              <a:avLst/>
              <a:gdLst/>
              <a:ahLst/>
              <a:cxnLst/>
              <a:rect l="l" t="t" r="r" b="b"/>
              <a:pathLst>
                <a:path w="1018" h="991" extrusionOk="0">
                  <a:moveTo>
                    <a:pt x="509" y="1"/>
                  </a:moveTo>
                  <a:cubicBezTo>
                    <a:pt x="215" y="1"/>
                    <a:pt x="1" y="215"/>
                    <a:pt x="1" y="509"/>
                  </a:cubicBezTo>
                  <a:cubicBezTo>
                    <a:pt x="1" y="777"/>
                    <a:pt x="215" y="991"/>
                    <a:pt x="509" y="991"/>
                  </a:cubicBezTo>
                  <a:cubicBezTo>
                    <a:pt x="777" y="991"/>
                    <a:pt x="1018" y="777"/>
                    <a:pt x="1018" y="509"/>
                  </a:cubicBezTo>
                  <a:cubicBezTo>
                    <a:pt x="1018" y="215"/>
                    <a:pt x="777" y="1"/>
                    <a:pt x="509"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98;p43"/>
            <p:cNvSpPr/>
            <p:nvPr/>
          </p:nvSpPr>
          <p:spPr>
            <a:xfrm>
              <a:off x="4902025" y="2629975"/>
              <a:ext cx="10075" cy="10075"/>
            </a:xfrm>
            <a:custGeom>
              <a:avLst/>
              <a:gdLst/>
              <a:ahLst/>
              <a:cxnLst/>
              <a:rect l="l" t="t" r="r" b="b"/>
              <a:pathLst>
                <a:path w="403" h="403" extrusionOk="0">
                  <a:moveTo>
                    <a:pt x="188" y="1"/>
                  </a:moveTo>
                  <a:cubicBezTo>
                    <a:pt x="108" y="1"/>
                    <a:pt x="1" y="81"/>
                    <a:pt x="1" y="188"/>
                  </a:cubicBezTo>
                  <a:cubicBezTo>
                    <a:pt x="1" y="295"/>
                    <a:pt x="108" y="402"/>
                    <a:pt x="188" y="402"/>
                  </a:cubicBezTo>
                  <a:cubicBezTo>
                    <a:pt x="295" y="402"/>
                    <a:pt x="402" y="295"/>
                    <a:pt x="402" y="188"/>
                  </a:cubicBezTo>
                  <a:cubicBezTo>
                    <a:pt x="402" y="108"/>
                    <a:pt x="295"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99;p43"/>
            <p:cNvSpPr/>
            <p:nvPr/>
          </p:nvSpPr>
          <p:spPr>
            <a:xfrm>
              <a:off x="4921425" y="2677500"/>
              <a:ext cx="29475" cy="13400"/>
            </a:xfrm>
            <a:custGeom>
              <a:avLst/>
              <a:gdLst/>
              <a:ahLst/>
              <a:cxnLst/>
              <a:rect l="l" t="t" r="r" b="b"/>
              <a:pathLst>
                <a:path w="1179" h="536" fill="none" extrusionOk="0">
                  <a:moveTo>
                    <a:pt x="1178" y="241"/>
                  </a:moveTo>
                  <a:cubicBezTo>
                    <a:pt x="1178" y="241"/>
                    <a:pt x="509" y="535"/>
                    <a:pt x="1" y="0"/>
                  </a:cubicBezTo>
                </a:path>
              </a:pathLst>
            </a:custGeom>
            <a:noFill/>
            <a:ln w="4025" cap="rnd" cmpd="sng">
              <a:solidFill>
                <a:srgbClr val="2C2C2C"/>
              </a:solidFill>
              <a:prstDash val="solid"/>
              <a:miter lim="26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700;p43"/>
            <p:cNvSpPr/>
            <p:nvPr/>
          </p:nvSpPr>
          <p:spPr>
            <a:xfrm>
              <a:off x="4822400" y="2540050"/>
              <a:ext cx="218175" cy="191250"/>
            </a:xfrm>
            <a:custGeom>
              <a:avLst/>
              <a:gdLst/>
              <a:ahLst/>
              <a:cxnLst/>
              <a:rect l="l" t="t" r="r" b="b"/>
              <a:pathLst>
                <a:path w="8727" h="7650" extrusionOk="0">
                  <a:moveTo>
                    <a:pt x="3936" y="1"/>
                  </a:moveTo>
                  <a:cubicBezTo>
                    <a:pt x="3818" y="1"/>
                    <a:pt x="3702" y="4"/>
                    <a:pt x="3587" y="11"/>
                  </a:cubicBezTo>
                  <a:cubicBezTo>
                    <a:pt x="3159" y="38"/>
                    <a:pt x="2704" y="145"/>
                    <a:pt x="2356" y="279"/>
                  </a:cubicBezTo>
                  <a:cubicBezTo>
                    <a:pt x="2332" y="271"/>
                    <a:pt x="2309" y="268"/>
                    <a:pt x="2285" y="268"/>
                  </a:cubicBezTo>
                  <a:cubicBezTo>
                    <a:pt x="2228" y="268"/>
                    <a:pt x="2172" y="287"/>
                    <a:pt x="2115" y="306"/>
                  </a:cubicBezTo>
                  <a:cubicBezTo>
                    <a:pt x="1794" y="439"/>
                    <a:pt x="1526" y="653"/>
                    <a:pt x="1232" y="894"/>
                  </a:cubicBezTo>
                  <a:cubicBezTo>
                    <a:pt x="1071" y="1028"/>
                    <a:pt x="937" y="1189"/>
                    <a:pt x="803" y="1349"/>
                  </a:cubicBezTo>
                  <a:cubicBezTo>
                    <a:pt x="670" y="1510"/>
                    <a:pt x="563" y="1697"/>
                    <a:pt x="482" y="1885"/>
                  </a:cubicBezTo>
                  <a:cubicBezTo>
                    <a:pt x="268" y="2259"/>
                    <a:pt x="134" y="2688"/>
                    <a:pt x="81" y="3116"/>
                  </a:cubicBezTo>
                  <a:cubicBezTo>
                    <a:pt x="0" y="3571"/>
                    <a:pt x="0" y="3999"/>
                    <a:pt x="81" y="4427"/>
                  </a:cubicBezTo>
                  <a:cubicBezTo>
                    <a:pt x="134" y="4856"/>
                    <a:pt x="268" y="5311"/>
                    <a:pt x="482" y="5632"/>
                  </a:cubicBezTo>
                  <a:cubicBezTo>
                    <a:pt x="723" y="6033"/>
                    <a:pt x="1044" y="6408"/>
                    <a:pt x="1419" y="6703"/>
                  </a:cubicBezTo>
                  <a:cubicBezTo>
                    <a:pt x="1794" y="6970"/>
                    <a:pt x="2222" y="7211"/>
                    <a:pt x="2677" y="7372"/>
                  </a:cubicBezTo>
                  <a:cubicBezTo>
                    <a:pt x="3105" y="7532"/>
                    <a:pt x="3614" y="7613"/>
                    <a:pt x="4096" y="7639"/>
                  </a:cubicBezTo>
                  <a:cubicBezTo>
                    <a:pt x="4210" y="7646"/>
                    <a:pt x="4329" y="7650"/>
                    <a:pt x="4450" y="7650"/>
                  </a:cubicBezTo>
                  <a:cubicBezTo>
                    <a:pt x="4780" y="7650"/>
                    <a:pt x="5128" y="7625"/>
                    <a:pt x="5461" y="7586"/>
                  </a:cubicBezTo>
                  <a:cubicBezTo>
                    <a:pt x="5916" y="7505"/>
                    <a:pt x="6371" y="7372"/>
                    <a:pt x="6772" y="7238"/>
                  </a:cubicBezTo>
                  <a:cubicBezTo>
                    <a:pt x="6852" y="7211"/>
                    <a:pt x="6933" y="7184"/>
                    <a:pt x="7040" y="7131"/>
                  </a:cubicBezTo>
                  <a:cubicBezTo>
                    <a:pt x="7174" y="7077"/>
                    <a:pt x="7254" y="7024"/>
                    <a:pt x="7361" y="6970"/>
                  </a:cubicBezTo>
                  <a:cubicBezTo>
                    <a:pt x="7575" y="6836"/>
                    <a:pt x="7762" y="6729"/>
                    <a:pt x="7896" y="6595"/>
                  </a:cubicBezTo>
                  <a:cubicBezTo>
                    <a:pt x="8057" y="6462"/>
                    <a:pt x="8244" y="6301"/>
                    <a:pt x="8378" y="6140"/>
                  </a:cubicBezTo>
                  <a:cubicBezTo>
                    <a:pt x="8432" y="6033"/>
                    <a:pt x="8512" y="5926"/>
                    <a:pt x="8565" y="5873"/>
                  </a:cubicBezTo>
                  <a:cubicBezTo>
                    <a:pt x="8646" y="5739"/>
                    <a:pt x="8672" y="5632"/>
                    <a:pt x="8699" y="5525"/>
                  </a:cubicBezTo>
                  <a:cubicBezTo>
                    <a:pt x="8699" y="5498"/>
                    <a:pt x="8726" y="5418"/>
                    <a:pt x="8726" y="5364"/>
                  </a:cubicBezTo>
                  <a:lnTo>
                    <a:pt x="8726" y="5204"/>
                  </a:lnTo>
                  <a:cubicBezTo>
                    <a:pt x="8726" y="5097"/>
                    <a:pt x="8726" y="4990"/>
                    <a:pt x="8699" y="4856"/>
                  </a:cubicBezTo>
                  <a:cubicBezTo>
                    <a:pt x="8646" y="4642"/>
                    <a:pt x="8539" y="4401"/>
                    <a:pt x="8432" y="4213"/>
                  </a:cubicBezTo>
                  <a:cubicBezTo>
                    <a:pt x="8432" y="3812"/>
                    <a:pt x="8405" y="3410"/>
                    <a:pt x="8298" y="3062"/>
                  </a:cubicBezTo>
                  <a:cubicBezTo>
                    <a:pt x="8217" y="2688"/>
                    <a:pt x="8057" y="2313"/>
                    <a:pt x="7896" y="2019"/>
                  </a:cubicBezTo>
                  <a:cubicBezTo>
                    <a:pt x="7816" y="1858"/>
                    <a:pt x="7709" y="1671"/>
                    <a:pt x="7575" y="1510"/>
                  </a:cubicBezTo>
                  <a:cubicBezTo>
                    <a:pt x="7441" y="1349"/>
                    <a:pt x="7307" y="1216"/>
                    <a:pt x="7174" y="1082"/>
                  </a:cubicBezTo>
                  <a:cubicBezTo>
                    <a:pt x="6852" y="814"/>
                    <a:pt x="6504" y="573"/>
                    <a:pt x="6130" y="413"/>
                  </a:cubicBezTo>
                  <a:cubicBezTo>
                    <a:pt x="6023" y="386"/>
                    <a:pt x="5916" y="332"/>
                    <a:pt x="5862" y="306"/>
                  </a:cubicBezTo>
                  <a:cubicBezTo>
                    <a:pt x="5755" y="279"/>
                    <a:pt x="5621" y="252"/>
                    <a:pt x="5514" y="225"/>
                  </a:cubicBezTo>
                  <a:cubicBezTo>
                    <a:pt x="5327" y="145"/>
                    <a:pt x="5086" y="118"/>
                    <a:pt x="4899" y="65"/>
                  </a:cubicBezTo>
                  <a:cubicBezTo>
                    <a:pt x="4585" y="25"/>
                    <a:pt x="4257" y="1"/>
                    <a:pt x="3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701;p43"/>
            <p:cNvSpPr/>
            <p:nvPr/>
          </p:nvSpPr>
          <p:spPr>
            <a:xfrm>
              <a:off x="4823075" y="2538050"/>
              <a:ext cx="190725" cy="193250"/>
            </a:xfrm>
            <a:custGeom>
              <a:avLst/>
              <a:gdLst/>
              <a:ahLst/>
              <a:cxnLst/>
              <a:rect l="l" t="t" r="r" b="b"/>
              <a:pathLst>
                <a:path w="7629" h="7730" extrusionOk="0">
                  <a:moveTo>
                    <a:pt x="3855" y="1"/>
                  </a:moveTo>
                  <a:cubicBezTo>
                    <a:pt x="3747" y="1"/>
                    <a:pt x="3640" y="4"/>
                    <a:pt x="3533" y="11"/>
                  </a:cubicBezTo>
                  <a:cubicBezTo>
                    <a:pt x="3105" y="64"/>
                    <a:pt x="2650" y="145"/>
                    <a:pt x="2302" y="278"/>
                  </a:cubicBezTo>
                  <a:cubicBezTo>
                    <a:pt x="2222" y="332"/>
                    <a:pt x="2115" y="359"/>
                    <a:pt x="2061" y="386"/>
                  </a:cubicBezTo>
                  <a:cubicBezTo>
                    <a:pt x="1793" y="573"/>
                    <a:pt x="1499" y="733"/>
                    <a:pt x="1258" y="974"/>
                  </a:cubicBezTo>
                  <a:cubicBezTo>
                    <a:pt x="1098" y="1108"/>
                    <a:pt x="964" y="1269"/>
                    <a:pt x="830" y="1429"/>
                  </a:cubicBezTo>
                  <a:cubicBezTo>
                    <a:pt x="696" y="1590"/>
                    <a:pt x="589" y="1777"/>
                    <a:pt x="482" y="1965"/>
                  </a:cubicBezTo>
                  <a:cubicBezTo>
                    <a:pt x="295" y="2339"/>
                    <a:pt x="161" y="2768"/>
                    <a:pt x="80" y="3196"/>
                  </a:cubicBezTo>
                  <a:cubicBezTo>
                    <a:pt x="0" y="3651"/>
                    <a:pt x="0" y="4079"/>
                    <a:pt x="80" y="4507"/>
                  </a:cubicBezTo>
                  <a:cubicBezTo>
                    <a:pt x="161" y="4936"/>
                    <a:pt x="295" y="5391"/>
                    <a:pt x="482" y="5712"/>
                  </a:cubicBezTo>
                  <a:cubicBezTo>
                    <a:pt x="723" y="6113"/>
                    <a:pt x="1044" y="6488"/>
                    <a:pt x="1419" y="6783"/>
                  </a:cubicBezTo>
                  <a:cubicBezTo>
                    <a:pt x="1793" y="7050"/>
                    <a:pt x="2222" y="7291"/>
                    <a:pt x="2677" y="7452"/>
                  </a:cubicBezTo>
                  <a:cubicBezTo>
                    <a:pt x="3132" y="7612"/>
                    <a:pt x="3614" y="7693"/>
                    <a:pt x="4095" y="7719"/>
                  </a:cubicBezTo>
                  <a:cubicBezTo>
                    <a:pt x="4210" y="7726"/>
                    <a:pt x="4329" y="7730"/>
                    <a:pt x="4450" y="7730"/>
                  </a:cubicBezTo>
                  <a:cubicBezTo>
                    <a:pt x="4780" y="7730"/>
                    <a:pt x="5127" y="7705"/>
                    <a:pt x="5460" y="7666"/>
                  </a:cubicBezTo>
                  <a:cubicBezTo>
                    <a:pt x="5942" y="7585"/>
                    <a:pt x="6370" y="7452"/>
                    <a:pt x="6772" y="7318"/>
                  </a:cubicBezTo>
                  <a:cubicBezTo>
                    <a:pt x="6879" y="7291"/>
                    <a:pt x="6986" y="7264"/>
                    <a:pt x="7040" y="7211"/>
                  </a:cubicBezTo>
                  <a:cubicBezTo>
                    <a:pt x="7147" y="7157"/>
                    <a:pt x="7280" y="7104"/>
                    <a:pt x="7361" y="7050"/>
                  </a:cubicBezTo>
                  <a:cubicBezTo>
                    <a:pt x="7468" y="6997"/>
                    <a:pt x="7575" y="6943"/>
                    <a:pt x="7628" y="6890"/>
                  </a:cubicBezTo>
                  <a:lnTo>
                    <a:pt x="7628" y="6890"/>
                  </a:lnTo>
                  <a:cubicBezTo>
                    <a:pt x="7468" y="6997"/>
                    <a:pt x="7307" y="7050"/>
                    <a:pt x="7147" y="7104"/>
                  </a:cubicBezTo>
                  <a:cubicBezTo>
                    <a:pt x="6906" y="7211"/>
                    <a:pt x="6638" y="7291"/>
                    <a:pt x="6370" y="7318"/>
                  </a:cubicBezTo>
                  <a:cubicBezTo>
                    <a:pt x="6263" y="7318"/>
                    <a:pt x="6156" y="7345"/>
                    <a:pt x="6076" y="7345"/>
                  </a:cubicBezTo>
                  <a:lnTo>
                    <a:pt x="5219" y="7345"/>
                  </a:lnTo>
                  <a:cubicBezTo>
                    <a:pt x="4818" y="7345"/>
                    <a:pt x="4470" y="7291"/>
                    <a:pt x="4069" y="7211"/>
                  </a:cubicBezTo>
                  <a:cubicBezTo>
                    <a:pt x="3854" y="7184"/>
                    <a:pt x="3694" y="7104"/>
                    <a:pt x="3533" y="7050"/>
                  </a:cubicBezTo>
                  <a:cubicBezTo>
                    <a:pt x="3346" y="6970"/>
                    <a:pt x="3159" y="6916"/>
                    <a:pt x="2998" y="6809"/>
                  </a:cubicBezTo>
                  <a:cubicBezTo>
                    <a:pt x="2811" y="6702"/>
                    <a:pt x="2650" y="6622"/>
                    <a:pt x="2516" y="6515"/>
                  </a:cubicBezTo>
                  <a:cubicBezTo>
                    <a:pt x="2382" y="6408"/>
                    <a:pt x="2249" y="6274"/>
                    <a:pt x="2115" y="6140"/>
                  </a:cubicBezTo>
                  <a:cubicBezTo>
                    <a:pt x="1981" y="6006"/>
                    <a:pt x="1874" y="5846"/>
                    <a:pt x="1793" y="5685"/>
                  </a:cubicBezTo>
                  <a:cubicBezTo>
                    <a:pt x="1740" y="5578"/>
                    <a:pt x="1686" y="5498"/>
                    <a:pt x="1660" y="5417"/>
                  </a:cubicBezTo>
                  <a:cubicBezTo>
                    <a:pt x="1606" y="5310"/>
                    <a:pt x="1579" y="5230"/>
                    <a:pt x="1553" y="5150"/>
                  </a:cubicBezTo>
                  <a:cubicBezTo>
                    <a:pt x="1446" y="4802"/>
                    <a:pt x="1392" y="4481"/>
                    <a:pt x="1392" y="4106"/>
                  </a:cubicBezTo>
                  <a:cubicBezTo>
                    <a:pt x="1392" y="3758"/>
                    <a:pt x="1419" y="3437"/>
                    <a:pt x="1472" y="3089"/>
                  </a:cubicBezTo>
                  <a:cubicBezTo>
                    <a:pt x="1553" y="2768"/>
                    <a:pt x="1686" y="2473"/>
                    <a:pt x="1820" y="2206"/>
                  </a:cubicBezTo>
                  <a:cubicBezTo>
                    <a:pt x="1981" y="1884"/>
                    <a:pt x="2141" y="1617"/>
                    <a:pt x="2382" y="1403"/>
                  </a:cubicBezTo>
                  <a:cubicBezTo>
                    <a:pt x="2623" y="1162"/>
                    <a:pt x="2864" y="921"/>
                    <a:pt x="3132" y="760"/>
                  </a:cubicBezTo>
                  <a:cubicBezTo>
                    <a:pt x="3292" y="626"/>
                    <a:pt x="3506" y="519"/>
                    <a:pt x="3667" y="466"/>
                  </a:cubicBezTo>
                  <a:cubicBezTo>
                    <a:pt x="3774" y="412"/>
                    <a:pt x="3908" y="359"/>
                    <a:pt x="3988" y="332"/>
                  </a:cubicBezTo>
                  <a:cubicBezTo>
                    <a:pt x="4336" y="225"/>
                    <a:pt x="4631" y="145"/>
                    <a:pt x="5005" y="118"/>
                  </a:cubicBezTo>
                  <a:lnTo>
                    <a:pt x="5059" y="118"/>
                  </a:lnTo>
                  <a:cubicBezTo>
                    <a:pt x="5005" y="118"/>
                    <a:pt x="4925" y="91"/>
                    <a:pt x="4845" y="91"/>
                  </a:cubicBezTo>
                  <a:cubicBezTo>
                    <a:pt x="4504" y="31"/>
                    <a:pt x="4177" y="1"/>
                    <a:pt x="3855"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702;p43"/>
            <p:cNvSpPr/>
            <p:nvPr/>
          </p:nvSpPr>
          <p:spPr>
            <a:xfrm>
              <a:off x="4888650" y="2606325"/>
              <a:ext cx="38150" cy="23650"/>
            </a:xfrm>
            <a:custGeom>
              <a:avLst/>
              <a:gdLst/>
              <a:ahLst/>
              <a:cxnLst/>
              <a:rect l="l" t="t" r="r" b="b"/>
              <a:pathLst>
                <a:path w="1526" h="946" extrusionOk="0">
                  <a:moveTo>
                    <a:pt x="1180" y="0"/>
                  </a:moveTo>
                  <a:cubicBezTo>
                    <a:pt x="1016" y="0"/>
                    <a:pt x="803" y="64"/>
                    <a:pt x="589" y="170"/>
                  </a:cubicBezTo>
                  <a:cubicBezTo>
                    <a:pt x="241" y="385"/>
                    <a:pt x="0" y="679"/>
                    <a:pt x="107" y="840"/>
                  </a:cubicBezTo>
                  <a:cubicBezTo>
                    <a:pt x="143" y="911"/>
                    <a:pt x="236" y="945"/>
                    <a:pt x="361" y="945"/>
                  </a:cubicBezTo>
                  <a:cubicBezTo>
                    <a:pt x="519" y="945"/>
                    <a:pt x="728" y="891"/>
                    <a:pt x="937" y="786"/>
                  </a:cubicBezTo>
                  <a:cubicBezTo>
                    <a:pt x="1312" y="572"/>
                    <a:pt x="1526" y="278"/>
                    <a:pt x="1446" y="117"/>
                  </a:cubicBezTo>
                  <a:cubicBezTo>
                    <a:pt x="1400" y="36"/>
                    <a:pt x="1304" y="0"/>
                    <a:pt x="1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703;p43"/>
            <p:cNvSpPr/>
            <p:nvPr/>
          </p:nvSpPr>
          <p:spPr>
            <a:xfrm>
              <a:off x="4980975" y="2595300"/>
              <a:ext cx="38850" cy="19200"/>
            </a:xfrm>
            <a:custGeom>
              <a:avLst/>
              <a:gdLst/>
              <a:ahLst/>
              <a:cxnLst/>
              <a:rect l="l" t="t" r="r" b="b"/>
              <a:pathLst>
                <a:path w="1554" h="768" extrusionOk="0">
                  <a:moveTo>
                    <a:pt x="496" y="1"/>
                  </a:moveTo>
                  <a:cubicBezTo>
                    <a:pt x="252" y="1"/>
                    <a:pt x="64" y="73"/>
                    <a:pt x="28" y="183"/>
                  </a:cubicBezTo>
                  <a:cubicBezTo>
                    <a:pt x="1" y="371"/>
                    <a:pt x="295" y="611"/>
                    <a:pt x="697" y="719"/>
                  </a:cubicBezTo>
                  <a:cubicBezTo>
                    <a:pt x="823" y="752"/>
                    <a:pt x="949" y="767"/>
                    <a:pt x="1063" y="767"/>
                  </a:cubicBezTo>
                  <a:cubicBezTo>
                    <a:pt x="1313" y="767"/>
                    <a:pt x="1508" y="695"/>
                    <a:pt x="1527" y="585"/>
                  </a:cubicBezTo>
                  <a:cubicBezTo>
                    <a:pt x="1553" y="371"/>
                    <a:pt x="1259" y="156"/>
                    <a:pt x="857" y="49"/>
                  </a:cubicBezTo>
                  <a:cubicBezTo>
                    <a:pt x="731" y="16"/>
                    <a:pt x="608"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704;p43"/>
            <p:cNvSpPr/>
            <p:nvPr/>
          </p:nvSpPr>
          <p:spPr>
            <a:xfrm>
              <a:off x="4944175" y="2651400"/>
              <a:ext cx="40850" cy="36825"/>
            </a:xfrm>
            <a:custGeom>
              <a:avLst/>
              <a:gdLst/>
              <a:ahLst/>
              <a:cxnLst/>
              <a:rect l="l" t="t" r="r" b="b"/>
              <a:pathLst>
                <a:path w="1634" h="1473" extrusionOk="0">
                  <a:moveTo>
                    <a:pt x="616" y="776"/>
                  </a:moveTo>
                  <a:cubicBezTo>
                    <a:pt x="697" y="776"/>
                    <a:pt x="750" y="776"/>
                    <a:pt x="831" y="803"/>
                  </a:cubicBezTo>
                  <a:cubicBezTo>
                    <a:pt x="884" y="803"/>
                    <a:pt x="938" y="857"/>
                    <a:pt x="991" y="883"/>
                  </a:cubicBezTo>
                  <a:cubicBezTo>
                    <a:pt x="1071" y="910"/>
                    <a:pt x="1098" y="937"/>
                    <a:pt x="1125" y="991"/>
                  </a:cubicBezTo>
                  <a:cubicBezTo>
                    <a:pt x="1152" y="1017"/>
                    <a:pt x="1232" y="1071"/>
                    <a:pt x="1259" y="1151"/>
                  </a:cubicBezTo>
                  <a:lnTo>
                    <a:pt x="1259" y="1178"/>
                  </a:lnTo>
                  <a:lnTo>
                    <a:pt x="1286" y="1205"/>
                  </a:lnTo>
                  <a:lnTo>
                    <a:pt x="1259" y="1258"/>
                  </a:lnTo>
                  <a:lnTo>
                    <a:pt x="1152" y="1338"/>
                  </a:lnTo>
                  <a:cubicBezTo>
                    <a:pt x="1125" y="1338"/>
                    <a:pt x="1125" y="1392"/>
                    <a:pt x="1098" y="1392"/>
                  </a:cubicBezTo>
                  <a:cubicBezTo>
                    <a:pt x="1098" y="1392"/>
                    <a:pt x="1071" y="1392"/>
                    <a:pt x="1071" y="1419"/>
                  </a:cubicBezTo>
                  <a:cubicBezTo>
                    <a:pt x="1018" y="1419"/>
                    <a:pt x="964" y="1446"/>
                    <a:pt x="938" y="1446"/>
                  </a:cubicBezTo>
                  <a:lnTo>
                    <a:pt x="804" y="1446"/>
                  </a:lnTo>
                  <a:cubicBezTo>
                    <a:pt x="750" y="1446"/>
                    <a:pt x="697" y="1419"/>
                    <a:pt x="670" y="1419"/>
                  </a:cubicBezTo>
                  <a:cubicBezTo>
                    <a:pt x="616" y="1392"/>
                    <a:pt x="563" y="1338"/>
                    <a:pt x="536" y="1312"/>
                  </a:cubicBezTo>
                  <a:cubicBezTo>
                    <a:pt x="429" y="1205"/>
                    <a:pt x="375" y="1151"/>
                    <a:pt x="322" y="1071"/>
                  </a:cubicBezTo>
                  <a:lnTo>
                    <a:pt x="215" y="883"/>
                  </a:lnTo>
                  <a:cubicBezTo>
                    <a:pt x="295" y="857"/>
                    <a:pt x="349" y="857"/>
                    <a:pt x="402" y="803"/>
                  </a:cubicBezTo>
                  <a:cubicBezTo>
                    <a:pt x="456" y="776"/>
                    <a:pt x="563" y="776"/>
                    <a:pt x="616" y="776"/>
                  </a:cubicBezTo>
                  <a:close/>
                  <a:moveTo>
                    <a:pt x="1633" y="0"/>
                  </a:moveTo>
                  <a:cubicBezTo>
                    <a:pt x="1607" y="0"/>
                    <a:pt x="1607" y="54"/>
                    <a:pt x="1553" y="54"/>
                  </a:cubicBezTo>
                  <a:cubicBezTo>
                    <a:pt x="1526" y="54"/>
                    <a:pt x="1526" y="80"/>
                    <a:pt x="1500" y="80"/>
                  </a:cubicBezTo>
                  <a:cubicBezTo>
                    <a:pt x="1419" y="107"/>
                    <a:pt x="1393" y="107"/>
                    <a:pt x="1339" y="134"/>
                  </a:cubicBezTo>
                  <a:cubicBezTo>
                    <a:pt x="1205" y="188"/>
                    <a:pt x="1018" y="214"/>
                    <a:pt x="857" y="241"/>
                  </a:cubicBezTo>
                  <a:cubicBezTo>
                    <a:pt x="697" y="268"/>
                    <a:pt x="536" y="268"/>
                    <a:pt x="402" y="268"/>
                  </a:cubicBezTo>
                  <a:cubicBezTo>
                    <a:pt x="290" y="316"/>
                    <a:pt x="216" y="326"/>
                    <a:pt x="146" y="326"/>
                  </a:cubicBezTo>
                  <a:cubicBezTo>
                    <a:pt x="99" y="326"/>
                    <a:pt x="54" y="321"/>
                    <a:pt x="1" y="321"/>
                  </a:cubicBezTo>
                  <a:cubicBezTo>
                    <a:pt x="1" y="455"/>
                    <a:pt x="28" y="616"/>
                    <a:pt x="81" y="750"/>
                  </a:cubicBezTo>
                  <a:cubicBezTo>
                    <a:pt x="161" y="910"/>
                    <a:pt x="215" y="1044"/>
                    <a:pt x="295" y="1178"/>
                  </a:cubicBezTo>
                  <a:cubicBezTo>
                    <a:pt x="322" y="1258"/>
                    <a:pt x="375" y="1312"/>
                    <a:pt x="456" y="1338"/>
                  </a:cubicBezTo>
                  <a:cubicBezTo>
                    <a:pt x="536" y="1392"/>
                    <a:pt x="590" y="1446"/>
                    <a:pt x="670" y="1446"/>
                  </a:cubicBezTo>
                  <a:cubicBezTo>
                    <a:pt x="723" y="1472"/>
                    <a:pt x="804" y="1472"/>
                    <a:pt x="884" y="1472"/>
                  </a:cubicBezTo>
                  <a:cubicBezTo>
                    <a:pt x="991" y="1472"/>
                    <a:pt x="1098" y="1472"/>
                    <a:pt x="1152" y="1419"/>
                  </a:cubicBezTo>
                  <a:cubicBezTo>
                    <a:pt x="1259" y="1392"/>
                    <a:pt x="1339" y="1285"/>
                    <a:pt x="1393" y="1178"/>
                  </a:cubicBezTo>
                  <a:cubicBezTo>
                    <a:pt x="1419" y="1151"/>
                    <a:pt x="1473" y="1071"/>
                    <a:pt x="1500" y="1017"/>
                  </a:cubicBezTo>
                  <a:cubicBezTo>
                    <a:pt x="1526" y="937"/>
                    <a:pt x="1526" y="910"/>
                    <a:pt x="1553" y="857"/>
                  </a:cubicBezTo>
                  <a:cubicBezTo>
                    <a:pt x="1607" y="750"/>
                    <a:pt x="1607" y="616"/>
                    <a:pt x="1633" y="482"/>
                  </a:cubicBezTo>
                  <a:lnTo>
                    <a:pt x="1633" y="268"/>
                  </a:lnTo>
                  <a:lnTo>
                    <a:pt x="1633" y="80"/>
                  </a:lnTo>
                  <a:lnTo>
                    <a:pt x="1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705;p43"/>
            <p:cNvSpPr/>
            <p:nvPr/>
          </p:nvSpPr>
          <p:spPr>
            <a:xfrm>
              <a:off x="4997725" y="2634000"/>
              <a:ext cx="15400" cy="26775"/>
            </a:xfrm>
            <a:custGeom>
              <a:avLst/>
              <a:gdLst/>
              <a:ahLst/>
              <a:cxnLst/>
              <a:rect l="l" t="t" r="r" b="b"/>
              <a:pathLst>
                <a:path w="616" h="1071" extrusionOk="0">
                  <a:moveTo>
                    <a:pt x="187" y="0"/>
                  </a:moveTo>
                  <a:cubicBezTo>
                    <a:pt x="54" y="54"/>
                    <a:pt x="0" y="295"/>
                    <a:pt x="0" y="562"/>
                  </a:cubicBezTo>
                  <a:cubicBezTo>
                    <a:pt x="27" y="696"/>
                    <a:pt x="54" y="830"/>
                    <a:pt x="134" y="937"/>
                  </a:cubicBezTo>
                  <a:cubicBezTo>
                    <a:pt x="187" y="1044"/>
                    <a:pt x="294" y="1071"/>
                    <a:pt x="348" y="1071"/>
                  </a:cubicBezTo>
                  <a:lnTo>
                    <a:pt x="428" y="1071"/>
                  </a:lnTo>
                  <a:cubicBezTo>
                    <a:pt x="562" y="1017"/>
                    <a:pt x="616" y="776"/>
                    <a:pt x="616" y="509"/>
                  </a:cubicBezTo>
                  <a:cubicBezTo>
                    <a:pt x="589" y="375"/>
                    <a:pt x="562" y="241"/>
                    <a:pt x="482" y="134"/>
                  </a:cubicBezTo>
                  <a:cubicBezTo>
                    <a:pt x="428" y="27"/>
                    <a:pt x="32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706;p43"/>
            <p:cNvSpPr/>
            <p:nvPr/>
          </p:nvSpPr>
          <p:spPr>
            <a:xfrm>
              <a:off x="4910725" y="2648375"/>
              <a:ext cx="15425" cy="27800"/>
            </a:xfrm>
            <a:custGeom>
              <a:avLst/>
              <a:gdLst/>
              <a:ahLst/>
              <a:cxnLst/>
              <a:rect l="l" t="t" r="r" b="b"/>
              <a:pathLst>
                <a:path w="617" h="1112" extrusionOk="0">
                  <a:moveTo>
                    <a:pt x="218" y="1"/>
                  </a:moveTo>
                  <a:cubicBezTo>
                    <a:pt x="208" y="1"/>
                    <a:pt x="201" y="14"/>
                    <a:pt x="188" y="41"/>
                  </a:cubicBezTo>
                  <a:cubicBezTo>
                    <a:pt x="54" y="94"/>
                    <a:pt x="0" y="335"/>
                    <a:pt x="0" y="603"/>
                  </a:cubicBezTo>
                  <a:cubicBezTo>
                    <a:pt x="27" y="737"/>
                    <a:pt x="54" y="871"/>
                    <a:pt x="134" y="978"/>
                  </a:cubicBezTo>
                  <a:cubicBezTo>
                    <a:pt x="188" y="1058"/>
                    <a:pt x="295" y="1112"/>
                    <a:pt x="348" y="1112"/>
                  </a:cubicBezTo>
                  <a:lnTo>
                    <a:pt x="429" y="1112"/>
                  </a:lnTo>
                  <a:cubicBezTo>
                    <a:pt x="563" y="1031"/>
                    <a:pt x="616" y="790"/>
                    <a:pt x="616" y="523"/>
                  </a:cubicBezTo>
                  <a:cubicBezTo>
                    <a:pt x="589" y="389"/>
                    <a:pt x="563" y="255"/>
                    <a:pt x="482" y="175"/>
                  </a:cubicBezTo>
                  <a:cubicBezTo>
                    <a:pt x="429" y="68"/>
                    <a:pt x="322" y="41"/>
                    <a:pt x="268" y="41"/>
                  </a:cubicBezTo>
                  <a:cubicBezTo>
                    <a:pt x="241" y="14"/>
                    <a:pt x="228" y="1"/>
                    <a:pt x="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 name="Group 273"/>
          <p:cNvGrpSpPr/>
          <p:nvPr/>
        </p:nvGrpSpPr>
        <p:grpSpPr>
          <a:xfrm>
            <a:off x="-144220" y="-435030"/>
            <a:ext cx="2846707" cy="1229122"/>
            <a:chOff x="-139700" y="770"/>
            <a:chExt cx="2846707" cy="1229122"/>
          </a:xfrm>
        </p:grpSpPr>
        <p:pic>
          <p:nvPicPr>
            <p:cNvPr id="275"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39700" y="770"/>
              <a:ext cx="2846707" cy="1229122"/>
            </a:xfrm>
            <a:prstGeom prst="rect">
              <a:avLst/>
            </a:prstGeom>
          </p:spPr>
        </p:pic>
        <p:sp>
          <p:nvSpPr>
            <p:cNvPr id="277" name="TextBox 276"/>
            <p:cNvSpPr txBox="1"/>
            <p:nvPr/>
          </p:nvSpPr>
          <p:spPr>
            <a:xfrm>
              <a:off x="473884" y="592271"/>
              <a:ext cx="1755609" cy="461665"/>
            </a:xfrm>
            <a:prstGeom prst="rect">
              <a:avLst/>
            </a:prstGeom>
            <a:noFill/>
          </p:spPr>
          <p:txBody>
            <a:bodyPr wrap="none" rtlCol="0">
              <a:spAutoFit/>
            </a:bodyPr>
            <a:lstStyle/>
            <a:p>
              <a:r>
                <a:rPr lang="en-US" sz="2400" b="1" smtClean="0">
                  <a:solidFill>
                    <a:schemeClr val="accent4">
                      <a:lumMod val="75000"/>
                    </a:schemeClr>
                  </a:solidFill>
                </a:rPr>
                <a:t>Bài 1: Tính</a:t>
              </a:r>
              <a:endParaRPr lang="en-US" sz="2400" b="1">
                <a:solidFill>
                  <a:schemeClr val="accent4">
                    <a:lumMod val="75000"/>
                  </a:schemeClr>
                </a:solidFill>
              </a:endParaRPr>
            </a:p>
          </p:txBody>
        </p:sp>
      </p:grpSp>
      <p:sp>
        <p:nvSpPr>
          <p:cNvPr id="2" name="Rounded Rectangle 1"/>
          <p:cNvSpPr/>
          <p:nvPr/>
        </p:nvSpPr>
        <p:spPr>
          <a:xfrm>
            <a:off x="1315607" y="866355"/>
            <a:ext cx="2049894" cy="29616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a:off x="3608127" y="837606"/>
            <a:ext cx="2043373" cy="29904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ed Rectangle 278"/>
          <p:cNvSpPr/>
          <p:nvPr/>
        </p:nvSpPr>
        <p:spPr>
          <a:xfrm>
            <a:off x="5865337" y="827946"/>
            <a:ext cx="2019320" cy="30000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extBox 279"/>
          <p:cNvSpPr txBox="1"/>
          <p:nvPr/>
        </p:nvSpPr>
        <p:spPr>
          <a:xfrm>
            <a:off x="1730986" y="901588"/>
            <a:ext cx="1943004" cy="461665"/>
          </a:xfrm>
          <a:prstGeom prst="rect">
            <a:avLst/>
          </a:prstGeom>
          <a:noFill/>
        </p:spPr>
        <p:txBody>
          <a:bodyPr wrap="square" rtlCol="0">
            <a:spAutoFit/>
          </a:bodyPr>
          <a:lstStyle/>
          <a:p>
            <a:r>
              <a:rPr lang="en-US" sz="2400" b="1" smtClean="0">
                <a:latin typeface="Arial" pitchFamily="34" charset="0"/>
                <a:cs typeface="Arial" pitchFamily="34" charset="0"/>
              </a:rPr>
              <a:t>896    8</a:t>
            </a:r>
            <a:endParaRPr lang="en-US" sz="2400" b="1">
              <a:latin typeface="Arial" pitchFamily="34" charset="0"/>
              <a:cs typeface="Arial" pitchFamily="34" charset="0"/>
            </a:endParaRPr>
          </a:p>
        </p:txBody>
      </p:sp>
      <p:cxnSp>
        <p:nvCxnSpPr>
          <p:cNvPr id="313" name="Straight Connector 312"/>
          <p:cNvCxnSpPr/>
          <p:nvPr/>
        </p:nvCxnSpPr>
        <p:spPr>
          <a:xfrm>
            <a:off x="2481846" y="979492"/>
            <a:ext cx="0" cy="8259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flipH="1">
            <a:off x="2481846" y="1338037"/>
            <a:ext cx="6301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5" name="TextBox 314"/>
          <p:cNvSpPr txBox="1"/>
          <p:nvPr/>
        </p:nvSpPr>
        <p:spPr>
          <a:xfrm>
            <a:off x="1730985" y="1238185"/>
            <a:ext cx="356188" cy="461665"/>
          </a:xfrm>
          <a:prstGeom prst="rect">
            <a:avLst/>
          </a:prstGeom>
          <a:noFill/>
        </p:spPr>
        <p:txBody>
          <a:bodyPr wrap="none" rtlCol="0">
            <a:spAutoFit/>
          </a:bodyPr>
          <a:lstStyle/>
          <a:p>
            <a:r>
              <a:rPr lang="en-US" sz="2400" b="1" smtClean="0">
                <a:latin typeface="Arial" pitchFamily="34" charset="0"/>
                <a:cs typeface="Arial" pitchFamily="34" charset="0"/>
              </a:rPr>
              <a:t>8</a:t>
            </a:r>
            <a:endParaRPr lang="en-US" sz="1050" b="1">
              <a:latin typeface="Arial" pitchFamily="34" charset="0"/>
              <a:cs typeface="Arial" pitchFamily="34" charset="0"/>
            </a:endParaRPr>
          </a:p>
        </p:txBody>
      </p:sp>
      <p:cxnSp>
        <p:nvCxnSpPr>
          <p:cNvPr id="316" name="Straight Connector 315"/>
          <p:cNvCxnSpPr/>
          <p:nvPr/>
        </p:nvCxnSpPr>
        <p:spPr>
          <a:xfrm>
            <a:off x="1764704" y="1689317"/>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7" name="TextBox 316"/>
          <p:cNvSpPr txBox="1"/>
          <p:nvPr/>
        </p:nvSpPr>
        <p:spPr>
          <a:xfrm>
            <a:off x="1730986" y="1701914"/>
            <a:ext cx="527709" cy="461665"/>
          </a:xfrm>
          <a:prstGeom prst="rect">
            <a:avLst/>
          </a:prstGeom>
          <a:noFill/>
        </p:spPr>
        <p:txBody>
          <a:bodyPr wrap="none" rtlCol="0">
            <a:spAutoFit/>
          </a:bodyPr>
          <a:lstStyle/>
          <a:p>
            <a:r>
              <a:rPr lang="en-US" sz="2400" b="1" smtClean="0">
                <a:latin typeface="Arial" pitchFamily="34" charset="0"/>
                <a:cs typeface="Arial" pitchFamily="34" charset="0"/>
              </a:rPr>
              <a:t>09</a:t>
            </a:r>
            <a:endParaRPr lang="en-US" sz="1050" b="1">
              <a:latin typeface="Arial" pitchFamily="34" charset="0"/>
              <a:cs typeface="Arial" pitchFamily="34" charset="0"/>
            </a:endParaRPr>
          </a:p>
        </p:txBody>
      </p:sp>
      <p:sp>
        <p:nvSpPr>
          <p:cNvPr id="318" name="TextBox 317"/>
          <p:cNvSpPr txBox="1"/>
          <p:nvPr/>
        </p:nvSpPr>
        <p:spPr>
          <a:xfrm>
            <a:off x="1730983" y="1986591"/>
            <a:ext cx="527709" cy="461665"/>
          </a:xfrm>
          <a:prstGeom prst="rect">
            <a:avLst/>
          </a:prstGeom>
          <a:noFill/>
        </p:spPr>
        <p:txBody>
          <a:bodyPr wrap="none" rtlCol="0">
            <a:spAutoFit/>
          </a:bodyPr>
          <a:lstStyle/>
          <a:p>
            <a:r>
              <a:rPr lang="en-US" sz="2400" b="1" smtClean="0">
                <a:latin typeface="Arial" pitchFamily="34" charset="0"/>
                <a:cs typeface="Arial" pitchFamily="34" charset="0"/>
              </a:rPr>
              <a:t>08</a:t>
            </a:r>
            <a:endParaRPr lang="en-US" sz="1050" b="1">
              <a:latin typeface="Arial" pitchFamily="34" charset="0"/>
              <a:cs typeface="Arial" pitchFamily="34" charset="0"/>
            </a:endParaRPr>
          </a:p>
        </p:txBody>
      </p:sp>
      <p:sp>
        <p:nvSpPr>
          <p:cNvPr id="319" name="TextBox 318"/>
          <p:cNvSpPr txBox="1"/>
          <p:nvPr/>
        </p:nvSpPr>
        <p:spPr>
          <a:xfrm>
            <a:off x="1836758" y="2458298"/>
            <a:ext cx="527709" cy="461665"/>
          </a:xfrm>
          <a:prstGeom prst="rect">
            <a:avLst/>
          </a:prstGeom>
          <a:noFill/>
        </p:spPr>
        <p:txBody>
          <a:bodyPr wrap="none" rtlCol="0">
            <a:spAutoFit/>
          </a:bodyPr>
          <a:lstStyle/>
          <a:p>
            <a:r>
              <a:rPr lang="en-US" sz="2400" b="1" smtClean="0">
                <a:latin typeface="Arial" pitchFamily="34" charset="0"/>
                <a:cs typeface="Arial" pitchFamily="34" charset="0"/>
              </a:rPr>
              <a:t>16</a:t>
            </a:r>
            <a:endParaRPr lang="en-US" sz="1050" b="1">
              <a:latin typeface="Arial" pitchFamily="34" charset="0"/>
              <a:cs typeface="Arial" pitchFamily="34" charset="0"/>
            </a:endParaRPr>
          </a:p>
        </p:txBody>
      </p:sp>
      <p:sp>
        <p:nvSpPr>
          <p:cNvPr id="320" name="TextBox 319"/>
          <p:cNvSpPr txBox="1"/>
          <p:nvPr/>
        </p:nvSpPr>
        <p:spPr>
          <a:xfrm>
            <a:off x="1823318" y="2815795"/>
            <a:ext cx="527709" cy="461665"/>
          </a:xfrm>
          <a:prstGeom prst="rect">
            <a:avLst/>
          </a:prstGeom>
          <a:noFill/>
        </p:spPr>
        <p:txBody>
          <a:bodyPr wrap="none" rtlCol="0">
            <a:spAutoFit/>
          </a:bodyPr>
          <a:lstStyle/>
          <a:p>
            <a:r>
              <a:rPr lang="en-US" sz="2400" b="1" smtClean="0">
                <a:latin typeface="Arial" pitchFamily="34" charset="0"/>
                <a:cs typeface="Arial" pitchFamily="34" charset="0"/>
              </a:rPr>
              <a:t>16</a:t>
            </a:r>
            <a:endParaRPr lang="en-US" sz="1050" b="1">
              <a:latin typeface="Arial" pitchFamily="34" charset="0"/>
              <a:cs typeface="Arial" pitchFamily="34" charset="0"/>
            </a:endParaRPr>
          </a:p>
        </p:txBody>
      </p:sp>
      <p:sp>
        <p:nvSpPr>
          <p:cNvPr id="321" name="TextBox 320"/>
          <p:cNvSpPr txBox="1"/>
          <p:nvPr/>
        </p:nvSpPr>
        <p:spPr>
          <a:xfrm>
            <a:off x="1974558" y="3277460"/>
            <a:ext cx="356188" cy="461665"/>
          </a:xfrm>
          <a:prstGeom prst="rect">
            <a:avLst/>
          </a:prstGeom>
          <a:noFill/>
        </p:spPr>
        <p:txBody>
          <a:bodyPr wrap="none" rtlCol="0">
            <a:spAutoFit/>
          </a:bodyPr>
          <a:lstStyle/>
          <a:p>
            <a:r>
              <a:rPr lang="en-US" sz="2400" b="1" smtClean="0">
                <a:latin typeface="Arial" pitchFamily="34" charset="0"/>
                <a:cs typeface="Arial" pitchFamily="34" charset="0"/>
              </a:rPr>
              <a:t>0</a:t>
            </a:r>
            <a:endParaRPr lang="en-US" sz="1050" b="1">
              <a:latin typeface="Arial" pitchFamily="34" charset="0"/>
              <a:cs typeface="Arial" pitchFamily="34" charset="0"/>
            </a:endParaRPr>
          </a:p>
        </p:txBody>
      </p:sp>
      <p:cxnSp>
        <p:nvCxnSpPr>
          <p:cNvPr id="322" name="Straight Connector 321"/>
          <p:cNvCxnSpPr/>
          <p:nvPr/>
        </p:nvCxnSpPr>
        <p:spPr>
          <a:xfrm>
            <a:off x="1798426" y="2448256"/>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1870477" y="3277460"/>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4" name="TextBox 323"/>
          <p:cNvSpPr txBox="1"/>
          <p:nvPr/>
        </p:nvSpPr>
        <p:spPr>
          <a:xfrm>
            <a:off x="2481846" y="1366959"/>
            <a:ext cx="699230" cy="461665"/>
          </a:xfrm>
          <a:prstGeom prst="rect">
            <a:avLst/>
          </a:prstGeom>
          <a:noFill/>
        </p:spPr>
        <p:txBody>
          <a:bodyPr wrap="none" rtlCol="0">
            <a:spAutoFit/>
          </a:bodyPr>
          <a:lstStyle/>
          <a:p>
            <a:r>
              <a:rPr lang="en-US" sz="2400" b="1" smtClean="0">
                <a:solidFill>
                  <a:schemeClr val="accent4">
                    <a:lumMod val="75000"/>
                  </a:schemeClr>
                </a:solidFill>
              </a:rPr>
              <a:t>112</a:t>
            </a:r>
            <a:endParaRPr lang="en-US" b="1">
              <a:solidFill>
                <a:schemeClr val="accent4">
                  <a:lumMod val="75000"/>
                </a:schemeClr>
              </a:solidFill>
            </a:endParaRPr>
          </a:p>
        </p:txBody>
      </p:sp>
      <p:pic>
        <p:nvPicPr>
          <p:cNvPr id="325" name="Picture 8"/>
          <p:cNvPicPr>
            <a:picLocks noChangeAspect="1"/>
          </p:cNvPicPr>
          <p:nvPr/>
        </p:nvPicPr>
        <p:blipFill>
          <a:blip r:embed="rId20"/>
          <a:srcRect/>
          <a:stretch>
            <a:fillRect/>
          </a:stretch>
        </p:blipFill>
        <p:spPr>
          <a:xfrm>
            <a:off x="1777901" y="3441063"/>
            <a:ext cx="2048489" cy="1787306"/>
          </a:xfrm>
          <a:prstGeom prst="rect">
            <a:avLst/>
          </a:prstGeom>
        </p:spPr>
      </p:pic>
      <p:sp>
        <p:nvSpPr>
          <p:cNvPr id="326" name="TextBox 325"/>
          <p:cNvSpPr txBox="1"/>
          <p:nvPr/>
        </p:nvSpPr>
        <p:spPr>
          <a:xfrm>
            <a:off x="3826390" y="990483"/>
            <a:ext cx="1943004" cy="461665"/>
          </a:xfrm>
          <a:prstGeom prst="rect">
            <a:avLst/>
          </a:prstGeom>
          <a:noFill/>
        </p:spPr>
        <p:txBody>
          <a:bodyPr wrap="square" rtlCol="0">
            <a:spAutoFit/>
          </a:bodyPr>
          <a:lstStyle/>
          <a:p>
            <a:r>
              <a:rPr lang="en-US" sz="2400" b="1" smtClean="0">
                <a:latin typeface="Arial" pitchFamily="34" charset="0"/>
                <a:cs typeface="Arial" pitchFamily="34" charset="0"/>
              </a:rPr>
              <a:t>651    3</a:t>
            </a:r>
            <a:endParaRPr lang="en-US" sz="2400" b="1">
              <a:latin typeface="Arial" pitchFamily="34" charset="0"/>
              <a:cs typeface="Arial" pitchFamily="34" charset="0"/>
            </a:endParaRPr>
          </a:p>
        </p:txBody>
      </p:sp>
      <p:cxnSp>
        <p:nvCxnSpPr>
          <p:cNvPr id="327" name="Straight Connector 326"/>
          <p:cNvCxnSpPr/>
          <p:nvPr/>
        </p:nvCxnSpPr>
        <p:spPr>
          <a:xfrm>
            <a:off x="4577250" y="1068387"/>
            <a:ext cx="0" cy="8259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flipH="1">
            <a:off x="4577250" y="1426932"/>
            <a:ext cx="6301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9" name="TextBox 328"/>
          <p:cNvSpPr txBox="1"/>
          <p:nvPr/>
        </p:nvSpPr>
        <p:spPr>
          <a:xfrm>
            <a:off x="3826389" y="1327080"/>
            <a:ext cx="356188" cy="461665"/>
          </a:xfrm>
          <a:prstGeom prst="rect">
            <a:avLst/>
          </a:prstGeom>
          <a:noFill/>
        </p:spPr>
        <p:txBody>
          <a:bodyPr wrap="none" rtlCol="0">
            <a:spAutoFit/>
          </a:bodyPr>
          <a:lstStyle/>
          <a:p>
            <a:r>
              <a:rPr lang="en-US" sz="2400" b="1" smtClean="0">
                <a:latin typeface="Arial" pitchFamily="34" charset="0"/>
                <a:cs typeface="Arial" pitchFamily="34" charset="0"/>
              </a:rPr>
              <a:t>6</a:t>
            </a:r>
            <a:endParaRPr lang="en-US" sz="1050" b="1">
              <a:latin typeface="Arial" pitchFamily="34" charset="0"/>
              <a:cs typeface="Arial" pitchFamily="34" charset="0"/>
            </a:endParaRPr>
          </a:p>
        </p:txBody>
      </p:sp>
      <p:cxnSp>
        <p:nvCxnSpPr>
          <p:cNvPr id="330" name="Straight Connector 329"/>
          <p:cNvCxnSpPr/>
          <p:nvPr/>
        </p:nvCxnSpPr>
        <p:spPr>
          <a:xfrm>
            <a:off x="3860108" y="1778212"/>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1" name="TextBox 330"/>
          <p:cNvSpPr txBox="1"/>
          <p:nvPr/>
        </p:nvSpPr>
        <p:spPr>
          <a:xfrm>
            <a:off x="3826390" y="1790809"/>
            <a:ext cx="527709" cy="461665"/>
          </a:xfrm>
          <a:prstGeom prst="rect">
            <a:avLst/>
          </a:prstGeom>
          <a:noFill/>
        </p:spPr>
        <p:txBody>
          <a:bodyPr wrap="none" rtlCol="0">
            <a:spAutoFit/>
          </a:bodyPr>
          <a:lstStyle/>
          <a:p>
            <a:r>
              <a:rPr lang="en-US" sz="2400" b="1" smtClean="0">
                <a:latin typeface="Arial" pitchFamily="34" charset="0"/>
                <a:cs typeface="Arial" pitchFamily="34" charset="0"/>
              </a:rPr>
              <a:t>05</a:t>
            </a:r>
            <a:endParaRPr lang="en-US" sz="1050" b="1">
              <a:latin typeface="Arial" pitchFamily="34" charset="0"/>
              <a:cs typeface="Arial" pitchFamily="34" charset="0"/>
            </a:endParaRPr>
          </a:p>
        </p:txBody>
      </p:sp>
      <p:sp>
        <p:nvSpPr>
          <p:cNvPr id="332" name="TextBox 331"/>
          <p:cNvSpPr txBox="1"/>
          <p:nvPr/>
        </p:nvSpPr>
        <p:spPr>
          <a:xfrm>
            <a:off x="3826387" y="2075486"/>
            <a:ext cx="527709" cy="461665"/>
          </a:xfrm>
          <a:prstGeom prst="rect">
            <a:avLst/>
          </a:prstGeom>
          <a:noFill/>
        </p:spPr>
        <p:txBody>
          <a:bodyPr wrap="none" rtlCol="0">
            <a:spAutoFit/>
          </a:bodyPr>
          <a:lstStyle/>
          <a:p>
            <a:r>
              <a:rPr lang="en-US" sz="2400" b="1" smtClean="0">
                <a:latin typeface="Arial" pitchFamily="34" charset="0"/>
                <a:cs typeface="Arial" pitchFamily="34" charset="0"/>
              </a:rPr>
              <a:t>03</a:t>
            </a:r>
            <a:endParaRPr lang="en-US" sz="1050" b="1">
              <a:latin typeface="Arial" pitchFamily="34" charset="0"/>
              <a:cs typeface="Arial" pitchFamily="34" charset="0"/>
            </a:endParaRPr>
          </a:p>
        </p:txBody>
      </p:sp>
      <p:sp>
        <p:nvSpPr>
          <p:cNvPr id="333" name="TextBox 332"/>
          <p:cNvSpPr txBox="1"/>
          <p:nvPr/>
        </p:nvSpPr>
        <p:spPr>
          <a:xfrm>
            <a:off x="3932162" y="2547193"/>
            <a:ext cx="527709" cy="461665"/>
          </a:xfrm>
          <a:prstGeom prst="rect">
            <a:avLst/>
          </a:prstGeom>
          <a:noFill/>
        </p:spPr>
        <p:txBody>
          <a:bodyPr wrap="none" rtlCol="0">
            <a:spAutoFit/>
          </a:bodyPr>
          <a:lstStyle/>
          <a:p>
            <a:r>
              <a:rPr lang="en-US" sz="2400" b="1" smtClean="0">
                <a:latin typeface="Arial" pitchFamily="34" charset="0"/>
                <a:cs typeface="Arial" pitchFamily="34" charset="0"/>
              </a:rPr>
              <a:t>21</a:t>
            </a:r>
            <a:endParaRPr lang="en-US" sz="1050" b="1">
              <a:latin typeface="Arial" pitchFamily="34" charset="0"/>
              <a:cs typeface="Arial" pitchFamily="34" charset="0"/>
            </a:endParaRPr>
          </a:p>
        </p:txBody>
      </p:sp>
      <p:sp>
        <p:nvSpPr>
          <p:cNvPr id="334" name="TextBox 333"/>
          <p:cNvSpPr txBox="1"/>
          <p:nvPr/>
        </p:nvSpPr>
        <p:spPr>
          <a:xfrm>
            <a:off x="3918722" y="2904690"/>
            <a:ext cx="527709" cy="461665"/>
          </a:xfrm>
          <a:prstGeom prst="rect">
            <a:avLst/>
          </a:prstGeom>
          <a:noFill/>
        </p:spPr>
        <p:txBody>
          <a:bodyPr wrap="none" rtlCol="0">
            <a:spAutoFit/>
          </a:bodyPr>
          <a:lstStyle/>
          <a:p>
            <a:r>
              <a:rPr lang="en-US" sz="2400" b="1" smtClean="0">
                <a:latin typeface="Arial" pitchFamily="34" charset="0"/>
                <a:cs typeface="Arial" pitchFamily="34" charset="0"/>
              </a:rPr>
              <a:t>21</a:t>
            </a:r>
            <a:endParaRPr lang="en-US" sz="1050" b="1">
              <a:latin typeface="Arial" pitchFamily="34" charset="0"/>
              <a:cs typeface="Arial" pitchFamily="34" charset="0"/>
            </a:endParaRPr>
          </a:p>
        </p:txBody>
      </p:sp>
      <p:sp>
        <p:nvSpPr>
          <p:cNvPr id="335" name="TextBox 334"/>
          <p:cNvSpPr txBox="1"/>
          <p:nvPr/>
        </p:nvSpPr>
        <p:spPr>
          <a:xfrm>
            <a:off x="4069962" y="3366355"/>
            <a:ext cx="356188" cy="461665"/>
          </a:xfrm>
          <a:prstGeom prst="rect">
            <a:avLst/>
          </a:prstGeom>
          <a:noFill/>
        </p:spPr>
        <p:txBody>
          <a:bodyPr wrap="none" rtlCol="0">
            <a:spAutoFit/>
          </a:bodyPr>
          <a:lstStyle/>
          <a:p>
            <a:r>
              <a:rPr lang="en-US" sz="2400" b="1" smtClean="0">
                <a:latin typeface="Arial" pitchFamily="34" charset="0"/>
                <a:cs typeface="Arial" pitchFamily="34" charset="0"/>
              </a:rPr>
              <a:t>0</a:t>
            </a:r>
            <a:endParaRPr lang="en-US" sz="1050" b="1">
              <a:latin typeface="Arial" pitchFamily="34" charset="0"/>
              <a:cs typeface="Arial" pitchFamily="34" charset="0"/>
            </a:endParaRPr>
          </a:p>
        </p:txBody>
      </p:sp>
      <p:cxnSp>
        <p:nvCxnSpPr>
          <p:cNvPr id="336" name="Straight Connector 335"/>
          <p:cNvCxnSpPr/>
          <p:nvPr/>
        </p:nvCxnSpPr>
        <p:spPr>
          <a:xfrm>
            <a:off x="3893830" y="2537151"/>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3965881" y="3366355"/>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8" name="TextBox 337"/>
          <p:cNvSpPr txBox="1"/>
          <p:nvPr/>
        </p:nvSpPr>
        <p:spPr>
          <a:xfrm>
            <a:off x="4577250" y="1455854"/>
            <a:ext cx="699230" cy="461665"/>
          </a:xfrm>
          <a:prstGeom prst="rect">
            <a:avLst/>
          </a:prstGeom>
          <a:noFill/>
        </p:spPr>
        <p:txBody>
          <a:bodyPr wrap="none" rtlCol="0">
            <a:spAutoFit/>
          </a:bodyPr>
          <a:lstStyle/>
          <a:p>
            <a:r>
              <a:rPr lang="en-US" sz="2400" b="1" smtClean="0">
                <a:solidFill>
                  <a:schemeClr val="accent4">
                    <a:lumMod val="75000"/>
                  </a:schemeClr>
                </a:solidFill>
              </a:rPr>
              <a:t>217</a:t>
            </a:r>
            <a:endParaRPr lang="en-US" b="1">
              <a:solidFill>
                <a:schemeClr val="accent4">
                  <a:lumMod val="75000"/>
                </a:schemeClr>
              </a:solidFill>
            </a:endParaRPr>
          </a:p>
        </p:txBody>
      </p:sp>
      <p:sp>
        <p:nvSpPr>
          <p:cNvPr id="339" name="TextBox 338"/>
          <p:cNvSpPr txBox="1"/>
          <p:nvPr/>
        </p:nvSpPr>
        <p:spPr>
          <a:xfrm>
            <a:off x="6153445" y="1028772"/>
            <a:ext cx="1943004" cy="461665"/>
          </a:xfrm>
          <a:prstGeom prst="rect">
            <a:avLst/>
          </a:prstGeom>
          <a:noFill/>
        </p:spPr>
        <p:txBody>
          <a:bodyPr wrap="square" rtlCol="0">
            <a:spAutoFit/>
          </a:bodyPr>
          <a:lstStyle/>
          <a:p>
            <a:r>
              <a:rPr lang="en-US" sz="2400" b="1" smtClean="0">
                <a:latin typeface="Arial" pitchFamily="34" charset="0"/>
                <a:cs typeface="Arial" pitchFamily="34" charset="0"/>
              </a:rPr>
              <a:t>846    6</a:t>
            </a:r>
            <a:endParaRPr lang="en-US" sz="2400" b="1">
              <a:latin typeface="Arial" pitchFamily="34" charset="0"/>
              <a:cs typeface="Arial" pitchFamily="34" charset="0"/>
            </a:endParaRPr>
          </a:p>
        </p:txBody>
      </p:sp>
      <p:cxnSp>
        <p:nvCxnSpPr>
          <p:cNvPr id="340" name="Straight Connector 339"/>
          <p:cNvCxnSpPr/>
          <p:nvPr/>
        </p:nvCxnSpPr>
        <p:spPr>
          <a:xfrm>
            <a:off x="6904305" y="1106676"/>
            <a:ext cx="0" cy="8259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H="1">
            <a:off x="6904305" y="1465221"/>
            <a:ext cx="6301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2" name="TextBox 341"/>
          <p:cNvSpPr txBox="1"/>
          <p:nvPr/>
        </p:nvSpPr>
        <p:spPr>
          <a:xfrm>
            <a:off x="6153444" y="1365369"/>
            <a:ext cx="356188" cy="461665"/>
          </a:xfrm>
          <a:prstGeom prst="rect">
            <a:avLst/>
          </a:prstGeom>
          <a:noFill/>
        </p:spPr>
        <p:txBody>
          <a:bodyPr wrap="none" rtlCol="0">
            <a:spAutoFit/>
          </a:bodyPr>
          <a:lstStyle/>
          <a:p>
            <a:r>
              <a:rPr lang="en-US" sz="2400" b="1" smtClean="0">
                <a:latin typeface="Arial" pitchFamily="34" charset="0"/>
                <a:cs typeface="Arial" pitchFamily="34" charset="0"/>
              </a:rPr>
              <a:t>6</a:t>
            </a:r>
            <a:endParaRPr lang="en-US" sz="1050" b="1">
              <a:latin typeface="Arial" pitchFamily="34" charset="0"/>
              <a:cs typeface="Arial" pitchFamily="34" charset="0"/>
            </a:endParaRPr>
          </a:p>
        </p:txBody>
      </p:sp>
      <p:cxnSp>
        <p:nvCxnSpPr>
          <p:cNvPr id="343" name="Straight Connector 342"/>
          <p:cNvCxnSpPr/>
          <p:nvPr/>
        </p:nvCxnSpPr>
        <p:spPr>
          <a:xfrm>
            <a:off x="6187163" y="1816501"/>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4" name="TextBox 343"/>
          <p:cNvSpPr txBox="1"/>
          <p:nvPr/>
        </p:nvSpPr>
        <p:spPr>
          <a:xfrm>
            <a:off x="6153445" y="1829098"/>
            <a:ext cx="527709" cy="461665"/>
          </a:xfrm>
          <a:prstGeom prst="rect">
            <a:avLst/>
          </a:prstGeom>
          <a:noFill/>
        </p:spPr>
        <p:txBody>
          <a:bodyPr wrap="none" rtlCol="0">
            <a:spAutoFit/>
          </a:bodyPr>
          <a:lstStyle/>
          <a:p>
            <a:r>
              <a:rPr lang="en-US" sz="2400" b="1" smtClean="0">
                <a:latin typeface="Arial" pitchFamily="34" charset="0"/>
                <a:cs typeface="Arial" pitchFamily="34" charset="0"/>
              </a:rPr>
              <a:t>24</a:t>
            </a:r>
            <a:endParaRPr lang="en-US" sz="1050" b="1">
              <a:latin typeface="Arial" pitchFamily="34" charset="0"/>
              <a:cs typeface="Arial" pitchFamily="34" charset="0"/>
            </a:endParaRPr>
          </a:p>
        </p:txBody>
      </p:sp>
      <p:sp>
        <p:nvSpPr>
          <p:cNvPr id="345" name="TextBox 344"/>
          <p:cNvSpPr txBox="1"/>
          <p:nvPr/>
        </p:nvSpPr>
        <p:spPr>
          <a:xfrm>
            <a:off x="6153442" y="2113775"/>
            <a:ext cx="527709" cy="461665"/>
          </a:xfrm>
          <a:prstGeom prst="rect">
            <a:avLst/>
          </a:prstGeom>
          <a:noFill/>
        </p:spPr>
        <p:txBody>
          <a:bodyPr wrap="none" rtlCol="0">
            <a:spAutoFit/>
          </a:bodyPr>
          <a:lstStyle/>
          <a:p>
            <a:r>
              <a:rPr lang="en-US" sz="2400" b="1" smtClean="0">
                <a:latin typeface="Arial" pitchFamily="34" charset="0"/>
                <a:cs typeface="Arial" pitchFamily="34" charset="0"/>
              </a:rPr>
              <a:t>24</a:t>
            </a:r>
            <a:endParaRPr lang="en-US" sz="1050" b="1">
              <a:latin typeface="Arial" pitchFamily="34" charset="0"/>
              <a:cs typeface="Arial" pitchFamily="34" charset="0"/>
            </a:endParaRPr>
          </a:p>
        </p:txBody>
      </p:sp>
      <p:sp>
        <p:nvSpPr>
          <p:cNvPr id="346" name="TextBox 345"/>
          <p:cNvSpPr txBox="1"/>
          <p:nvPr/>
        </p:nvSpPr>
        <p:spPr>
          <a:xfrm>
            <a:off x="6259217" y="2585482"/>
            <a:ext cx="527709" cy="461665"/>
          </a:xfrm>
          <a:prstGeom prst="rect">
            <a:avLst/>
          </a:prstGeom>
          <a:noFill/>
        </p:spPr>
        <p:txBody>
          <a:bodyPr wrap="none" rtlCol="0">
            <a:spAutoFit/>
          </a:bodyPr>
          <a:lstStyle/>
          <a:p>
            <a:r>
              <a:rPr lang="en-US" sz="2400" b="1" smtClean="0">
                <a:latin typeface="Arial" pitchFamily="34" charset="0"/>
                <a:cs typeface="Arial" pitchFamily="34" charset="0"/>
              </a:rPr>
              <a:t>06</a:t>
            </a:r>
            <a:endParaRPr lang="en-US" sz="1050" b="1">
              <a:latin typeface="Arial" pitchFamily="34" charset="0"/>
              <a:cs typeface="Arial" pitchFamily="34" charset="0"/>
            </a:endParaRPr>
          </a:p>
        </p:txBody>
      </p:sp>
      <p:sp>
        <p:nvSpPr>
          <p:cNvPr id="347" name="TextBox 346"/>
          <p:cNvSpPr txBox="1"/>
          <p:nvPr/>
        </p:nvSpPr>
        <p:spPr>
          <a:xfrm>
            <a:off x="6245777" y="2942979"/>
            <a:ext cx="527709" cy="461665"/>
          </a:xfrm>
          <a:prstGeom prst="rect">
            <a:avLst/>
          </a:prstGeom>
          <a:noFill/>
        </p:spPr>
        <p:txBody>
          <a:bodyPr wrap="none" rtlCol="0">
            <a:spAutoFit/>
          </a:bodyPr>
          <a:lstStyle/>
          <a:p>
            <a:r>
              <a:rPr lang="en-US" sz="2400" b="1" smtClean="0">
                <a:latin typeface="Arial" pitchFamily="34" charset="0"/>
                <a:cs typeface="Arial" pitchFamily="34" charset="0"/>
              </a:rPr>
              <a:t>06</a:t>
            </a:r>
            <a:endParaRPr lang="en-US" sz="1050" b="1">
              <a:latin typeface="Arial" pitchFamily="34" charset="0"/>
              <a:cs typeface="Arial" pitchFamily="34" charset="0"/>
            </a:endParaRPr>
          </a:p>
        </p:txBody>
      </p:sp>
      <p:sp>
        <p:nvSpPr>
          <p:cNvPr id="348" name="TextBox 347"/>
          <p:cNvSpPr txBox="1"/>
          <p:nvPr/>
        </p:nvSpPr>
        <p:spPr>
          <a:xfrm>
            <a:off x="6397017" y="3404644"/>
            <a:ext cx="356188" cy="461665"/>
          </a:xfrm>
          <a:prstGeom prst="rect">
            <a:avLst/>
          </a:prstGeom>
          <a:noFill/>
        </p:spPr>
        <p:txBody>
          <a:bodyPr wrap="none" rtlCol="0">
            <a:spAutoFit/>
          </a:bodyPr>
          <a:lstStyle/>
          <a:p>
            <a:r>
              <a:rPr lang="en-US" sz="2400" b="1" smtClean="0">
                <a:latin typeface="Arial" pitchFamily="34" charset="0"/>
                <a:cs typeface="Arial" pitchFamily="34" charset="0"/>
              </a:rPr>
              <a:t>0</a:t>
            </a:r>
            <a:endParaRPr lang="en-US" sz="1050" b="1">
              <a:latin typeface="Arial" pitchFamily="34" charset="0"/>
              <a:cs typeface="Arial" pitchFamily="34" charset="0"/>
            </a:endParaRPr>
          </a:p>
        </p:txBody>
      </p:sp>
      <p:cxnSp>
        <p:nvCxnSpPr>
          <p:cNvPr id="349" name="Straight Connector 348"/>
          <p:cNvCxnSpPr/>
          <p:nvPr/>
        </p:nvCxnSpPr>
        <p:spPr>
          <a:xfrm>
            <a:off x="6220885" y="2575440"/>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a:off x="6292936" y="3404644"/>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1" name="TextBox 350"/>
          <p:cNvSpPr txBox="1"/>
          <p:nvPr/>
        </p:nvSpPr>
        <p:spPr>
          <a:xfrm>
            <a:off x="6904305" y="1494143"/>
            <a:ext cx="699230" cy="461665"/>
          </a:xfrm>
          <a:prstGeom prst="rect">
            <a:avLst/>
          </a:prstGeom>
          <a:noFill/>
        </p:spPr>
        <p:txBody>
          <a:bodyPr wrap="none" rtlCol="0">
            <a:spAutoFit/>
          </a:bodyPr>
          <a:lstStyle/>
          <a:p>
            <a:r>
              <a:rPr lang="en-US" sz="2400" b="1" smtClean="0">
                <a:solidFill>
                  <a:schemeClr val="accent4">
                    <a:lumMod val="75000"/>
                  </a:schemeClr>
                </a:solidFill>
              </a:rPr>
              <a:t>141</a:t>
            </a:r>
            <a:endParaRPr lang="en-US" b="1">
              <a:solidFill>
                <a:schemeClr val="accent4">
                  <a:lumMod val="75000"/>
                </a:schemeClr>
              </a:solidFill>
            </a:endParaRPr>
          </a:p>
        </p:txBody>
      </p:sp>
    </p:spTree>
    <p:extLst>
      <p:ext uri="{BB962C8B-B14F-4D97-AF65-F5344CB8AC3E}">
        <p14:creationId xmlns:p14="http://schemas.microsoft.com/office/powerpoint/2010/main" val="2404461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barn(inVertical)">
                                      <p:cBhvr>
                                        <p:cTn id="7" dur="500"/>
                                        <p:tgtEl>
                                          <p:spTgt spid="280"/>
                                        </p:tgtEl>
                                      </p:cBhvr>
                                    </p:animEffect>
                                  </p:childTnLst>
                                </p:cTn>
                              </p:par>
                              <p:par>
                                <p:cTn id="8" presetID="16" presetClass="entr" presetSubtype="21" fill="hold" nodeType="withEffect">
                                  <p:stCondLst>
                                    <p:cond delay="0"/>
                                  </p:stCondLst>
                                  <p:childTnLst>
                                    <p:set>
                                      <p:cBhvr>
                                        <p:cTn id="9" dur="1" fill="hold">
                                          <p:stCondLst>
                                            <p:cond delay="0"/>
                                          </p:stCondLst>
                                        </p:cTn>
                                        <p:tgtEl>
                                          <p:spTgt spid="313"/>
                                        </p:tgtEl>
                                        <p:attrNameLst>
                                          <p:attrName>style.visibility</p:attrName>
                                        </p:attrNameLst>
                                      </p:cBhvr>
                                      <p:to>
                                        <p:strVal val="visible"/>
                                      </p:to>
                                    </p:set>
                                    <p:animEffect transition="in" filter="barn(inVertical)">
                                      <p:cBhvr>
                                        <p:cTn id="10" dur="500"/>
                                        <p:tgtEl>
                                          <p:spTgt spid="313"/>
                                        </p:tgtEl>
                                      </p:cBhvr>
                                    </p:animEffect>
                                  </p:childTnLst>
                                </p:cTn>
                              </p:par>
                              <p:par>
                                <p:cTn id="11" presetID="16" presetClass="entr" presetSubtype="21" fill="hold" nodeType="withEffect">
                                  <p:stCondLst>
                                    <p:cond delay="0"/>
                                  </p:stCondLst>
                                  <p:childTnLst>
                                    <p:set>
                                      <p:cBhvr>
                                        <p:cTn id="12" dur="1" fill="hold">
                                          <p:stCondLst>
                                            <p:cond delay="0"/>
                                          </p:stCondLst>
                                        </p:cTn>
                                        <p:tgtEl>
                                          <p:spTgt spid="314"/>
                                        </p:tgtEl>
                                        <p:attrNameLst>
                                          <p:attrName>style.visibility</p:attrName>
                                        </p:attrNameLst>
                                      </p:cBhvr>
                                      <p:to>
                                        <p:strVal val="visible"/>
                                      </p:to>
                                    </p:set>
                                    <p:animEffect transition="in" filter="barn(inVertical)">
                                      <p:cBhvr>
                                        <p:cTn id="13" dur="500"/>
                                        <p:tgtEl>
                                          <p:spTgt spid="3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15"/>
                                        </p:tgtEl>
                                        <p:attrNameLst>
                                          <p:attrName>style.visibility</p:attrName>
                                        </p:attrNameLst>
                                      </p:cBhvr>
                                      <p:to>
                                        <p:strVal val="visible"/>
                                      </p:to>
                                    </p:set>
                                    <p:animEffect transition="in" filter="barn(inVertical)">
                                      <p:cBhvr>
                                        <p:cTn id="16" dur="500"/>
                                        <p:tgtEl>
                                          <p:spTgt spid="315"/>
                                        </p:tgtEl>
                                      </p:cBhvr>
                                    </p:animEffect>
                                  </p:childTnLst>
                                </p:cTn>
                              </p:par>
                              <p:par>
                                <p:cTn id="17" presetID="16" presetClass="entr" presetSubtype="21" fill="hold" nodeType="withEffect">
                                  <p:stCondLst>
                                    <p:cond delay="0"/>
                                  </p:stCondLst>
                                  <p:childTnLst>
                                    <p:set>
                                      <p:cBhvr>
                                        <p:cTn id="18" dur="1" fill="hold">
                                          <p:stCondLst>
                                            <p:cond delay="0"/>
                                          </p:stCondLst>
                                        </p:cTn>
                                        <p:tgtEl>
                                          <p:spTgt spid="316"/>
                                        </p:tgtEl>
                                        <p:attrNameLst>
                                          <p:attrName>style.visibility</p:attrName>
                                        </p:attrNameLst>
                                      </p:cBhvr>
                                      <p:to>
                                        <p:strVal val="visible"/>
                                      </p:to>
                                    </p:set>
                                    <p:animEffect transition="in" filter="barn(inVertical)">
                                      <p:cBhvr>
                                        <p:cTn id="19" dur="500"/>
                                        <p:tgtEl>
                                          <p:spTgt spid="31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17"/>
                                        </p:tgtEl>
                                        <p:attrNameLst>
                                          <p:attrName>style.visibility</p:attrName>
                                        </p:attrNameLst>
                                      </p:cBhvr>
                                      <p:to>
                                        <p:strVal val="visible"/>
                                      </p:to>
                                    </p:set>
                                    <p:animEffect transition="in" filter="barn(inVertical)">
                                      <p:cBhvr>
                                        <p:cTn id="22" dur="500"/>
                                        <p:tgtEl>
                                          <p:spTgt spid="31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18"/>
                                        </p:tgtEl>
                                        <p:attrNameLst>
                                          <p:attrName>style.visibility</p:attrName>
                                        </p:attrNameLst>
                                      </p:cBhvr>
                                      <p:to>
                                        <p:strVal val="visible"/>
                                      </p:to>
                                    </p:set>
                                    <p:animEffect transition="in" filter="barn(inVertical)">
                                      <p:cBhvr>
                                        <p:cTn id="25" dur="500"/>
                                        <p:tgtEl>
                                          <p:spTgt spid="31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19"/>
                                        </p:tgtEl>
                                        <p:attrNameLst>
                                          <p:attrName>style.visibility</p:attrName>
                                        </p:attrNameLst>
                                      </p:cBhvr>
                                      <p:to>
                                        <p:strVal val="visible"/>
                                      </p:to>
                                    </p:set>
                                    <p:animEffect transition="in" filter="barn(inVertical)">
                                      <p:cBhvr>
                                        <p:cTn id="28" dur="500"/>
                                        <p:tgtEl>
                                          <p:spTgt spid="3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20"/>
                                        </p:tgtEl>
                                        <p:attrNameLst>
                                          <p:attrName>style.visibility</p:attrName>
                                        </p:attrNameLst>
                                      </p:cBhvr>
                                      <p:to>
                                        <p:strVal val="visible"/>
                                      </p:to>
                                    </p:set>
                                    <p:animEffect transition="in" filter="barn(inVertical)">
                                      <p:cBhvr>
                                        <p:cTn id="31" dur="500"/>
                                        <p:tgtEl>
                                          <p:spTgt spid="3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21"/>
                                        </p:tgtEl>
                                        <p:attrNameLst>
                                          <p:attrName>style.visibility</p:attrName>
                                        </p:attrNameLst>
                                      </p:cBhvr>
                                      <p:to>
                                        <p:strVal val="visible"/>
                                      </p:to>
                                    </p:set>
                                    <p:animEffect transition="in" filter="barn(inVertical)">
                                      <p:cBhvr>
                                        <p:cTn id="34" dur="500"/>
                                        <p:tgtEl>
                                          <p:spTgt spid="321"/>
                                        </p:tgtEl>
                                      </p:cBhvr>
                                    </p:animEffect>
                                  </p:childTnLst>
                                </p:cTn>
                              </p:par>
                              <p:par>
                                <p:cTn id="35" presetID="16" presetClass="entr" presetSubtype="21" fill="hold" nodeType="withEffect">
                                  <p:stCondLst>
                                    <p:cond delay="0"/>
                                  </p:stCondLst>
                                  <p:childTnLst>
                                    <p:set>
                                      <p:cBhvr>
                                        <p:cTn id="36" dur="1" fill="hold">
                                          <p:stCondLst>
                                            <p:cond delay="0"/>
                                          </p:stCondLst>
                                        </p:cTn>
                                        <p:tgtEl>
                                          <p:spTgt spid="322"/>
                                        </p:tgtEl>
                                        <p:attrNameLst>
                                          <p:attrName>style.visibility</p:attrName>
                                        </p:attrNameLst>
                                      </p:cBhvr>
                                      <p:to>
                                        <p:strVal val="visible"/>
                                      </p:to>
                                    </p:set>
                                    <p:animEffect transition="in" filter="barn(inVertical)">
                                      <p:cBhvr>
                                        <p:cTn id="37" dur="500"/>
                                        <p:tgtEl>
                                          <p:spTgt spid="322"/>
                                        </p:tgtEl>
                                      </p:cBhvr>
                                    </p:animEffect>
                                  </p:childTnLst>
                                </p:cTn>
                              </p:par>
                              <p:par>
                                <p:cTn id="38" presetID="16" presetClass="entr" presetSubtype="21" fill="hold" nodeType="withEffect">
                                  <p:stCondLst>
                                    <p:cond delay="0"/>
                                  </p:stCondLst>
                                  <p:childTnLst>
                                    <p:set>
                                      <p:cBhvr>
                                        <p:cTn id="39" dur="1" fill="hold">
                                          <p:stCondLst>
                                            <p:cond delay="0"/>
                                          </p:stCondLst>
                                        </p:cTn>
                                        <p:tgtEl>
                                          <p:spTgt spid="323"/>
                                        </p:tgtEl>
                                        <p:attrNameLst>
                                          <p:attrName>style.visibility</p:attrName>
                                        </p:attrNameLst>
                                      </p:cBhvr>
                                      <p:to>
                                        <p:strVal val="visible"/>
                                      </p:to>
                                    </p:set>
                                    <p:animEffect transition="in" filter="barn(inVertical)">
                                      <p:cBhvr>
                                        <p:cTn id="40" dur="500"/>
                                        <p:tgtEl>
                                          <p:spTgt spid="32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24"/>
                                        </p:tgtEl>
                                        <p:attrNameLst>
                                          <p:attrName>style.visibility</p:attrName>
                                        </p:attrNameLst>
                                      </p:cBhvr>
                                      <p:to>
                                        <p:strVal val="visible"/>
                                      </p:to>
                                    </p:set>
                                    <p:animEffect transition="in" filter="wipe(down)">
                                      <p:cBhvr>
                                        <p:cTn id="45" dur="500"/>
                                        <p:tgtEl>
                                          <p:spTgt spid="32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26"/>
                                        </p:tgtEl>
                                        <p:attrNameLst>
                                          <p:attrName>style.visibility</p:attrName>
                                        </p:attrNameLst>
                                      </p:cBhvr>
                                      <p:to>
                                        <p:strVal val="visible"/>
                                      </p:to>
                                    </p:set>
                                    <p:animEffect transition="in" filter="barn(inVertical)">
                                      <p:cBhvr>
                                        <p:cTn id="50" dur="500"/>
                                        <p:tgtEl>
                                          <p:spTgt spid="326"/>
                                        </p:tgtEl>
                                      </p:cBhvr>
                                    </p:animEffect>
                                  </p:childTnLst>
                                </p:cTn>
                              </p:par>
                              <p:par>
                                <p:cTn id="51" presetID="16" presetClass="entr" presetSubtype="21" fill="hold" nodeType="withEffect">
                                  <p:stCondLst>
                                    <p:cond delay="0"/>
                                  </p:stCondLst>
                                  <p:childTnLst>
                                    <p:set>
                                      <p:cBhvr>
                                        <p:cTn id="52" dur="1" fill="hold">
                                          <p:stCondLst>
                                            <p:cond delay="0"/>
                                          </p:stCondLst>
                                        </p:cTn>
                                        <p:tgtEl>
                                          <p:spTgt spid="327"/>
                                        </p:tgtEl>
                                        <p:attrNameLst>
                                          <p:attrName>style.visibility</p:attrName>
                                        </p:attrNameLst>
                                      </p:cBhvr>
                                      <p:to>
                                        <p:strVal val="visible"/>
                                      </p:to>
                                    </p:set>
                                    <p:animEffect transition="in" filter="barn(inVertical)">
                                      <p:cBhvr>
                                        <p:cTn id="53" dur="500"/>
                                        <p:tgtEl>
                                          <p:spTgt spid="327"/>
                                        </p:tgtEl>
                                      </p:cBhvr>
                                    </p:animEffect>
                                  </p:childTnLst>
                                </p:cTn>
                              </p:par>
                              <p:par>
                                <p:cTn id="54" presetID="16" presetClass="entr" presetSubtype="21" fill="hold" nodeType="withEffect">
                                  <p:stCondLst>
                                    <p:cond delay="0"/>
                                  </p:stCondLst>
                                  <p:childTnLst>
                                    <p:set>
                                      <p:cBhvr>
                                        <p:cTn id="55" dur="1" fill="hold">
                                          <p:stCondLst>
                                            <p:cond delay="0"/>
                                          </p:stCondLst>
                                        </p:cTn>
                                        <p:tgtEl>
                                          <p:spTgt spid="328"/>
                                        </p:tgtEl>
                                        <p:attrNameLst>
                                          <p:attrName>style.visibility</p:attrName>
                                        </p:attrNameLst>
                                      </p:cBhvr>
                                      <p:to>
                                        <p:strVal val="visible"/>
                                      </p:to>
                                    </p:set>
                                    <p:animEffect transition="in" filter="barn(inVertical)">
                                      <p:cBhvr>
                                        <p:cTn id="56" dur="500"/>
                                        <p:tgtEl>
                                          <p:spTgt spid="328"/>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29"/>
                                        </p:tgtEl>
                                        <p:attrNameLst>
                                          <p:attrName>style.visibility</p:attrName>
                                        </p:attrNameLst>
                                      </p:cBhvr>
                                      <p:to>
                                        <p:strVal val="visible"/>
                                      </p:to>
                                    </p:set>
                                    <p:animEffect transition="in" filter="barn(inVertical)">
                                      <p:cBhvr>
                                        <p:cTn id="59" dur="500"/>
                                        <p:tgtEl>
                                          <p:spTgt spid="329"/>
                                        </p:tgtEl>
                                      </p:cBhvr>
                                    </p:animEffect>
                                  </p:childTnLst>
                                </p:cTn>
                              </p:par>
                              <p:par>
                                <p:cTn id="60" presetID="16" presetClass="entr" presetSubtype="21" fill="hold" nodeType="withEffect">
                                  <p:stCondLst>
                                    <p:cond delay="0"/>
                                  </p:stCondLst>
                                  <p:childTnLst>
                                    <p:set>
                                      <p:cBhvr>
                                        <p:cTn id="61" dur="1" fill="hold">
                                          <p:stCondLst>
                                            <p:cond delay="0"/>
                                          </p:stCondLst>
                                        </p:cTn>
                                        <p:tgtEl>
                                          <p:spTgt spid="330"/>
                                        </p:tgtEl>
                                        <p:attrNameLst>
                                          <p:attrName>style.visibility</p:attrName>
                                        </p:attrNameLst>
                                      </p:cBhvr>
                                      <p:to>
                                        <p:strVal val="visible"/>
                                      </p:to>
                                    </p:set>
                                    <p:animEffect transition="in" filter="barn(inVertical)">
                                      <p:cBhvr>
                                        <p:cTn id="62" dur="500"/>
                                        <p:tgtEl>
                                          <p:spTgt spid="330"/>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31"/>
                                        </p:tgtEl>
                                        <p:attrNameLst>
                                          <p:attrName>style.visibility</p:attrName>
                                        </p:attrNameLst>
                                      </p:cBhvr>
                                      <p:to>
                                        <p:strVal val="visible"/>
                                      </p:to>
                                    </p:set>
                                    <p:animEffect transition="in" filter="barn(inVertical)">
                                      <p:cBhvr>
                                        <p:cTn id="65" dur="500"/>
                                        <p:tgtEl>
                                          <p:spTgt spid="331"/>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332"/>
                                        </p:tgtEl>
                                        <p:attrNameLst>
                                          <p:attrName>style.visibility</p:attrName>
                                        </p:attrNameLst>
                                      </p:cBhvr>
                                      <p:to>
                                        <p:strVal val="visible"/>
                                      </p:to>
                                    </p:set>
                                    <p:animEffect transition="in" filter="barn(inVertical)">
                                      <p:cBhvr>
                                        <p:cTn id="68" dur="500"/>
                                        <p:tgtEl>
                                          <p:spTgt spid="332"/>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333"/>
                                        </p:tgtEl>
                                        <p:attrNameLst>
                                          <p:attrName>style.visibility</p:attrName>
                                        </p:attrNameLst>
                                      </p:cBhvr>
                                      <p:to>
                                        <p:strVal val="visible"/>
                                      </p:to>
                                    </p:set>
                                    <p:animEffect transition="in" filter="barn(inVertical)">
                                      <p:cBhvr>
                                        <p:cTn id="71" dur="500"/>
                                        <p:tgtEl>
                                          <p:spTgt spid="333"/>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334"/>
                                        </p:tgtEl>
                                        <p:attrNameLst>
                                          <p:attrName>style.visibility</p:attrName>
                                        </p:attrNameLst>
                                      </p:cBhvr>
                                      <p:to>
                                        <p:strVal val="visible"/>
                                      </p:to>
                                    </p:set>
                                    <p:animEffect transition="in" filter="barn(inVertical)">
                                      <p:cBhvr>
                                        <p:cTn id="74" dur="500"/>
                                        <p:tgtEl>
                                          <p:spTgt spid="334"/>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335"/>
                                        </p:tgtEl>
                                        <p:attrNameLst>
                                          <p:attrName>style.visibility</p:attrName>
                                        </p:attrNameLst>
                                      </p:cBhvr>
                                      <p:to>
                                        <p:strVal val="visible"/>
                                      </p:to>
                                    </p:set>
                                    <p:animEffect transition="in" filter="barn(inVertical)">
                                      <p:cBhvr>
                                        <p:cTn id="77" dur="500"/>
                                        <p:tgtEl>
                                          <p:spTgt spid="335"/>
                                        </p:tgtEl>
                                      </p:cBhvr>
                                    </p:animEffect>
                                  </p:childTnLst>
                                </p:cTn>
                              </p:par>
                              <p:par>
                                <p:cTn id="78" presetID="16" presetClass="entr" presetSubtype="21" fill="hold" nodeType="withEffect">
                                  <p:stCondLst>
                                    <p:cond delay="0"/>
                                  </p:stCondLst>
                                  <p:childTnLst>
                                    <p:set>
                                      <p:cBhvr>
                                        <p:cTn id="79" dur="1" fill="hold">
                                          <p:stCondLst>
                                            <p:cond delay="0"/>
                                          </p:stCondLst>
                                        </p:cTn>
                                        <p:tgtEl>
                                          <p:spTgt spid="336"/>
                                        </p:tgtEl>
                                        <p:attrNameLst>
                                          <p:attrName>style.visibility</p:attrName>
                                        </p:attrNameLst>
                                      </p:cBhvr>
                                      <p:to>
                                        <p:strVal val="visible"/>
                                      </p:to>
                                    </p:set>
                                    <p:animEffect transition="in" filter="barn(inVertical)">
                                      <p:cBhvr>
                                        <p:cTn id="80" dur="500"/>
                                        <p:tgtEl>
                                          <p:spTgt spid="336"/>
                                        </p:tgtEl>
                                      </p:cBhvr>
                                    </p:animEffect>
                                  </p:childTnLst>
                                </p:cTn>
                              </p:par>
                              <p:par>
                                <p:cTn id="81" presetID="16" presetClass="entr" presetSubtype="21" fill="hold" nodeType="withEffect">
                                  <p:stCondLst>
                                    <p:cond delay="0"/>
                                  </p:stCondLst>
                                  <p:childTnLst>
                                    <p:set>
                                      <p:cBhvr>
                                        <p:cTn id="82" dur="1" fill="hold">
                                          <p:stCondLst>
                                            <p:cond delay="0"/>
                                          </p:stCondLst>
                                        </p:cTn>
                                        <p:tgtEl>
                                          <p:spTgt spid="337"/>
                                        </p:tgtEl>
                                        <p:attrNameLst>
                                          <p:attrName>style.visibility</p:attrName>
                                        </p:attrNameLst>
                                      </p:cBhvr>
                                      <p:to>
                                        <p:strVal val="visible"/>
                                      </p:to>
                                    </p:set>
                                    <p:animEffect transition="in" filter="barn(inVertical)">
                                      <p:cBhvr>
                                        <p:cTn id="83" dur="500"/>
                                        <p:tgtEl>
                                          <p:spTgt spid="33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338"/>
                                        </p:tgtEl>
                                        <p:attrNameLst>
                                          <p:attrName>style.visibility</p:attrName>
                                        </p:attrNameLst>
                                      </p:cBhvr>
                                      <p:to>
                                        <p:strVal val="visible"/>
                                      </p:to>
                                    </p:set>
                                    <p:animEffect transition="in" filter="wipe(down)">
                                      <p:cBhvr>
                                        <p:cTn id="88" dur="500"/>
                                        <p:tgtEl>
                                          <p:spTgt spid="338"/>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339"/>
                                        </p:tgtEl>
                                        <p:attrNameLst>
                                          <p:attrName>style.visibility</p:attrName>
                                        </p:attrNameLst>
                                      </p:cBhvr>
                                      <p:to>
                                        <p:strVal val="visible"/>
                                      </p:to>
                                    </p:set>
                                    <p:animEffect transition="in" filter="barn(inVertical)">
                                      <p:cBhvr>
                                        <p:cTn id="93" dur="500"/>
                                        <p:tgtEl>
                                          <p:spTgt spid="339"/>
                                        </p:tgtEl>
                                      </p:cBhvr>
                                    </p:animEffect>
                                  </p:childTnLst>
                                </p:cTn>
                              </p:par>
                              <p:par>
                                <p:cTn id="94" presetID="16" presetClass="entr" presetSubtype="21" fill="hold" nodeType="withEffect">
                                  <p:stCondLst>
                                    <p:cond delay="0"/>
                                  </p:stCondLst>
                                  <p:childTnLst>
                                    <p:set>
                                      <p:cBhvr>
                                        <p:cTn id="95" dur="1" fill="hold">
                                          <p:stCondLst>
                                            <p:cond delay="0"/>
                                          </p:stCondLst>
                                        </p:cTn>
                                        <p:tgtEl>
                                          <p:spTgt spid="340"/>
                                        </p:tgtEl>
                                        <p:attrNameLst>
                                          <p:attrName>style.visibility</p:attrName>
                                        </p:attrNameLst>
                                      </p:cBhvr>
                                      <p:to>
                                        <p:strVal val="visible"/>
                                      </p:to>
                                    </p:set>
                                    <p:animEffect transition="in" filter="barn(inVertical)">
                                      <p:cBhvr>
                                        <p:cTn id="96" dur="500"/>
                                        <p:tgtEl>
                                          <p:spTgt spid="340"/>
                                        </p:tgtEl>
                                      </p:cBhvr>
                                    </p:animEffect>
                                  </p:childTnLst>
                                </p:cTn>
                              </p:par>
                              <p:par>
                                <p:cTn id="97" presetID="16" presetClass="entr" presetSubtype="21" fill="hold" nodeType="withEffect">
                                  <p:stCondLst>
                                    <p:cond delay="0"/>
                                  </p:stCondLst>
                                  <p:childTnLst>
                                    <p:set>
                                      <p:cBhvr>
                                        <p:cTn id="98" dur="1" fill="hold">
                                          <p:stCondLst>
                                            <p:cond delay="0"/>
                                          </p:stCondLst>
                                        </p:cTn>
                                        <p:tgtEl>
                                          <p:spTgt spid="341"/>
                                        </p:tgtEl>
                                        <p:attrNameLst>
                                          <p:attrName>style.visibility</p:attrName>
                                        </p:attrNameLst>
                                      </p:cBhvr>
                                      <p:to>
                                        <p:strVal val="visible"/>
                                      </p:to>
                                    </p:set>
                                    <p:animEffect transition="in" filter="barn(inVertical)">
                                      <p:cBhvr>
                                        <p:cTn id="99" dur="500"/>
                                        <p:tgtEl>
                                          <p:spTgt spid="341"/>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342"/>
                                        </p:tgtEl>
                                        <p:attrNameLst>
                                          <p:attrName>style.visibility</p:attrName>
                                        </p:attrNameLst>
                                      </p:cBhvr>
                                      <p:to>
                                        <p:strVal val="visible"/>
                                      </p:to>
                                    </p:set>
                                    <p:animEffect transition="in" filter="barn(inVertical)">
                                      <p:cBhvr>
                                        <p:cTn id="102" dur="500"/>
                                        <p:tgtEl>
                                          <p:spTgt spid="342"/>
                                        </p:tgtEl>
                                      </p:cBhvr>
                                    </p:animEffect>
                                  </p:childTnLst>
                                </p:cTn>
                              </p:par>
                              <p:par>
                                <p:cTn id="103" presetID="16" presetClass="entr" presetSubtype="21" fill="hold" nodeType="withEffect">
                                  <p:stCondLst>
                                    <p:cond delay="0"/>
                                  </p:stCondLst>
                                  <p:childTnLst>
                                    <p:set>
                                      <p:cBhvr>
                                        <p:cTn id="104" dur="1" fill="hold">
                                          <p:stCondLst>
                                            <p:cond delay="0"/>
                                          </p:stCondLst>
                                        </p:cTn>
                                        <p:tgtEl>
                                          <p:spTgt spid="343"/>
                                        </p:tgtEl>
                                        <p:attrNameLst>
                                          <p:attrName>style.visibility</p:attrName>
                                        </p:attrNameLst>
                                      </p:cBhvr>
                                      <p:to>
                                        <p:strVal val="visible"/>
                                      </p:to>
                                    </p:set>
                                    <p:animEffect transition="in" filter="barn(inVertical)">
                                      <p:cBhvr>
                                        <p:cTn id="105" dur="500"/>
                                        <p:tgtEl>
                                          <p:spTgt spid="343"/>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344"/>
                                        </p:tgtEl>
                                        <p:attrNameLst>
                                          <p:attrName>style.visibility</p:attrName>
                                        </p:attrNameLst>
                                      </p:cBhvr>
                                      <p:to>
                                        <p:strVal val="visible"/>
                                      </p:to>
                                    </p:set>
                                    <p:animEffect transition="in" filter="barn(inVertical)">
                                      <p:cBhvr>
                                        <p:cTn id="108" dur="500"/>
                                        <p:tgtEl>
                                          <p:spTgt spid="344"/>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345"/>
                                        </p:tgtEl>
                                        <p:attrNameLst>
                                          <p:attrName>style.visibility</p:attrName>
                                        </p:attrNameLst>
                                      </p:cBhvr>
                                      <p:to>
                                        <p:strVal val="visible"/>
                                      </p:to>
                                    </p:set>
                                    <p:animEffect transition="in" filter="barn(inVertical)">
                                      <p:cBhvr>
                                        <p:cTn id="111" dur="500"/>
                                        <p:tgtEl>
                                          <p:spTgt spid="345"/>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346"/>
                                        </p:tgtEl>
                                        <p:attrNameLst>
                                          <p:attrName>style.visibility</p:attrName>
                                        </p:attrNameLst>
                                      </p:cBhvr>
                                      <p:to>
                                        <p:strVal val="visible"/>
                                      </p:to>
                                    </p:set>
                                    <p:animEffect transition="in" filter="barn(inVertical)">
                                      <p:cBhvr>
                                        <p:cTn id="114" dur="500"/>
                                        <p:tgtEl>
                                          <p:spTgt spid="346"/>
                                        </p:tgtEl>
                                      </p:cBhvr>
                                    </p:animEffect>
                                  </p:childTnLst>
                                </p:cTn>
                              </p:par>
                              <p:par>
                                <p:cTn id="115" presetID="16" presetClass="entr" presetSubtype="21" fill="hold" grpId="0" nodeType="withEffect">
                                  <p:stCondLst>
                                    <p:cond delay="0"/>
                                  </p:stCondLst>
                                  <p:childTnLst>
                                    <p:set>
                                      <p:cBhvr>
                                        <p:cTn id="116" dur="1" fill="hold">
                                          <p:stCondLst>
                                            <p:cond delay="0"/>
                                          </p:stCondLst>
                                        </p:cTn>
                                        <p:tgtEl>
                                          <p:spTgt spid="347"/>
                                        </p:tgtEl>
                                        <p:attrNameLst>
                                          <p:attrName>style.visibility</p:attrName>
                                        </p:attrNameLst>
                                      </p:cBhvr>
                                      <p:to>
                                        <p:strVal val="visible"/>
                                      </p:to>
                                    </p:set>
                                    <p:animEffect transition="in" filter="barn(inVertical)">
                                      <p:cBhvr>
                                        <p:cTn id="117" dur="500"/>
                                        <p:tgtEl>
                                          <p:spTgt spid="347"/>
                                        </p:tgtEl>
                                      </p:cBhvr>
                                    </p:animEffect>
                                  </p:childTnLst>
                                </p:cTn>
                              </p:par>
                              <p:par>
                                <p:cTn id="118" presetID="16" presetClass="entr" presetSubtype="21" fill="hold" grpId="0" nodeType="withEffect">
                                  <p:stCondLst>
                                    <p:cond delay="0"/>
                                  </p:stCondLst>
                                  <p:childTnLst>
                                    <p:set>
                                      <p:cBhvr>
                                        <p:cTn id="119" dur="1" fill="hold">
                                          <p:stCondLst>
                                            <p:cond delay="0"/>
                                          </p:stCondLst>
                                        </p:cTn>
                                        <p:tgtEl>
                                          <p:spTgt spid="348"/>
                                        </p:tgtEl>
                                        <p:attrNameLst>
                                          <p:attrName>style.visibility</p:attrName>
                                        </p:attrNameLst>
                                      </p:cBhvr>
                                      <p:to>
                                        <p:strVal val="visible"/>
                                      </p:to>
                                    </p:set>
                                    <p:animEffect transition="in" filter="barn(inVertical)">
                                      <p:cBhvr>
                                        <p:cTn id="120" dur="500"/>
                                        <p:tgtEl>
                                          <p:spTgt spid="348"/>
                                        </p:tgtEl>
                                      </p:cBhvr>
                                    </p:animEffect>
                                  </p:childTnLst>
                                </p:cTn>
                              </p:par>
                              <p:par>
                                <p:cTn id="121" presetID="16" presetClass="entr" presetSubtype="21" fill="hold" nodeType="withEffect">
                                  <p:stCondLst>
                                    <p:cond delay="0"/>
                                  </p:stCondLst>
                                  <p:childTnLst>
                                    <p:set>
                                      <p:cBhvr>
                                        <p:cTn id="122" dur="1" fill="hold">
                                          <p:stCondLst>
                                            <p:cond delay="0"/>
                                          </p:stCondLst>
                                        </p:cTn>
                                        <p:tgtEl>
                                          <p:spTgt spid="349"/>
                                        </p:tgtEl>
                                        <p:attrNameLst>
                                          <p:attrName>style.visibility</p:attrName>
                                        </p:attrNameLst>
                                      </p:cBhvr>
                                      <p:to>
                                        <p:strVal val="visible"/>
                                      </p:to>
                                    </p:set>
                                    <p:animEffect transition="in" filter="barn(inVertical)">
                                      <p:cBhvr>
                                        <p:cTn id="123" dur="500"/>
                                        <p:tgtEl>
                                          <p:spTgt spid="349"/>
                                        </p:tgtEl>
                                      </p:cBhvr>
                                    </p:animEffect>
                                  </p:childTnLst>
                                </p:cTn>
                              </p:par>
                              <p:par>
                                <p:cTn id="124" presetID="16" presetClass="entr" presetSubtype="21" fill="hold" nodeType="withEffect">
                                  <p:stCondLst>
                                    <p:cond delay="0"/>
                                  </p:stCondLst>
                                  <p:childTnLst>
                                    <p:set>
                                      <p:cBhvr>
                                        <p:cTn id="125" dur="1" fill="hold">
                                          <p:stCondLst>
                                            <p:cond delay="0"/>
                                          </p:stCondLst>
                                        </p:cTn>
                                        <p:tgtEl>
                                          <p:spTgt spid="350"/>
                                        </p:tgtEl>
                                        <p:attrNameLst>
                                          <p:attrName>style.visibility</p:attrName>
                                        </p:attrNameLst>
                                      </p:cBhvr>
                                      <p:to>
                                        <p:strVal val="visible"/>
                                      </p:to>
                                    </p:set>
                                    <p:animEffect transition="in" filter="barn(inVertical)">
                                      <p:cBhvr>
                                        <p:cTn id="126" dur="500"/>
                                        <p:tgtEl>
                                          <p:spTgt spid="350"/>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351"/>
                                        </p:tgtEl>
                                        <p:attrNameLst>
                                          <p:attrName>style.visibility</p:attrName>
                                        </p:attrNameLst>
                                      </p:cBhvr>
                                      <p:to>
                                        <p:strVal val="visible"/>
                                      </p:to>
                                    </p:set>
                                    <p:animEffect transition="in" filter="wipe(down)">
                                      <p:cBhvr>
                                        <p:cTn id="131" dur="5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P spid="315" grpId="0"/>
      <p:bldP spid="317" grpId="0"/>
      <p:bldP spid="318" grpId="0"/>
      <p:bldP spid="319" grpId="0"/>
      <p:bldP spid="320" grpId="0"/>
      <p:bldP spid="321" grpId="0"/>
      <p:bldP spid="324" grpId="0"/>
      <p:bldP spid="326" grpId="0"/>
      <p:bldP spid="329" grpId="0"/>
      <p:bldP spid="331" grpId="0"/>
      <p:bldP spid="332" grpId="0"/>
      <p:bldP spid="333" grpId="0"/>
      <p:bldP spid="334" grpId="0"/>
      <p:bldP spid="335" grpId="0"/>
      <p:bldP spid="338" grpId="0"/>
      <p:bldP spid="339" grpId="0"/>
      <p:bldP spid="342" grpId="0"/>
      <p:bldP spid="344" grpId="0"/>
      <p:bldP spid="345" grpId="0"/>
      <p:bldP spid="346" grpId="0"/>
      <p:bldP spid="347" grpId="0"/>
      <p:bldP spid="348" grpId="0"/>
      <p:bldP spid="3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10"/>
        <p:cNvGrpSpPr/>
        <p:nvPr/>
      </p:nvGrpSpPr>
      <p:grpSpPr>
        <a:xfrm>
          <a:off x="0" y="0"/>
          <a:ext cx="0" cy="0"/>
          <a:chOff x="0" y="0"/>
          <a:chExt cx="0" cy="0"/>
        </a:xfrm>
      </p:grpSpPr>
      <p:grpSp>
        <p:nvGrpSpPr>
          <p:cNvPr id="7214" name="Google Shape;7214;p50"/>
          <p:cNvGrpSpPr/>
          <p:nvPr/>
        </p:nvGrpSpPr>
        <p:grpSpPr>
          <a:xfrm>
            <a:off x="6344563" y="1444370"/>
            <a:ext cx="247819" cy="237429"/>
            <a:chOff x="4399325" y="2898075"/>
            <a:chExt cx="636250" cy="609575"/>
          </a:xfrm>
        </p:grpSpPr>
        <p:sp>
          <p:nvSpPr>
            <p:cNvPr id="7215" name="Google Shape;7215;p50"/>
            <p:cNvSpPr/>
            <p:nvPr/>
          </p:nvSpPr>
          <p:spPr>
            <a:xfrm>
              <a:off x="4519275" y="3058825"/>
              <a:ext cx="111500" cy="45925"/>
            </a:xfrm>
            <a:custGeom>
              <a:avLst/>
              <a:gdLst/>
              <a:ahLst/>
              <a:cxnLst/>
              <a:rect l="l" t="t" r="r" b="b"/>
              <a:pathLst>
                <a:path w="4460" h="1837" extrusionOk="0">
                  <a:moveTo>
                    <a:pt x="782" y="0"/>
                  </a:moveTo>
                  <a:cubicBezTo>
                    <a:pt x="589" y="0"/>
                    <a:pt x="497" y="55"/>
                    <a:pt x="422" y="97"/>
                  </a:cubicBezTo>
                  <a:cubicBezTo>
                    <a:pt x="235" y="201"/>
                    <a:pt x="0" y="546"/>
                    <a:pt x="303" y="546"/>
                  </a:cubicBezTo>
                  <a:cubicBezTo>
                    <a:pt x="391" y="546"/>
                    <a:pt x="524" y="517"/>
                    <a:pt x="716" y="445"/>
                  </a:cubicBezTo>
                  <a:cubicBezTo>
                    <a:pt x="789" y="417"/>
                    <a:pt x="877" y="404"/>
                    <a:pt x="977" y="404"/>
                  </a:cubicBezTo>
                  <a:cubicBezTo>
                    <a:pt x="1833" y="404"/>
                    <a:pt x="3570" y="1343"/>
                    <a:pt x="4169" y="1703"/>
                  </a:cubicBezTo>
                  <a:cubicBezTo>
                    <a:pt x="4330" y="1783"/>
                    <a:pt x="4410" y="1837"/>
                    <a:pt x="4410" y="1837"/>
                  </a:cubicBezTo>
                  <a:cubicBezTo>
                    <a:pt x="4410" y="1837"/>
                    <a:pt x="4460" y="1514"/>
                    <a:pt x="4440" y="1514"/>
                  </a:cubicBezTo>
                  <a:cubicBezTo>
                    <a:pt x="4439" y="1514"/>
                    <a:pt x="4438" y="1515"/>
                    <a:pt x="4437" y="1516"/>
                  </a:cubicBezTo>
                  <a:cubicBezTo>
                    <a:pt x="2120" y="265"/>
                    <a:pt x="1205" y="0"/>
                    <a:pt x="7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50"/>
            <p:cNvSpPr/>
            <p:nvPr/>
          </p:nvSpPr>
          <p:spPr>
            <a:xfrm>
              <a:off x="4598075" y="2983600"/>
              <a:ext cx="44850" cy="109775"/>
            </a:xfrm>
            <a:custGeom>
              <a:avLst/>
              <a:gdLst/>
              <a:ahLst/>
              <a:cxnLst/>
              <a:rect l="l" t="t" r="r" b="b"/>
              <a:pathLst>
                <a:path w="1794" h="4391" extrusionOk="0">
                  <a:moveTo>
                    <a:pt x="842" y="1"/>
                  </a:moveTo>
                  <a:cubicBezTo>
                    <a:pt x="734" y="1"/>
                    <a:pt x="560" y="125"/>
                    <a:pt x="482" y="242"/>
                  </a:cubicBezTo>
                  <a:cubicBezTo>
                    <a:pt x="321" y="456"/>
                    <a:pt x="0" y="831"/>
                    <a:pt x="1445" y="4391"/>
                  </a:cubicBezTo>
                  <a:lnTo>
                    <a:pt x="1793" y="4391"/>
                  </a:lnTo>
                  <a:cubicBezTo>
                    <a:pt x="1793" y="4391"/>
                    <a:pt x="1740" y="4284"/>
                    <a:pt x="1686" y="4150"/>
                  </a:cubicBezTo>
                  <a:cubicBezTo>
                    <a:pt x="1338" y="3454"/>
                    <a:pt x="402" y="1259"/>
                    <a:pt x="776" y="563"/>
                  </a:cubicBezTo>
                  <a:cubicBezTo>
                    <a:pt x="996" y="138"/>
                    <a:pt x="955" y="1"/>
                    <a:pt x="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50"/>
            <p:cNvSpPr/>
            <p:nvPr/>
          </p:nvSpPr>
          <p:spPr>
            <a:xfrm>
              <a:off x="4399325" y="3116900"/>
              <a:ext cx="464200" cy="390750"/>
            </a:xfrm>
            <a:custGeom>
              <a:avLst/>
              <a:gdLst/>
              <a:ahLst/>
              <a:cxnLst/>
              <a:rect l="l" t="t" r="r" b="b"/>
              <a:pathLst>
                <a:path w="18568" h="15630" extrusionOk="0">
                  <a:moveTo>
                    <a:pt x="8340" y="1"/>
                  </a:moveTo>
                  <a:cubicBezTo>
                    <a:pt x="7620" y="1"/>
                    <a:pt x="6901" y="97"/>
                    <a:pt x="6210" y="290"/>
                  </a:cubicBezTo>
                  <a:cubicBezTo>
                    <a:pt x="3748" y="986"/>
                    <a:pt x="1" y="2565"/>
                    <a:pt x="1205" y="5777"/>
                  </a:cubicBezTo>
                  <a:cubicBezTo>
                    <a:pt x="2532" y="9275"/>
                    <a:pt x="5339" y="10553"/>
                    <a:pt x="7561" y="10553"/>
                  </a:cubicBezTo>
                  <a:cubicBezTo>
                    <a:pt x="8297" y="10553"/>
                    <a:pt x="8970" y="10413"/>
                    <a:pt x="9503" y="10166"/>
                  </a:cubicBezTo>
                  <a:cubicBezTo>
                    <a:pt x="11632" y="9155"/>
                    <a:pt x="11988" y="6739"/>
                    <a:pt x="11992" y="6714"/>
                  </a:cubicBezTo>
                  <a:lnTo>
                    <a:pt x="11992" y="6714"/>
                  </a:lnTo>
                  <a:cubicBezTo>
                    <a:pt x="11985" y="6762"/>
                    <a:pt x="10745" y="15413"/>
                    <a:pt x="14642" y="15627"/>
                  </a:cubicBezTo>
                  <a:cubicBezTo>
                    <a:pt x="14693" y="15629"/>
                    <a:pt x="14743" y="15630"/>
                    <a:pt x="14793" y="15630"/>
                  </a:cubicBezTo>
                  <a:cubicBezTo>
                    <a:pt x="18567" y="15630"/>
                    <a:pt x="18228" y="9685"/>
                    <a:pt x="18228" y="9685"/>
                  </a:cubicBezTo>
                  <a:lnTo>
                    <a:pt x="9770" y="129"/>
                  </a:lnTo>
                  <a:cubicBezTo>
                    <a:pt x="9299" y="44"/>
                    <a:pt x="8819"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50"/>
            <p:cNvSpPr/>
            <p:nvPr/>
          </p:nvSpPr>
          <p:spPr>
            <a:xfrm>
              <a:off x="4717175" y="3376350"/>
              <a:ext cx="102400" cy="94600"/>
            </a:xfrm>
            <a:custGeom>
              <a:avLst/>
              <a:gdLst/>
              <a:ahLst/>
              <a:cxnLst/>
              <a:rect l="l" t="t" r="r" b="b"/>
              <a:pathLst>
                <a:path w="4096" h="3784" extrusionOk="0">
                  <a:moveTo>
                    <a:pt x="2216" y="0"/>
                  </a:moveTo>
                  <a:cubicBezTo>
                    <a:pt x="1799" y="0"/>
                    <a:pt x="1335" y="186"/>
                    <a:pt x="857" y="699"/>
                  </a:cubicBezTo>
                  <a:cubicBezTo>
                    <a:pt x="1" y="1604"/>
                    <a:pt x="911" y="3784"/>
                    <a:pt x="1994" y="3784"/>
                  </a:cubicBezTo>
                  <a:cubicBezTo>
                    <a:pt x="2095" y="3784"/>
                    <a:pt x="2199" y="3764"/>
                    <a:pt x="2302" y="3723"/>
                  </a:cubicBezTo>
                  <a:cubicBezTo>
                    <a:pt x="3507" y="3268"/>
                    <a:pt x="4096" y="1555"/>
                    <a:pt x="3908" y="1127"/>
                  </a:cubicBezTo>
                  <a:cubicBezTo>
                    <a:pt x="3746" y="801"/>
                    <a:pt x="3083" y="0"/>
                    <a:pt x="2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50"/>
            <p:cNvSpPr/>
            <p:nvPr/>
          </p:nvSpPr>
          <p:spPr>
            <a:xfrm>
              <a:off x="4475525" y="3176125"/>
              <a:ext cx="192150" cy="134625"/>
            </a:xfrm>
            <a:custGeom>
              <a:avLst/>
              <a:gdLst/>
              <a:ahLst/>
              <a:cxnLst/>
              <a:rect l="l" t="t" r="r" b="b"/>
              <a:pathLst>
                <a:path w="7686" h="5385" extrusionOk="0">
                  <a:moveTo>
                    <a:pt x="3620" y="0"/>
                  </a:moveTo>
                  <a:cubicBezTo>
                    <a:pt x="1928" y="0"/>
                    <a:pt x="0" y="990"/>
                    <a:pt x="272" y="2311"/>
                  </a:cubicBezTo>
                  <a:cubicBezTo>
                    <a:pt x="645" y="4102"/>
                    <a:pt x="2891" y="5384"/>
                    <a:pt x="3851" y="5384"/>
                  </a:cubicBezTo>
                  <a:cubicBezTo>
                    <a:pt x="3924" y="5384"/>
                    <a:pt x="3989" y="5377"/>
                    <a:pt x="4046" y="5362"/>
                  </a:cubicBezTo>
                  <a:cubicBezTo>
                    <a:pt x="4822" y="5121"/>
                    <a:pt x="7686" y="3381"/>
                    <a:pt x="5625" y="758"/>
                  </a:cubicBezTo>
                  <a:cubicBezTo>
                    <a:pt x="5191" y="228"/>
                    <a:pt x="4433" y="0"/>
                    <a:pt x="36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50"/>
            <p:cNvSpPr/>
            <p:nvPr/>
          </p:nvSpPr>
          <p:spPr>
            <a:xfrm>
              <a:off x="4656950" y="2898075"/>
              <a:ext cx="378625" cy="446175"/>
            </a:xfrm>
            <a:custGeom>
              <a:avLst/>
              <a:gdLst/>
              <a:ahLst/>
              <a:cxnLst/>
              <a:rect l="l" t="t" r="r" b="b"/>
              <a:pathLst>
                <a:path w="15145" h="17847" extrusionOk="0">
                  <a:moveTo>
                    <a:pt x="5139" y="1"/>
                  </a:moveTo>
                  <a:cubicBezTo>
                    <a:pt x="2906" y="1"/>
                    <a:pt x="1422" y="2783"/>
                    <a:pt x="643" y="4787"/>
                  </a:cubicBezTo>
                  <a:cubicBezTo>
                    <a:pt x="188" y="5885"/>
                    <a:pt x="1" y="7116"/>
                    <a:pt x="108" y="8320"/>
                  </a:cubicBezTo>
                  <a:lnTo>
                    <a:pt x="8699" y="17742"/>
                  </a:lnTo>
                  <a:cubicBezTo>
                    <a:pt x="8699" y="17742"/>
                    <a:pt x="9356" y="17847"/>
                    <a:pt x="10245" y="17847"/>
                  </a:cubicBezTo>
                  <a:cubicBezTo>
                    <a:pt x="12047" y="17847"/>
                    <a:pt x="14801" y="17415"/>
                    <a:pt x="14963" y="14798"/>
                  </a:cubicBezTo>
                  <a:cubicBezTo>
                    <a:pt x="15144" y="11480"/>
                    <a:pt x="8827" y="11230"/>
                    <a:pt x="6913" y="11230"/>
                  </a:cubicBezTo>
                  <a:cubicBezTo>
                    <a:pt x="6595" y="11230"/>
                    <a:pt x="6399" y="11237"/>
                    <a:pt x="6374" y="11238"/>
                  </a:cubicBezTo>
                  <a:lnTo>
                    <a:pt x="6374" y="11238"/>
                  </a:lnTo>
                  <a:cubicBezTo>
                    <a:pt x="6467" y="11234"/>
                    <a:pt x="8857" y="11117"/>
                    <a:pt x="10064" y="9123"/>
                  </a:cubicBezTo>
                  <a:cubicBezTo>
                    <a:pt x="11296" y="7062"/>
                    <a:pt x="11028" y="2619"/>
                    <a:pt x="6585" y="371"/>
                  </a:cubicBezTo>
                  <a:cubicBezTo>
                    <a:pt x="6072" y="115"/>
                    <a:pt x="5590" y="1"/>
                    <a:pt x="5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50"/>
            <p:cNvSpPr/>
            <p:nvPr/>
          </p:nvSpPr>
          <p:spPr>
            <a:xfrm>
              <a:off x="4878425" y="3222375"/>
              <a:ext cx="126950" cy="84375"/>
            </a:xfrm>
            <a:custGeom>
              <a:avLst/>
              <a:gdLst/>
              <a:ahLst/>
              <a:cxnLst/>
              <a:rect l="l" t="t" r="r" b="b"/>
              <a:pathLst>
                <a:path w="5078" h="3375" extrusionOk="0">
                  <a:moveTo>
                    <a:pt x="2511" y="1"/>
                  </a:moveTo>
                  <a:cubicBezTo>
                    <a:pt x="2214" y="1"/>
                    <a:pt x="1935" y="75"/>
                    <a:pt x="1714" y="246"/>
                  </a:cubicBezTo>
                  <a:cubicBezTo>
                    <a:pt x="1" y="1558"/>
                    <a:pt x="1420" y="3057"/>
                    <a:pt x="1848" y="3298"/>
                  </a:cubicBezTo>
                  <a:cubicBezTo>
                    <a:pt x="1930" y="3349"/>
                    <a:pt x="2061" y="3375"/>
                    <a:pt x="2224" y="3375"/>
                  </a:cubicBezTo>
                  <a:cubicBezTo>
                    <a:pt x="2910" y="3375"/>
                    <a:pt x="4155" y="2917"/>
                    <a:pt x="4631" y="1986"/>
                  </a:cubicBezTo>
                  <a:cubicBezTo>
                    <a:pt x="5077" y="1094"/>
                    <a:pt x="3654" y="1"/>
                    <a:pt x="2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50"/>
            <p:cNvSpPr/>
            <p:nvPr/>
          </p:nvSpPr>
          <p:spPr>
            <a:xfrm>
              <a:off x="4702250" y="2954675"/>
              <a:ext cx="161500" cy="154925"/>
            </a:xfrm>
            <a:custGeom>
              <a:avLst/>
              <a:gdLst/>
              <a:ahLst/>
              <a:cxnLst/>
              <a:rect l="l" t="t" r="r" b="b"/>
              <a:pathLst>
                <a:path w="6460" h="6197" extrusionOk="0">
                  <a:moveTo>
                    <a:pt x="3136" y="1"/>
                  </a:moveTo>
                  <a:cubicBezTo>
                    <a:pt x="1378" y="1"/>
                    <a:pt x="1" y="3829"/>
                    <a:pt x="1400" y="5253"/>
                  </a:cubicBezTo>
                  <a:cubicBezTo>
                    <a:pt x="2095" y="5940"/>
                    <a:pt x="2759" y="6197"/>
                    <a:pt x="3361" y="6197"/>
                  </a:cubicBezTo>
                  <a:cubicBezTo>
                    <a:pt x="4823" y="6197"/>
                    <a:pt x="5910" y="4679"/>
                    <a:pt x="6138" y="4129"/>
                  </a:cubicBezTo>
                  <a:cubicBezTo>
                    <a:pt x="6459" y="3380"/>
                    <a:pt x="5415" y="650"/>
                    <a:pt x="3515" y="61"/>
                  </a:cubicBezTo>
                  <a:cubicBezTo>
                    <a:pt x="3387" y="20"/>
                    <a:pt x="3261" y="1"/>
                    <a:pt x="3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50"/>
            <p:cNvSpPr/>
            <p:nvPr/>
          </p:nvSpPr>
          <p:spPr>
            <a:xfrm>
              <a:off x="4614125" y="3077425"/>
              <a:ext cx="270350" cy="288500"/>
            </a:xfrm>
            <a:custGeom>
              <a:avLst/>
              <a:gdLst/>
              <a:ahLst/>
              <a:cxnLst/>
              <a:rect l="l" t="t" r="r" b="b"/>
              <a:pathLst>
                <a:path w="10814" h="11540" extrusionOk="0">
                  <a:moveTo>
                    <a:pt x="1004" y="1"/>
                  </a:moveTo>
                  <a:cubicBezTo>
                    <a:pt x="788" y="1"/>
                    <a:pt x="575" y="76"/>
                    <a:pt x="402" y="236"/>
                  </a:cubicBezTo>
                  <a:cubicBezTo>
                    <a:pt x="27" y="611"/>
                    <a:pt x="1" y="1173"/>
                    <a:pt x="348" y="1548"/>
                  </a:cubicBezTo>
                  <a:lnTo>
                    <a:pt x="9101" y="11237"/>
                  </a:lnTo>
                  <a:cubicBezTo>
                    <a:pt x="9303" y="11439"/>
                    <a:pt x="9559" y="11540"/>
                    <a:pt x="9811" y="11540"/>
                  </a:cubicBezTo>
                  <a:cubicBezTo>
                    <a:pt x="10027" y="11540"/>
                    <a:pt x="10239" y="11465"/>
                    <a:pt x="10412" y="11317"/>
                  </a:cubicBezTo>
                  <a:cubicBezTo>
                    <a:pt x="10787" y="10969"/>
                    <a:pt x="10814" y="10380"/>
                    <a:pt x="10466" y="10006"/>
                  </a:cubicBezTo>
                  <a:lnTo>
                    <a:pt x="1714" y="290"/>
                  </a:lnTo>
                  <a:cubicBezTo>
                    <a:pt x="1512" y="103"/>
                    <a:pt x="1256" y="1"/>
                    <a:pt x="1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4" name="Google Shape;7224;p50"/>
          <p:cNvGrpSpPr/>
          <p:nvPr/>
        </p:nvGrpSpPr>
        <p:grpSpPr>
          <a:xfrm rot="9408940">
            <a:off x="6359169" y="979488"/>
            <a:ext cx="218629" cy="209134"/>
            <a:chOff x="3667825" y="3955800"/>
            <a:chExt cx="460525" cy="440525"/>
          </a:xfrm>
        </p:grpSpPr>
        <p:sp>
          <p:nvSpPr>
            <p:cNvPr id="7225" name="Google Shape;7225;p50"/>
            <p:cNvSpPr/>
            <p:nvPr/>
          </p:nvSpPr>
          <p:spPr>
            <a:xfrm>
              <a:off x="3950325" y="4255650"/>
              <a:ext cx="31475" cy="79900"/>
            </a:xfrm>
            <a:custGeom>
              <a:avLst/>
              <a:gdLst/>
              <a:ahLst/>
              <a:cxnLst/>
              <a:rect l="l" t="t" r="r" b="b"/>
              <a:pathLst>
                <a:path w="1259" h="3196" extrusionOk="0">
                  <a:moveTo>
                    <a:pt x="215" y="1"/>
                  </a:moveTo>
                  <a:cubicBezTo>
                    <a:pt x="215" y="54"/>
                    <a:pt x="1" y="54"/>
                    <a:pt x="1" y="54"/>
                  </a:cubicBezTo>
                  <a:cubicBezTo>
                    <a:pt x="1" y="54"/>
                    <a:pt x="28" y="108"/>
                    <a:pt x="55" y="215"/>
                  </a:cubicBezTo>
                  <a:cubicBezTo>
                    <a:pt x="295" y="750"/>
                    <a:pt x="965" y="2276"/>
                    <a:pt x="724" y="2784"/>
                  </a:cubicBezTo>
                  <a:cubicBezTo>
                    <a:pt x="574" y="3097"/>
                    <a:pt x="604" y="3196"/>
                    <a:pt x="684" y="3196"/>
                  </a:cubicBezTo>
                  <a:cubicBezTo>
                    <a:pt x="762" y="3196"/>
                    <a:pt x="885" y="3104"/>
                    <a:pt x="938" y="3025"/>
                  </a:cubicBezTo>
                  <a:cubicBezTo>
                    <a:pt x="1018" y="2865"/>
                    <a:pt x="1259" y="2597"/>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50"/>
            <p:cNvSpPr/>
            <p:nvPr/>
          </p:nvSpPr>
          <p:spPr>
            <a:xfrm>
              <a:off x="3958375" y="4248300"/>
              <a:ext cx="80875" cy="32850"/>
            </a:xfrm>
            <a:custGeom>
              <a:avLst/>
              <a:gdLst/>
              <a:ahLst/>
              <a:cxnLst/>
              <a:rect l="l" t="t" r="r" b="b"/>
              <a:pathLst>
                <a:path w="3235" h="1314" extrusionOk="0">
                  <a:moveTo>
                    <a:pt x="27" y="0"/>
                  </a:moveTo>
                  <a:lnTo>
                    <a:pt x="0" y="241"/>
                  </a:lnTo>
                  <a:cubicBezTo>
                    <a:pt x="1632" y="1120"/>
                    <a:pt x="2315" y="1314"/>
                    <a:pt x="2636" y="1314"/>
                  </a:cubicBezTo>
                  <a:cubicBezTo>
                    <a:pt x="2794" y="1314"/>
                    <a:pt x="2865" y="1267"/>
                    <a:pt x="2918" y="1231"/>
                  </a:cubicBezTo>
                  <a:cubicBezTo>
                    <a:pt x="3061" y="1170"/>
                    <a:pt x="3235" y="938"/>
                    <a:pt x="3024" y="938"/>
                  </a:cubicBezTo>
                  <a:cubicBezTo>
                    <a:pt x="2959" y="938"/>
                    <a:pt x="2856" y="960"/>
                    <a:pt x="2704" y="1017"/>
                  </a:cubicBezTo>
                  <a:cubicBezTo>
                    <a:pt x="2649" y="1037"/>
                    <a:pt x="2584" y="1045"/>
                    <a:pt x="2511" y="1045"/>
                  </a:cubicBezTo>
                  <a:cubicBezTo>
                    <a:pt x="1877" y="1045"/>
                    <a:pt x="647" y="371"/>
                    <a:pt x="214" y="107"/>
                  </a:cubicBezTo>
                  <a:cubicBezTo>
                    <a:pt x="107" y="27"/>
                    <a:pt x="27" y="0"/>
                    <a:pt x="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50"/>
            <p:cNvSpPr/>
            <p:nvPr/>
          </p:nvSpPr>
          <p:spPr>
            <a:xfrm>
              <a:off x="3667825" y="4072425"/>
              <a:ext cx="273850" cy="323900"/>
            </a:xfrm>
            <a:custGeom>
              <a:avLst/>
              <a:gdLst/>
              <a:ahLst/>
              <a:cxnLst/>
              <a:rect l="l" t="t" r="r" b="b"/>
              <a:pathLst>
                <a:path w="10954" h="12956" extrusionOk="0">
                  <a:moveTo>
                    <a:pt x="3524" y="1"/>
                  </a:moveTo>
                  <a:cubicBezTo>
                    <a:pt x="2220" y="1"/>
                    <a:pt x="221" y="314"/>
                    <a:pt x="113" y="2217"/>
                  </a:cubicBezTo>
                  <a:cubicBezTo>
                    <a:pt x="0" y="4604"/>
                    <a:pt x="4472" y="4794"/>
                    <a:pt x="5894" y="4794"/>
                  </a:cubicBezTo>
                  <a:cubicBezTo>
                    <a:pt x="6163" y="4794"/>
                    <a:pt x="6322" y="4787"/>
                    <a:pt x="6323" y="4787"/>
                  </a:cubicBezTo>
                  <a:lnTo>
                    <a:pt x="6323" y="4787"/>
                  </a:lnTo>
                  <a:cubicBezTo>
                    <a:pt x="6322" y="4787"/>
                    <a:pt x="4529" y="4894"/>
                    <a:pt x="3646" y="6366"/>
                  </a:cubicBezTo>
                  <a:cubicBezTo>
                    <a:pt x="2790" y="7865"/>
                    <a:pt x="2977" y="11050"/>
                    <a:pt x="6189" y="12683"/>
                  </a:cubicBezTo>
                  <a:cubicBezTo>
                    <a:pt x="6563" y="12872"/>
                    <a:pt x="6916" y="12956"/>
                    <a:pt x="7246" y="12956"/>
                  </a:cubicBezTo>
                  <a:cubicBezTo>
                    <a:pt x="8875" y="12956"/>
                    <a:pt x="9968" y="10917"/>
                    <a:pt x="10525" y="9471"/>
                  </a:cubicBezTo>
                  <a:cubicBezTo>
                    <a:pt x="10819" y="8668"/>
                    <a:pt x="10953" y="7811"/>
                    <a:pt x="10873" y="6928"/>
                  </a:cubicBezTo>
                  <a:lnTo>
                    <a:pt x="4636" y="76"/>
                  </a:lnTo>
                  <a:cubicBezTo>
                    <a:pt x="4636" y="76"/>
                    <a:pt x="4164" y="1"/>
                    <a:pt x="3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50"/>
            <p:cNvSpPr/>
            <p:nvPr/>
          </p:nvSpPr>
          <p:spPr>
            <a:xfrm>
              <a:off x="3689450" y="4100025"/>
              <a:ext cx="90950" cy="61650"/>
            </a:xfrm>
            <a:custGeom>
              <a:avLst/>
              <a:gdLst/>
              <a:ahLst/>
              <a:cxnLst/>
              <a:rect l="l" t="t" r="r" b="b"/>
              <a:pathLst>
                <a:path w="3638" h="2466" extrusionOk="0">
                  <a:moveTo>
                    <a:pt x="2092" y="1"/>
                  </a:moveTo>
                  <a:cubicBezTo>
                    <a:pt x="1611" y="1"/>
                    <a:pt x="672" y="321"/>
                    <a:pt x="319" y="1006"/>
                  </a:cubicBezTo>
                  <a:cubicBezTo>
                    <a:pt x="0" y="1686"/>
                    <a:pt x="1029" y="2466"/>
                    <a:pt x="1855" y="2466"/>
                  </a:cubicBezTo>
                  <a:cubicBezTo>
                    <a:pt x="2071" y="2466"/>
                    <a:pt x="2272" y="2413"/>
                    <a:pt x="2433" y="2291"/>
                  </a:cubicBezTo>
                  <a:cubicBezTo>
                    <a:pt x="3638" y="1354"/>
                    <a:pt x="2620" y="257"/>
                    <a:pt x="2326" y="43"/>
                  </a:cubicBezTo>
                  <a:cubicBezTo>
                    <a:pt x="2275" y="15"/>
                    <a:pt x="2194" y="1"/>
                    <a:pt x="20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50"/>
            <p:cNvSpPr/>
            <p:nvPr/>
          </p:nvSpPr>
          <p:spPr>
            <a:xfrm>
              <a:off x="3791750" y="4243000"/>
              <a:ext cx="117375" cy="112050"/>
            </a:xfrm>
            <a:custGeom>
              <a:avLst/>
              <a:gdLst/>
              <a:ahLst/>
              <a:cxnLst/>
              <a:rect l="l" t="t" r="r" b="b"/>
              <a:pathLst>
                <a:path w="4695" h="4482" extrusionOk="0">
                  <a:moveTo>
                    <a:pt x="2241" y="1"/>
                  </a:moveTo>
                  <a:cubicBezTo>
                    <a:pt x="1194" y="1"/>
                    <a:pt x="411" y="1082"/>
                    <a:pt x="241" y="1497"/>
                  </a:cubicBezTo>
                  <a:cubicBezTo>
                    <a:pt x="1" y="2059"/>
                    <a:pt x="777" y="3986"/>
                    <a:pt x="2142" y="4441"/>
                  </a:cubicBezTo>
                  <a:cubicBezTo>
                    <a:pt x="2231" y="4469"/>
                    <a:pt x="2319" y="4481"/>
                    <a:pt x="2406" y="4481"/>
                  </a:cubicBezTo>
                  <a:cubicBezTo>
                    <a:pt x="3681" y="4481"/>
                    <a:pt x="4695" y="1696"/>
                    <a:pt x="3667" y="694"/>
                  </a:cubicBezTo>
                  <a:cubicBezTo>
                    <a:pt x="3163" y="189"/>
                    <a:pt x="2679" y="1"/>
                    <a:pt x="22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50"/>
            <p:cNvSpPr/>
            <p:nvPr/>
          </p:nvSpPr>
          <p:spPr>
            <a:xfrm>
              <a:off x="3790600" y="3955800"/>
              <a:ext cx="337750" cy="281425"/>
            </a:xfrm>
            <a:custGeom>
              <a:avLst/>
              <a:gdLst/>
              <a:ahLst/>
              <a:cxnLst/>
              <a:rect l="l" t="t" r="r" b="b"/>
              <a:pathLst>
                <a:path w="13510" h="11257" extrusionOk="0">
                  <a:moveTo>
                    <a:pt x="2705" y="1"/>
                  </a:moveTo>
                  <a:cubicBezTo>
                    <a:pt x="1" y="1"/>
                    <a:pt x="261" y="4286"/>
                    <a:pt x="261" y="4286"/>
                  </a:cubicBezTo>
                  <a:lnTo>
                    <a:pt x="6417" y="11165"/>
                  </a:lnTo>
                  <a:cubicBezTo>
                    <a:pt x="6746" y="11227"/>
                    <a:pt x="7079" y="11257"/>
                    <a:pt x="7411" y="11257"/>
                  </a:cubicBezTo>
                  <a:cubicBezTo>
                    <a:pt x="7944" y="11257"/>
                    <a:pt x="8475" y="11179"/>
                    <a:pt x="8986" y="11031"/>
                  </a:cubicBezTo>
                  <a:cubicBezTo>
                    <a:pt x="10806" y="10523"/>
                    <a:pt x="13510" y="9372"/>
                    <a:pt x="12600" y="7043"/>
                  </a:cubicBezTo>
                  <a:cubicBezTo>
                    <a:pt x="11621" y="4545"/>
                    <a:pt x="9612" y="3614"/>
                    <a:pt x="8011" y="3614"/>
                  </a:cubicBezTo>
                  <a:cubicBezTo>
                    <a:pt x="7468" y="3614"/>
                    <a:pt x="6971" y="3721"/>
                    <a:pt x="6577" y="3911"/>
                  </a:cubicBezTo>
                  <a:cubicBezTo>
                    <a:pt x="5088" y="4593"/>
                    <a:pt x="4813" y="6226"/>
                    <a:pt x="4786" y="6410"/>
                  </a:cubicBezTo>
                  <a:lnTo>
                    <a:pt x="4786" y="6410"/>
                  </a:lnTo>
                  <a:cubicBezTo>
                    <a:pt x="4834" y="6052"/>
                    <a:pt x="5581" y="133"/>
                    <a:pt x="2830" y="4"/>
                  </a:cubicBezTo>
                  <a:cubicBezTo>
                    <a:pt x="2788" y="2"/>
                    <a:pt x="2746" y="1"/>
                    <a:pt x="27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50"/>
            <p:cNvSpPr/>
            <p:nvPr/>
          </p:nvSpPr>
          <p:spPr>
            <a:xfrm>
              <a:off x="3822525" y="3981575"/>
              <a:ext cx="74225" cy="68500"/>
            </a:xfrm>
            <a:custGeom>
              <a:avLst/>
              <a:gdLst/>
              <a:ahLst/>
              <a:cxnLst/>
              <a:rect l="l" t="t" r="r" b="b"/>
              <a:pathLst>
                <a:path w="2969" h="2740" extrusionOk="0">
                  <a:moveTo>
                    <a:pt x="1535" y="0"/>
                  </a:moveTo>
                  <a:cubicBezTo>
                    <a:pt x="1462" y="0"/>
                    <a:pt x="1387" y="14"/>
                    <a:pt x="1312" y="43"/>
                  </a:cubicBezTo>
                  <a:cubicBezTo>
                    <a:pt x="456" y="364"/>
                    <a:pt x="1" y="1596"/>
                    <a:pt x="188" y="1944"/>
                  </a:cubicBezTo>
                  <a:cubicBezTo>
                    <a:pt x="279" y="2144"/>
                    <a:pt x="766" y="2739"/>
                    <a:pt x="1396" y="2739"/>
                  </a:cubicBezTo>
                  <a:cubicBezTo>
                    <a:pt x="1693" y="2739"/>
                    <a:pt x="2022" y="2607"/>
                    <a:pt x="2356" y="2238"/>
                  </a:cubicBezTo>
                  <a:cubicBezTo>
                    <a:pt x="2969" y="1601"/>
                    <a:pt x="2325" y="0"/>
                    <a:pt x="1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50"/>
            <p:cNvSpPr/>
            <p:nvPr/>
          </p:nvSpPr>
          <p:spPr>
            <a:xfrm>
              <a:off x="3933600" y="4096625"/>
              <a:ext cx="139525" cy="97925"/>
            </a:xfrm>
            <a:custGeom>
              <a:avLst/>
              <a:gdLst/>
              <a:ahLst/>
              <a:cxnLst/>
              <a:rect l="l" t="t" r="r" b="b"/>
              <a:pathLst>
                <a:path w="5581" h="3917" extrusionOk="0">
                  <a:moveTo>
                    <a:pt x="2772" y="1"/>
                  </a:moveTo>
                  <a:cubicBezTo>
                    <a:pt x="2717" y="1"/>
                    <a:pt x="2667" y="6"/>
                    <a:pt x="2624" y="18"/>
                  </a:cubicBezTo>
                  <a:cubicBezTo>
                    <a:pt x="2062" y="206"/>
                    <a:pt x="1" y="1490"/>
                    <a:pt x="1500" y="3364"/>
                  </a:cubicBezTo>
                  <a:cubicBezTo>
                    <a:pt x="1809" y="3751"/>
                    <a:pt x="2351" y="3917"/>
                    <a:pt x="2934" y="3917"/>
                  </a:cubicBezTo>
                  <a:cubicBezTo>
                    <a:pt x="4165" y="3917"/>
                    <a:pt x="5581" y="3176"/>
                    <a:pt x="5381" y="2213"/>
                  </a:cubicBezTo>
                  <a:cubicBezTo>
                    <a:pt x="5108" y="923"/>
                    <a:pt x="3478" y="1"/>
                    <a:pt x="2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50"/>
            <p:cNvSpPr/>
            <p:nvPr/>
          </p:nvSpPr>
          <p:spPr>
            <a:xfrm>
              <a:off x="3776350" y="4057750"/>
              <a:ext cx="196100" cy="208650"/>
            </a:xfrm>
            <a:custGeom>
              <a:avLst/>
              <a:gdLst/>
              <a:ahLst/>
              <a:cxnLst/>
              <a:rect l="l" t="t" r="r" b="b"/>
              <a:pathLst>
                <a:path w="7844" h="8346" extrusionOk="0">
                  <a:moveTo>
                    <a:pt x="745" y="0"/>
                  </a:moveTo>
                  <a:cubicBezTo>
                    <a:pt x="584" y="0"/>
                    <a:pt x="422" y="53"/>
                    <a:pt x="295" y="155"/>
                  </a:cubicBezTo>
                  <a:cubicBezTo>
                    <a:pt x="28" y="395"/>
                    <a:pt x="1" y="824"/>
                    <a:pt x="269" y="1091"/>
                  </a:cubicBezTo>
                  <a:lnTo>
                    <a:pt x="6612" y="8131"/>
                  </a:lnTo>
                  <a:cubicBezTo>
                    <a:pt x="6738" y="8271"/>
                    <a:pt x="6917" y="8345"/>
                    <a:pt x="7096" y="8345"/>
                  </a:cubicBezTo>
                  <a:cubicBezTo>
                    <a:pt x="7258" y="8345"/>
                    <a:pt x="7422" y="8285"/>
                    <a:pt x="7549" y="8158"/>
                  </a:cubicBezTo>
                  <a:cubicBezTo>
                    <a:pt x="7816" y="7917"/>
                    <a:pt x="7843" y="7488"/>
                    <a:pt x="7576" y="7221"/>
                  </a:cubicBezTo>
                  <a:lnTo>
                    <a:pt x="1232" y="208"/>
                  </a:lnTo>
                  <a:cubicBezTo>
                    <a:pt x="1105" y="67"/>
                    <a:pt x="926" y="0"/>
                    <a:pt x="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4" name="Google Shape;7234;p50"/>
          <p:cNvGrpSpPr/>
          <p:nvPr/>
        </p:nvGrpSpPr>
        <p:grpSpPr>
          <a:xfrm>
            <a:off x="7544572" y="54898"/>
            <a:ext cx="1574320" cy="1300113"/>
            <a:chOff x="1573800" y="3287600"/>
            <a:chExt cx="1966425" cy="1935775"/>
          </a:xfrm>
        </p:grpSpPr>
        <p:sp>
          <p:nvSpPr>
            <p:cNvPr id="7235" name="Google Shape;7235;p50"/>
            <p:cNvSpPr/>
            <p:nvPr/>
          </p:nvSpPr>
          <p:spPr>
            <a:xfrm>
              <a:off x="1573800" y="3287600"/>
              <a:ext cx="1966425" cy="1935775"/>
            </a:xfrm>
            <a:custGeom>
              <a:avLst/>
              <a:gdLst/>
              <a:ahLst/>
              <a:cxnLst/>
              <a:rect l="l" t="t" r="r" b="b"/>
              <a:pathLst>
                <a:path w="78657" h="77431" extrusionOk="0">
                  <a:moveTo>
                    <a:pt x="50119" y="1"/>
                  </a:moveTo>
                  <a:cubicBezTo>
                    <a:pt x="49264" y="1"/>
                    <a:pt x="48455" y="363"/>
                    <a:pt x="47901" y="1009"/>
                  </a:cubicBezTo>
                  <a:cubicBezTo>
                    <a:pt x="47334" y="1676"/>
                    <a:pt x="46867" y="2443"/>
                    <a:pt x="46500" y="3311"/>
                  </a:cubicBezTo>
                  <a:cubicBezTo>
                    <a:pt x="46000" y="2842"/>
                    <a:pt x="45294" y="2607"/>
                    <a:pt x="44548" y="2607"/>
                  </a:cubicBezTo>
                  <a:cubicBezTo>
                    <a:pt x="44499" y="2607"/>
                    <a:pt x="44449" y="2608"/>
                    <a:pt x="44399" y="2610"/>
                  </a:cubicBezTo>
                  <a:cubicBezTo>
                    <a:pt x="43331" y="2677"/>
                    <a:pt x="42364" y="3344"/>
                    <a:pt x="41997" y="4411"/>
                  </a:cubicBezTo>
                  <a:cubicBezTo>
                    <a:pt x="41430" y="5812"/>
                    <a:pt x="41163" y="7314"/>
                    <a:pt x="41163" y="8981"/>
                  </a:cubicBezTo>
                  <a:cubicBezTo>
                    <a:pt x="40162" y="9115"/>
                    <a:pt x="39328" y="9782"/>
                    <a:pt x="38928" y="10749"/>
                  </a:cubicBezTo>
                  <a:cubicBezTo>
                    <a:pt x="38528" y="11817"/>
                    <a:pt x="38294" y="12984"/>
                    <a:pt x="38161" y="14185"/>
                  </a:cubicBezTo>
                  <a:cubicBezTo>
                    <a:pt x="37427" y="14519"/>
                    <a:pt x="36727" y="14952"/>
                    <a:pt x="36093" y="15486"/>
                  </a:cubicBezTo>
                  <a:cubicBezTo>
                    <a:pt x="35025" y="14585"/>
                    <a:pt x="33724" y="13918"/>
                    <a:pt x="32357" y="13651"/>
                  </a:cubicBezTo>
                  <a:cubicBezTo>
                    <a:pt x="31890" y="13585"/>
                    <a:pt x="31423" y="13518"/>
                    <a:pt x="30989" y="13518"/>
                  </a:cubicBezTo>
                  <a:cubicBezTo>
                    <a:pt x="28054" y="13518"/>
                    <a:pt x="25385" y="15186"/>
                    <a:pt x="24318" y="17754"/>
                  </a:cubicBezTo>
                  <a:cubicBezTo>
                    <a:pt x="24318" y="17754"/>
                    <a:pt x="24318" y="17788"/>
                    <a:pt x="24251" y="17788"/>
                  </a:cubicBezTo>
                  <a:lnTo>
                    <a:pt x="24184" y="17788"/>
                  </a:lnTo>
                  <a:cubicBezTo>
                    <a:pt x="23884" y="17754"/>
                    <a:pt x="23550" y="17688"/>
                    <a:pt x="23250" y="17688"/>
                  </a:cubicBezTo>
                  <a:cubicBezTo>
                    <a:pt x="20348" y="17688"/>
                    <a:pt x="17580" y="19656"/>
                    <a:pt x="16512" y="22491"/>
                  </a:cubicBezTo>
                  <a:cubicBezTo>
                    <a:pt x="16379" y="22825"/>
                    <a:pt x="16245" y="23192"/>
                    <a:pt x="16179" y="23592"/>
                  </a:cubicBezTo>
                  <a:cubicBezTo>
                    <a:pt x="14844" y="22991"/>
                    <a:pt x="13343" y="22658"/>
                    <a:pt x="11709" y="22491"/>
                  </a:cubicBezTo>
                  <a:lnTo>
                    <a:pt x="11542" y="22491"/>
                  </a:lnTo>
                  <a:lnTo>
                    <a:pt x="11208" y="22458"/>
                  </a:lnTo>
                  <a:lnTo>
                    <a:pt x="11008" y="22458"/>
                  </a:lnTo>
                  <a:cubicBezTo>
                    <a:pt x="10772" y="22450"/>
                    <a:pt x="10534" y="22446"/>
                    <a:pt x="10295" y="22446"/>
                  </a:cubicBezTo>
                  <a:cubicBezTo>
                    <a:pt x="9523" y="22446"/>
                    <a:pt x="8745" y="22489"/>
                    <a:pt x="8006" y="22591"/>
                  </a:cubicBezTo>
                  <a:cubicBezTo>
                    <a:pt x="5804" y="22858"/>
                    <a:pt x="3970" y="23458"/>
                    <a:pt x="2502" y="24459"/>
                  </a:cubicBezTo>
                  <a:lnTo>
                    <a:pt x="2402" y="24526"/>
                  </a:lnTo>
                  <a:cubicBezTo>
                    <a:pt x="1735" y="24960"/>
                    <a:pt x="401" y="25827"/>
                    <a:pt x="200" y="27795"/>
                  </a:cubicBezTo>
                  <a:cubicBezTo>
                    <a:pt x="0" y="29663"/>
                    <a:pt x="334" y="31531"/>
                    <a:pt x="667" y="32798"/>
                  </a:cubicBezTo>
                  <a:cubicBezTo>
                    <a:pt x="801" y="33499"/>
                    <a:pt x="1101" y="34300"/>
                    <a:pt x="1468" y="35100"/>
                  </a:cubicBezTo>
                  <a:lnTo>
                    <a:pt x="1501" y="35234"/>
                  </a:lnTo>
                  <a:cubicBezTo>
                    <a:pt x="2269" y="36801"/>
                    <a:pt x="3269" y="38336"/>
                    <a:pt x="4437" y="39603"/>
                  </a:cubicBezTo>
                  <a:cubicBezTo>
                    <a:pt x="4704" y="39904"/>
                    <a:pt x="5004" y="40170"/>
                    <a:pt x="5371" y="40471"/>
                  </a:cubicBezTo>
                  <a:cubicBezTo>
                    <a:pt x="5438" y="40504"/>
                    <a:pt x="5471" y="40571"/>
                    <a:pt x="5538" y="40604"/>
                  </a:cubicBezTo>
                  <a:cubicBezTo>
                    <a:pt x="5671" y="40671"/>
                    <a:pt x="5804" y="40804"/>
                    <a:pt x="5905" y="40904"/>
                  </a:cubicBezTo>
                  <a:cubicBezTo>
                    <a:pt x="5971" y="40938"/>
                    <a:pt x="6038" y="40971"/>
                    <a:pt x="6071" y="41004"/>
                  </a:cubicBezTo>
                  <a:cubicBezTo>
                    <a:pt x="6138" y="41071"/>
                    <a:pt x="6171" y="41104"/>
                    <a:pt x="6205" y="41104"/>
                  </a:cubicBezTo>
                  <a:cubicBezTo>
                    <a:pt x="4870" y="42072"/>
                    <a:pt x="3670" y="43306"/>
                    <a:pt x="2736" y="44807"/>
                  </a:cubicBezTo>
                  <a:cubicBezTo>
                    <a:pt x="2702" y="44840"/>
                    <a:pt x="2702" y="44907"/>
                    <a:pt x="2669" y="44974"/>
                  </a:cubicBezTo>
                  <a:cubicBezTo>
                    <a:pt x="2636" y="45007"/>
                    <a:pt x="2569" y="45107"/>
                    <a:pt x="2569" y="45141"/>
                  </a:cubicBezTo>
                  <a:lnTo>
                    <a:pt x="2535" y="45174"/>
                  </a:lnTo>
                  <a:cubicBezTo>
                    <a:pt x="1535" y="46909"/>
                    <a:pt x="901" y="48643"/>
                    <a:pt x="701" y="50344"/>
                  </a:cubicBezTo>
                  <a:lnTo>
                    <a:pt x="701" y="50478"/>
                  </a:lnTo>
                  <a:cubicBezTo>
                    <a:pt x="567" y="51312"/>
                    <a:pt x="334" y="53046"/>
                    <a:pt x="1568" y="54481"/>
                  </a:cubicBezTo>
                  <a:cubicBezTo>
                    <a:pt x="2502" y="55515"/>
                    <a:pt x="3803" y="56015"/>
                    <a:pt x="4637" y="56349"/>
                  </a:cubicBezTo>
                  <a:lnTo>
                    <a:pt x="4737" y="56415"/>
                  </a:lnTo>
                  <a:cubicBezTo>
                    <a:pt x="6572" y="57116"/>
                    <a:pt x="8540" y="57483"/>
                    <a:pt x="10541" y="57483"/>
                  </a:cubicBezTo>
                  <a:cubicBezTo>
                    <a:pt x="12142" y="57483"/>
                    <a:pt x="13677" y="57283"/>
                    <a:pt x="15178" y="56816"/>
                  </a:cubicBezTo>
                  <a:cubicBezTo>
                    <a:pt x="15345" y="56782"/>
                    <a:pt x="15511" y="56749"/>
                    <a:pt x="15678" y="56649"/>
                  </a:cubicBezTo>
                  <a:cubicBezTo>
                    <a:pt x="15812" y="56616"/>
                    <a:pt x="15978" y="56582"/>
                    <a:pt x="16078" y="56482"/>
                  </a:cubicBezTo>
                  <a:lnTo>
                    <a:pt x="16145" y="56482"/>
                  </a:lnTo>
                  <a:lnTo>
                    <a:pt x="16746" y="56249"/>
                  </a:lnTo>
                  <a:cubicBezTo>
                    <a:pt x="18080" y="58183"/>
                    <a:pt x="20348" y="59451"/>
                    <a:pt x="22650" y="59451"/>
                  </a:cubicBezTo>
                  <a:cubicBezTo>
                    <a:pt x="22850" y="59451"/>
                    <a:pt x="23050" y="59451"/>
                    <a:pt x="23250" y="59418"/>
                  </a:cubicBezTo>
                  <a:cubicBezTo>
                    <a:pt x="23417" y="59418"/>
                    <a:pt x="23584" y="59351"/>
                    <a:pt x="23817" y="59317"/>
                  </a:cubicBezTo>
                  <a:cubicBezTo>
                    <a:pt x="23851" y="59484"/>
                    <a:pt x="23917" y="59651"/>
                    <a:pt x="23984" y="59818"/>
                  </a:cubicBezTo>
                  <a:cubicBezTo>
                    <a:pt x="24384" y="60785"/>
                    <a:pt x="25018" y="61652"/>
                    <a:pt x="25852" y="62353"/>
                  </a:cubicBezTo>
                  <a:cubicBezTo>
                    <a:pt x="25652" y="62953"/>
                    <a:pt x="25485" y="63520"/>
                    <a:pt x="25352" y="64121"/>
                  </a:cubicBezTo>
                  <a:cubicBezTo>
                    <a:pt x="24518" y="68157"/>
                    <a:pt x="25152" y="72427"/>
                    <a:pt x="27053" y="75696"/>
                  </a:cubicBezTo>
                  <a:cubicBezTo>
                    <a:pt x="27186" y="75929"/>
                    <a:pt x="27587" y="76630"/>
                    <a:pt x="28387" y="77030"/>
                  </a:cubicBezTo>
                  <a:cubicBezTo>
                    <a:pt x="28854" y="77297"/>
                    <a:pt x="29388" y="77430"/>
                    <a:pt x="29922" y="77430"/>
                  </a:cubicBezTo>
                  <a:cubicBezTo>
                    <a:pt x="30255" y="77430"/>
                    <a:pt x="30522" y="77364"/>
                    <a:pt x="30722" y="77330"/>
                  </a:cubicBezTo>
                  <a:cubicBezTo>
                    <a:pt x="32557" y="76963"/>
                    <a:pt x="33991" y="75929"/>
                    <a:pt x="35092" y="74962"/>
                  </a:cubicBezTo>
                  <a:cubicBezTo>
                    <a:pt x="36026" y="74195"/>
                    <a:pt x="37027" y="73261"/>
                    <a:pt x="37861" y="71993"/>
                  </a:cubicBezTo>
                  <a:cubicBezTo>
                    <a:pt x="37894" y="71926"/>
                    <a:pt x="37927" y="71826"/>
                    <a:pt x="38027" y="71760"/>
                  </a:cubicBezTo>
                  <a:lnTo>
                    <a:pt x="38261" y="71359"/>
                  </a:lnTo>
                  <a:cubicBezTo>
                    <a:pt x="38595" y="70792"/>
                    <a:pt x="38895" y="70192"/>
                    <a:pt x="39162" y="69625"/>
                  </a:cubicBezTo>
                  <a:cubicBezTo>
                    <a:pt x="39729" y="70192"/>
                    <a:pt x="40329" y="70792"/>
                    <a:pt x="40930" y="71259"/>
                  </a:cubicBezTo>
                  <a:lnTo>
                    <a:pt x="40996" y="71293"/>
                  </a:lnTo>
                  <a:cubicBezTo>
                    <a:pt x="41030" y="71326"/>
                    <a:pt x="41096" y="71359"/>
                    <a:pt x="41163" y="71426"/>
                  </a:cubicBezTo>
                  <a:cubicBezTo>
                    <a:pt x="42564" y="72494"/>
                    <a:pt x="44032" y="73261"/>
                    <a:pt x="45533" y="73661"/>
                  </a:cubicBezTo>
                  <a:cubicBezTo>
                    <a:pt x="46200" y="73861"/>
                    <a:pt x="47034" y="74028"/>
                    <a:pt x="47868" y="74028"/>
                  </a:cubicBezTo>
                  <a:cubicBezTo>
                    <a:pt x="48201" y="74028"/>
                    <a:pt x="48535" y="73995"/>
                    <a:pt x="48835" y="73961"/>
                  </a:cubicBezTo>
                  <a:cubicBezTo>
                    <a:pt x="50436" y="73628"/>
                    <a:pt x="51404" y="72460"/>
                    <a:pt x="51937" y="71760"/>
                  </a:cubicBezTo>
                  <a:lnTo>
                    <a:pt x="52037" y="71626"/>
                  </a:lnTo>
                  <a:cubicBezTo>
                    <a:pt x="53105" y="70225"/>
                    <a:pt x="53939" y="68624"/>
                    <a:pt x="54439" y="66956"/>
                  </a:cubicBezTo>
                  <a:cubicBezTo>
                    <a:pt x="54506" y="66789"/>
                    <a:pt x="54539" y="66623"/>
                    <a:pt x="54573" y="66489"/>
                  </a:cubicBezTo>
                  <a:cubicBezTo>
                    <a:pt x="54573" y="66389"/>
                    <a:pt x="54639" y="66356"/>
                    <a:pt x="54639" y="66289"/>
                  </a:cubicBezTo>
                  <a:cubicBezTo>
                    <a:pt x="55006" y="64688"/>
                    <a:pt x="55006" y="63154"/>
                    <a:pt x="55006" y="61986"/>
                  </a:cubicBezTo>
                  <a:cubicBezTo>
                    <a:pt x="55006" y="60718"/>
                    <a:pt x="54906" y="59051"/>
                    <a:pt x="54439" y="57349"/>
                  </a:cubicBezTo>
                  <a:lnTo>
                    <a:pt x="54439" y="57316"/>
                  </a:lnTo>
                  <a:cubicBezTo>
                    <a:pt x="55073" y="56616"/>
                    <a:pt x="55540" y="55815"/>
                    <a:pt x="55840" y="54948"/>
                  </a:cubicBezTo>
                  <a:cubicBezTo>
                    <a:pt x="56307" y="53647"/>
                    <a:pt x="56407" y="52179"/>
                    <a:pt x="56174" y="50778"/>
                  </a:cubicBezTo>
                  <a:cubicBezTo>
                    <a:pt x="57541" y="50311"/>
                    <a:pt x="58742" y="49510"/>
                    <a:pt x="59676" y="48476"/>
                  </a:cubicBezTo>
                  <a:cubicBezTo>
                    <a:pt x="61878" y="45941"/>
                    <a:pt x="62145" y="42105"/>
                    <a:pt x="60243" y="39470"/>
                  </a:cubicBezTo>
                  <a:cubicBezTo>
                    <a:pt x="60177" y="39336"/>
                    <a:pt x="60043" y="39170"/>
                    <a:pt x="59910" y="39036"/>
                  </a:cubicBezTo>
                  <a:cubicBezTo>
                    <a:pt x="60043" y="38936"/>
                    <a:pt x="60177" y="38803"/>
                    <a:pt x="60243" y="38636"/>
                  </a:cubicBezTo>
                  <a:cubicBezTo>
                    <a:pt x="60577" y="38169"/>
                    <a:pt x="60877" y="37669"/>
                    <a:pt x="61077" y="37135"/>
                  </a:cubicBezTo>
                  <a:cubicBezTo>
                    <a:pt x="61678" y="37035"/>
                    <a:pt x="62178" y="36868"/>
                    <a:pt x="62678" y="36668"/>
                  </a:cubicBezTo>
                  <a:cubicBezTo>
                    <a:pt x="62712" y="36668"/>
                    <a:pt x="62745" y="36635"/>
                    <a:pt x="62812" y="36635"/>
                  </a:cubicBezTo>
                  <a:cubicBezTo>
                    <a:pt x="63546" y="38269"/>
                    <a:pt x="65180" y="39303"/>
                    <a:pt x="67015" y="39303"/>
                  </a:cubicBezTo>
                  <a:cubicBezTo>
                    <a:pt x="67382" y="39303"/>
                    <a:pt x="67715" y="39270"/>
                    <a:pt x="68082" y="39170"/>
                  </a:cubicBezTo>
                  <a:cubicBezTo>
                    <a:pt x="70584" y="38603"/>
                    <a:pt x="72185" y="36034"/>
                    <a:pt x="71585" y="33532"/>
                  </a:cubicBezTo>
                  <a:cubicBezTo>
                    <a:pt x="71551" y="33332"/>
                    <a:pt x="71485" y="33099"/>
                    <a:pt x="71385" y="32865"/>
                  </a:cubicBezTo>
                  <a:lnTo>
                    <a:pt x="71385" y="32865"/>
                  </a:lnTo>
                  <a:cubicBezTo>
                    <a:pt x="72085" y="33299"/>
                    <a:pt x="72886" y="33499"/>
                    <a:pt x="73753" y="33499"/>
                  </a:cubicBezTo>
                  <a:cubicBezTo>
                    <a:pt x="74153" y="33499"/>
                    <a:pt x="74487" y="33466"/>
                    <a:pt x="74854" y="33366"/>
                  </a:cubicBezTo>
                  <a:cubicBezTo>
                    <a:pt x="76055" y="33099"/>
                    <a:pt x="77089" y="32331"/>
                    <a:pt x="77756" y="31297"/>
                  </a:cubicBezTo>
                  <a:cubicBezTo>
                    <a:pt x="78423" y="30263"/>
                    <a:pt x="78656" y="28962"/>
                    <a:pt x="78356" y="27762"/>
                  </a:cubicBezTo>
                  <a:cubicBezTo>
                    <a:pt x="77856" y="25660"/>
                    <a:pt x="76021" y="24159"/>
                    <a:pt x="73886" y="24126"/>
                  </a:cubicBezTo>
                  <a:cubicBezTo>
                    <a:pt x="74253" y="23192"/>
                    <a:pt x="74353" y="22191"/>
                    <a:pt x="74153" y="21257"/>
                  </a:cubicBezTo>
                  <a:cubicBezTo>
                    <a:pt x="73653" y="19122"/>
                    <a:pt x="71752" y="17621"/>
                    <a:pt x="69583" y="17621"/>
                  </a:cubicBezTo>
                  <a:cubicBezTo>
                    <a:pt x="69216" y="17621"/>
                    <a:pt x="68883" y="17654"/>
                    <a:pt x="68516" y="17754"/>
                  </a:cubicBezTo>
                  <a:cubicBezTo>
                    <a:pt x="67182" y="18088"/>
                    <a:pt x="66081" y="18922"/>
                    <a:pt x="65480" y="20089"/>
                  </a:cubicBezTo>
                  <a:cubicBezTo>
                    <a:pt x="64346" y="20423"/>
                    <a:pt x="63312" y="20857"/>
                    <a:pt x="62311" y="21357"/>
                  </a:cubicBezTo>
                  <a:cubicBezTo>
                    <a:pt x="61744" y="21657"/>
                    <a:pt x="61211" y="21991"/>
                    <a:pt x="60710" y="22358"/>
                  </a:cubicBezTo>
                  <a:cubicBezTo>
                    <a:pt x="60710" y="21457"/>
                    <a:pt x="60544" y="20490"/>
                    <a:pt x="59910" y="19756"/>
                  </a:cubicBezTo>
                  <a:cubicBezTo>
                    <a:pt x="59676" y="19456"/>
                    <a:pt x="59343" y="19189"/>
                    <a:pt x="59009" y="18989"/>
                  </a:cubicBezTo>
                  <a:cubicBezTo>
                    <a:pt x="58909" y="18755"/>
                    <a:pt x="58809" y="18488"/>
                    <a:pt x="58676" y="18288"/>
                  </a:cubicBezTo>
                  <a:cubicBezTo>
                    <a:pt x="58475" y="17955"/>
                    <a:pt x="58175" y="17654"/>
                    <a:pt x="57842" y="17454"/>
                  </a:cubicBezTo>
                  <a:cubicBezTo>
                    <a:pt x="59476" y="16087"/>
                    <a:pt x="60644" y="14585"/>
                    <a:pt x="61411" y="12918"/>
                  </a:cubicBezTo>
                  <a:cubicBezTo>
                    <a:pt x="61878" y="11917"/>
                    <a:pt x="61711" y="10749"/>
                    <a:pt x="61011" y="9949"/>
                  </a:cubicBezTo>
                  <a:cubicBezTo>
                    <a:pt x="60456" y="9289"/>
                    <a:pt x="59651" y="8942"/>
                    <a:pt x="58810" y="8942"/>
                  </a:cubicBezTo>
                  <a:cubicBezTo>
                    <a:pt x="58588" y="8942"/>
                    <a:pt x="58364" y="8966"/>
                    <a:pt x="58142" y="9015"/>
                  </a:cubicBezTo>
                  <a:cubicBezTo>
                    <a:pt x="56874" y="9348"/>
                    <a:pt x="55240" y="9849"/>
                    <a:pt x="53505" y="10649"/>
                  </a:cubicBezTo>
                  <a:cubicBezTo>
                    <a:pt x="53539" y="10482"/>
                    <a:pt x="53572" y="10282"/>
                    <a:pt x="53639" y="10116"/>
                  </a:cubicBezTo>
                  <a:cubicBezTo>
                    <a:pt x="54039" y="7847"/>
                    <a:pt x="54206" y="4512"/>
                    <a:pt x="52504" y="1443"/>
                  </a:cubicBezTo>
                  <a:cubicBezTo>
                    <a:pt x="52037" y="642"/>
                    <a:pt x="51237" y="108"/>
                    <a:pt x="50336" y="8"/>
                  </a:cubicBezTo>
                  <a:cubicBezTo>
                    <a:pt x="50264" y="3"/>
                    <a:pt x="50191" y="1"/>
                    <a:pt x="50119"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50"/>
            <p:cNvSpPr/>
            <p:nvPr/>
          </p:nvSpPr>
          <p:spPr>
            <a:xfrm>
              <a:off x="2258450" y="4668775"/>
              <a:ext cx="270225" cy="485500"/>
            </a:xfrm>
            <a:custGeom>
              <a:avLst/>
              <a:gdLst/>
              <a:ahLst/>
              <a:cxnLst/>
              <a:rect l="l" t="t" r="r" b="b"/>
              <a:pathLst>
                <a:path w="10809" h="19420" extrusionOk="0">
                  <a:moveTo>
                    <a:pt x="7339" y="1"/>
                  </a:moveTo>
                  <a:cubicBezTo>
                    <a:pt x="4103" y="2036"/>
                    <a:pt x="1468" y="5672"/>
                    <a:pt x="668" y="9441"/>
                  </a:cubicBezTo>
                  <a:cubicBezTo>
                    <a:pt x="1" y="12710"/>
                    <a:pt x="401" y="16212"/>
                    <a:pt x="2069" y="19081"/>
                  </a:cubicBezTo>
                  <a:cubicBezTo>
                    <a:pt x="2102" y="19215"/>
                    <a:pt x="2169" y="19281"/>
                    <a:pt x="2302" y="19381"/>
                  </a:cubicBezTo>
                  <a:cubicBezTo>
                    <a:pt x="2359" y="19410"/>
                    <a:pt x="2421" y="19420"/>
                    <a:pt x="2482" y="19420"/>
                  </a:cubicBezTo>
                  <a:cubicBezTo>
                    <a:pt x="2565" y="19420"/>
                    <a:pt x="2645" y="19401"/>
                    <a:pt x="2702" y="19381"/>
                  </a:cubicBezTo>
                  <a:cubicBezTo>
                    <a:pt x="3937" y="19115"/>
                    <a:pt x="4937" y="18381"/>
                    <a:pt x="5838" y="17580"/>
                  </a:cubicBezTo>
                  <a:cubicBezTo>
                    <a:pt x="6672" y="16880"/>
                    <a:pt x="7473" y="16112"/>
                    <a:pt x="8040" y="15245"/>
                  </a:cubicBezTo>
                  <a:cubicBezTo>
                    <a:pt x="10775" y="11075"/>
                    <a:pt x="10808" y="5805"/>
                    <a:pt x="9307" y="1202"/>
                  </a:cubicBezTo>
                  <a:lnTo>
                    <a:pt x="73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50"/>
            <p:cNvSpPr/>
            <p:nvPr/>
          </p:nvSpPr>
          <p:spPr>
            <a:xfrm>
              <a:off x="1655525" y="4330025"/>
              <a:ext cx="461175" cy="323200"/>
            </a:xfrm>
            <a:custGeom>
              <a:avLst/>
              <a:gdLst/>
              <a:ahLst/>
              <a:cxnLst/>
              <a:rect l="l" t="t" r="r" b="b"/>
              <a:pathLst>
                <a:path w="18447" h="12928" extrusionOk="0">
                  <a:moveTo>
                    <a:pt x="11237" y="1"/>
                  </a:moveTo>
                  <a:cubicBezTo>
                    <a:pt x="9993" y="1"/>
                    <a:pt x="8733" y="163"/>
                    <a:pt x="7439" y="441"/>
                  </a:cubicBezTo>
                  <a:cubicBezTo>
                    <a:pt x="5037" y="975"/>
                    <a:pt x="3069" y="2610"/>
                    <a:pt x="1835" y="4711"/>
                  </a:cubicBezTo>
                  <a:cubicBezTo>
                    <a:pt x="1034" y="5979"/>
                    <a:pt x="434" y="7480"/>
                    <a:pt x="234" y="8981"/>
                  </a:cubicBezTo>
                  <a:cubicBezTo>
                    <a:pt x="167" y="9615"/>
                    <a:pt x="0" y="10449"/>
                    <a:pt x="401" y="10916"/>
                  </a:cubicBezTo>
                  <a:cubicBezTo>
                    <a:pt x="868" y="11449"/>
                    <a:pt x="1835" y="11783"/>
                    <a:pt x="2435" y="12050"/>
                  </a:cubicBezTo>
                  <a:cubicBezTo>
                    <a:pt x="3992" y="12631"/>
                    <a:pt x="5634" y="12928"/>
                    <a:pt x="7276" y="12928"/>
                  </a:cubicBezTo>
                  <a:cubicBezTo>
                    <a:pt x="8555" y="12928"/>
                    <a:pt x="9834" y="12748"/>
                    <a:pt x="11075" y="12383"/>
                  </a:cubicBezTo>
                  <a:cubicBezTo>
                    <a:pt x="13510" y="11650"/>
                    <a:pt x="15545" y="9782"/>
                    <a:pt x="16746" y="7580"/>
                  </a:cubicBezTo>
                  <a:cubicBezTo>
                    <a:pt x="17546" y="6079"/>
                    <a:pt x="18047" y="4444"/>
                    <a:pt x="18447" y="2776"/>
                  </a:cubicBezTo>
                  <a:lnTo>
                    <a:pt x="16412" y="1075"/>
                  </a:lnTo>
                  <a:cubicBezTo>
                    <a:pt x="14682" y="317"/>
                    <a:pt x="12975" y="1"/>
                    <a:pt x="11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50"/>
            <p:cNvSpPr/>
            <p:nvPr/>
          </p:nvSpPr>
          <p:spPr>
            <a:xfrm>
              <a:off x="1644675" y="3918125"/>
              <a:ext cx="484550" cy="403600"/>
            </a:xfrm>
            <a:custGeom>
              <a:avLst/>
              <a:gdLst/>
              <a:ahLst/>
              <a:cxnLst/>
              <a:rect l="l" t="t" r="r" b="b"/>
              <a:pathLst>
                <a:path w="19382" h="16144" extrusionOk="0">
                  <a:moveTo>
                    <a:pt x="7360" y="0"/>
                  </a:moveTo>
                  <a:cubicBezTo>
                    <a:pt x="6735" y="0"/>
                    <a:pt x="6114" y="38"/>
                    <a:pt x="5505" y="105"/>
                  </a:cubicBezTo>
                  <a:cubicBezTo>
                    <a:pt x="4004" y="272"/>
                    <a:pt x="2469" y="706"/>
                    <a:pt x="1168" y="1540"/>
                  </a:cubicBezTo>
                  <a:cubicBezTo>
                    <a:pt x="634" y="1907"/>
                    <a:pt x="201" y="2174"/>
                    <a:pt x="134" y="2841"/>
                  </a:cubicBezTo>
                  <a:cubicBezTo>
                    <a:pt x="1" y="4108"/>
                    <a:pt x="167" y="5576"/>
                    <a:pt x="501" y="6844"/>
                  </a:cubicBezTo>
                  <a:cubicBezTo>
                    <a:pt x="1001" y="8878"/>
                    <a:pt x="2202" y="10880"/>
                    <a:pt x="3637" y="12414"/>
                  </a:cubicBezTo>
                  <a:cubicBezTo>
                    <a:pt x="5204" y="14082"/>
                    <a:pt x="7639" y="15016"/>
                    <a:pt x="9774" y="15617"/>
                  </a:cubicBezTo>
                  <a:cubicBezTo>
                    <a:pt x="11014" y="15982"/>
                    <a:pt x="12359" y="16143"/>
                    <a:pt x="13709" y="16143"/>
                  </a:cubicBezTo>
                  <a:cubicBezTo>
                    <a:pt x="15194" y="16143"/>
                    <a:pt x="16684" y="15948"/>
                    <a:pt x="18047" y="15617"/>
                  </a:cubicBezTo>
                  <a:lnTo>
                    <a:pt x="19381" y="8345"/>
                  </a:lnTo>
                  <a:cubicBezTo>
                    <a:pt x="18280" y="5209"/>
                    <a:pt x="15712" y="2674"/>
                    <a:pt x="12710" y="1173"/>
                  </a:cubicBezTo>
                  <a:cubicBezTo>
                    <a:pt x="11066" y="326"/>
                    <a:pt x="9200" y="0"/>
                    <a:pt x="73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50"/>
            <p:cNvSpPr/>
            <p:nvPr/>
          </p:nvSpPr>
          <p:spPr>
            <a:xfrm>
              <a:off x="2662900" y="3823000"/>
              <a:ext cx="742350" cy="322750"/>
            </a:xfrm>
            <a:custGeom>
              <a:avLst/>
              <a:gdLst/>
              <a:ahLst/>
              <a:cxnLst/>
              <a:rect l="l" t="t" r="r" b="b"/>
              <a:pathLst>
                <a:path w="29694" h="12910" extrusionOk="0">
                  <a:moveTo>
                    <a:pt x="29655" y="7346"/>
                  </a:moveTo>
                  <a:cubicBezTo>
                    <a:pt x="29655" y="7359"/>
                    <a:pt x="29628" y="7365"/>
                    <a:pt x="29576" y="7365"/>
                  </a:cubicBezTo>
                  <a:cubicBezTo>
                    <a:pt x="29520" y="7365"/>
                    <a:pt x="29436" y="7358"/>
                    <a:pt x="29325" y="7347"/>
                  </a:cubicBezTo>
                  <a:lnTo>
                    <a:pt x="29325" y="7347"/>
                  </a:lnTo>
                  <a:cubicBezTo>
                    <a:pt x="29475" y="7380"/>
                    <a:pt x="29581" y="7401"/>
                    <a:pt x="29636" y="7401"/>
                  </a:cubicBezTo>
                  <a:cubicBezTo>
                    <a:pt x="29685" y="7401"/>
                    <a:pt x="29693" y="7384"/>
                    <a:pt x="29655" y="7346"/>
                  </a:cubicBezTo>
                  <a:close/>
                  <a:moveTo>
                    <a:pt x="13915" y="1"/>
                  </a:moveTo>
                  <a:cubicBezTo>
                    <a:pt x="13892" y="1"/>
                    <a:pt x="13869" y="3"/>
                    <a:pt x="13844" y="8"/>
                  </a:cubicBezTo>
                  <a:cubicBezTo>
                    <a:pt x="12476" y="275"/>
                    <a:pt x="11242" y="1609"/>
                    <a:pt x="10442" y="2743"/>
                  </a:cubicBezTo>
                  <a:cubicBezTo>
                    <a:pt x="9474" y="4177"/>
                    <a:pt x="8840" y="5745"/>
                    <a:pt x="8340" y="7413"/>
                  </a:cubicBezTo>
                  <a:cubicBezTo>
                    <a:pt x="8240" y="7880"/>
                    <a:pt x="8073" y="8347"/>
                    <a:pt x="7840" y="8747"/>
                  </a:cubicBezTo>
                  <a:cubicBezTo>
                    <a:pt x="7173" y="9014"/>
                    <a:pt x="6572" y="9248"/>
                    <a:pt x="5972" y="9514"/>
                  </a:cubicBezTo>
                  <a:cubicBezTo>
                    <a:pt x="5605" y="9681"/>
                    <a:pt x="5238" y="9848"/>
                    <a:pt x="4904" y="10015"/>
                  </a:cubicBezTo>
                  <a:lnTo>
                    <a:pt x="3904" y="10515"/>
                  </a:lnTo>
                  <a:cubicBezTo>
                    <a:pt x="3270" y="10782"/>
                    <a:pt x="2736" y="11116"/>
                    <a:pt x="2236" y="11416"/>
                  </a:cubicBezTo>
                  <a:cubicBezTo>
                    <a:pt x="1969" y="11549"/>
                    <a:pt x="1769" y="11683"/>
                    <a:pt x="1569" y="11783"/>
                  </a:cubicBezTo>
                  <a:cubicBezTo>
                    <a:pt x="1402" y="11916"/>
                    <a:pt x="1168" y="12050"/>
                    <a:pt x="1001" y="12183"/>
                  </a:cubicBezTo>
                  <a:cubicBezTo>
                    <a:pt x="334" y="12583"/>
                    <a:pt x="1" y="12884"/>
                    <a:pt x="1" y="12884"/>
                  </a:cubicBezTo>
                  <a:cubicBezTo>
                    <a:pt x="3" y="12886"/>
                    <a:pt x="7" y="12887"/>
                    <a:pt x="13" y="12887"/>
                  </a:cubicBezTo>
                  <a:cubicBezTo>
                    <a:pt x="174" y="12887"/>
                    <a:pt x="1657" y="12009"/>
                    <a:pt x="4104" y="10882"/>
                  </a:cubicBezTo>
                  <a:cubicBezTo>
                    <a:pt x="4437" y="10715"/>
                    <a:pt x="4771" y="10582"/>
                    <a:pt x="5104" y="10415"/>
                  </a:cubicBezTo>
                  <a:cubicBezTo>
                    <a:pt x="5438" y="10248"/>
                    <a:pt x="5805" y="10115"/>
                    <a:pt x="6172" y="9948"/>
                  </a:cubicBezTo>
                  <a:cubicBezTo>
                    <a:pt x="6806" y="9715"/>
                    <a:pt x="7439" y="9448"/>
                    <a:pt x="8140" y="9248"/>
                  </a:cubicBezTo>
                  <a:cubicBezTo>
                    <a:pt x="8473" y="9414"/>
                    <a:pt x="8807" y="9681"/>
                    <a:pt x="9141" y="9915"/>
                  </a:cubicBezTo>
                  <a:cubicBezTo>
                    <a:pt x="10508" y="10915"/>
                    <a:pt x="11976" y="11883"/>
                    <a:pt x="13577" y="12417"/>
                  </a:cubicBezTo>
                  <a:cubicBezTo>
                    <a:pt x="14352" y="12682"/>
                    <a:pt x="15325" y="12909"/>
                    <a:pt x="16263" y="12909"/>
                  </a:cubicBezTo>
                  <a:cubicBezTo>
                    <a:pt x="16859" y="12909"/>
                    <a:pt x="17441" y="12817"/>
                    <a:pt x="17947" y="12583"/>
                  </a:cubicBezTo>
                  <a:cubicBezTo>
                    <a:pt x="18614" y="12283"/>
                    <a:pt x="17180" y="10949"/>
                    <a:pt x="16946" y="10749"/>
                  </a:cubicBezTo>
                  <a:cubicBezTo>
                    <a:pt x="15979" y="9881"/>
                    <a:pt x="15178" y="9381"/>
                    <a:pt x="13911" y="9047"/>
                  </a:cubicBezTo>
                  <a:cubicBezTo>
                    <a:pt x="12777" y="8747"/>
                    <a:pt x="11576" y="8514"/>
                    <a:pt x="10408" y="8514"/>
                  </a:cubicBezTo>
                  <a:cubicBezTo>
                    <a:pt x="11642" y="8180"/>
                    <a:pt x="12977" y="7847"/>
                    <a:pt x="14344" y="7546"/>
                  </a:cubicBezTo>
                  <a:cubicBezTo>
                    <a:pt x="14945" y="7446"/>
                    <a:pt x="15478" y="7380"/>
                    <a:pt x="16012" y="7280"/>
                  </a:cubicBezTo>
                  <a:cubicBezTo>
                    <a:pt x="16112" y="7546"/>
                    <a:pt x="16279" y="7880"/>
                    <a:pt x="16479" y="8280"/>
                  </a:cubicBezTo>
                  <a:cubicBezTo>
                    <a:pt x="16679" y="8681"/>
                    <a:pt x="17013" y="9114"/>
                    <a:pt x="17380" y="9581"/>
                  </a:cubicBezTo>
                  <a:cubicBezTo>
                    <a:pt x="17780" y="10048"/>
                    <a:pt x="18214" y="10515"/>
                    <a:pt x="18781" y="10915"/>
                  </a:cubicBezTo>
                  <a:cubicBezTo>
                    <a:pt x="19315" y="11349"/>
                    <a:pt x="19848" y="11716"/>
                    <a:pt x="20415" y="11950"/>
                  </a:cubicBezTo>
                  <a:cubicBezTo>
                    <a:pt x="20949" y="12216"/>
                    <a:pt x="21449" y="12417"/>
                    <a:pt x="21850" y="12550"/>
                  </a:cubicBezTo>
                  <a:cubicBezTo>
                    <a:pt x="22480" y="12713"/>
                    <a:pt x="22931" y="12795"/>
                    <a:pt x="23144" y="12795"/>
                  </a:cubicBezTo>
                  <a:cubicBezTo>
                    <a:pt x="23236" y="12795"/>
                    <a:pt x="23284" y="12780"/>
                    <a:pt x="23284" y="12750"/>
                  </a:cubicBezTo>
                  <a:cubicBezTo>
                    <a:pt x="23284" y="12683"/>
                    <a:pt x="22784" y="12517"/>
                    <a:pt x="21983" y="12116"/>
                  </a:cubicBezTo>
                  <a:cubicBezTo>
                    <a:pt x="21616" y="11950"/>
                    <a:pt x="21149" y="11716"/>
                    <a:pt x="20649" y="11449"/>
                  </a:cubicBezTo>
                  <a:cubicBezTo>
                    <a:pt x="20148" y="11182"/>
                    <a:pt x="19648" y="10849"/>
                    <a:pt x="19148" y="10415"/>
                  </a:cubicBezTo>
                  <a:cubicBezTo>
                    <a:pt x="18647" y="10015"/>
                    <a:pt x="18180" y="9581"/>
                    <a:pt x="17813" y="9181"/>
                  </a:cubicBezTo>
                  <a:cubicBezTo>
                    <a:pt x="17447" y="8747"/>
                    <a:pt x="17113" y="8380"/>
                    <a:pt x="16846" y="8013"/>
                  </a:cubicBezTo>
                  <a:cubicBezTo>
                    <a:pt x="16613" y="7680"/>
                    <a:pt x="16446" y="7413"/>
                    <a:pt x="16279" y="7213"/>
                  </a:cubicBezTo>
                  <a:cubicBezTo>
                    <a:pt x="17680" y="7046"/>
                    <a:pt x="19014" y="6913"/>
                    <a:pt x="20282" y="6846"/>
                  </a:cubicBezTo>
                  <a:cubicBezTo>
                    <a:pt x="21183" y="6779"/>
                    <a:pt x="22083" y="6779"/>
                    <a:pt x="22917" y="6779"/>
                  </a:cubicBezTo>
                  <a:cubicBezTo>
                    <a:pt x="23317" y="6779"/>
                    <a:pt x="23684" y="6779"/>
                    <a:pt x="24085" y="6846"/>
                  </a:cubicBezTo>
                  <a:cubicBezTo>
                    <a:pt x="24452" y="6879"/>
                    <a:pt x="24818" y="6879"/>
                    <a:pt x="25152" y="6913"/>
                  </a:cubicBezTo>
                  <a:cubicBezTo>
                    <a:pt x="27230" y="7061"/>
                    <a:pt x="28703" y="7283"/>
                    <a:pt x="29325" y="7347"/>
                  </a:cubicBezTo>
                  <a:lnTo>
                    <a:pt x="29325" y="7347"/>
                  </a:lnTo>
                  <a:cubicBezTo>
                    <a:pt x="29140" y="7306"/>
                    <a:pt x="28890" y="7245"/>
                    <a:pt x="28588" y="7179"/>
                  </a:cubicBezTo>
                  <a:lnTo>
                    <a:pt x="27954" y="7046"/>
                  </a:lnTo>
                  <a:lnTo>
                    <a:pt x="27187" y="6913"/>
                  </a:lnTo>
                  <a:cubicBezTo>
                    <a:pt x="26653" y="6846"/>
                    <a:pt x="26019" y="6712"/>
                    <a:pt x="25319" y="6679"/>
                  </a:cubicBezTo>
                  <a:cubicBezTo>
                    <a:pt x="24952" y="6612"/>
                    <a:pt x="24618" y="6579"/>
                    <a:pt x="24251" y="6546"/>
                  </a:cubicBezTo>
                  <a:cubicBezTo>
                    <a:pt x="23851" y="6512"/>
                    <a:pt x="23451" y="6512"/>
                    <a:pt x="23017" y="6479"/>
                  </a:cubicBezTo>
                  <a:cubicBezTo>
                    <a:pt x="22183" y="6412"/>
                    <a:pt x="21316" y="6412"/>
                    <a:pt x="20349" y="6412"/>
                  </a:cubicBezTo>
                  <a:cubicBezTo>
                    <a:pt x="19081" y="6479"/>
                    <a:pt x="17647" y="6579"/>
                    <a:pt x="16246" y="6746"/>
                  </a:cubicBezTo>
                  <a:cubicBezTo>
                    <a:pt x="16412" y="6512"/>
                    <a:pt x="16679" y="6079"/>
                    <a:pt x="17113" y="5578"/>
                  </a:cubicBezTo>
                  <a:cubicBezTo>
                    <a:pt x="17780" y="4744"/>
                    <a:pt x="18914" y="3744"/>
                    <a:pt x="20349" y="2943"/>
                  </a:cubicBezTo>
                  <a:cubicBezTo>
                    <a:pt x="21816" y="2176"/>
                    <a:pt x="23251" y="1709"/>
                    <a:pt x="24285" y="1375"/>
                  </a:cubicBezTo>
                  <a:cubicBezTo>
                    <a:pt x="25319" y="1042"/>
                    <a:pt x="25986" y="875"/>
                    <a:pt x="25953" y="775"/>
                  </a:cubicBezTo>
                  <a:cubicBezTo>
                    <a:pt x="25953" y="755"/>
                    <a:pt x="25888" y="744"/>
                    <a:pt x="25768" y="744"/>
                  </a:cubicBezTo>
                  <a:cubicBezTo>
                    <a:pt x="25492" y="744"/>
                    <a:pt x="24919" y="802"/>
                    <a:pt x="24151" y="942"/>
                  </a:cubicBezTo>
                  <a:cubicBezTo>
                    <a:pt x="23084" y="1175"/>
                    <a:pt x="21583" y="1575"/>
                    <a:pt x="20015" y="2409"/>
                  </a:cubicBezTo>
                  <a:cubicBezTo>
                    <a:pt x="18514" y="3243"/>
                    <a:pt x="17346" y="4377"/>
                    <a:pt x="16713" y="5278"/>
                  </a:cubicBezTo>
                  <a:cubicBezTo>
                    <a:pt x="16312" y="5912"/>
                    <a:pt x="16112" y="6446"/>
                    <a:pt x="16012" y="6746"/>
                  </a:cubicBezTo>
                  <a:cubicBezTo>
                    <a:pt x="15478" y="6846"/>
                    <a:pt x="14911" y="6913"/>
                    <a:pt x="14311" y="7013"/>
                  </a:cubicBezTo>
                  <a:cubicBezTo>
                    <a:pt x="12676" y="7280"/>
                    <a:pt x="11142" y="7713"/>
                    <a:pt x="9741" y="8113"/>
                  </a:cubicBezTo>
                  <a:cubicBezTo>
                    <a:pt x="10842" y="7380"/>
                    <a:pt x="11843" y="6346"/>
                    <a:pt x="12743" y="5245"/>
                  </a:cubicBezTo>
                  <a:cubicBezTo>
                    <a:pt x="13577" y="4211"/>
                    <a:pt x="13944" y="3377"/>
                    <a:pt x="14144" y="2076"/>
                  </a:cubicBezTo>
                  <a:cubicBezTo>
                    <a:pt x="14176" y="1786"/>
                    <a:pt x="14551" y="1"/>
                    <a:pt x="139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50"/>
            <p:cNvSpPr/>
            <p:nvPr/>
          </p:nvSpPr>
          <p:spPr>
            <a:xfrm>
              <a:off x="3259175" y="3799975"/>
              <a:ext cx="103425" cy="93150"/>
            </a:xfrm>
            <a:custGeom>
              <a:avLst/>
              <a:gdLst/>
              <a:ahLst/>
              <a:cxnLst/>
              <a:rect l="l" t="t" r="r" b="b"/>
              <a:pathLst>
                <a:path w="4137" h="3726" extrusionOk="0">
                  <a:moveTo>
                    <a:pt x="2111" y="0"/>
                  </a:moveTo>
                  <a:cubicBezTo>
                    <a:pt x="1955" y="0"/>
                    <a:pt x="1795" y="20"/>
                    <a:pt x="1635" y="61"/>
                  </a:cubicBezTo>
                  <a:cubicBezTo>
                    <a:pt x="634" y="295"/>
                    <a:pt x="0" y="1296"/>
                    <a:pt x="267" y="2296"/>
                  </a:cubicBezTo>
                  <a:cubicBezTo>
                    <a:pt x="464" y="3142"/>
                    <a:pt x="1209" y="3725"/>
                    <a:pt x="2039" y="3725"/>
                  </a:cubicBezTo>
                  <a:cubicBezTo>
                    <a:pt x="2191" y="3725"/>
                    <a:pt x="2346" y="3705"/>
                    <a:pt x="2502" y="3664"/>
                  </a:cubicBezTo>
                  <a:cubicBezTo>
                    <a:pt x="3503" y="3430"/>
                    <a:pt x="4136" y="2430"/>
                    <a:pt x="3903" y="1429"/>
                  </a:cubicBezTo>
                  <a:cubicBezTo>
                    <a:pt x="3706" y="584"/>
                    <a:pt x="2961" y="0"/>
                    <a:pt x="21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50"/>
            <p:cNvSpPr/>
            <p:nvPr/>
          </p:nvSpPr>
          <p:spPr>
            <a:xfrm>
              <a:off x="3198300" y="4105175"/>
              <a:ext cx="102575" cy="93150"/>
            </a:xfrm>
            <a:custGeom>
              <a:avLst/>
              <a:gdLst/>
              <a:ahLst/>
              <a:cxnLst/>
              <a:rect l="l" t="t" r="r" b="b"/>
              <a:pathLst>
                <a:path w="4103" h="3726" extrusionOk="0">
                  <a:moveTo>
                    <a:pt x="2065" y="1"/>
                  </a:moveTo>
                  <a:cubicBezTo>
                    <a:pt x="1912" y="1"/>
                    <a:pt x="1757" y="21"/>
                    <a:pt x="1601" y="62"/>
                  </a:cubicBezTo>
                  <a:cubicBezTo>
                    <a:pt x="600" y="296"/>
                    <a:pt x="0" y="1296"/>
                    <a:pt x="234" y="2297"/>
                  </a:cubicBezTo>
                  <a:cubicBezTo>
                    <a:pt x="459" y="3142"/>
                    <a:pt x="1208" y="3726"/>
                    <a:pt x="2038" y="3726"/>
                  </a:cubicBezTo>
                  <a:cubicBezTo>
                    <a:pt x="2191" y="3726"/>
                    <a:pt x="2346" y="3706"/>
                    <a:pt x="2502" y="3665"/>
                  </a:cubicBezTo>
                  <a:cubicBezTo>
                    <a:pt x="3503" y="3431"/>
                    <a:pt x="4103" y="2430"/>
                    <a:pt x="3869" y="1430"/>
                  </a:cubicBezTo>
                  <a:cubicBezTo>
                    <a:pt x="3644" y="584"/>
                    <a:pt x="2895" y="1"/>
                    <a:pt x="2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50"/>
            <p:cNvSpPr/>
            <p:nvPr/>
          </p:nvSpPr>
          <p:spPr>
            <a:xfrm>
              <a:off x="2270125" y="4681300"/>
              <a:ext cx="241025" cy="386125"/>
            </a:xfrm>
            <a:custGeom>
              <a:avLst/>
              <a:gdLst/>
              <a:ahLst/>
              <a:cxnLst/>
              <a:rect l="l" t="t" r="r" b="b"/>
              <a:pathLst>
                <a:path w="9641" h="15445" extrusionOk="0">
                  <a:moveTo>
                    <a:pt x="7673" y="0"/>
                  </a:moveTo>
                  <a:cubicBezTo>
                    <a:pt x="7539" y="334"/>
                    <a:pt x="7372" y="701"/>
                    <a:pt x="7172" y="1168"/>
                  </a:cubicBezTo>
                  <a:cubicBezTo>
                    <a:pt x="6672" y="2335"/>
                    <a:pt x="6105" y="3870"/>
                    <a:pt x="5504" y="5604"/>
                  </a:cubicBezTo>
                  <a:cubicBezTo>
                    <a:pt x="5339" y="5577"/>
                    <a:pt x="4967" y="5560"/>
                    <a:pt x="4453" y="5560"/>
                  </a:cubicBezTo>
                  <a:cubicBezTo>
                    <a:pt x="3726" y="5560"/>
                    <a:pt x="2715" y="5593"/>
                    <a:pt x="1602" y="5671"/>
                  </a:cubicBezTo>
                  <a:cubicBezTo>
                    <a:pt x="1502" y="5671"/>
                    <a:pt x="1402" y="5671"/>
                    <a:pt x="1301" y="5704"/>
                  </a:cubicBezTo>
                  <a:cubicBezTo>
                    <a:pt x="1201" y="5838"/>
                    <a:pt x="1168" y="6005"/>
                    <a:pt x="1068" y="6105"/>
                  </a:cubicBezTo>
                  <a:cubicBezTo>
                    <a:pt x="1268" y="6105"/>
                    <a:pt x="1402" y="6071"/>
                    <a:pt x="1602" y="6071"/>
                  </a:cubicBezTo>
                  <a:cubicBezTo>
                    <a:pt x="3436" y="5904"/>
                    <a:pt x="4971" y="5838"/>
                    <a:pt x="5438" y="5704"/>
                  </a:cubicBezTo>
                  <a:lnTo>
                    <a:pt x="5438" y="5704"/>
                  </a:lnTo>
                  <a:cubicBezTo>
                    <a:pt x="5304" y="6105"/>
                    <a:pt x="5138" y="6538"/>
                    <a:pt x="5004" y="6939"/>
                  </a:cubicBezTo>
                  <a:cubicBezTo>
                    <a:pt x="4804" y="7606"/>
                    <a:pt x="4604" y="8273"/>
                    <a:pt x="4404" y="8907"/>
                  </a:cubicBezTo>
                  <a:cubicBezTo>
                    <a:pt x="4349" y="8902"/>
                    <a:pt x="4276" y="8899"/>
                    <a:pt x="4185" y="8899"/>
                  </a:cubicBezTo>
                  <a:cubicBezTo>
                    <a:pt x="3665" y="8899"/>
                    <a:pt x="2580" y="8989"/>
                    <a:pt x="1301" y="9274"/>
                  </a:cubicBezTo>
                  <a:cubicBezTo>
                    <a:pt x="834" y="9374"/>
                    <a:pt x="434" y="9507"/>
                    <a:pt x="34" y="9574"/>
                  </a:cubicBezTo>
                  <a:cubicBezTo>
                    <a:pt x="1" y="9707"/>
                    <a:pt x="1" y="9841"/>
                    <a:pt x="1" y="9941"/>
                  </a:cubicBezTo>
                  <a:cubicBezTo>
                    <a:pt x="434" y="9874"/>
                    <a:pt x="935" y="9741"/>
                    <a:pt x="1435" y="9674"/>
                  </a:cubicBezTo>
                  <a:cubicBezTo>
                    <a:pt x="2836" y="9374"/>
                    <a:pt x="4037" y="9107"/>
                    <a:pt x="4470" y="8973"/>
                  </a:cubicBezTo>
                  <a:lnTo>
                    <a:pt x="4470" y="8973"/>
                  </a:lnTo>
                  <a:cubicBezTo>
                    <a:pt x="4037" y="10508"/>
                    <a:pt x="3670" y="11875"/>
                    <a:pt x="3470" y="12909"/>
                  </a:cubicBezTo>
                  <a:cubicBezTo>
                    <a:pt x="3136" y="14444"/>
                    <a:pt x="2969" y="15445"/>
                    <a:pt x="3003" y="15445"/>
                  </a:cubicBezTo>
                  <a:cubicBezTo>
                    <a:pt x="3036" y="15445"/>
                    <a:pt x="3336" y="14544"/>
                    <a:pt x="3770" y="13010"/>
                  </a:cubicBezTo>
                  <a:cubicBezTo>
                    <a:pt x="4037" y="12009"/>
                    <a:pt x="4370" y="10775"/>
                    <a:pt x="4804" y="9407"/>
                  </a:cubicBezTo>
                  <a:cubicBezTo>
                    <a:pt x="5104" y="9974"/>
                    <a:pt x="5705" y="11108"/>
                    <a:pt x="6505" y="12409"/>
                  </a:cubicBezTo>
                  <a:cubicBezTo>
                    <a:pt x="6972" y="13210"/>
                    <a:pt x="7439" y="13910"/>
                    <a:pt x="7739" y="14477"/>
                  </a:cubicBezTo>
                  <a:cubicBezTo>
                    <a:pt x="7839" y="14377"/>
                    <a:pt x="7873" y="14277"/>
                    <a:pt x="7973" y="14144"/>
                  </a:cubicBezTo>
                  <a:cubicBezTo>
                    <a:pt x="7673" y="13577"/>
                    <a:pt x="7306" y="12909"/>
                    <a:pt x="6872" y="12209"/>
                  </a:cubicBezTo>
                  <a:cubicBezTo>
                    <a:pt x="6038" y="10775"/>
                    <a:pt x="5238" y="9640"/>
                    <a:pt x="4871" y="9207"/>
                  </a:cubicBezTo>
                  <a:cubicBezTo>
                    <a:pt x="5104" y="8540"/>
                    <a:pt x="5304" y="7806"/>
                    <a:pt x="5538" y="7072"/>
                  </a:cubicBezTo>
                  <a:cubicBezTo>
                    <a:pt x="5671" y="6638"/>
                    <a:pt x="5805" y="6238"/>
                    <a:pt x="5971" y="5804"/>
                  </a:cubicBezTo>
                  <a:cubicBezTo>
                    <a:pt x="6272" y="6271"/>
                    <a:pt x="7239" y="7472"/>
                    <a:pt x="8440" y="8973"/>
                  </a:cubicBezTo>
                  <a:cubicBezTo>
                    <a:pt x="8807" y="9474"/>
                    <a:pt x="9174" y="9974"/>
                    <a:pt x="9507" y="10408"/>
                  </a:cubicBezTo>
                  <a:lnTo>
                    <a:pt x="9641" y="9907"/>
                  </a:lnTo>
                  <a:cubicBezTo>
                    <a:pt x="9274" y="9574"/>
                    <a:pt x="8974" y="9207"/>
                    <a:pt x="8640" y="8773"/>
                  </a:cubicBezTo>
                  <a:cubicBezTo>
                    <a:pt x="7439" y="7239"/>
                    <a:pt x="6305" y="6038"/>
                    <a:pt x="5938" y="5738"/>
                  </a:cubicBezTo>
                  <a:cubicBezTo>
                    <a:pt x="6505" y="4003"/>
                    <a:pt x="7039" y="2402"/>
                    <a:pt x="7473" y="1234"/>
                  </a:cubicBezTo>
                  <a:cubicBezTo>
                    <a:pt x="7639" y="834"/>
                    <a:pt x="7773" y="434"/>
                    <a:pt x="7873" y="100"/>
                  </a:cubicBezTo>
                  <a:lnTo>
                    <a:pt x="7673" y="0"/>
                  </a:lnTo>
                  <a:close/>
                </a:path>
              </a:pathLst>
            </a:custGeom>
            <a:solidFill>
              <a:srgbClr val="20B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50"/>
            <p:cNvSpPr/>
            <p:nvPr/>
          </p:nvSpPr>
          <p:spPr>
            <a:xfrm>
              <a:off x="2468600" y="4579550"/>
              <a:ext cx="409475" cy="488125"/>
            </a:xfrm>
            <a:custGeom>
              <a:avLst/>
              <a:gdLst/>
              <a:ahLst/>
              <a:cxnLst/>
              <a:rect l="l" t="t" r="r" b="b"/>
              <a:pathLst>
                <a:path w="16379" h="19525" extrusionOk="0">
                  <a:moveTo>
                    <a:pt x="10875" y="1"/>
                  </a:moveTo>
                  <a:lnTo>
                    <a:pt x="2069" y="268"/>
                  </a:lnTo>
                  <a:cubicBezTo>
                    <a:pt x="1" y="4837"/>
                    <a:pt x="868" y="9941"/>
                    <a:pt x="3703" y="13944"/>
                  </a:cubicBezTo>
                  <a:cubicBezTo>
                    <a:pt x="5338" y="16246"/>
                    <a:pt x="7706" y="18447"/>
                    <a:pt x="10441" y="19248"/>
                  </a:cubicBezTo>
                  <a:cubicBezTo>
                    <a:pt x="10904" y="19376"/>
                    <a:pt x="11486" y="19525"/>
                    <a:pt x="12004" y="19525"/>
                  </a:cubicBezTo>
                  <a:cubicBezTo>
                    <a:pt x="12158" y="19525"/>
                    <a:pt x="12305" y="19512"/>
                    <a:pt x="12443" y="19481"/>
                  </a:cubicBezTo>
                  <a:cubicBezTo>
                    <a:pt x="13110" y="19348"/>
                    <a:pt x="13610" y="18647"/>
                    <a:pt x="14044" y="18147"/>
                  </a:cubicBezTo>
                  <a:cubicBezTo>
                    <a:pt x="15011" y="16946"/>
                    <a:pt x="15712" y="15478"/>
                    <a:pt x="16045" y="13944"/>
                  </a:cubicBezTo>
                  <a:cubicBezTo>
                    <a:pt x="16279" y="12743"/>
                    <a:pt x="16379" y="11509"/>
                    <a:pt x="16346" y="10308"/>
                  </a:cubicBezTo>
                  <a:cubicBezTo>
                    <a:pt x="16346" y="8974"/>
                    <a:pt x="16212" y="7639"/>
                    <a:pt x="15879" y="6405"/>
                  </a:cubicBezTo>
                  <a:cubicBezTo>
                    <a:pt x="15178" y="3737"/>
                    <a:pt x="13343" y="1335"/>
                    <a:pt x="108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50"/>
            <p:cNvSpPr/>
            <p:nvPr/>
          </p:nvSpPr>
          <p:spPr>
            <a:xfrm>
              <a:off x="2537825" y="4597875"/>
              <a:ext cx="340250" cy="418675"/>
            </a:xfrm>
            <a:custGeom>
              <a:avLst/>
              <a:gdLst/>
              <a:ahLst/>
              <a:cxnLst/>
              <a:rect l="l" t="t" r="r" b="b"/>
              <a:pathLst>
                <a:path w="13610" h="16747" extrusionOk="0">
                  <a:moveTo>
                    <a:pt x="4106" y="0"/>
                  </a:moveTo>
                  <a:cubicBezTo>
                    <a:pt x="4105" y="0"/>
                    <a:pt x="4104" y="1"/>
                    <a:pt x="4103" y="2"/>
                  </a:cubicBezTo>
                  <a:cubicBezTo>
                    <a:pt x="4003" y="35"/>
                    <a:pt x="4670" y="2403"/>
                    <a:pt x="5671" y="5606"/>
                  </a:cubicBezTo>
                  <a:cubicBezTo>
                    <a:pt x="5171" y="6073"/>
                    <a:pt x="4003" y="7373"/>
                    <a:pt x="2602" y="8908"/>
                  </a:cubicBezTo>
                  <a:cubicBezTo>
                    <a:pt x="1501" y="10109"/>
                    <a:pt x="567" y="11210"/>
                    <a:pt x="0" y="11843"/>
                  </a:cubicBezTo>
                  <a:cubicBezTo>
                    <a:pt x="67" y="11910"/>
                    <a:pt x="100" y="11943"/>
                    <a:pt x="134" y="12043"/>
                  </a:cubicBezTo>
                  <a:cubicBezTo>
                    <a:pt x="767" y="11443"/>
                    <a:pt x="1801" y="10409"/>
                    <a:pt x="2936" y="9175"/>
                  </a:cubicBezTo>
                  <a:cubicBezTo>
                    <a:pt x="4270" y="7707"/>
                    <a:pt x="5337" y="6373"/>
                    <a:pt x="5771" y="5772"/>
                  </a:cubicBezTo>
                  <a:cubicBezTo>
                    <a:pt x="5971" y="6406"/>
                    <a:pt x="6171" y="7040"/>
                    <a:pt x="6405" y="7740"/>
                  </a:cubicBezTo>
                  <a:cubicBezTo>
                    <a:pt x="6638" y="8541"/>
                    <a:pt x="6905" y="9275"/>
                    <a:pt x="7105" y="9975"/>
                  </a:cubicBezTo>
                  <a:cubicBezTo>
                    <a:pt x="6738" y="10609"/>
                    <a:pt x="5938" y="12244"/>
                    <a:pt x="5004" y="14212"/>
                  </a:cubicBezTo>
                  <a:cubicBezTo>
                    <a:pt x="4637" y="15046"/>
                    <a:pt x="4270" y="15813"/>
                    <a:pt x="3970" y="16547"/>
                  </a:cubicBezTo>
                  <a:cubicBezTo>
                    <a:pt x="4070" y="16613"/>
                    <a:pt x="4136" y="16713"/>
                    <a:pt x="4270" y="16747"/>
                  </a:cubicBezTo>
                  <a:cubicBezTo>
                    <a:pt x="4603" y="16046"/>
                    <a:pt x="4970" y="15246"/>
                    <a:pt x="5371" y="14378"/>
                  </a:cubicBezTo>
                  <a:cubicBezTo>
                    <a:pt x="6205" y="12544"/>
                    <a:pt x="6872" y="10943"/>
                    <a:pt x="7172" y="10209"/>
                  </a:cubicBezTo>
                  <a:cubicBezTo>
                    <a:pt x="8173" y="13211"/>
                    <a:pt x="8940" y="15379"/>
                    <a:pt x="9007" y="15379"/>
                  </a:cubicBezTo>
                  <a:cubicBezTo>
                    <a:pt x="9107" y="15312"/>
                    <a:pt x="8506" y="13344"/>
                    <a:pt x="7672" y="10509"/>
                  </a:cubicBezTo>
                  <a:lnTo>
                    <a:pt x="7672" y="10509"/>
                  </a:lnTo>
                  <a:cubicBezTo>
                    <a:pt x="8173" y="10843"/>
                    <a:pt x="9674" y="11710"/>
                    <a:pt x="11442" y="12744"/>
                  </a:cubicBezTo>
                  <a:cubicBezTo>
                    <a:pt x="12075" y="13111"/>
                    <a:pt x="12676" y="13511"/>
                    <a:pt x="13243" y="13778"/>
                  </a:cubicBezTo>
                  <a:cubicBezTo>
                    <a:pt x="13276" y="13645"/>
                    <a:pt x="13310" y="13545"/>
                    <a:pt x="13310" y="13411"/>
                  </a:cubicBezTo>
                  <a:cubicBezTo>
                    <a:pt x="12809" y="13078"/>
                    <a:pt x="12276" y="12744"/>
                    <a:pt x="11642" y="12377"/>
                  </a:cubicBezTo>
                  <a:cubicBezTo>
                    <a:pt x="9774" y="11243"/>
                    <a:pt x="8106" y="10442"/>
                    <a:pt x="7639" y="10342"/>
                  </a:cubicBezTo>
                  <a:cubicBezTo>
                    <a:pt x="7405" y="9508"/>
                    <a:pt x="7105" y="8574"/>
                    <a:pt x="6805" y="7607"/>
                  </a:cubicBezTo>
                  <a:cubicBezTo>
                    <a:pt x="6605" y="7040"/>
                    <a:pt x="6438" y="6439"/>
                    <a:pt x="6271" y="5872"/>
                  </a:cubicBezTo>
                  <a:lnTo>
                    <a:pt x="6271" y="5872"/>
                  </a:lnTo>
                  <a:cubicBezTo>
                    <a:pt x="7072" y="6206"/>
                    <a:pt x="8740" y="6740"/>
                    <a:pt x="10674" y="7273"/>
                  </a:cubicBezTo>
                  <a:cubicBezTo>
                    <a:pt x="11775" y="7574"/>
                    <a:pt x="12776" y="7840"/>
                    <a:pt x="13610" y="8041"/>
                  </a:cubicBezTo>
                  <a:cubicBezTo>
                    <a:pt x="13610" y="7907"/>
                    <a:pt x="13610" y="7774"/>
                    <a:pt x="13577" y="7707"/>
                  </a:cubicBezTo>
                  <a:cubicBezTo>
                    <a:pt x="12676" y="7407"/>
                    <a:pt x="11742" y="7173"/>
                    <a:pt x="10674" y="6873"/>
                  </a:cubicBezTo>
                  <a:cubicBezTo>
                    <a:pt x="8640" y="6273"/>
                    <a:pt x="6905" y="5839"/>
                    <a:pt x="6105" y="5672"/>
                  </a:cubicBezTo>
                  <a:cubicBezTo>
                    <a:pt x="5018" y="2414"/>
                    <a:pt x="4192" y="0"/>
                    <a:pt x="4106" y="0"/>
                  </a:cubicBezTo>
                  <a:close/>
                </a:path>
              </a:pathLst>
            </a:custGeom>
            <a:solidFill>
              <a:srgbClr val="FFA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50"/>
            <p:cNvSpPr/>
            <p:nvPr/>
          </p:nvSpPr>
          <p:spPr>
            <a:xfrm>
              <a:off x="1700550" y="4360225"/>
              <a:ext cx="396975" cy="293575"/>
            </a:xfrm>
            <a:custGeom>
              <a:avLst/>
              <a:gdLst/>
              <a:ahLst/>
              <a:cxnLst/>
              <a:rect l="l" t="t" r="r" b="b"/>
              <a:pathLst>
                <a:path w="15879" h="11743" extrusionOk="0">
                  <a:moveTo>
                    <a:pt x="3737" y="1"/>
                  </a:moveTo>
                  <a:cubicBezTo>
                    <a:pt x="3603" y="67"/>
                    <a:pt x="3470" y="101"/>
                    <a:pt x="3370" y="201"/>
                  </a:cubicBezTo>
                  <a:cubicBezTo>
                    <a:pt x="4037" y="501"/>
                    <a:pt x="4804" y="768"/>
                    <a:pt x="5605" y="1101"/>
                  </a:cubicBezTo>
                  <a:cubicBezTo>
                    <a:pt x="7606" y="1935"/>
                    <a:pt x="9274" y="2736"/>
                    <a:pt x="9941" y="3003"/>
                  </a:cubicBezTo>
                  <a:cubicBezTo>
                    <a:pt x="9607" y="3103"/>
                    <a:pt x="9274" y="3270"/>
                    <a:pt x="8974" y="3403"/>
                  </a:cubicBezTo>
                  <a:cubicBezTo>
                    <a:pt x="7906" y="3903"/>
                    <a:pt x="6906" y="4370"/>
                    <a:pt x="5972" y="4871"/>
                  </a:cubicBezTo>
                  <a:cubicBezTo>
                    <a:pt x="5738" y="4771"/>
                    <a:pt x="5371" y="4671"/>
                    <a:pt x="4904" y="4537"/>
                  </a:cubicBezTo>
                  <a:cubicBezTo>
                    <a:pt x="4003" y="4270"/>
                    <a:pt x="2869" y="4004"/>
                    <a:pt x="1502" y="3703"/>
                  </a:cubicBezTo>
                  <a:cubicBezTo>
                    <a:pt x="1068" y="3570"/>
                    <a:pt x="601" y="3503"/>
                    <a:pt x="167" y="3403"/>
                  </a:cubicBezTo>
                  <a:cubicBezTo>
                    <a:pt x="134" y="3436"/>
                    <a:pt x="134" y="3503"/>
                    <a:pt x="101" y="3537"/>
                  </a:cubicBezTo>
                  <a:cubicBezTo>
                    <a:pt x="67" y="3570"/>
                    <a:pt x="1" y="3670"/>
                    <a:pt x="1" y="3703"/>
                  </a:cubicBezTo>
                  <a:cubicBezTo>
                    <a:pt x="468" y="3837"/>
                    <a:pt x="968" y="3903"/>
                    <a:pt x="1468" y="4037"/>
                  </a:cubicBezTo>
                  <a:cubicBezTo>
                    <a:pt x="3403" y="4437"/>
                    <a:pt x="5071" y="4837"/>
                    <a:pt x="5838" y="4938"/>
                  </a:cubicBezTo>
                  <a:cubicBezTo>
                    <a:pt x="4737" y="5538"/>
                    <a:pt x="3737" y="6072"/>
                    <a:pt x="2903" y="6572"/>
                  </a:cubicBezTo>
                  <a:cubicBezTo>
                    <a:pt x="2135" y="7039"/>
                    <a:pt x="1502" y="7373"/>
                    <a:pt x="1101" y="7673"/>
                  </a:cubicBezTo>
                  <a:cubicBezTo>
                    <a:pt x="668" y="7906"/>
                    <a:pt x="468" y="8073"/>
                    <a:pt x="468" y="8107"/>
                  </a:cubicBezTo>
                  <a:cubicBezTo>
                    <a:pt x="468" y="8118"/>
                    <a:pt x="475" y="8124"/>
                    <a:pt x="491" y="8124"/>
                  </a:cubicBezTo>
                  <a:cubicBezTo>
                    <a:pt x="564" y="8124"/>
                    <a:pt x="809" y="7994"/>
                    <a:pt x="1168" y="7773"/>
                  </a:cubicBezTo>
                  <a:cubicBezTo>
                    <a:pt x="1769" y="7439"/>
                    <a:pt x="2402" y="7173"/>
                    <a:pt x="3003" y="6839"/>
                  </a:cubicBezTo>
                  <a:cubicBezTo>
                    <a:pt x="3937" y="6339"/>
                    <a:pt x="5071" y="5771"/>
                    <a:pt x="6305" y="5171"/>
                  </a:cubicBezTo>
                  <a:lnTo>
                    <a:pt x="6305" y="5171"/>
                  </a:lnTo>
                  <a:cubicBezTo>
                    <a:pt x="6138" y="5771"/>
                    <a:pt x="5771" y="7539"/>
                    <a:pt x="5304" y="9574"/>
                  </a:cubicBezTo>
                  <a:cubicBezTo>
                    <a:pt x="5138" y="10375"/>
                    <a:pt x="4971" y="11109"/>
                    <a:pt x="4804" y="11742"/>
                  </a:cubicBezTo>
                  <a:lnTo>
                    <a:pt x="5138" y="11742"/>
                  </a:lnTo>
                  <a:cubicBezTo>
                    <a:pt x="5304" y="11109"/>
                    <a:pt x="5471" y="10408"/>
                    <a:pt x="5671" y="9608"/>
                  </a:cubicBezTo>
                  <a:cubicBezTo>
                    <a:pt x="5972" y="8340"/>
                    <a:pt x="6172" y="7106"/>
                    <a:pt x="6305" y="6272"/>
                  </a:cubicBezTo>
                  <a:cubicBezTo>
                    <a:pt x="6405" y="5705"/>
                    <a:pt x="6439" y="5271"/>
                    <a:pt x="6439" y="5071"/>
                  </a:cubicBezTo>
                  <a:cubicBezTo>
                    <a:pt x="7306" y="4671"/>
                    <a:pt x="8240" y="4204"/>
                    <a:pt x="9174" y="3770"/>
                  </a:cubicBezTo>
                  <a:cubicBezTo>
                    <a:pt x="9507" y="3603"/>
                    <a:pt x="9841" y="3503"/>
                    <a:pt x="10175" y="3336"/>
                  </a:cubicBezTo>
                  <a:lnTo>
                    <a:pt x="10175" y="3336"/>
                  </a:lnTo>
                  <a:cubicBezTo>
                    <a:pt x="10108" y="3937"/>
                    <a:pt x="9941" y="5972"/>
                    <a:pt x="9841" y="8440"/>
                  </a:cubicBezTo>
                  <a:cubicBezTo>
                    <a:pt x="9808" y="9407"/>
                    <a:pt x="9774" y="10341"/>
                    <a:pt x="9774" y="11109"/>
                  </a:cubicBezTo>
                  <a:cubicBezTo>
                    <a:pt x="9908" y="11075"/>
                    <a:pt x="9974" y="11042"/>
                    <a:pt x="10108" y="10975"/>
                  </a:cubicBezTo>
                  <a:cubicBezTo>
                    <a:pt x="10141" y="10241"/>
                    <a:pt x="10175" y="9374"/>
                    <a:pt x="10241" y="8473"/>
                  </a:cubicBezTo>
                  <a:cubicBezTo>
                    <a:pt x="10341" y="5972"/>
                    <a:pt x="10341" y="3903"/>
                    <a:pt x="10308" y="3336"/>
                  </a:cubicBezTo>
                  <a:cubicBezTo>
                    <a:pt x="12343" y="2436"/>
                    <a:pt x="14177" y="1702"/>
                    <a:pt x="15578" y="1168"/>
                  </a:cubicBezTo>
                  <a:cubicBezTo>
                    <a:pt x="15578" y="1035"/>
                    <a:pt x="15712" y="1001"/>
                    <a:pt x="15879" y="901"/>
                  </a:cubicBezTo>
                  <a:lnTo>
                    <a:pt x="15645" y="735"/>
                  </a:lnTo>
                  <a:cubicBezTo>
                    <a:pt x="15578" y="768"/>
                    <a:pt x="15445" y="835"/>
                    <a:pt x="15378" y="835"/>
                  </a:cubicBezTo>
                  <a:cubicBezTo>
                    <a:pt x="13944" y="1335"/>
                    <a:pt x="12109" y="2035"/>
                    <a:pt x="10074" y="2903"/>
                  </a:cubicBezTo>
                  <a:cubicBezTo>
                    <a:pt x="9841" y="2769"/>
                    <a:pt x="9474" y="2569"/>
                    <a:pt x="8974" y="2269"/>
                  </a:cubicBezTo>
                  <a:cubicBezTo>
                    <a:pt x="8173" y="1869"/>
                    <a:pt x="7039" y="1335"/>
                    <a:pt x="5771" y="768"/>
                  </a:cubicBezTo>
                  <a:cubicBezTo>
                    <a:pt x="5071" y="501"/>
                    <a:pt x="4370" y="201"/>
                    <a:pt x="3737" y="1"/>
                  </a:cubicBezTo>
                  <a:close/>
                </a:path>
              </a:pathLst>
            </a:custGeom>
            <a:solidFill>
              <a:srgbClr val="20B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50"/>
            <p:cNvSpPr/>
            <p:nvPr/>
          </p:nvSpPr>
          <p:spPr>
            <a:xfrm>
              <a:off x="1672200" y="3919075"/>
              <a:ext cx="415325" cy="333600"/>
            </a:xfrm>
            <a:custGeom>
              <a:avLst/>
              <a:gdLst/>
              <a:ahLst/>
              <a:cxnLst/>
              <a:rect l="l" t="t" r="r" b="b"/>
              <a:pathLst>
                <a:path w="16613" h="13344" extrusionOk="0">
                  <a:moveTo>
                    <a:pt x="7072" y="1"/>
                  </a:moveTo>
                  <a:lnTo>
                    <a:pt x="7072" y="1"/>
                  </a:lnTo>
                  <a:cubicBezTo>
                    <a:pt x="7206" y="568"/>
                    <a:pt x="7339" y="1235"/>
                    <a:pt x="7439" y="1969"/>
                  </a:cubicBezTo>
                  <a:cubicBezTo>
                    <a:pt x="7773" y="3970"/>
                    <a:pt x="8006" y="5705"/>
                    <a:pt x="8073" y="6339"/>
                  </a:cubicBezTo>
                  <a:cubicBezTo>
                    <a:pt x="6538" y="5571"/>
                    <a:pt x="5071" y="4971"/>
                    <a:pt x="3937" y="4537"/>
                  </a:cubicBezTo>
                  <a:cubicBezTo>
                    <a:pt x="3236" y="4237"/>
                    <a:pt x="2602" y="4070"/>
                    <a:pt x="2235" y="3970"/>
                  </a:cubicBezTo>
                  <a:cubicBezTo>
                    <a:pt x="1835" y="3837"/>
                    <a:pt x="1602" y="3803"/>
                    <a:pt x="1568" y="3803"/>
                  </a:cubicBezTo>
                  <a:cubicBezTo>
                    <a:pt x="1568" y="3837"/>
                    <a:pt x="2436" y="4204"/>
                    <a:pt x="3870" y="4804"/>
                  </a:cubicBezTo>
                  <a:cubicBezTo>
                    <a:pt x="4937" y="5238"/>
                    <a:pt x="6372" y="5872"/>
                    <a:pt x="7906" y="6639"/>
                  </a:cubicBezTo>
                  <a:cubicBezTo>
                    <a:pt x="7673" y="6672"/>
                    <a:pt x="7272" y="6739"/>
                    <a:pt x="6839" y="6872"/>
                  </a:cubicBezTo>
                  <a:cubicBezTo>
                    <a:pt x="5438" y="7206"/>
                    <a:pt x="4337" y="7473"/>
                    <a:pt x="3169" y="7740"/>
                  </a:cubicBezTo>
                  <a:cubicBezTo>
                    <a:pt x="2169" y="8006"/>
                    <a:pt x="1168" y="8240"/>
                    <a:pt x="0" y="8507"/>
                  </a:cubicBezTo>
                  <a:lnTo>
                    <a:pt x="101" y="8740"/>
                  </a:lnTo>
                  <a:cubicBezTo>
                    <a:pt x="968" y="8574"/>
                    <a:pt x="2069" y="8340"/>
                    <a:pt x="3236" y="8073"/>
                  </a:cubicBezTo>
                  <a:cubicBezTo>
                    <a:pt x="4637" y="7740"/>
                    <a:pt x="5938" y="7373"/>
                    <a:pt x="6872" y="7072"/>
                  </a:cubicBezTo>
                  <a:cubicBezTo>
                    <a:pt x="7406" y="6906"/>
                    <a:pt x="7773" y="6806"/>
                    <a:pt x="8040" y="6706"/>
                  </a:cubicBezTo>
                  <a:cubicBezTo>
                    <a:pt x="8440" y="6906"/>
                    <a:pt x="8807" y="7139"/>
                    <a:pt x="9240" y="7339"/>
                  </a:cubicBezTo>
                  <a:cubicBezTo>
                    <a:pt x="10541" y="8006"/>
                    <a:pt x="11709" y="8707"/>
                    <a:pt x="12743" y="9307"/>
                  </a:cubicBezTo>
                  <a:cubicBezTo>
                    <a:pt x="12409" y="9407"/>
                    <a:pt x="11809" y="9574"/>
                    <a:pt x="11108" y="9874"/>
                  </a:cubicBezTo>
                  <a:cubicBezTo>
                    <a:pt x="9874" y="10341"/>
                    <a:pt x="8206" y="11009"/>
                    <a:pt x="6372" y="11809"/>
                  </a:cubicBezTo>
                  <a:cubicBezTo>
                    <a:pt x="5271" y="12243"/>
                    <a:pt x="4237" y="12710"/>
                    <a:pt x="3370" y="13143"/>
                  </a:cubicBezTo>
                  <a:cubicBezTo>
                    <a:pt x="3436" y="13210"/>
                    <a:pt x="3570" y="13310"/>
                    <a:pt x="3636" y="13344"/>
                  </a:cubicBezTo>
                  <a:cubicBezTo>
                    <a:pt x="4604" y="12910"/>
                    <a:pt x="5538" y="12510"/>
                    <a:pt x="6538" y="12076"/>
                  </a:cubicBezTo>
                  <a:cubicBezTo>
                    <a:pt x="8173" y="11409"/>
                    <a:pt x="9641" y="10742"/>
                    <a:pt x="11242" y="10075"/>
                  </a:cubicBezTo>
                  <a:cubicBezTo>
                    <a:pt x="11976" y="9741"/>
                    <a:pt x="12576" y="9508"/>
                    <a:pt x="12910" y="9374"/>
                  </a:cubicBezTo>
                  <a:cubicBezTo>
                    <a:pt x="13477" y="9708"/>
                    <a:pt x="14044" y="10041"/>
                    <a:pt x="14477" y="10375"/>
                  </a:cubicBezTo>
                  <a:cubicBezTo>
                    <a:pt x="15740" y="11184"/>
                    <a:pt x="16531" y="11711"/>
                    <a:pt x="16607" y="11711"/>
                  </a:cubicBezTo>
                  <a:cubicBezTo>
                    <a:pt x="16610" y="11711"/>
                    <a:pt x="16611" y="11710"/>
                    <a:pt x="16612" y="11709"/>
                  </a:cubicBezTo>
                  <a:cubicBezTo>
                    <a:pt x="16579" y="11676"/>
                    <a:pt x="16412" y="11509"/>
                    <a:pt x="16079" y="11242"/>
                  </a:cubicBezTo>
                  <a:cubicBezTo>
                    <a:pt x="15745" y="10975"/>
                    <a:pt x="15245" y="10642"/>
                    <a:pt x="14611" y="10175"/>
                  </a:cubicBezTo>
                  <a:cubicBezTo>
                    <a:pt x="14177" y="9841"/>
                    <a:pt x="13610" y="9508"/>
                    <a:pt x="13043" y="9141"/>
                  </a:cubicBezTo>
                  <a:cubicBezTo>
                    <a:pt x="13043" y="8874"/>
                    <a:pt x="13043" y="8373"/>
                    <a:pt x="13010" y="7706"/>
                  </a:cubicBezTo>
                  <a:cubicBezTo>
                    <a:pt x="12943" y="6706"/>
                    <a:pt x="12843" y="5338"/>
                    <a:pt x="12676" y="3803"/>
                  </a:cubicBezTo>
                  <a:cubicBezTo>
                    <a:pt x="12576" y="3003"/>
                    <a:pt x="12443" y="2236"/>
                    <a:pt x="12376" y="1535"/>
                  </a:cubicBezTo>
                  <a:cubicBezTo>
                    <a:pt x="12243" y="1468"/>
                    <a:pt x="12109" y="1402"/>
                    <a:pt x="12009" y="1335"/>
                  </a:cubicBezTo>
                  <a:lnTo>
                    <a:pt x="12009" y="1335"/>
                  </a:lnTo>
                  <a:cubicBezTo>
                    <a:pt x="12076" y="2202"/>
                    <a:pt x="12209" y="3003"/>
                    <a:pt x="12276" y="3837"/>
                  </a:cubicBezTo>
                  <a:cubicBezTo>
                    <a:pt x="12409" y="5071"/>
                    <a:pt x="12543" y="6239"/>
                    <a:pt x="12710" y="7706"/>
                  </a:cubicBezTo>
                  <a:cubicBezTo>
                    <a:pt x="12776" y="8307"/>
                    <a:pt x="12843" y="8740"/>
                    <a:pt x="12876" y="9041"/>
                  </a:cubicBezTo>
                  <a:cubicBezTo>
                    <a:pt x="11876" y="8407"/>
                    <a:pt x="10675" y="7706"/>
                    <a:pt x="9407" y="7039"/>
                  </a:cubicBezTo>
                  <a:cubicBezTo>
                    <a:pt x="9007" y="6839"/>
                    <a:pt x="8573" y="6572"/>
                    <a:pt x="8173" y="6405"/>
                  </a:cubicBezTo>
                  <a:lnTo>
                    <a:pt x="8173" y="5204"/>
                  </a:lnTo>
                  <a:cubicBezTo>
                    <a:pt x="8106" y="4371"/>
                    <a:pt x="8006" y="3203"/>
                    <a:pt x="7773" y="1902"/>
                  </a:cubicBezTo>
                  <a:cubicBezTo>
                    <a:pt x="7673" y="1235"/>
                    <a:pt x="7539" y="635"/>
                    <a:pt x="7406" y="34"/>
                  </a:cubicBezTo>
                  <a:cubicBezTo>
                    <a:pt x="7272" y="34"/>
                    <a:pt x="7206" y="34"/>
                    <a:pt x="7072" y="1"/>
                  </a:cubicBezTo>
                  <a:close/>
                </a:path>
              </a:pathLst>
            </a:custGeom>
            <a:solidFill>
              <a:srgbClr val="FFA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50"/>
            <p:cNvSpPr/>
            <p:nvPr/>
          </p:nvSpPr>
          <p:spPr>
            <a:xfrm>
              <a:off x="2585350" y="3357850"/>
              <a:ext cx="456175" cy="673925"/>
            </a:xfrm>
            <a:custGeom>
              <a:avLst/>
              <a:gdLst/>
              <a:ahLst/>
              <a:cxnLst/>
              <a:rect l="l" t="t" r="r" b="b"/>
              <a:pathLst>
                <a:path w="18247" h="26957" extrusionOk="0">
                  <a:moveTo>
                    <a:pt x="3793" y="22688"/>
                  </a:moveTo>
                  <a:cubicBezTo>
                    <a:pt x="3785" y="22698"/>
                    <a:pt x="3778" y="22707"/>
                    <a:pt x="3770" y="22717"/>
                  </a:cubicBezTo>
                  <a:cubicBezTo>
                    <a:pt x="3770" y="22703"/>
                    <a:pt x="3780" y="22695"/>
                    <a:pt x="3793" y="22688"/>
                  </a:cubicBezTo>
                  <a:close/>
                  <a:moveTo>
                    <a:pt x="9441" y="0"/>
                  </a:moveTo>
                  <a:cubicBezTo>
                    <a:pt x="8173" y="1501"/>
                    <a:pt x="7739" y="3636"/>
                    <a:pt x="7706" y="5604"/>
                  </a:cubicBezTo>
                  <a:cubicBezTo>
                    <a:pt x="7673" y="7606"/>
                    <a:pt x="7940" y="9607"/>
                    <a:pt x="7873" y="11575"/>
                  </a:cubicBezTo>
                  <a:cubicBezTo>
                    <a:pt x="7873" y="11675"/>
                    <a:pt x="7873" y="11809"/>
                    <a:pt x="7839" y="11942"/>
                  </a:cubicBezTo>
                  <a:cubicBezTo>
                    <a:pt x="7439" y="13176"/>
                    <a:pt x="7039" y="14577"/>
                    <a:pt x="6505" y="15945"/>
                  </a:cubicBezTo>
                  <a:cubicBezTo>
                    <a:pt x="7739" y="11475"/>
                    <a:pt x="6205" y="6438"/>
                    <a:pt x="4003" y="2535"/>
                  </a:cubicBezTo>
                  <a:cubicBezTo>
                    <a:pt x="3036" y="4937"/>
                    <a:pt x="3270" y="7639"/>
                    <a:pt x="3903" y="10141"/>
                  </a:cubicBezTo>
                  <a:cubicBezTo>
                    <a:pt x="4504" y="12509"/>
                    <a:pt x="5404" y="14844"/>
                    <a:pt x="6005" y="17246"/>
                  </a:cubicBezTo>
                  <a:cubicBezTo>
                    <a:pt x="5504" y="18447"/>
                    <a:pt x="4937" y="19581"/>
                    <a:pt x="4404" y="20615"/>
                  </a:cubicBezTo>
                  <a:cubicBezTo>
                    <a:pt x="4070" y="21249"/>
                    <a:pt x="3737" y="21849"/>
                    <a:pt x="3403" y="22416"/>
                  </a:cubicBezTo>
                  <a:cubicBezTo>
                    <a:pt x="4737" y="17913"/>
                    <a:pt x="3169" y="12810"/>
                    <a:pt x="935" y="8907"/>
                  </a:cubicBezTo>
                  <a:cubicBezTo>
                    <a:pt x="1" y="11275"/>
                    <a:pt x="234" y="13977"/>
                    <a:pt x="868" y="16479"/>
                  </a:cubicBezTo>
                  <a:cubicBezTo>
                    <a:pt x="1435" y="18780"/>
                    <a:pt x="2336" y="21015"/>
                    <a:pt x="2869" y="23317"/>
                  </a:cubicBezTo>
                  <a:lnTo>
                    <a:pt x="2502" y="23951"/>
                  </a:lnTo>
                  <a:cubicBezTo>
                    <a:pt x="1335" y="25819"/>
                    <a:pt x="501" y="26920"/>
                    <a:pt x="568" y="26953"/>
                  </a:cubicBezTo>
                  <a:cubicBezTo>
                    <a:pt x="570" y="26955"/>
                    <a:pt x="573" y="26956"/>
                    <a:pt x="577" y="26956"/>
                  </a:cubicBezTo>
                  <a:cubicBezTo>
                    <a:pt x="635" y="26956"/>
                    <a:pt x="891" y="26722"/>
                    <a:pt x="1235" y="26252"/>
                  </a:cubicBezTo>
                  <a:cubicBezTo>
                    <a:pt x="1435" y="25986"/>
                    <a:pt x="1702" y="25685"/>
                    <a:pt x="1935" y="25352"/>
                  </a:cubicBezTo>
                  <a:cubicBezTo>
                    <a:pt x="2202" y="25018"/>
                    <a:pt x="2502" y="24685"/>
                    <a:pt x="2736" y="24284"/>
                  </a:cubicBezTo>
                  <a:cubicBezTo>
                    <a:pt x="5004" y="23284"/>
                    <a:pt x="7406" y="22617"/>
                    <a:pt x="9674" y="21649"/>
                  </a:cubicBezTo>
                  <a:cubicBezTo>
                    <a:pt x="12042" y="20648"/>
                    <a:pt x="14344" y="19181"/>
                    <a:pt x="15678" y="17013"/>
                  </a:cubicBezTo>
                  <a:lnTo>
                    <a:pt x="15678" y="17013"/>
                  </a:lnTo>
                  <a:cubicBezTo>
                    <a:pt x="11470" y="17600"/>
                    <a:pt x="6815" y="19208"/>
                    <a:pt x="3960" y="22493"/>
                  </a:cubicBezTo>
                  <a:lnTo>
                    <a:pt x="3960" y="22493"/>
                  </a:lnTo>
                  <a:cubicBezTo>
                    <a:pt x="4312" y="22031"/>
                    <a:pt x="4638" y="21514"/>
                    <a:pt x="4937" y="20915"/>
                  </a:cubicBezTo>
                  <a:cubicBezTo>
                    <a:pt x="5504" y="19915"/>
                    <a:pt x="6038" y="18780"/>
                    <a:pt x="6539" y="17613"/>
                  </a:cubicBezTo>
                  <a:cubicBezTo>
                    <a:pt x="8573" y="16412"/>
                    <a:pt x="10775" y="15478"/>
                    <a:pt x="12876" y="14277"/>
                  </a:cubicBezTo>
                  <a:cubicBezTo>
                    <a:pt x="15078" y="12976"/>
                    <a:pt x="17213" y="11275"/>
                    <a:pt x="18247" y="8940"/>
                  </a:cubicBezTo>
                  <a:lnTo>
                    <a:pt x="18247" y="8940"/>
                  </a:lnTo>
                  <a:cubicBezTo>
                    <a:pt x="14077" y="10007"/>
                    <a:pt x="9541" y="12276"/>
                    <a:pt x="7172" y="16012"/>
                  </a:cubicBezTo>
                  <a:cubicBezTo>
                    <a:pt x="7606" y="14811"/>
                    <a:pt x="7940" y="13643"/>
                    <a:pt x="8273" y="12576"/>
                  </a:cubicBezTo>
                  <a:cubicBezTo>
                    <a:pt x="9107" y="10675"/>
                    <a:pt x="9908" y="8773"/>
                    <a:pt x="10275" y="6772"/>
                  </a:cubicBezTo>
                  <a:cubicBezTo>
                    <a:pt x="10708" y="4470"/>
                    <a:pt x="10575" y="2002"/>
                    <a:pt x="9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50"/>
            <p:cNvSpPr/>
            <p:nvPr/>
          </p:nvSpPr>
          <p:spPr>
            <a:xfrm>
              <a:off x="1894025" y="3694500"/>
              <a:ext cx="1159175" cy="1127550"/>
            </a:xfrm>
            <a:custGeom>
              <a:avLst/>
              <a:gdLst/>
              <a:ahLst/>
              <a:cxnLst/>
              <a:rect l="l" t="t" r="r" b="b"/>
              <a:pathLst>
                <a:path w="46367" h="45102" extrusionOk="0">
                  <a:moveTo>
                    <a:pt x="27553" y="15222"/>
                  </a:moveTo>
                  <a:cubicBezTo>
                    <a:pt x="27520" y="15355"/>
                    <a:pt x="27487" y="15522"/>
                    <a:pt x="27487" y="15655"/>
                  </a:cubicBezTo>
                  <a:cubicBezTo>
                    <a:pt x="27220" y="16989"/>
                    <a:pt x="27854" y="18290"/>
                    <a:pt x="28588" y="19558"/>
                  </a:cubicBezTo>
                  <a:cubicBezTo>
                    <a:pt x="29321" y="20859"/>
                    <a:pt x="30155" y="22060"/>
                    <a:pt x="31390" y="22527"/>
                  </a:cubicBezTo>
                  <a:cubicBezTo>
                    <a:pt x="31523" y="22560"/>
                    <a:pt x="31690" y="22627"/>
                    <a:pt x="31823" y="22660"/>
                  </a:cubicBezTo>
                  <a:cubicBezTo>
                    <a:pt x="31690" y="22694"/>
                    <a:pt x="31523" y="22727"/>
                    <a:pt x="31390" y="22794"/>
                  </a:cubicBezTo>
                  <a:cubicBezTo>
                    <a:pt x="30089" y="23227"/>
                    <a:pt x="29255" y="24395"/>
                    <a:pt x="28554" y="25696"/>
                  </a:cubicBezTo>
                  <a:cubicBezTo>
                    <a:pt x="27754" y="26963"/>
                    <a:pt x="27153" y="28231"/>
                    <a:pt x="27387" y="29565"/>
                  </a:cubicBezTo>
                  <a:cubicBezTo>
                    <a:pt x="27420" y="29732"/>
                    <a:pt x="27420" y="29865"/>
                    <a:pt x="27453" y="29999"/>
                  </a:cubicBezTo>
                  <a:cubicBezTo>
                    <a:pt x="27253" y="29899"/>
                    <a:pt x="27187" y="29799"/>
                    <a:pt x="27053" y="29699"/>
                  </a:cubicBezTo>
                  <a:cubicBezTo>
                    <a:pt x="26129" y="28897"/>
                    <a:pt x="24805" y="28694"/>
                    <a:pt x="23478" y="28694"/>
                  </a:cubicBezTo>
                  <a:cubicBezTo>
                    <a:pt x="23369" y="28694"/>
                    <a:pt x="23259" y="28695"/>
                    <a:pt x="23150" y="28698"/>
                  </a:cubicBezTo>
                  <a:cubicBezTo>
                    <a:pt x="22979" y="28694"/>
                    <a:pt x="22808" y="28691"/>
                    <a:pt x="22637" y="28691"/>
                  </a:cubicBezTo>
                  <a:cubicBezTo>
                    <a:pt x="21346" y="28691"/>
                    <a:pt x="20094" y="28836"/>
                    <a:pt x="19181" y="29632"/>
                  </a:cubicBezTo>
                  <a:cubicBezTo>
                    <a:pt x="19047" y="29699"/>
                    <a:pt x="18981" y="29832"/>
                    <a:pt x="18847" y="29899"/>
                  </a:cubicBezTo>
                  <a:cubicBezTo>
                    <a:pt x="18881" y="29799"/>
                    <a:pt x="18914" y="29632"/>
                    <a:pt x="18914" y="29498"/>
                  </a:cubicBezTo>
                  <a:cubicBezTo>
                    <a:pt x="19181" y="28164"/>
                    <a:pt x="18580" y="26863"/>
                    <a:pt x="17880" y="25562"/>
                  </a:cubicBezTo>
                  <a:cubicBezTo>
                    <a:pt x="17213" y="24295"/>
                    <a:pt x="16379" y="23060"/>
                    <a:pt x="15145" y="22560"/>
                  </a:cubicBezTo>
                  <a:cubicBezTo>
                    <a:pt x="15011" y="22527"/>
                    <a:pt x="14844" y="22493"/>
                    <a:pt x="14711" y="22393"/>
                  </a:cubicBezTo>
                  <a:cubicBezTo>
                    <a:pt x="14844" y="22360"/>
                    <a:pt x="15011" y="22327"/>
                    <a:pt x="15145" y="22293"/>
                  </a:cubicBezTo>
                  <a:cubicBezTo>
                    <a:pt x="16412" y="21860"/>
                    <a:pt x="17246" y="20692"/>
                    <a:pt x="18013" y="19391"/>
                  </a:cubicBezTo>
                  <a:cubicBezTo>
                    <a:pt x="18814" y="18157"/>
                    <a:pt x="19414" y="16856"/>
                    <a:pt x="19248" y="15522"/>
                  </a:cubicBezTo>
                  <a:lnTo>
                    <a:pt x="19248" y="15488"/>
                  </a:lnTo>
                  <a:lnTo>
                    <a:pt x="19314" y="15522"/>
                  </a:lnTo>
                  <a:cubicBezTo>
                    <a:pt x="20258" y="16313"/>
                    <a:pt x="21508" y="16494"/>
                    <a:pt x="22861" y="16494"/>
                  </a:cubicBezTo>
                  <a:cubicBezTo>
                    <a:pt x="22990" y="16494"/>
                    <a:pt x="23120" y="16492"/>
                    <a:pt x="23250" y="16489"/>
                  </a:cubicBezTo>
                  <a:cubicBezTo>
                    <a:pt x="23378" y="16492"/>
                    <a:pt x="23506" y="16494"/>
                    <a:pt x="23634" y="16494"/>
                  </a:cubicBezTo>
                  <a:cubicBezTo>
                    <a:pt x="24970" y="16494"/>
                    <a:pt x="26276" y="16313"/>
                    <a:pt x="27220" y="15522"/>
                  </a:cubicBezTo>
                  <a:cubicBezTo>
                    <a:pt x="27353" y="15455"/>
                    <a:pt x="27420" y="15322"/>
                    <a:pt x="27553" y="15222"/>
                  </a:cubicBezTo>
                  <a:close/>
                  <a:moveTo>
                    <a:pt x="18095" y="0"/>
                  </a:moveTo>
                  <a:cubicBezTo>
                    <a:pt x="16412" y="0"/>
                    <a:pt x="14670" y="936"/>
                    <a:pt x="14010" y="2512"/>
                  </a:cubicBezTo>
                  <a:cubicBezTo>
                    <a:pt x="13610" y="3413"/>
                    <a:pt x="13577" y="4514"/>
                    <a:pt x="13710" y="5581"/>
                  </a:cubicBezTo>
                  <a:cubicBezTo>
                    <a:pt x="12843" y="4881"/>
                    <a:pt x="11876" y="4380"/>
                    <a:pt x="10908" y="4214"/>
                  </a:cubicBezTo>
                  <a:cubicBezTo>
                    <a:pt x="10728" y="4186"/>
                    <a:pt x="10549" y="4173"/>
                    <a:pt x="10371" y="4173"/>
                  </a:cubicBezTo>
                  <a:cubicBezTo>
                    <a:pt x="8597" y="4173"/>
                    <a:pt x="6938" y="5482"/>
                    <a:pt x="6272" y="7149"/>
                  </a:cubicBezTo>
                  <a:cubicBezTo>
                    <a:pt x="5604" y="8984"/>
                    <a:pt x="6038" y="11085"/>
                    <a:pt x="7206" y="12686"/>
                  </a:cubicBezTo>
                  <a:lnTo>
                    <a:pt x="7206" y="12720"/>
                  </a:lnTo>
                  <a:lnTo>
                    <a:pt x="7139" y="12720"/>
                  </a:lnTo>
                  <a:cubicBezTo>
                    <a:pt x="6831" y="12677"/>
                    <a:pt x="6519" y="12656"/>
                    <a:pt x="6205" y="12656"/>
                  </a:cubicBezTo>
                  <a:cubicBezTo>
                    <a:pt x="4547" y="12656"/>
                    <a:pt x="2868" y="13253"/>
                    <a:pt x="1802" y="14488"/>
                  </a:cubicBezTo>
                  <a:cubicBezTo>
                    <a:pt x="434" y="15922"/>
                    <a:pt x="167" y="18324"/>
                    <a:pt x="1268" y="19958"/>
                  </a:cubicBezTo>
                  <a:cubicBezTo>
                    <a:pt x="2002" y="20926"/>
                    <a:pt x="3203" y="21626"/>
                    <a:pt x="4537" y="22126"/>
                  </a:cubicBezTo>
                  <a:cubicBezTo>
                    <a:pt x="3203" y="22527"/>
                    <a:pt x="1935" y="23161"/>
                    <a:pt x="1201" y="24128"/>
                  </a:cubicBezTo>
                  <a:cubicBezTo>
                    <a:pt x="0" y="25662"/>
                    <a:pt x="201" y="28064"/>
                    <a:pt x="1435" y="29565"/>
                  </a:cubicBezTo>
                  <a:cubicBezTo>
                    <a:pt x="2556" y="30893"/>
                    <a:pt x="4303" y="31568"/>
                    <a:pt x="6030" y="31568"/>
                  </a:cubicBezTo>
                  <a:cubicBezTo>
                    <a:pt x="6256" y="31568"/>
                    <a:pt x="6481" y="31556"/>
                    <a:pt x="6705" y="31533"/>
                  </a:cubicBezTo>
                  <a:lnTo>
                    <a:pt x="6772" y="31533"/>
                  </a:lnTo>
                  <a:lnTo>
                    <a:pt x="6772" y="31567"/>
                  </a:lnTo>
                  <a:cubicBezTo>
                    <a:pt x="5571" y="33134"/>
                    <a:pt x="5037" y="35236"/>
                    <a:pt x="5604" y="37071"/>
                  </a:cubicBezTo>
                  <a:cubicBezTo>
                    <a:pt x="6199" y="38853"/>
                    <a:pt x="7936" y="40225"/>
                    <a:pt x="9744" y="40225"/>
                  </a:cubicBezTo>
                  <a:cubicBezTo>
                    <a:pt x="9865" y="40225"/>
                    <a:pt x="9986" y="40219"/>
                    <a:pt x="10108" y="40206"/>
                  </a:cubicBezTo>
                  <a:cubicBezTo>
                    <a:pt x="11342" y="40073"/>
                    <a:pt x="12543" y="39372"/>
                    <a:pt x="13610" y="38472"/>
                  </a:cubicBezTo>
                  <a:lnTo>
                    <a:pt x="13610" y="38472"/>
                  </a:lnTo>
                  <a:cubicBezTo>
                    <a:pt x="13343" y="39839"/>
                    <a:pt x="13243" y="41240"/>
                    <a:pt x="13710" y="42341"/>
                  </a:cubicBezTo>
                  <a:cubicBezTo>
                    <a:pt x="14350" y="43941"/>
                    <a:pt x="16080" y="44906"/>
                    <a:pt x="17818" y="44906"/>
                  </a:cubicBezTo>
                  <a:cubicBezTo>
                    <a:pt x="18073" y="44906"/>
                    <a:pt x="18328" y="44885"/>
                    <a:pt x="18580" y="44843"/>
                  </a:cubicBezTo>
                  <a:cubicBezTo>
                    <a:pt x="20515" y="44509"/>
                    <a:pt x="22116" y="43008"/>
                    <a:pt x="22917" y="41240"/>
                  </a:cubicBezTo>
                  <a:cubicBezTo>
                    <a:pt x="23684" y="43041"/>
                    <a:pt x="25218" y="44576"/>
                    <a:pt x="27153" y="45010"/>
                  </a:cubicBezTo>
                  <a:cubicBezTo>
                    <a:pt x="27446" y="45071"/>
                    <a:pt x="27747" y="45101"/>
                    <a:pt x="28048" y="45101"/>
                  </a:cubicBezTo>
                  <a:cubicBezTo>
                    <a:pt x="29701" y="45101"/>
                    <a:pt x="31385" y="44198"/>
                    <a:pt x="32090" y="42675"/>
                  </a:cubicBezTo>
                  <a:cubicBezTo>
                    <a:pt x="32590" y="41540"/>
                    <a:pt x="32557" y="40173"/>
                    <a:pt x="32324" y="38805"/>
                  </a:cubicBezTo>
                  <a:lnTo>
                    <a:pt x="32324" y="38805"/>
                  </a:lnTo>
                  <a:cubicBezTo>
                    <a:pt x="33358" y="39706"/>
                    <a:pt x="34525" y="40473"/>
                    <a:pt x="35726" y="40606"/>
                  </a:cubicBezTo>
                  <a:cubicBezTo>
                    <a:pt x="35885" y="40628"/>
                    <a:pt x="36045" y="40638"/>
                    <a:pt x="36203" y="40638"/>
                  </a:cubicBezTo>
                  <a:cubicBezTo>
                    <a:pt x="38004" y="40638"/>
                    <a:pt x="39716" y="39290"/>
                    <a:pt x="40329" y="37604"/>
                  </a:cubicBezTo>
                  <a:cubicBezTo>
                    <a:pt x="40996" y="35803"/>
                    <a:pt x="40496" y="33668"/>
                    <a:pt x="39295" y="32067"/>
                  </a:cubicBezTo>
                  <a:lnTo>
                    <a:pt x="39295" y="32034"/>
                  </a:lnTo>
                  <a:lnTo>
                    <a:pt x="39395" y="32034"/>
                  </a:lnTo>
                  <a:cubicBezTo>
                    <a:pt x="39670" y="32067"/>
                    <a:pt x="39950" y="32084"/>
                    <a:pt x="40231" y="32084"/>
                  </a:cubicBezTo>
                  <a:cubicBezTo>
                    <a:pt x="41896" y="32084"/>
                    <a:pt x="43619" y="31488"/>
                    <a:pt x="44732" y="30232"/>
                  </a:cubicBezTo>
                  <a:cubicBezTo>
                    <a:pt x="46033" y="28731"/>
                    <a:pt x="46334" y="26363"/>
                    <a:pt x="45166" y="24762"/>
                  </a:cubicBezTo>
                  <a:cubicBezTo>
                    <a:pt x="44432" y="23861"/>
                    <a:pt x="43198" y="23194"/>
                    <a:pt x="41864" y="22694"/>
                  </a:cubicBezTo>
                  <a:cubicBezTo>
                    <a:pt x="43198" y="22227"/>
                    <a:pt x="44432" y="21626"/>
                    <a:pt x="45166" y="20625"/>
                  </a:cubicBezTo>
                  <a:cubicBezTo>
                    <a:pt x="46367" y="19024"/>
                    <a:pt x="46100" y="16656"/>
                    <a:pt x="44832" y="15155"/>
                  </a:cubicBezTo>
                  <a:cubicBezTo>
                    <a:pt x="43753" y="13877"/>
                    <a:pt x="42045" y="13227"/>
                    <a:pt x="40388" y="13227"/>
                  </a:cubicBezTo>
                  <a:cubicBezTo>
                    <a:pt x="40099" y="13227"/>
                    <a:pt x="39811" y="13247"/>
                    <a:pt x="39529" y="13287"/>
                  </a:cubicBezTo>
                  <a:lnTo>
                    <a:pt x="39429" y="13287"/>
                  </a:lnTo>
                  <a:lnTo>
                    <a:pt x="39429" y="13220"/>
                  </a:lnTo>
                  <a:cubicBezTo>
                    <a:pt x="40596" y="11686"/>
                    <a:pt x="41163" y="9551"/>
                    <a:pt x="40529" y="7683"/>
                  </a:cubicBezTo>
                  <a:cubicBezTo>
                    <a:pt x="39941" y="5949"/>
                    <a:pt x="38204" y="4589"/>
                    <a:pt x="36410" y="4589"/>
                  </a:cubicBezTo>
                  <a:cubicBezTo>
                    <a:pt x="36271" y="4589"/>
                    <a:pt x="36132" y="4597"/>
                    <a:pt x="35993" y="4614"/>
                  </a:cubicBezTo>
                  <a:cubicBezTo>
                    <a:pt x="34759" y="4714"/>
                    <a:pt x="33558" y="5481"/>
                    <a:pt x="32524" y="6382"/>
                  </a:cubicBezTo>
                  <a:cubicBezTo>
                    <a:pt x="32791" y="5014"/>
                    <a:pt x="32857" y="3613"/>
                    <a:pt x="32357" y="2512"/>
                  </a:cubicBezTo>
                  <a:cubicBezTo>
                    <a:pt x="31667" y="960"/>
                    <a:pt x="29961" y="2"/>
                    <a:pt x="28243" y="2"/>
                  </a:cubicBezTo>
                  <a:cubicBezTo>
                    <a:pt x="27967" y="2"/>
                    <a:pt x="27692" y="27"/>
                    <a:pt x="27420" y="77"/>
                  </a:cubicBezTo>
                  <a:cubicBezTo>
                    <a:pt x="25519" y="478"/>
                    <a:pt x="23918" y="1979"/>
                    <a:pt x="23184" y="3780"/>
                  </a:cubicBezTo>
                  <a:cubicBezTo>
                    <a:pt x="22416" y="1979"/>
                    <a:pt x="20849" y="478"/>
                    <a:pt x="18914" y="77"/>
                  </a:cubicBezTo>
                  <a:cubicBezTo>
                    <a:pt x="18646" y="26"/>
                    <a:pt x="18371" y="0"/>
                    <a:pt x="180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50"/>
            <p:cNvSpPr/>
            <p:nvPr/>
          </p:nvSpPr>
          <p:spPr>
            <a:xfrm>
              <a:off x="2353525" y="3845675"/>
              <a:ext cx="82575" cy="227750"/>
            </a:xfrm>
            <a:custGeom>
              <a:avLst/>
              <a:gdLst/>
              <a:ahLst/>
              <a:cxnLst/>
              <a:rect l="l" t="t" r="r" b="b"/>
              <a:pathLst>
                <a:path w="3303" h="9110" extrusionOk="0">
                  <a:moveTo>
                    <a:pt x="137" y="1"/>
                  </a:moveTo>
                  <a:cubicBezTo>
                    <a:pt x="136" y="1"/>
                    <a:pt x="135" y="1"/>
                    <a:pt x="134" y="1"/>
                  </a:cubicBezTo>
                  <a:cubicBezTo>
                    <a:pt x="0" y="68"/>
                    <a:pt x="367" y="2170"/>
                    <a:pt x="1268" y="4671"/>
                  </a:cubicBezTo>
                  <a:cubicBezTo>
                    <a:pt x="2088" y="7197"/>
                    <a:pt x="3069" y="9109"/>
                    <a:pt x="3165" y="9109"/>
                  </a:cubicBezTo>
                  <a:cubicBezTo>
                    <a:pt x="3167" y="9109"/>
                    <a:pt x="3168" y="9109"/>
                    <a:pt x="3169" y="9108"/>
                  </a:cubicBezTo>
                  <a:cubicBezTo>
                    <a:pt x="3303" y="9041"/>
                    <a:pt x="2502" y="7073"/>
                    <a:pt x="1668" y="4571"/>
                  </a:cubicBezTo>
                  <a:cubicBezTo>
                    <a:pt x="841" y="2089"/>
                    <a:pt x="276" y="1"/>
                    <a:pt x="137"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50"/>
            <p:cNvSpPr/>
            <p:nvPr/>
          </p:nvSpPr>
          <p:spPr>
            <a:xfrm>
              <a:off x="2512800" y="3845675"/>
              <a:ext cx="81750" cy="227725"/>
            </a:xfrm>
            <a:custGeom>
              <a:avLst/>
              <a:gdLst/>
              <a:ahLst/>
              <a:cxnLst/>
              <a:rect l="l" t="t" r="r" b="b"/>
              <a:pathLst>
                <a:path w="3270" h="9109" extrusionOk="0">
                  <a:moveTo>
                    <a:pt x="3166" y="1"/>
                  </a:moveTo>
                  <a:cubicBezTo>
                    <a:pt x="3027" y="1"/>
                    <a:pt x="2495" y="2056"/>
                    <a:pt x="1635" y="4538"/>
                  </a:cubicBezTo>
                  <a:cubicBezTo>
                    <a:pt x="801" y="7073"/>
                    <a:pt x="0" y="9074"/>
                    <a:pt x="134" y="9108"/>
                  </a:cubicBezTo>
                  <a:cubicBezTo>
                    <a:pt x="135" y="9108"/>
                    <a:pt x="136" y="9108"/>
                    <a:pt x="137" y="9108"/>
                  </a:cubicBezTo>
                  <a:cubicBezTo>
                    <a:pt x="251" y="9108"/>
                    <a:pt x="1242" y="7218"/>
                    <a:pt x="2069" y="4671"/>
                  </a:cubicBezTo>
                  <a:cubicBezTo>
                    <a:pt x="2903" y="2136"/>
                    <a:pt x="3269" y="1"/>
                    <a:pt x="3169" y="1"/>
                  </a:cubicBezTo>
                  <a:cubicBezTo>
                    <a:pt x="3168" y="1"/>
                    <a:pt x="3167" y="1"/>
                    <a:pt x="3166"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50"/>
            <p:cNvSpPr/>
            <p:nvPr/>
          </p:nvSpPr>
          <p:spPr>
            <a:xfrm>
              <a:off x="2466925" y="3860700"/>
              <a:ext cx="10875" cy="210175"/>
            </a:xfrm>
            <a:custGeom>
              <a:avLst/>
              <a:gdLst/>
              <a:ahLst/>
              <a:cxnLst/>
              <a:rect l="l" t="t" r="r" b="b"/>
              <a:pathLst>
                <a:path w="435" h="8407" extrusionOk="0">
                  <a:moveTo>
                    <a:pt x="234" y="1"/>
                  </a:moveTo>
                  <a:cubicBezTo>
                    <a:pt x="101" y="1"/>
                    <a:pt x="1" y="1869"/>
                    <a:pt x="1" y="4204"/>
                  </a:cubicBezTo>
                  <a:cubicBezTo>
                    <a:pt x="1" y="6505"/>
                    <a:pt x="101" y="8407"/>
                    <a:pt x="234" y="8407"/>
                  </a:cubicBezTo>
                  <a:cubicBezTo>
                    <a:pt x="334" y="8407"/>
                    <a:pt x="434" y="6539"/>
                    <a:pt x="434" y="4204"/>
                  </a:cubicBezTo>
                  <a:cubicBezTo>
                    <a:pt x="434" y="1869"/>
                    <a:pt x="334" y="1"/>
                    <a:pt x="234"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50"/>
            <p:cNvSpPr/>
            <p:nvPr/>
          </p:nvSpPr>
          <p:spPr>
            <a:xfrm>
              <a:off x="2612025" y="3950700"/>
              <a:ext cx="164325" cy="180275"/>
            </a:xfrm>
            <a:custGeom>
              <a:avLst/>
              <a:gdLst/>
              <a:ahLst/>
              <a:cxnLst/>
              <a:rect l="l" t="t" r="r" b="b"/>
              <a:pathLst>
                <a:path w="6573" h="7211" extrusionOk="0">
                  <a:moveTo>
                    <a:pt x="6496" y="1"/>
                  </a:moveTo>
                  <a:cubicBezTo>
                    <a:pt x="6327" y="1"/>
                    <a:pt x="4697" y="1351"/>
                    <a:pt x="3003" y="3306"/>
                  </a:cubicBezTo>
                  <a:cubicBezTo>
                    <a:pt x="1202" y="5307"/>
                    <a:pt x="1" y="7142"/>
                    <a:pt x="101" y="7208"/>
                  </a:cubicBezTo>
                  <a:cubicBezTo>
                    <a:pt x="102" y="7210"/>
                    <a:pt x="104" y="7210"/>
                    <a:pt x="106" y="7210"/>
                  </a:cubicBezTo>
                  <a:cubicBezTo>
                    <a:pt x="219" y="7210"/>
                    <a:pt x="1536" y="5537"/>
                    <a:pt x="3303" y="3606"/>
                  </a:cubicBezTo>
                  <a:cubicBezTo>
                    <a:pt x="5038" y="1638"/>
                    <a:pt x="6572" y="103"/>
                    <a:pt x="6506" y="3"/>
                  </a:cubicBezTo>
                  <a:cubicBezTo>
                    <a:pt x="6503" y="2"/>
                    <a:pt x="6500" y="1"/>
                    <a:pt x="6496"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50"/>
            <p:cNvSpPr/>
            <p:nvPr/>
          </p:nvSpPr>
          <p:spPr>
            <a:xfrm>
              <a:off x="2656225" y="4157100"/>
              <a:ext cx="236025" cy="47600"/>
            </a:xfrm>
            <a:custGeom>
              <a:avLst/>
              <a:gdLst/>
              <a:ahLst/>
              <a:cxnLst/>
              <a:rect l="l" t="t" r="r" b="b"/>
              <a:pathLst>
                <a:path w="9441" h="1904" extrusionOk="0">
                  <a:moveTo>
                    <a:pt x="9336" y="0"/>
                  </a:moveTo>
                  <a:cubicBezTo>
                    <a:pt x="8946" y="0"/>
                    <a:pt x="7014" y="504"/>
                    <a:pt x="4704" y="954"/>
                  </a:cubicBezTo>
                  <a:cubicBezTo>
                    <a:pt x="2102" y="1454"/>
                    <a:pt x="1" y="1721"/>
                    <a:pt x="1" y="1855"/>
                  </a:cubicBezTo>
                  <a:cubicBezTo>
                    <a:pt x="1" y="1886"/>
                    <a:pt x="123" y="1903"/>
                    <a:pt x="345" y="1903"/>
                  </a:cubicBezTo>
                  <a:cubicBezTo>
                    <a:pt x="1051" y="1903"/>
                    <a:pt x="2766" y="1735"/>
                    <a:pt x="4771" y="1354"/>
                  </a:cubicBezTo>
                  <a:cubicBezTo>
                    <a:pt x="7406" y="854"/>
                    <a:pt x="9441" y="120"/>
                    <a:pt x="9408" y="20"/>
                  </a:cubicBezTo>
                  <a:cubicBezTo>
                    <a:pt x="9404" y="6"/>
                    <a:pt x="9380" y="0"/>
                    <a:pt x="9336" y="0"/>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50"/>
            <p:cNvSpPr/>
            <p:nvPr/>
          </p:nvSpPr>
          <p:spPr>
            <a:xfrm>
              <a:off x="2635375" y="4060650"/>
              <a:ext cx="185175" cy="103725"/>
            </a:xfrm>
            <a:custGeom>
              <a:avLst/>
              <a:gdLst/>
              <a:ahLst/>
              <a:cxnLst/>
              <a:rect l="l" t="t" r="r" b="b"/>
              <a:pathLst>
                <a:path w="7407" h="4149" extrusionOk="0">
                  <a:moveTo>
                    <a:pt x="7352" y="0"/>
                  </a:moveTo>
                  <a:cubicBezTo>
                    <a:pt x="7149" y="0"/>
                    <a:pt x="5496" y="804"/>
                    <a:pt x="3604" y="1876"/>
                  </a:cubicBezTo>
                  <a:cubicBezTo>
                    <a:pt x="1569" y="3011"/>
                    <a:pt x="1" y="4011"/>
                    <a:pt x="68" y="4145"/>
                  </a:cubicBezTo>
                  <a:cubicBezTo>
                    <a:pt x="69" y="4147"/>
                    <a:pt x="73" y="4148"/>
                    <a:pt x="79" y="4148"/>
                  </a:cubicBezTo>
                  <a:cubicBezTo>
                    <a:pt x="232" y="4148"/>
                    <a:pt x="1911" y="3335"/>
                    <a:pt x="3837" y="2243"/>
                  </a:cubicBezTo>
                  <a:cubicBezTo>
                    <a:pt x="5838" y="1076"/>
                    <a:pt x="7406" y="75"/>
                    <a:pt x="7373" y="8"/>
                  </a:cubicBezTo>
                  <a:cubicBezTo>
                    <a:pt x="7371" y="3"/>
                    <a:pt x="7364" y="0"/>
                    <a:pt x="7352" y="0"/>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50"/>
            <p:cNvSpPr/>
            <p:nvPr/>
          </p:nvSpPr>
          <p:spPr>
            <a:xfrm>
              <a:off x="2654575" y="4316175"/>
              <a:ext cx="236025" cy="51250"/>
            </a:xfrm>
            <a:custGeom>
              <a:avLst/>
              <a:gdLst/>
              <a:ahLst/>
              <a:cxnLst/>
              <a:rect l="l" t="t" r="r" b="b"/>
              <a:pathLst>
                <a:path w="9441" h="2050" extrusionOk="0">
                  <a:moveTo>
                    <a:pt x="204" y="1"/>
                  </a:moveTo>
                  <a:cubicBezTo>
                    <a:pt x="71" y="1"/>
                    <a:pt x="0" y="10"/>
                    <a:pt x="0" y="28"/>
                  </a:cubicBezTo>
                  <a:cubicBezTo>
                    <a:pt x="0" y="162"/>
                    <a:pt x="2135" y="495"/>
                    <a:pt x="4670" y="1029"/>
                  </a:cubicBezTo>
                  <a:cubicBezTo>
                    <a:pt x="7011" y="1539"/>
                    <a:pt x="8920" y="2049"/>
                    <a:pt x="9328" y="2049"/>
                  </a:cubicBezTo>
                  <a:cubicBezTo>
                    <a:pt x="9373" y="2049"/>
                    <a:pt x="9400" y="2043"/>
                    <a:pt x="9407" y="2030"/>
                  </a:cubicBezTo>
                  <a:cubicBezTo>
                    <a:pt x="9440" y="1896"/>
                    <a:pt x="7372" y="1162"/>
                    <a:pt x="4804" y="629"/>
                  </a:cubicBezTo>
                  <a:cubicBezTo>
                    <a:pt x="2646" y="192"/>
                    <a:pt x="802" y="1"/>
                    <a:pt x="204"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50"/>
            <p:cNvSpPr/>
            <p:nvPr/>
          </p:nvSpPr>
          <p:spPr>
            <a:xfrm>
              <a:off x="2610375" y="4389325"/>
              <a:ext cx="160975" cy="181125"/>
            </a:xfrm>
            <a:custGeom>
              <a:avLst/>
              <a:gdLst/>
              <a:ahLst/>
              <a:cxnLst/>
              <a:rect l="l" t="t" r="r" b="b"/>
              <a:pathLst>
                <a:path w="6439" h="7245" extrusionOk="0">
                  <a:moveTo>
                    <a:pt x="81" y="0"/>
                  </a:moveTo>
                  <a:cubicBezTo>
                    <a:pt x="75" y="0"/>
                    <a:pt x="71" y="1"/>
                    <a:pt x="67" y="4"/>
                  </a:cubicBezTo>
                  <a:cubicBezTo>
                    <a:pt x="0" y="71"/>
                    <a:pt x="1168" y="1872"/>
                    <a:pt x="2902" y="3907"/>
                  </a:cubicBezTo>
                  <a:cubicBezTo>
                    <a:pt x="4630" y="5863"/>
                    <a:pt x="6198" y="7245"/>
                    <a:pt x="6362" y="7245"/>
                  </a:cubicBezTo>
                  <a:cubicBezTo>
                    <a:pt x="6366" y="7245"/>
                    <a:pt x="6369" y="7244"/>
                    <a:pt x="6371" y="7243"/>
                  </a:cubicBezTo>
                  <a:cubicBezTo>
                    <a:pt x="6438" y="7176"/>
                    <a:pt x="4937" y="5608"/>
                    <a:pt x="3236" y="3607"/>
                  </a:cubicBezTo>
                  <a:cubicBezTo>
                    <a:pt x="1550" y="1662"/>
                    <a:pt x="274" y="0"/>
                    <a:pt x="81" y="0"/>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50"/>
            <p:cNvSpPr/>
            <p:nvPr/>
          </p:nvSpPr>
          <p:spPr>
            <a:xfrm>
              <a:off x="2636225" y="4352525"/>
              <a:ext cx="182650" cy="107900"/>
            </a:xfrm>
            <a:custGeom>
              <a:avLst/>
              <a:gdLst/>
              <a:ahLst/>
              <a:cxnLst/>
              <a:rect l="l" t="t" r="r" b="b"/>
              <a:pathLst>
                <a:path w="7306" h="4316" extrusionOk="0">
                  <a:moveTo>
                    <a:pt x="61" y="1"/>
                  </a:moveTo>
                  <a:cubicBezTo>
                    <a:pt x="48" y="1"/>
                    <a:pt x="39" y="3"/>
                    <a:pt x="34" y="8"/>
                  </a:cubicBezTo>
                  <a:cubicBezTo>
                    <a:pt x="0" y="75"/>
                    <a:pt x="1535" y="1143"/>
                    <a:pt x="3536" y="2343"/>
                  </a:cubicBezTo>
                  <a:cubicBezTo>
                    <a:pt x="5465" y="3469"/>
                    <a:pt x="7084" y="4315"/>
                    <a:pt x="7229" y="4315"/>
                  </a:cubicBezTo>
                  <a:cubicBezTo>
                    <a:pt x="7234" y="4315"/>
                    <a:pt x="7238" y="4314"/>
                    <a:pt x="7239" y="4312"/>
                  </a:cubicBezTo>
                  <a:cubicBezTo>
                    <a:pt x="7306" y="4211"/>
                    <a:pt x="5738" y="3177"/>
                    <a:pt x="3736" y="1977"/>
                  </a:cubicBezTo>
                  <a:cubicBezTo>
                    <a:pt x="1900" y="869"/>
                    <a:pt x="304" y="1"/>
                    <a:pt x="61"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50"/>
            <p:cNvSpPr/>
            <p:nvPr/>
          </p:nvSpPr>
          <p:spPr>
            <a:xfrm>
              <a:off x="2510300" y="4444450"/>
              <a:ext cx="79250" cy="229350"/>
            </a:xfrm>
            <a:custGeom>
              <a:avLst/>
              <a:gdLst/>
              <a:ahLst/>
              <a:cxnLst/>
              <a:rect l="l" t="t" r="r" b="b"/>
              <a:pathLst>
                <a:path w="3170" h="9174" extrusionOk="0">
                  <a:moveTo>
                    <a:pt x="103" y="0"/>
                  </a:moveTo>
                  <a:cubicBezTo>
                    <a:pt x="102" y="0"/>
                    <a:pt x="101" y="0"/>
                    <a:pt x="100" y="1"/>
                  </a:cubicBezTo>
                  <a:cubicBezTo>
                    <a:pt x="0" y="34"/>
                    <a:pt x="768" y="2036"/>
                    <a:pt x="1568" y="4571"/>
                  </a:cubicBezTo>
                  <a:cubicBezTo>
                    <a:pt x="2369" y="7073"/>
                    <a:pt x="2902" y="9174"/>
                    <a:pt x="3036" y="9174"/>
                  </a:cubicBezTo>
                  <a:cubicBezTo>
                    <a:pt x="3169" y="9141"/>
                    <a:pt x="2769" y="7006"/>
                    <a:pt x="2002" y="4471"/>
                  </a:cubicBezTo>
                  <a:cubicBezTo>
                    <a:pt x="1175" y="1924"/>
                    <a:pt x="217" y="0"/>
                    <a:pt x="103" y="0"/>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50"/>
            <p:cNvSpPr/>
            <p:nvPr/>
          </p:nvSpPr>
          <p:spPr>
            <a:xfrm>
              <a:off x="2347675" y="4443575"/>
              <a:ext cx="85100" cy="226075"/>
            </a:xfrm>
            <a:custGeom>
              <a:avLst/>
              <a:gdLst/>
              <a:ahLst/>
              <a:cxnLst/>
              <a:rect l="l" t="t" r="r" b="b"/>
              <a:pathLst>
                <a:path w="3404" h="9043" extrusionOk="0">
                  <a:moveTo>
                    <a:pt x="3266" y="1"/>
                  </a:moveTo>
                  <a:cubicBezTo>
                    <a:pt x="3168" y="1"/>
                    <a:pt x="2154" y="1912"/>
                    <a:pt x="1268" y="4372"/>
                  </a:cubicBezTo>
                  <a:cubicBezTo>
                    <a:pt x="401" y="6874"/>
                    <a:pt x="1" y="9009"/>
                    <a:pt x="67" y="9042"/>
                  </a:cubicBezTo>
                  <a:cubicBezTo>
                    <a:pt x="69" y="9042"/>
                    <a:pt x="70" y="9043"/>
                    <a:pt x="71" y="9043"/>
                  </a:cubicBezTo>
                  <a:cubicBezTo>
                    <a:pt x="210" y="9043"/>
                    <a:pt x="775" y="6988"/>
                    <a:pt x="1669" y="4506"/>
                  </a:cubicBezTo>
                  <a:cubicBezTo>
                    <a:pt x="2569" y="2037"/>
                    <a:pt x="3403" y="36"/>
                    <a:pt x="3270" y="2"/>
                  </a:cubicBezTo>
                  <a:cubicBezTo>
                    <a:pt x="3269" y="1"/>
                    <a:pt x="3267" y="1"/>
                    <a:pt x="3266"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50"/>
            <p:cNvSpPr/>
            <p:nvPr/>
          </p:nvSpPr>
          <p:spPr>
            <a:xfrm>
              <a:off x="2465275" y="4447800"/>
              <a:ext cx="13350" cy="210175"/>
            </a:xfrm>
            <a:custGeom>
              <a:avLst/>
              <a:gdLst/>
              <a:ahLst/>
              <a:cxnLst/>
              <a:rect l="l" t="t" r="r" b="b"/>
              <a:pathLst>
                <a:path w="534" h="8407" extrusionOk="0">
                  <a:moveTo>
                    <a:pt x="334" y="0"/>
                  </a:moveTo>
                  <a:cubicBezTo>
                    <a:pt x="200" y="0"/>
                    <a:pt x="67" y="1868"/>
                    <a:pt x="33" y="4203"/>
                  </a:cubicBezTo>
                  <a:cubicBezTo>
                    <a:pt x="0" y="6538"/>
                    <a:pt x="67" y="8406"/>
                    <a:pt x="200" y="8406"/>
                  </a:cubicBezTo>
                  <a:cubicBezTo>
                    <a:pt x="334" y="8406"/>
                    <a:pt x="467" y="6538"/>
                    <a:pt x="500" y="4203"/>
                  </a:cubicBezTo>
                  <a:cubicBezTo>
                    <a:pt x="534" y="1868"/>
                    <a:pt x="467" y="0"/>
                    <a:pt x="334" y="0"/>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50"/>
            <p:cNvSpPr/>
            <p:nvPr/>
          </p:nvSpPr>
          <p:spPr>
            <a:xfrm>
              <a:off x="2168375" y="4385150"/>
              <a:ext cx="166825" cy="177050"/>
            </a:xfrm>
            <a:custGeom>
              <a:avLst/>
              <a:gdLst/>
              <a:ahLst/>
              <a:cxnLst/>
              <a:rect l="l" t="t" r="r" b="b"/>
              <a:pathLst>
                <a:path w="6673" h="7082" extrusionOk="0">
                  <a:moveTo>
                    <a:pt x="6563" y="0"/>
                  </a:moveTo>
                  <a:cubicBezTo>
                    <a:pt x="6425" y="0"/>
                    <a:pt x="5054" y="1629"/>
                    <a:pt x="3337" y="3540"/>
                  </a:cubicBezTo>
                  <a:cubicBezTo>
                    <a:pt x="1535" y="5508"/>
                    <a:pt x="1" y="6943"/>
                    <a:pt x="68" y="7076"/>
                  </a:cubicBezTo>
                  <a:cubicBezTo>
                    <a:pt x="71" y="7080"/>
                    <a:pt x="76" y="7081"/>
                    <a:pt x="83" y="7081"/>
                  </a:cubicBezTo>
                  <a:cubicBezTo>
                    <a:pt x="280" y="7081"/>
                    <a:pt x="1895" y="5710"/>
                    <a:pt x="3604" y="3840"/>
                  </a:cubicBezTo>
                  <a:cubicBezTo>
                    <a:pt x="5438" y="1839"/>
                    <a:pt x="6672" y="38"/>
                    <a:pt x="6572" y="4"/>
                  </a:cubicBezTo>
                  <a:cubicBezTo>
                    <a:pt x="6570" y="2"/>
                    <a:pt x="6567" y="0"/>
                    <a:pt x="6563" y="0"/>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50"/>
            <p:cNvSpPr/>
            <p:nvPr/>
          </p:nvSpPr>
          <p:spPr>
            <a:xfrm>
              <a:off x="2055800" y="4310525"/>
              <a:ext cx="236025" cy="45875"/>
            </a:xfrm>
            <a:custGeom>
              <a:avLst/>
              <a:gdLst/>
              <a:ahLst/>
              <a:cxnLst/>
              <a:rect l="l" t="t" r="r" b="b"/>
              <a:pathLst>
                <a:path w="9441" h="1835" extrusionOk="0">
                  <a:moveTo>
                    <a:pt x="9028" y="0"/>
                  </a:moveTo>
                  <a:cubicBezTo>
                    <a:pt x="8278" y="0"/>
                    <a:pt x="6593" y="151"/>
                    <a:pt x="4671" y="521"/>
                  </a:cubicBezTo>
                  <a:cubicBezTo>
                    <a:pt x="2036" y="988"/>
                    <a:pt x="1" y="1688"/>
                    <a:pt x="34" y="1822"/>
                  </a:cubicBezTo>
                  <a:cubicBezTo>
                    <a:pt x="37" y="1831"/>
                    <a:pt x="56" y="1835"/>
                    <a:pt x="89" y="1835"/>
                  </a:cubicBezTo>
                  <a:cubicBezTo>
                    <a:pt x="437" y="1835"/>
                    <a:pt x="2393" y="1378"/>
                    <a:pt x="4737" y="921"/>
                  </a:cubicBezTo>
                  <a:cubicBezTo>
                    <a:pt x="7339" y="421"/>
                    <a:pt x="9441" y="187"/>
                    <a:pt x="9441" y="54"/>
                  </a:cubicBezTo>
                  <a:cubicBezTo>
                    <a:pt x="9441" y="19"/>
                    <a:pt x="9293" y="0"/>
                    <a:pt x="9028" y="0"/>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50"/>
            <p:cNvSpPr/>
            <p:nvPr/>
          </p:nvSpPr>
          <p:spPr>
            <a:xfrm>
              <a:off x="2125025" y="4351675"/>
              <a:ext cx="186825" cy="101250"/>
            </a:xfrm>
            <a:custGeom>
              <a:avLst/>
              <a:gdLst/>
              <a:ahLst/>
              <a:cxnLst/>
              <a:rect l="l" t="t" r="r" b="b"/>
              <a:pathLst>
                <a:path w="7473" h="4050" extrusionOk="0">
                  <a:moveTo>
                    <a:pt x="7417" y="1"/>
                  </a:moveTo>
                  <a:cubicBezTo>
                    <a:pt x="7208" y="1"/>
                    <a:pt x="5556" y="774"/>
                    <a:pt x="3636" y="1844"/>
                  </a:cubicBezTo>
                  <a:cubicBezTo>
                    <a:pt x="1602" y="2945"/>
                    <a:pt x="0" y="3945"/>
                    <a:pt x="67" y="4045"/>
                  </a:cubicBezTo>
                  <a:cubicBezTo>
                    <a:pt x="68" y="4048"/>
                    <a:pt x="73" y="4049"/>
                    <a:pt x="79" y="4049"/>
                  </a:cubicBezTo>
                  <a:cubicBezTo>
                    <a:pt x="239" y="4049"/>
                    <a:pt x="1884" y="3299"/>
                    <a:pt x="3836" y="2211"/>
                  </a:cubicBezTo>
                  <a:cubicBezTo>
                    <a:pt x="5905" y="1077"/>
                    <a:pt x="7472" y="109"/>
                    <a:pt x="7439" y="9"/>
                  </a:cubicBezTo>
                  <a:cubicBezTo>
                    <a:pt x="7437" y="3"/>
                    <a:pt x="7430" y="1"/>
                    <a:pt x="7417"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50"/>
            <p:cNvSpPr/>
            <p:nvPr/>
          </p:nvSpPr>
          <p:spPr>
            <a:xfrm>
              <a:off x="2060800" y="4143125"/>
              <a:ext cx="234375" cy="55200"/>
            </a:xfrm>
            <a:custGeom>
              <a:avLst/>
              <a:gdLst/>
              <a:ahLst/>
              <a:cxnLst/>
              <a:rect l="l" t="t" r="r" b="b"/>
              <a:pathLst>
                <a:path w="9375" h="2208" extrusionOk="0">
                  <a:moveTo>
                    <a:pt x="75" y="1"/>
                  </a:moveTo>
                  <a:cubicBezTo>
                    <a:pt x="50" y="1"/>
                    <a:pt x="37" y="4"/>
                    <a:pt x="34" y="12"/>
                  </a:cubicBezTo>
                  <a:cubicBezTo>
                    <a:pt x="1" y="112"/>
                    <a:pt x="2002" y="879"/>
                    <a:pt x="4638" y="1513"/>
                  </a:cubicBezTo>
                  <a:cubicBezTo>
                    <a:pt x="6722" y="2007"/>
                    <a:pt x="8559" y="2207"/>
                    <a:pt x="9164" y="2207"/>
                  </a:cubicBezTo>
                  <a:cubicBezTo>
                    <a:pt x="9295" y="2207"/>
                    <a:pt x="9368" y="2198"/>
                    <a:pt x="9374" y="2180"/>
                  </a:cubicBezTo>
                  <a:cubicBezTo>
                    <a:pt x="9374" y="2047"/>
                    <a:pt x="7306" y="1680"/>
                    <a:pt x="4704" y="1079"/>
                  </a:cubicBezTo>
                  <a:cubicBezTo>
                    <a:pt x="2327" y="554"/>
                    <a:pt x="378" y="1"/>
                    <a:pt x="75"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50"/>
            <p:cNvSpPr/>
            <p:nvPr/>
          </p:nvSpPr>
          <p:spPr>
            <a:xfrm>
              <a:off x="2181725" y="3943150"/>
              <a:ext cx="158475" cy="183650"/>
            </a:xfrm>
            <a:custGeom>
              <a:avLst/>
              <a:gdLst/>
              <a:ahLst/>
              <a:cxnLst/>
              <a:rect l="l" t="t" r="r" b="b"/>
              <a:pathLst>
                <a:path w="6339" h="7346" extrusionOk="0">
                  <a:moveTo>
                    <a:pt x="82" y="0"/>
                  </a:moveTo>
                  <a:cubicBezTo>
                    <a:pt x="76" y="0"/>
                    <a:pt x="71" y="2"/>
                    <a:pt x="67" y="5"/>
                  </a:cubicBezTo>
                  <a:cubicBezTo>
                    <a:pt x="1" y="72"/>
                    <a:pt x="1468" y="1673"/>
                    <a:pt x="3170" y="3674"/>
                  </a:cubicBezTo>
                  <a:cubicBezTo>
                    <a:pt x="4838" y="5670"/>
                    <a:pt x="6122" y="7346"/>
                    <a:pt x="6233" y="7346"/>
                  </a:cubicBezTo>
                  <a:cubicBezTo>
                    <a:pt x="6235" y="7346"/>
                    <a:pt x="6237" y="7345"/>
                    <a:pt x="6238" y="7344"/>
                  </a:cubicBezTo>
                  <a:cubicBezTo>
                    <a:pt x="6339" y="7277"/>
                    <a:pt x="5204" y="5409"/>
                    <a:pt x="3503" y="3374"/>
                  </a:cubicBezTo>
                  <a:cubicBezTo>
                    <a:pt x="1858" y="1406"/>
                    <a:pt x="275" y="0"/>
                    <a:pt x="82" y="0"/>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50"/>
            <p:cNvSpPr/>
            <p:nvPr/>
          </p:nvSpPr>
          <p:spPr>
            <a:xfrm>
              <a:off x="2132525" y="4053025"/>
              <a:ext cx="181825" cy="109775"/>
            </a:xfrm>
            <a:custGeom>
              <a:avLst/>
              <a:gdLst/>
              <a:ahLst/>
              <a:cxnLst/>
              <a:rect l="l" t="t" r="r" b="b"/>
              <a:pathLst>
                <a:path w="7273" h="4391" extrusionOk="0">
                  <a:moveTo>
                    <a:pt x="72" y="1"/>
                  </a:moveTo>
                  <a:cubicBezTo>
                    <a:pt x="53" y="1"/>
                    <a:pt x="40" y="5"/>
                    <a:pt x="34" y="13"/>
                  </a:cubicBezTo>
                  <a:cubicBezTo>
                    <a:pt x="1" y="113"/>
                    <a:pt x="1535" y="1181"/>
                    <a:pt x="3503" y="2382"/>
                  </a:cubicBezTo>
                  <a:cubicBezTo>
                    <a:pt x="5368" y="3551"/>
                    <a:pt x="6963" y="4391"/>
                    <a:pt x="7182" y="4391"/>
                  </a:cubicBezTo>
                  <a:cubicBezTo>
                    <a:pt x="7194" y="4391"/>
                    <a:pt x="7202" y="4388"/>
                    <a:pt x="7206" y="4383"/>
                  </a:cubicBezTo>
                  <a:cubicBezTo>
                    <a:pt x="7272" y="4316"/>
                    <a:pt x="5705" y="3216"/>
                    <a:pt x="3770" y="2015"/>
                  </a:cubicBezTo>
                  <a:cubicBezTo>
                    <a:pt x="1928" y="891"/>
                    <a:pt x="349" y="1"/>
                    <a:pt x="72"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50"/>
            <p:cNvSpPr/>
            <p:nvPr/>
          </p:nvSpPr>
          <p:spPr>
            <a:xfrm>
              <a:off x="2160050" y="3972025"/>
              <a:ext cx="628800" cy="572950"/>
            </a:xfrm>
            <a:custGeom>
              <a:avLst/>
              <a:gdLst/>
              <a:ahLst/>
              <a:cxnLst/>
              <a:rect l="l" t="t" r="r" b="b"/>
              <a:pathLst>
                <a:path w="25152" h="22918" extrusionOk="0">
                  <a:moveTo>
                    <a:pt x="12576" y="1"/>
                  </a:moveTo>
                  <a:cubicBezTo>
                    <a:pt x="9641" y="1"/>
                    <a:pt x="6705" y="1118"/>
                    <a:pt x="4470" y="3353"/>
                  </a:cubicBezTo>
                  <a:cubicBezTo>
                    <a:pt x="0" y="7823"/>
                    <a:pt x="0" y="15095"/>
                    <a:pt x="4470" y="19565"/>
                  </a:cubicBezTo>
                  <a:cubicBezTo>
                    <a:pt x="6705" y="21800"/>
                    <a:pt x="9641" y="22917"/>
                    <a:pt x="12576" y="22917"/>
                  </a:cubicBezTo>
                  <a:cubicBezTo>
                    <a:pt x="15511" y="22917"/>
                    <a:pt x="18447" y="21800"/>
                    <a:pt x="20682" y="19565"/>
                  </a:cubicBezTo>
                  <a:cubicBezTo>
                    <a:pt x="25152" y="15095"/>
                    <a:pt x="25152" y="7823"/>
                    <a:pt x="20682" y="3353"/>
                  </a:cubicBezTo>
                  <a:cubicBezTo>
                    <a:pt x="18447" y="1118"/>
                    <a:pt x="15511" y="1"/>
                    <a:pt x="125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50"/>
            <p:cNvSpPr/>
            <p:nvPr/>
          </p:nvSpPr>
          <p:spPr>
            <a:xfrm>
              <a:off x="2323500" y="4120900"/>
              <a:ext cx="41725" cy="95925"/>
            </a:xfrm>
            <a:custGeom>
              <a:avLst/>
              <a:gdLst/>
              <a:ahLst/>
              <a:cxnLst/>
              <a:rect l="l" t="t" r="r" b="b"/>
              <a:pathLst>
                <a:path w="1669" h="3837" extrusionOk="0">
                  <a:moveTo>
                    <a:pt x="834" y="0"/>
                  </a:moveTo>
                  <a:cubicBezTo>
                    <a:pt x="367" y="0"/>
                    <a:pt x="0" y="901"/>
                    <a:pt x="0" y="1935"/>
                  </a:cubicBezTo>
                  <a:cubicBezTo>
                    <a:pt x="0" y="3002"/>
                    <a:pt x="367" y="3836"/>
                    <a:pt x="834" y="3836"/>
                  </a:cubicBezTo>
                  <a:cubicBezTo>
                    <a:pt x="1301" y="3836"/>
                    <a:pt x="1668" y="2969"/>
                    <a:pt x="1668" y="1935"/>
                  </a:cubicBezTo>
                  <a:cubicBezTo>
                    <a:pt x="1668" y="901"/>
                    <a:pt x="1235" y="67"/>
                    <a:pt x="834" y="0"/>
                  </a:cubicBezTo>
                  <a:close/>
                </a:path>
              </a:pathLst>
            </a:custGeom>
            <a:solidFill>
              <a:srgbClr val="302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50"/>
            <p:cNvSpPr/>
            <p:nvPr/>
          </p:nvSpPr>
          <p:spPr>
            <a:xfrm>
              <a:off x="2585350" y="4120900"/>
              <a:ext cx="41725" cy="95925"/>
            </a:xfrm>
            <a:custGeom>
              <a:avLst/>
              <a:gdLst/>
              <a:ahLst/>
              <a:cxnLst/>
              <a:rect l="l" t="t" r="r" b="b"/>
              <a:pathLst>
                <a:path w="1669" h="3837" extrusionOk="0">
                  <a:moveTo>
                    <a:pt x="834" y="0"/>
                  </a:moveTo>
                  <a:cubicBezTo>
                    <a:pt x="367" y="0"/>
                    <a:pt x="1" y="901"/>
                    <a:pt x="1" y="1935"/>
                  </a:cubicBezTo>
                  <a:cubicBezTo>
                    <a:pt x="1" y="3002"/>
                    <a:pt x="367" y="3836"/>
                    <a:pt x="834" y="3836"/>
                  </a:cubicBezTo>
                  <a:cubicBezTo>
                    <a:pt x="1268" y="3836"/>
                    <a:pt x="1668" y="2969"/>
                    <a:pt x="1668" y="1935"/>
                  </a:cubicBezTo>
                  <a:cubicBezTo>
                    <a:pt x="1668" y="901"/>
                    <a:pt x="1268" y="67"/>
                    <a:pt x="834" y="0"/>
                  </a:cubicBezTo>
                  <a:close/>
                </a:path>
              </a:pathLst>
            </a:custGeom>
            <a:solidFill>
              <a:srgbClr val="302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50"/>
            <p:cNvSpPr/>
            <p:nvPr/>
          </p:nvSpPr>
          <p:spPr>
            <a:xfrm>
              <a:off x="2398550" y="4186775"/>
              <a:ext cx="150125" cy="75075"/>
            </a:xfrm>
            <a:custGeom>
              <a:avLst/>
              <a:gdLst/>
              <a:ahLst/>
              <a:cxnLst/>
              <a:rect l="l" t="t" r="r" b="b"/>
              <a:pathLst>
                <a:path w="6005" h="3003" extrusionOk="0">
                  <a:moveTo>
                    <a:pt x="1" y="0"/>
                  </a:moveTo>
                  <a:cubicBezTo>
                    <a:pt x="34" y="1668"/>
                    <a:pt x="1368" y="3003"/>
                    <a:pt x="3003" y="3003"/>
                  </a:cubicBezTo>
                  <a:cubicBezTo>
                    <a:pt x="4637" y="3003"/>
                    <a:pt x="6005" y="1668"/>
                    <a:pt x="6005" y="0"/>
                  </a:cubicBezTo>
                  <a:close/>
                </a:path>
              </a:pathLst>
            </a:custGeom>
            <a:solidFill>
              <a:srgbClr val="302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50"/>
            <p:cNvSpPr/>
            <p:nvPr/>
          </p:nvSpPr>
          <p:spPr>
            <a:xfrm>
              <a:off x="2416075" y="4208450"/>
              <a:ext cx="116775" cy="52575"/>
            </a:xfrm>
            <a:custGeom>
              <a:avLst/>
              <a:gdLst/>
              <a:ahLst/>
              <a:cxnLst/>
              <a:rect l="l" t="t" r="r" b="b"/>
              <a:pathLst>
                <a:path w="4671" h="2103" extrusionOk="0">
                  <a:moveTo>
                    <a:pt x="2335" y="1"/>
                  </a:moveTo>
                  <a:cubicBezTo>
                    <a:pt x="1434" y="1"/>
                    <a:pt x="600" y="368"/>
                    <a:pt x="0" y="968"/>
                  </a:cubicBezTo>
                  <a:cubicBezTo>
                    <a:pt x="534" y="1635"/>
                    <a:pt x="1368" y="2102"/>
                    <a:pt x="2335" y="2102"/>
                  </a:cubicBezTo>
                  <a:cubicBezTo>
                    <a:pt x="3302" y="2102"/>
                    <a:pt x="4136" y="1669"/>
                    <a:pt x="4670" y="968"/>
                  </a:cubicBezTo>
                  <a:cubicBezTo>
                    <a:pt x="4103" y="401"/>
                    <a:pt x="3269" y="1"/>
                    <a:pt x="2335" y="1"/>
                  </a:cubicBezTo>
                  <a:close/>
                </a:path>
              </a:pathLst>
            </a:custGeom>
            <a:solidFill>
              <a:srgbClr val="EA1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2" name="Google Shape;7272;p50"/>
          <p:cNvGrpSpPr/>
          <p:nvPr/>
        </p:nvGrpSpPr>
        <p:grpSpPr>
          <a:xfrm>
            <a:off x="1235511" y="4308342"/>
            <a:ext cx="607350" cy="850101"/>
            <a:chOff x="2202700" y="6693000"/>
            <a:chExt cx="768875" cy="953550"/>
          </a:xfrm>
        </p:grpSpPr>
        <p:sp>
          <p:nvSpPr>
            <p:cNvPr id="7273" name="Google Shape;7273;p50"/>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50"/>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50"/>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50"/>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50"/>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50"/>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50"/>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50"/>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50"/>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50"/>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50"/>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50"/>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50"/>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50"/>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50"/>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50"/>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50"/>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roup 89"/>
          <p:cNvGrpSpPr/>
          <p:nvPr/>
        </p:nvGrpSpPr>
        <p:grpSpPr>
          <a:xfrm>
            <a:off x="-29972" y="-494701"/>
            <a:ext cx="3477893" cy="2540000"/>
            <a:chOff x="-139700" y="-189839"/>
            <a:chExt cx="2846707" cy="1719581"/>
          </a:xfrm>
        </p:grpSpPr>
        <p:pic>
          <p:nvPicPr>
            <p:cNvPr id="93"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39700" y="-189839"/>
              <a:ext cx="2846707" cy="1719581"/>
            </a:xfrm>
            <a:prstGeom prst="rect">
              <a:avLst/>
            </a:prstGeom>
          </p:spPr>
        </p:pic>
        <p:sp>
          <p:nvSpPr>
            <p:cNvPr id="94" name="TextBox 93"/>
            <p:cNvSpPr txBox="1"/>
            <p:nvPr/>
          </p:nvSpPr>
          <p:spPr>
            <a:xfrm>
              <a:off x="587676" y="534725"/>
              <a:ext cx="1532774" cy="766262"/>
            </a:xfrm>
            <a:prstGeom prst="rect">
              <a:avLst/>
            </a:prstGeom>
            <a:noFill/>
          </p:spPr>
          <p:txBody>
            <a:bodyPr wrap="none" rtlCol="0">
              <a:spAutoFit/>
            </a:bodyPr>
            <a:lstStyle/>
            <a:p>
              <a:pPr algn="ctr">
                <a:lnSpc>
                  <a:spcPct val="150000"/>
                </a:lnSpc>
              </a:pPr>
              <a:r>
                <a:rPr lang="en-US" sz="2400" b="1" smtClean="0">
                  <a:solidFill>
                    <a:schemeClr val="accent4">
                      <a:lumMod val="75000"/>
                    </a:schemeClr>
                  </a:solidFill>
                </a:rPr>
                <a:t>Bài 2: Đặt </a:t>
              </a:r>
            </a:p>
            <a:p>
              <a:pPr algn="ctr">
                <a:lnSpc>
                  <a:spcPct val="150000"/>
                </a:lnSpc>
              </a:pPr>
              <a:r>
                <a:rPr lang="en-US" sz="2400" b="1" smtClean="0">
                  <a:solidFill>
                    <a:schemeClr val="accent4">
                      <a:lumMod val="75000"/>
                    </a:schemeClr>
                  </a:solidFill>
                </a:rPr>
                <a:t>tính rồi tính</a:t>
              </a:r>
              <a:endParaRPr lang="en-US" sz="2400" b="1">
                <a:solidFill>
                  <a:schemeClr val="accent4">
                    <a:lumMod val="75000"/>
                  </a:schemeClr>
                </a:solidFill>
              </a:endParaRPr>
            </a:p>
          </p:txBody>
        </p:sp>
      </p:grpSp>
      <p:graphicFrame>
        <p:nvGraphicFramePr>
          <p:cNvPr id="2" name="Table 1"/>
          <p:cNvGraphicFramePr>
            <a:graphicFrameLocks noGrp="1"/>
          </p:cNvGraphicFramePr>
          <p:nvPr>
            <p:extLst>
              <p:ext uri="{D42A27DB-BD31-4B8C-83A1-F6EECF244321}">
                <p14:modId xmlns:p14="http://schemas.microsoft.com/office/powerpoint/2010/main" val="2936723636"/>
              </p:ext>
            </p:extLst>
          </p:nvPr>
        </p:nvGraphicFramePr>
        <p:xfrm>
          <a:off x="1003301" y="2126696"/>
          <a:ext cx="7367820" cy="2204004"/>
        </p:xfrm>
        <a:graphic>
          <a:graphicData uri="http://schemas.openxmlformats.org/drawingml/2006/table">
            <a:tbl>
              <a:tblPr firstRow="1" firstCol="1" bandRow="1">
                <a:tableStyleId>{1D0FA406-35A9-481C-995E-F27107F0204B}</a:tableStyleId>
              </a:tblPr>
              <a:tblGrid>
                <a:gridCol w="2095499"/>
                <a:gridCol w="2921000"/>
                <a:gridCol w="2351321"/>
              </a:tblGrid>
              <a:tr h="798485">
                <a:tc>
                  <a:txBody>
                    <a:bodyPr/>
                    <a:lstStyle/>
                    <a:p>
                      <a:pPr algn="ctr">
                        <a:lnSpc>
                          <a:spcPct val="150000"/>
                        </a:lnSpc>
                        <a:spcBef>
                          <a:spcPts val="100"/>
                        </a:spcBef>
                        <a:spcAft>
                          <a:spcPts val="100"/>
                        </a:spcAft>
                        <a:tabLst>
                          <a:tab pos="5941060" algn="l"/>
                        </a:tabLst>
                      </a:pPr>
                      <a:r>
                        <a:rPr lang="en-US" sz="2400">
                          <a:solidFill>
                            <a:schemeClr val="bg1"/>
                          </a:solidFill>
                          <a:effectLst/>
                        </a:rPr>
                        <a:t>a) 955 : 5</a:t>
                      </a:r>
                      <a:endParaRPr lang="en-US" sz="2000">
                        <a:solidFill>
                          <a:schemeClr val="bg1"/>
                        </a:solidFill>
                        <a:effectLst/>
                        <a:latin typeface="Times New Roman"/>
                        <a:ea typeface="Times New Roman"/>
                        <a:cs typeface="Times New Roman"/>
                      </a:endParaRPr>
                    </a:p>
                  </a:txBody>
                  <a:tcPr marL="68580" marR="68580" marT="0" marB="0">
                    <a:solidFill>
                      <a:schemeClr val="tx2">
                        <a:lumMod val="75000"/>
                      </a:schemeClr>
                    </a:solidFill>
                  </a:tcPr>
                </a:tc>
                <a:tc>
                  <a:txBody>
                    <a:bodyPr/>
                    <a:lstStyle/>
                    <a:p>
                      <a:pPr algn="ctr">
                        <a:lnSpc>
                          <a:spcPct val="150000"/>
                        </a:lnSpc>
                        <a:spcBef>
                          <a:spcPts val="100"/>
                        </a:spcBef>
                        <a:spcAft>
                          <a:spcPts val="100"/>
                        </a:spcAft>
                        <a:tabLst>
                          <a:tab pos="5941060" algn="l"/>
                        </a:tabLst>
                      </a:pPr>
                      <a:r>
                        <a:rPr lang="en-US" sz="2400">
                          <a:solidFill>
                            <a:schemeClr val="bg1"/>
                          </a:solidFill>
                          <a:effectLst/>
                        </a:rPr>
                        <a:t>b) </a:t>
                      </a:r>
                      <a:r>
                        <a:rPr lang="en-US" sz="2400" smtClean="0">
                          <a:solidFill>
                            <a:schemeClr val="bg1"/>
                          </a:solidFill>
                          <a:effectLst/>
                        </a:rPr>
                        <a:t>5 </a:t>
                      </a:r>
                      <a:r>
                        <a:rPr lang="en-US" sz="2400">
                          <a:solidFill>
                            <a:schemeClr val="bg1"/>
                          </a:solidFill>
                          <a:effectLst/>
                        </a:rPr>
                        <a:t>428 : 2</a:t>
                      </a:r>
                      <a:endParaRPr lang="en-US" sz="2000">
                        <a:solidFill>
                          <a:schemeClr val="bg1"/>
                        </a:solidFill>
                        <a:effectLst/>
                        <a:latin typeface="Times New Roman"/>
                        <a:ea typeface="Times New Roman"/>
                        <a:cs typeface="Times New Roman"/>
                      </a:endParaRPr>
                    </a:p>
                  </a:txBody>
                  <a:tcPr marL="68580" marR="68580" marT="0" marB="0">
                    <a:solidFill>
                      <a:schemeClr val="tx2">
                        <a:lumMod val="75000"/>
                      </a:schemeClr>
                    </a:solidFill>
                  </a:tcPr>
                </a:tc>
                <a:tc>
                  <a:txBody>
                    <a:bodyPr/>
                    <a:lstStyle/>
                    <a:p>
                      <a:pPr algn="just">
                        <a:lnSpc>
                          <a:spcPct val="150000"/>
                        </a:lnSpc>
                        <a:spcBef>
                          <a:spcPts val="100"/>
                        </a:spcBef>
                        <a:spcAft>
                          <a:spcPts val="100"/>
                        </a:spcAft>
                        <a:tabLst>
                          <a:tab pos="5941060" algn="l"/>
                        </a:tabLst>
                      </a:pPr>
                      <a:r>
                        <a:rPr lang="en-US" sz="2400" smtClean="0">
                          <a:solidFill>
                            <a:schemeClr val="bg1"/>
                          </a:solidFill>
                          <a:effectLst/>
                        </a:rPr>
                        <a:t> c</a:t>
                      </a:r>
                      <a:r>
                        <a:rPr lang="en-US" sz="2400">
                          <a:solidFill>
                            <a:schemeClr val="bg1"/>
                          </a:solidFill>
                          <a:effectLst/>
                        </a:rPr>
                        <a:t>) </a:t>
                      </a:r>
                      <a:r>
                        <a:rPr lang="en-US" sz="2400" smtClean="0">
                          <a:solidFill>
                            <a:schemeClr val="bg1"/>
                          </a:solidFill>
                          <a:effectLst/>
                        </a:rPr>
                        <a:t>32 </a:t>
                      </a:r>
                      <a:r>
                        <a:rPr lang="en-US" sz="2400">
                          <a:solidFill>
                            <a:schemeClr val="bg1"/>
                          </a:solidFill>
                          <a:effectLst/>
                        </a:rPr>
                        <a:t>457 : 2</a:t>
                      </a:r>
                      <a:endParaRPr lang="en-US" sz="2000">
                        <a:solidFill>
                          <a:schemeClr val="bg1"/>
                        </a:solidFill>
                        <a:effectLst/>
                        <a:latin typeface="Times New Roman"/>
                        <a:ea typeface="Times New Roman"/>
                        <a:cs typeface="Times New Roman"/>
                      </a:endParaRPr>
                    </a:p>
                  </a:txBody>
                  <a:tcPr marL="68580" marR="68580" marT="0" marB="0">
                    <a:solidFill>
                      <a:schemeClr val="tx2">
                        <a:lumMod val="75000"/>
                      </a:schemeClr>
                    </a:solidFill>
                  </a:tcPr>
                </a:tc>
              </a:tr>
              <a:tr h="763190">
                <a:tc>
                  <a:txBody>
                    <a:bodyPr/>
                    <a:lstStyle/>
                    <a:p>
                      <a:pPr algn="ctr">
                        <a:lnSpc>
                          <a:spcPct val="150000"/>
                        </a:lnSpc>
                        <a:spcBef>
                          <a:spcPts val="100"/>
                        </a:spcBef>
                        <a:spcAft>
                          <a:spcPts val="100"/>
                        </a:spcAft>
                        <a:tabLst>
                          <a:tab pos="5941060" algn="l"/>
                        </a:tabLst>
                      </a:pPr>
                      <a:r>
                        <a:rPr lang="en-US" sz="2400" smtClean="0">
                          <a:solidFill>
                            <a:schemeClr val="bg1"/>
                          </a:solidFill>
                          <a:effectLst/>
                        </a:rPr>
                        <a:t>   348 </a:t>
                      </a:r>
                      <a:r>
                        <a:rPr lang="en-US" sz="2400">
                          <a:solidFill>
                            <a:schemeClr val="bg1"/>
                          </a:solidFill>
                          <a:effectLst/>
                        </a:rPr>
                        <a:t>: 3</a:t>
                      </a:r>
                      <a:endParaRPr lang="en-US" sz="2000">
                        <a:solidFill>
                          <a:schemeClr val="bg1"/>
                        </a:solidFill>
                        <a:effectLst/>
                        <a:latin typeface="Times New Roman"/>
                        <a:ea typeface="Times New Roman"/>
                        <a:cs typeface="Times New Roman"/>
                      </a:endParaRPr>
                    </a:p>
                  </a:txBody>
                  <a:tcPr marL="68580" marR="68580" marT="0" marB="0">
                    <a:solidFill>
                      <a:schemeClr val="tx2">
                        <a:lumMod val="75000"/>
                      </a:schemeClr>
                    </a:solidFill>
                  </a:tcPr>
                </a:tc>
                <a:tc>
                  <a:txBody>
                    <a:bodyPr/>
                    <a:lstStyle/>
                    <a:p>
                      <a:pPr algn="ctr">
                        <a:lnSpc>
                          <a:spcPct val="150000"/>
                        </a:lnSpc>
                        <a:spcBef>
                          <a:spcPts val="100"/>
                        </a:spcBef>
                        <a:spcAft>
                          <a:spcPts val="100"/>
                        </a:spcAft>
                        <a:tabLst>
                          <a:tab pos="5941060" algn="l"/>
                        </a:tabLst>
                      </a:pPr>
                      <a:r>
                        <a:rPr lang="en-US" sz="2400" smtClean="0">
                          <a:solidFill>
                            <a:schemeClr val="bg1"/>
                          </a:solidFill>
                          <a:effectLst/>
                        </a:rPr>
                        <a:t>    6 </a:t>
                      </a:r>
                      <a:r>
                        <a:rPr lang="en-US" sz="2400">
                          <a:solidFill>
                            <a:schemeClr val="bg1"/>
                          </a:solidFill>
                          <a:effectLst/>
                        </a:rPr>
                        <a:t>729 : 3</a:t>
                      </a:r>
                      <a:endParaRPr lang="en-US" sz="2000">
                        <a:solidFill>
                          <a:schemeClr val="bg1"/>
                        </a:solidFill>
                        <a:effectLst/>
                        <a:latin typeface="Times New Roman"/>
                        <a:ea typeface="Times New Roman"/>
                        <a:cs typeface="Times New Roman"/>
                      </a:endParaRPr>
                    </a:p>
                  </a:txBody>
                  <a:tcPr marL="68580" marR="68580" marT="0" marB="0">
                    <a:solidFill>
                      <a:schemeClr val="tx2">
                        <a:lumMod val="75000"/>
                      </a:schemeClr>
                    </a:solidFill>
                  </a:tcPr>
                </a:tc>
                <a:tc>
                  <a:txBody>
                    <a:bodyPr/>
                    <a:lstStyle/>
                    <a:p>
                      <a:pPr algn="ctr">
                        <a:lnSpc>
                          <a:spcPct val="150000"/>
                        </a:lnSpc>
                        <a:spcBef>
                          <a:spcPts val="100"/>
                        </a:spcBef>
                        <a:spcAft>
                          <a:spcPts val="100"/>
                        </a:spcAft>
                        <a:tabLst>
                          <a:tab pos="5941060" algn="l"/>
                        </a:tabLst>
                      </a:pPr>
                      <a:r>
                        <a:rPr lang="en-US" sz="2400">
                          <a:solidFill>
                            <a:schemeClr val="bg1"/>
                          </a:solidFill>
                          <a:effectLst/>
                        </a:rPr>
                        <a:t>52 645 : 4</a:t>
                      </a:r>
                      <a:endParaRPr lang="en-US" sz="2000">
                        <a:solidFill>
                          <a:schemeClr val="bg1"/>
                        </a:solidFill>
                        <a:effectLst/>
                        <a:latin typeface="Times New Roman"/>
                        <a:ea typeface="Times New Roman"/>
                        <a:cs typeface="Times New Roman"/>
                      </a:endParaRPr>
                    </a:p>
                  </a:txBody>
                  <a:tcPr marL="68580" marR="68580" marT="0" marB="0">
                    <a:solidFill>
                      <a:schemeClr val="tx2">
                        <a:lumMod val="75000"/>
                      </a:schemeClr>
                    </a:solidFill>
                  </a:tcPr>
                </a:tc>
              </a:tr>
              <a:tr h="642329">
                <a:tc>
                  <a:txBody>
                    <a:bodyPr/>
                    <a:lstStyle/>
                    <a:p>
                      <a:pPr algn="ctr">
                        <a:lnSpc>
                          <a:spcPct val="150000"/>
                        </a:lnSpc>
                        <a:spcBef>
                          <a:spcPts val="100"/>
                        </a:spcBef>
                        <a:spcAft>
                          <a:spcPts val="100"/>
                        </a:spcAft>
                        <a:tabLst>
                          <a:tab pos="5941060" algn="l"/>
                        </a:tabLst>
                      </a:pPr>
                      <a:r>
                        <a:rPr lang="en-US" sz="2400" smtClean="0">
                          <a:solidFill>
                            <a:schemeClr val="bg1"/>
                          </a:solidFill>
                          <a:effectLst/>
                        </a:rPr>
                        <a:t>  764 </a:t>
                      </a:r>
                      <a:r>
                        <a:rPr lang="en-US" sz="2400">
                          <a:solidFill>
                            <a:schemeClr val="bg1"/>
                          </a:solidFill>
                          <a:effectLst/>
                        </a:rPr>
                        <a:t>: 4</a:t>
                      </a:r>
                      <a:endParaRPr lang="en-US" sz="2000">
                        <a:solidFill>
                          <a:schemeClr val="bg1"/>
                        </a:solidFill>
                        <a:effectLst/>
                        <a:latin typeface="Times New Roman"/>
                        <a:ea typeface="Times New Roman"/>
                        <a:cs typeface="Times New Roman"/>
                      </a:endParaRPr>
                    </a:p>
                  </a:txBody>
                  <a:tcPr marL="68580" marR="68580" marT="0" marB="0">
                    <a:solidFill>
                      <a:schemeClr val="tx2">
                        <a:lumMod val="75000"/>
                      </a:schemeClr>
                    </a:solidFill>
                  </a:tcPr>
                </a:tc>
                <a:tc>
                  <a:txBody>
                    <a:bodyPr/>
                    <a:lstStyle/>
                    <a:p>
                      <a:pPr algn="ctr">
                        <a:lnSpc>
                          <a:spcPct val="150000"/>
                        </a:lnSpc>
                        <a:spcBef>
                          <a:spcPts val="100"/>
                        </a:spcBef>
                        <a:spcAft>
                          <a:spcPts val="100"/>
                        </a:spcAft>
                        <a:tabLst>
                          <a:tab pos="5941060" algn="l"/>
                        </a:tabLst>
                      </a:pPr>
                      <a:r>
                        <a:rPr lang="en-US" sz="2400" smtClean="0">
                          <a:solidFill>
                            <a:schemeClr val="bg1"/>
                          </a:solidFill>
                          <a:effectLst/>
                        </a:rPr>
                        <a:t>   4 </a:t>
                      </a:r>
                      <a:r>
                        <a:rPr lang="en-US" sz="2400">
                          <a:solidFill>
                            <a:schemeClr val="bg1"/>
                          </a:solidFill>
                          <a:effectLst/>
                        </a:rPr>
                        <a:t>856 : 4</a:t>
                      </a:r>
                      <a:endParaRPr lang="en-US" sz="2000">
                        <a:solidFill>
                          <a:schemeClr val="bg1"/>
                        </a:solidFill>
                        <a:effectLst/>
                        <a:latin typeface="Times New Roman"/>
                        <a:ea typeface="Times New Roman"/>
                        <a:cs typeface="Times New Roman"/>
                      </a:endParaRPr>
                    </a:p>
                  </a:txBody>
                  <a:tcPr marL="68580" marR="68580" marT="0" marB="0">
                    <a:solidFill>
                      <a:schemeClr val="tx2">
                        <a:lumMod val="75000"/>
                      </a:schemeClr>
                    </a:solidFill>
                  </a:tcPr>
                </a:tc>
                <a:tc>
                  <a:txBody>
                    <a:bodyPr/>
                    <a:lstStyle/>
                    <a:p>
                      <a:pPr algn="ctr">
                        <a:lnSpc>
                          <a:spcPct val="150000"/>
                        </a:lnSpc>
                        <a:spcBef>
                          <a:spcPts val="100"/>
                        </a:spcBef>
                        <a:spcAft>
                          <a:spcPts val="100"/>
                        </a:spcAft>
                        <a:tabLst>
                          <a:tab pos="5941060" algn="l"/>
                        </a:tabLst>
                      </a:pPr>
                      <a:r>
                        <a:rPr lang="en-US" sz="2400">
                          <a:solidFill>
                            <a:schemeClr val="bg1"/>
                          </a:solidFill>
                          <a:effectLst/>
                        </a:rPr>
                        <a:t>84 674 : 6</a:t>
                      </a:r>
                      <a:endParaRPr lang="en-US" sz="2000">
                        <a:solidFill>
                          <a:schemeClr val="bg1"/>
                        </a:solidFill>
                        <a:effectLst/>
                        <a:latin typeface="Times New Roman"/>
                        <a:ea typeface="Times New Roman"/>
                        <a:cs typeface="Times New Roman"/>
                      </a:endParaRPr>
                    </a:p>
                  </a:txBody>
                  <a:tcPr marL="68580" marR="68580" marT="0" marB="0">
                    <a:solidFill>
                      <a:schemeClr val="tx2">
                        <a:lumMod val="75000"/>
                      </a:schemeClr>
                    </a:solidFill>
                  </a:tcPr>
                </a:tc>
              </a:tr>
            </a:tbl>
          </a:graphicData>
        </a:graphic>
      </p:graphicFrame>
      <p:graphicFrame>
        <p:nvGraphicFramePr>
          <p:cNvPr id="3" name="Object 2"/>
          <p:cNvGraphicFramePr>
            <a:graphicFrameLocks noChangeAspect="1"/>
          </p:cNvGraphicFramePr>
          <p:nvPr/>
        </p:nvGraphicFramePr>
        <p:xfrm>
          <a:off x="2874963" y="2381250"/>
          <a:ext cx="133350" cy="200025"/>
        </p:xfrm>
        <a:graphic>
          <a:graphicData uri="http://schemas.openxmlformats.org/presentationml/2006/ole">
            <mc:AlternateContent xmlns:mc="http://schemas.openxmlformats.org/markup-compatibility/2006">
              <mc:Choice xmlns:v="urn:schemas-microsoft-com:vml" Requires="v">
                <p:oleObj spid="_x0000_s3079" r:id="rId20" imgW="126890" imgH="190335" progId="Equation.DSMT4">
                  <p:embed/>
                </p:oleObj>
              </mc:Choice>
              <mc:Fallback>
                <p:oleObj r:id="rId20" imgW="126890" imgH="190335" progId="Equation.DSMT4">
                  <p:embed/>
                  <p:pic>
                    <p:nvPicPr>
                      <p:cNvPr id="0" name="Object 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74963" y="2381250"/>
                        <a:ext cx="133350"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00"/>
        <p:cNvGrpSpPr/>
        <p:nvPr/>
      </p:nvGrpSpPr>
      <p:grpSpPr>
        <a:xfrm>
          <a:off x="0" y="0"/>
          <a:ext cx="0" cy="0"/>
          <a:chOff x="0" y="0"/>
          <a:chExt cx="0" cy="0"/>
        </a:xfrm>
      </p:grpSpPr>
      <p:grpSp>
        <p:nvGrpSpPr>
          <p:cNvPr id="40" name="Google Shape;6578;p43"/>
          <p:cNvGrpSpPr/>
          <p:nvPr/>
        </p:nvGrpSpPr>
        <p:grpSpPr>
          <a:xfrm>
            <a:off x="7701310" y="3371075"/>
            <a:ext cx="824220" cy="1034836"/>
            <a:chOff x="7579250" y="4405875"/>
            <a:chExt cx="916750" cy="1110800"/>
          </a:xfrm>
        </p:grpSpPr>
        <p:sp>
          <p:nvSpPr>
            <p:cNvPr id="41" name="Google Shape;6579;p43"/>
            <p:cNvSpPr/>
            <p:nvPr/>
          </p:nvSpPr>
          <p:spPr>
            <a:xfrm>
              <a:off x="7579250" y="4405875"/>
              <a:ext cx="916750" cy="1110800"/>
            </a:xfrm>
            <a:custGeom>
              <a:avLst/>
              <a:gdLst/>
              <a:ahLst/>
              <a:cxnLst/>
              <a:rect l="l" t="t" r="r" b="b"/>
              <a:pathLst>
                <a:path w="36670" h="44432" extrusionOk="0">
                  <a:moveTo>
                    <a:pt x="19326" y="1"/>
                  </a:moveTo>
                  <a:cubicBezTo>
                    <a:pt x="16944" y="1"/>
                    <a:pt x="15043" y="1928"/>
                    <a:pt x="15043" y="4283"/>
                  </a:cubicBezTo>
                  <a:cubicBezTo>
                    <a:pt x="15043" y="4738"/>
                    <a:pt x="15097" y="5220"/>
                    <a:pt x="15257" y="5675"/>
                  </a:cubicBezTo>
                  <a:cubicBezTo>
                    <a:pt x="15231" y="5755"/>
                    <a:pt x="15231" y="5809"/>
                    <a:pt x="15204" y="5836"/>
                  </a:cubicBezTo>
                  <a:lnTo>
                    <a:pt x="14535" y="5836"/>
                  </a:lnTo>
                  <a:cubicBezTo>
                    <a:pt x="14160" y="5836"/>
                    <a:pt x="13839" y="5836"/>
                    <a:pt x="13464" y="5889"/>
                  </a:cubicBezTo>
                  <a:cubicBezTo>
                    <a:pt x="13464" y="5836"/>
                    <a:pt x="13437" y="5809"/>
                    <a:pt x="13437" y="5782"/>
                  </a:cubicBezTo>
                  <a:cubicBezTo>
                    <a:pt x="13518" y="5407"/>
                    <a:pt x="13598" y="5006"/>
                    <a:pt x="13598" y="4604"/>
                  </a:cubicBezTo>
                  <a:cubicBezTo>
                    <a:pt x="13598" y="2222"/>
                    <a:pt x="11644" y="322"/>
                    <a:pt x="9315" y="322"/>
                  </a:cubicBezTo>
                  <a:cubicBezTo>
                    <a:pt x="6960" y="322"/>
                    <a:pt x="5033" y="2276"/>
                    <a:pt x="5033" y="4604"/>
                  </a:cubicBezTo>
                  <a:cubicBezTo>
                    <a:pt x="5033" y="5969"/>
                    <a:pt x="5702" y="7227"/>
                    <a:pt x="6692" y="8030"/>
                  </a:cubicBezTo>
                  <a:cubicBezTo>
                    <a:pt x="5809" y="8566"/>
                    <a:pt x="4953" y="9235"/>
                    <a:pt x="4230" y="9931"/>
                  </a:cubicBezTo>
                  <a:cubicBezTo>
                    <a:pt x="3668" y="10520"/>
                    <a:pt x="3132" y="11162"/>
                    <a:pt x="2677" y="11831"/>
                  </a:cubicBezTo>
                  <a:cubicBezTo>
                    <a:pt x="2249" y="12527"/>
                    <a:pt x="1848" y="13303"/>
                    <a:pt x="1553" y="14186"/>
                  </a:cubicBezTo>
                  <a:cubicBezTo>
                    <a:pt x="1045" y="15578"/>
                    <a:pt x="777" y="17024"/>
                    <a:pt x="590" y="18282"/>
                  </a:cubicBezTo>
                  <a:lnTo>
                    <a:pt x="509" y="18603"/>
                  </a:lnTo>
                  <a:cubicBezTo>
                    <a:pt x="456" y="18924"/>
                    <a:pt x="402" y="19218"/>
                    <a:pt x="349" y="19566"/>
                  </a:cubicBezTo>
                  <a:cubicBezTo>
                    <a:pt x="269" y="19888"/>
                    <a:pt x="215" y="20235"/>
                    <a:pt x="188" y="20530"/>
                  </a:cubicBezTo>
                  <a:cubicBezTo>
                    <a:pt x="81" y="21279"/>
                    <a:pt x="1" y="21895"/>
                    <a:pt x="1" y="22537"/>
                  </a:cubicBezTo>
                  <a:cubicBezTo>
                    <a:pt x="1" y="23287"/>
                    <a:pt x="81" y="23983"/>
                    <a:pt x="242" y="24625"/>
                  </a:cubicBezTo>
                  <a:cubicBezTo>
                    <a:pt x="402" y="25348"/>
                    <a:pt x="670" y="26044"/>
                    <a:pt x="1018" y="26686"/>
                  </a:cubicBezTo>
                  <a:cubicBezTo>
                    <a:pt x="1393" y="27355"/>
                    <a:pt x="1848" y="27998"/>
                    <a:pt x="2410" y="28560"/>
                  </a:cubicBezTo>
                  <a:cubicBezTo>
                    <a:pt x="2945" y="29095"/>
                    <a:pt x="3587" y="29603"/>
                    <a:pt x="4364" y="30058"/>
                  </a:cubicBezTo>
                  <a:cubicBezTo>
                    <a:pt x="4819" y="30326"/>
                    <a:pt x="5327" y="30594"/>
                    <a:pt x="5863" y="30861"/>
                  </a:cubicBezTo>
                  <a:cubicBezTo>
                    <a:pt x="5809" y="30968"/>
                    <a:pt x="5729" y="31076"/>
                    <a:pt x="5622" y="31156"/>
                  </a:cubicBezTo>
                  <a:cubicBezTo>
                    <a:pt x="5274" y="31718"/>
                    <a:pt x="4926" y="32200"/>
                    <a:pt x="4685" y="32708"/>
                  </a:cubicBezTo>
                  <a:cubicBezTo>
                    <a:pt x="4551" y="33003"/>
                    <a:pt x="4417" y="33324"/>
                    <a:pt x="4364" y="33592"/>
                  </a:cubicBezTo>
                  <a:cubicBezTo>
                    <a:pt x="4257" y="33913"/>
                    <a:pt x="4123" y="34394"/>
                    <a:pt x="4096" y="34876"/>
                  </a:cubicBezTo>
                  <a:cubicBezTo>
                    <a:pt x="4069" y="35412"/>
                    <a:pt x="4123" y="35920"/>
                    <a:pt x="4257" y="36348"/>
                  </a:cubicBezTo>
                  <a:cubicBezTo>
                    <a:pt x="4283" y="36455"/>
                    <a:pt x="4337" y="36563"/>
                    <a:pt x="4364" y="36616"/>
                  </a:cubicBezTo>
                  <a:lnTo>
                    <a:pt x="4364" y="36670"/>
                  </a:lnTo>
                  <a:cubicBezTo>
                    <a:pt x="4390" y="36723"/>
                    <a:pt x="4417" y="36830"/>
                    <a:pt x="4471" y="36884"/>
                  </a:cubicBezTo>
                  <a:cubicBezTo>
                    <a:pt x="4685" y="37365"/>
                    <a:pt x="5006" y="37767"/>
                    <a:pt x="5408" y="38088"/>
                  </a:cubicBezTo>
                  <a:cubicBezTo>
                    <a:pt x="5836" y="38463"/>
                    <a:pt x="6344" y="38704"/>
                    <a:pt x="6906" y="38864"/>
                  </a:cubicBezTo>
                  <a:lnTo>
                    <a:pt x="6960" y="38864"/>
                  </a:lnTo>
                  <a:cubicBezTo>
                    <a:pt x="7308" y="38945"/>
                    <a:pt x="7602" y="38998"/>
                    <a:pt x="7950" y="38998"/>
                  </a:cubicBezTo>
                  <a:cubicBezTo>
                    <a:pt x="8138" y="38998"/>
                    <a:pt x="8352" y="38998"/>
                    <a:pt x="8539" y="38971"/>
                  </a:cubicBezTo>
                  <a:lnTo>
                    <a:pt x="8619" y="38971"/>
                  </a:lnTo>
                  <a:cubicBezTo>
                    <a:pt x="9101" y="38891"/>
                    <a:pt x="9583" y="38731"/>
                    <a:pt x="10038" y="38490"/>
                  </a:cubicBezTo>
                  <a:cubicBezTo>
                    <a:pt x="10225" y="38757"/>
                    <a:pt x="10413" y="39025"/>
                    <a:pt x="10573" y="39266"/>
                  </a:cubicBezTo>
                  <a:cubicBezTo>
                    <a:pt x="11216" y="40096"/>
                    <a:pt x="11912" y="40845"/>
                    <a:pt x="12688" y="41487"/>
                  </a:cubicBezTo>
                  <a:cubicBezTo>
                    <a:pt x="13036" y="41755"/>
                    <a:pt x="13357" y="41969"/>
                    <a:pt x="13705" y="42210"/>
                  </a:cubicBezTo>
                  <a:cubicBezTo>
                    <a:pt x="13732" y="42237"/>
                    <a:pt x="13785" y="42290"/>
                    <a:pt x="13839" y="42317"/>
                  </a:cubicBezTo>
                  <a:cubicBezTo>
                    <a:pt x="13865" y="42344"/>
                    <a:pt x="13892" y="42344"/>
                    <a:pt x="13919" y="42371"/>
                  </a:cubicBezTo>
                  <a:cubicBezTo>
                    <a:pt x="14374" y="42638"/>
                    <a:pt x="14829" y="42879"/>
                    <a:pt x="15338" y="43120"/>
                  </a:cubicBezTo>
                  <a:cubicBezTo>
                    <a:pt x="15605" y="43227"/>
                    <a:pt x="15873" y="43307"/>
                    <a:pt x="16167" y="43415"/>
                  </a:cubicBezTo>
                  <a:cubicBezTo>
                    <a:pt x="16676" y="43977"/>
                    <a:pt x="17372" y="44325"/>
                    <a:pt x="18175" y="44325"/>
                  </a:cubicBezTo>
                  <a:cubicBezTo>
                    <a:pt x="18683" y="44325"/>
                    <a:pt x="19192" y="44191"/>
                    <a:pt x="19593" y="43923"/>
                  </a:cubicBezTo>
                  <a:cubicBezTo>
                    <a:pt x="19915" y="43923"/>
                    <a:pt x="20289" y="43870"/>
                    <a:pt x="20610" y="43843"/>
                  </a:cubicBezTo>
                  <a:cubicBezTo>
                    <a:pt x="21735" y="44244"/>
                    <a:pt x="22832" y="44432"/>
                    <a:pt x="23929" y="44432"/>
                  </a:cubicBezTo>
                  <a:lnTo>
                    <a:pt x="24063" y="44432"/>
                  </a:lnTo>
                  <a:cubicBezTo>
                    <a:pt x="24491" y="44432"/>
                    <a:pt x="24946" y="44378"/>
                    <a:pt x="25348" y="44325"/>
                  </a:cubicBezTo>
                  <a:cubicBezTo>
                    <a:pt x="25776" y="44244"/>
                    <a:pt x="26178" y="44137"/>
                    <a:pt x="26606" y="43977"/>
                  </a:cubicBezTo>
                  <a:cubicBezTo>
                    <a:pt x="27114" y="43816"/>
                    <a:pt x="27516" y="43602"/>
                    <a:pt x="27944" y="43388"/>
                  </a:cubicBezTo>
                  <a:cubicBezTo>
                    <a:pt x="28372" y="43120"/>
                    <a:pt x="28747" y="42772"/>
                    <a:pt x="29015" y="42451"/>
                  </a:cubicBezTo>
                  <a:cubicBezTo>
                    <a:pt x="29095" y="42371"/>
                    <a:pt x="29122" y="42317"/>
                    <a:pt x="29175" y="42237"/>
                  </a:cubicBezTo>
                  <a:cubicBezTo>
                    <a:pt x="29443" y="41835"/>
                    <a:pt x="29657" y="41380"/>
                    <a:pt x="29764" y="40872"/>
                  </a:cubicBezTo>
                  <a:lnTo>
                    <a:pt x="29764" y="40791"/>
                  </a:lnTo>
                  <a:cubicBezTo>
                    <a:pt x="29791" y="40631"/>
                    <a:pt x="29791" y="40497"/>
                    <a:pt x="29791" y="40336"/>
                  </a:cubicBezTo>
                  <a:cubicBezTo>
                    <a:pt x="30246" y="40122"/>
                    <a:pt x="30701" y="39855"/>
                    <a:pt x="31129" y="39560"/>
                  </a:cubicBezTo>
                  <a:cubicBezTo>
                    <a:pt x="31531" y="39266"/>
                    <a:pt x="31906" y="38971"/>
                    <a:pt x="32200" y="38597"/>
                  </a:cubicBezTo>
                  <a:cubicBezTo>
                    <a:pt x="32361" y="38383"/>
                    <a:pt x="32521" y="38168"/>
                    <a:pt x="32655" y="37901"/>
                  </a:cubicBezTo>
                  <a:cubicBezTo>
                    <a:pt x="32789" y="37633"/>
                    <a:pt x="32896" y="37312"/>
                    <a:pt x="32976" y="37018"/>
                  </a:cubicBezTo>
                  <a:cubicBezTo>
                    <a:pt x="33030" y="36750"/>
                    <a:pt x="33056" y="36482"/>
                    <a:pt x="33030" y="36215"/>
                  </a:cubicBezTo>
                  <a:cubicBezTo>
                    <a:pt x="33030" y="36054"/>
                    <a:pt x="33030" y="35920"/>
                    <a:pt x="33003" y="35760"/>
                  </a:cubicBezTo>
                  <a:cubicBezTo>
                    <a:pt x="32896" y="35224"/>
                    <a:pt x="32708" y="34716"/>
                    <a:pt x="32361" y="34234"/>
                  </a:cubicBezTo>
                  <a:lnTo>
                    <a:pt x="32361" y="34207"/>
                  </a:lnTo>
                  <a:cubicBezTo>
                    <a:pt x="32762" y="33351"/>
                    <a:pt x="32923" y="32307"/>
                    <a:pt x="32762" y="31290"/>
                  </a:cubicBezTo>
                  <a:cubicBezTo>
                    <a:pt x="32735" y="31022"/>
                    <a:pt x="32655" y="30754"/>
                    <a:pt x="32601" y="30540"/>
                  </a:cubicBezTo>
                  <a:cubicBezTo>
                    <a:pt x="32521" y="30273"/>
                    <a:pt x="32387" y="30005"/>
                    <a:pt x="32253" y="29737"/>
                  </a:cubicBezTo>
                  <a:cubicBezTo>
                    <a:pt x="32200" y="29603"/>
                    <a:pt x="32120" y="29470"/>
                    <a:pt x="32039" y="29336"/>
                  </a:cubicBezTo>
                  <a:cubicBezTo>
                    <a:pt x="32494" y="28934"/>
                    <a:pt x="32976" y="28533"/>
                    <a:pt x="33404" y="28078"/>
                  </a:cubicBezTo>
                  <a:cubicBezTo>
                    <a:pt x="33859" y="27623"/>
                    <a:pt x="34261" y="27114"/>
                    <a:pt x="34636" y="26659"/>
                  </a:cubicBezTo>
                  <a:cubicBezTo>
                    <a:pt x="35064" y="26070"/>
                    <a:pt x="35412" y="25508"/>
                    <a:pt x="35679" y="24946"/>
                  </a:cubicBezTo>
                  <a:cubicBezTo>
                    <a:pt x="36375" y="23581"/>
                    <a:pt x="36670" y="22136"/>
                    <a:pt x="36590" y="20798"/>
                  </a:cubicBezTo>
                  <a:cubicBezTo>
                    <a:pt x="36509" y="20021"/>
                    <a:pt x="36322" y="19272"/>
                    <a:pt x="36001" y="18522"/>
                  </a:cubicBezTo>
                  <a:cubicBezTo>
                    <a:pt x="35840" y="18121"/>
                    <a:pt x="35653" y="17800"/>
                    <a:pt x="35439" y="17452"/>
                  </a:cubicBezTo>
                  <a:cubicBezTo>
                    <a:pt x="35278" y="17157"/>
                    <a:pt x="35037" y="16890"/>
                    <a:pt x="34796" y="16595"/>
                  </a:cubicBezTo>
                  <a:cubicBezTo>
                    <a:pt x="34769" y="16542"/>
                    <a:pt x="34743" y="16488"/>
                    <a:pt x="34662" y="16462"/>
                  </a:cubicBezTo>
                  <a:cubicBezTo>
                    <a:pt x="34100" y="15819"/>
                    <a:pt x="33431" y="15257"/>
                    <a:pt x="32655" y="14775"/>
                  </a:cubicBezTo>
                  <a:cubicBezTo>
                    <a:pt x="31959" y="14374"/>
                    <a:pt x="31183" y="14053"/>
                    <a:pt x="30353" y="13865"/>
                  </a:cubicBezTo>
                  <a:cubicBezTo>
                    <a:pt x="29791" y="13731"/>
                    <a:pt x="29175" y="13678"/>
                    <a:pt x="28560" y="13678"/>
                  </a:cubicBezTo>
                  <a:cubicBezTo>
                    <a:pt x="28319" y="13678"/>
                    <a:pt x="28051" y="13678"/>
                    <a:pt x="27810" y="13705"/>
                  </a:cubicBezTo>
                  <a:cubicBezTo>
                    <a:pt x="27516" y="12928"/>
                    <a:pt x="27141" y="12259"/>
                    <a:pt x="26767" y="11644"/>
                  </a:cubicBezTo>
                  <a:cubicBezTo>
                    <a:pt x="26338" y="10975"/>
                    <a:pt x="25830" y="10332"/>
                    <a:pt x="25241" y="9717"/>
                  </a:cubicBezTo>
                  <a:cubicBezTo>
                    <a:pt x="24946" y="9449"/>
                    <a:pt x="24625" y="9181"/>
                    <a:pt x="24304" y="8914"/>
                  </a:cubicBezTo>
                  <a:cubicBezTo>
                    <a:pt x="23688" y="8432"/>
                    <a:pt x="23046" y="8057"/>
                    <a:pt x="22538" y="7763"/>
                  </a:cubicBezTo>
                  <a:cubicBezTo>
                    <a:pt x="22484" y="7709"/>
                    <a:pt x="22430" y="7709"/>
                    <a:pt x="22404" y="7682"/>
                  </a:cubicBezTo>
                  <a:cubicBezTo>
                    <a:pt x="22297" y="7629"/>
                    <a:pt x="22216" y="7575"/>
                    <a:pt x="22136" y="7522"/>
                  </a:cubicBezTo>
                  <a:cubicBezTo>
                    <a:pt x="23019" y="6719"/>
                    <a:pt x="23608" y="5568"/>
                    <a:pt x="23608" y="4283"/>
                  </a:cubicBezTo>
                  <a:cubicBezTo>
                    <a:pt x="23608" y="1901"/>
                    <a:pt x="21654" y="1"/>
                    <a:pt x="1932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580;p43"/>
            <p:cNvSpPr/>
            <p:nvPr/>
          </p:nvSpPr>
          <p:spPr>
            <a:xfrm>
              <a:off x="8034275" y="4821425"/>
              <a:ext cx="387450" cy="465725"/>
            </a:xfrm>
            <a:custGeom>
              <a:avLst/>
              <a:gdLst/>
              <a:ahLst/>
              <a:cxnLst/>
              <a:rect l="l" t="t" r="r" b="b"/>
              <a:pathLst>
                <a:path w="15498" h="18629" extrusionOk="0">
                  <a:moveTo>
                    <a:pt x="10091" y="0"/>
                  </a:moveTo>
                  <a:cubicBezTo>
                    <a:pt x="9422" y="0"/>
                    <a:pt x="8753" y="107"/>
                    <a:pt x="8084" y="321"/>
                  </a:cubicBezTo>
                  <a:cubicBezTo>
                    <a:pt x="7843" y="402"/>
                    <a:pt x="7575" y="535"/>
                    <a:pt x="7281" y="669"/>
                  </a:cubicBezTo>
                  <a:cubicBezTo>
                    <a:pt x="7013" y="803"/>
                    <a:pt x="6772" y="910"/>
                    <a:pt x="6531" y="1071"/>
                  </a:cubicBezTo>
                  <a:cubicBezTo>
                    <a:pt x="6076" y="1365"/>
                    <a:pt x="5621" y="1713"/>
                    <a:pt x="5193" y="2115"/>
                  </a:cubicBezTo>
                  <a:cubicBezTo>
                    <a:pt x="4899" y="2409"/>
                    <a:pt x="4604" y="2784"/>
                    <a:pt x="4283" y="3212"/>
                  </a:cubicBezTo>
                  <a:cubicBezTo>
                    <a:pt x="3989" y="3613"/>
                    <a:pt x="3721" y="4042"/>
                    <a:pt x="3453" y="4550"/>
                  </a:cubicBezTo>
                  <a:lnTo>
                    <a:pt x="3453" y="4577"/>
                  </a:lnTo>
                  <a:lnTo>
                    <a:pt x="3453" y="4604"/>
                  </a:lnTo>
                  <a:cubicBezTo>
                    <a:pt x="3159" y="5059"/>
                    <a:pt x="2864" y="5487"/>
                    <a:pt x="2597" y="5889"/>
                  </a:cubicBezTo>
                  <a:cubicBezTo>
                    <a:pt x="2088" y="6665"/>
                    <a:pt x="1687" y="7414"/>
                    <a:pt x="1312" y="8190"/>
                  </a:cubicBezTo>
                  <a:cubicBezTo>
                    <a:pt x="911" y="9020"/>
                    <a:pt x="616" y="9823"/>
                    <a:pt x="375" y="10626"/>
                  </a:cubicBezTo>
                  <a:cubicBezTo>
                    <a:pt x="134" y="11483"/>
                    <a:pt x="1" y="12286"/>
                    <a:pt x="1" y="13008"/>
                  </a:cubicBezTo>
                  <a:cubicBezTo>
                    <a:pt x="1" y="13784"/>
                    <a:pt x="134" y="14561"/>
                    <a:pt x="402" y="15176"/>
                  </a:cubicBezTo>
                  <a:cubicBezTo>
                    <a:pt x="589" y="15551"/>
                    <a:pt x="750" y="15899"/>
                    <a:pt x="991" y="16167"/>
                  </a:cubicBezTo>
                  <a:cubicBezTo>
                    <a:pt x="1205" y="16488"/>
                    <a:pt x="1526" y="16755"/>
                    <a:pt x="1821" y="17023"/>
                  </a:cubicBezTo>
                  <a:cubicBezTo>
                    <a:pt x="2490" y="17558"/>
                    <a:pt x="3346" y="17960"/>
                    <a:pt x="4390" y="18308"/>
                  </a:cubicBezTo>
                  <a:cubicBezTo>
                    <a:pt x="4818" y="18442"/>
                    <a:pt x="5273" y="18495"/>
                    <a:pt x="5621" y="18575"/>
                  </a:cubicBezTo>
                  <a:cubicBezTo>
                    <a:pt x="6023" y="18629"/>
                    <a:pt x="6478" y="18629"/>
                    <a:pt x="6906" y="18629"/>
                  </a:cubicBezTo>
                  <a:cubicBezTo>
                    <a:pt x="7361" y="18629"/>
                    <a:pt x="7816" y="18602"/>
                    <a:pt x="8244" y="18522"/>
                  </a:cubicBezTo>
                  <a:cubicBezTo>
                    <a:pt x="8753" y="18468"/>
                    <a:pt x="9181" y="18361"/>
                    <a:pt x="9583" y="18228"/>
                  </a:cubicBezTo>
                  <a:cubicBezTo>
                    <a:pt x="10252" y="17987"/>
                    <a:pt x="11081" y="17558"/>
                    <a:pt x="11483" y="16729"/>
                  </a:cubicBezTo>
                  <a:cubicBezTo>
                    <a:pt x="11697" y="16327"/>
                    <a:pt x="11751" y="15819"/>
                    <a:pt x="11697" y="15364"/>
                  </a:cubicBezTo>
                  <a:cubicBezTo>
                    <a:pt x="11644" y="15230"/>
                    <a:pt x="11644" y="15096"/>
                    <a:pt x="11590" y="14989"/>
                  </a:cubicBezTo>
                  <a:cubicBezTo>
                    <a:pt x="11563" y="14882"/>
                    <a:pt x="11483" y="14748"/>
                    <a:pt x="11429" y="14614"/>
                  </a:cubicBezTo>
                  <a:cubicBezTo>
                    <a:pt x="11322" y="14427"/>
                    <a:pt x="11189" y="14213"/>
                    <a:pt x="10974" y="14025"/>
                  </a:cubicBezTo>
                  <a:cubicBezTo>
                    <a:pt x="10814" y="13838"/>
                    <a:pt x="10626" y="13677"/>
                    <a:pt x="10386" y="13517"/>
                  </a:cubicBezTo>
                  <a:cubicBezTo>
                    <a:pt x="10171" y="13383"/>
                    <a:pt x="9957" y="13276"/>
                    <a:pt x="9690" y="13142"/>
                  </a:cubicBezTo>
                  <a:cubicBezTo>
                    <a:pt x="9422" y="13008"/>
                    <a:pt x="9101" y="12901"/>
                    <a:pt x="8780" y="12848"/>
                  </a:cubicBezTo>
                  <a:cubicBezTo>
                    <a:pt x="9368" y="12580"/>
                    <a:pt x="9984" y="12232"/>
                    <a:pt x="10573" y="11884"/>
                  </a:cubicBezTo>
                  <a:cubicBezTo>
                    <a:pt x="11483" y="11295"/>
                    <a:pt x="12286" y="10626"/>
                    <a:pt x="13035" y="9903"/>
                  </a:cubicBezTo>
                  <a:cubicBezTo>
                    <a:pt x="13383" y="9529"/>
                    <a:pt x="13731" y="9127"/>
                    <a:pt x="14026" y="8726"/>
                  </a:cubicBezTo>
                  <a:cubicBezTo>
                    <a:pt x="14374" y="8297"/>
                    <a:pt x="14641" y="7869"/>
                    <a:pt x="14829" y="7414"/>
                  </a:cubicBezTo>
                  <a:cubicBezTo>
                    <a:pt x="15310" y="6477"/>
                    <a:pt x="15498" y="5541"/>
                    <a:pt x="15444" y="4684"/>
                  </a:cubicBezTo>
                  <a:cubicBezTo>
                    <a:pt x="15391" y="4202"/>
                    <a:pt x="15257" y="3747"/>
                    <a:pt x="15070" y="3319"/>
                  </a:cubicBezTo>
                  <a:cubicBezTo>
                    <a:pt x="14963" y="3051"/>
                    <a:pt x="14829" y="2811"/>
                    <a:pt x="14695" y="2596"/>
                  </a:cubicBezTo>
                  <a:cubicBezTo>
                    <a:pt x="14561" y="2409"/>
                    <a:pt x="14400" y="2168"/>
                    <a:pt x="14160" y="1927"/>
                  </a:cubicBezTo>
                  <a:cubicBezTo>
                    <a:pt x="13758" y="1499"/>
                    <a:pt x="13330" y="1124"/>
                    <a:pt x="12794" y="803"/>
                  </a:cubicBezTo>
                  <a:cubicBezTo>
                    <a:pt x="12313" y="535"/>
                    <a:pt x="11831" y="321"/>
                    <a:pt x="11242" y="187"/>
                  </a:cubicBezTo>
                  <a:cubicBezTo>
                    <a:pt x="10894" y="27"/>
                    <a:pt x="10493" y="0"/>
                    <a:pt x="10091"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81;p43"/>
            <p:cNvSpPr/>
            <p:nvPr/>
          </p:nvSpPr>
          <p:spPr>
            <a:xfrm>
              <a:off x="8193525" y="4870925"/>
              <a:ext cx="228200" cy="415575"/>
            </a:xfrm>
            <a:custGeom>
              <a:avLst/>
              <a:gdLst/>
              <a:ahLst/>
              <a:cxnLst/>
              <a:rect l="l" t="t" r="r" b="b"/>
              <a:pathLst>
                <a:path w="9128" h="16623" extrusionOk="0">
                  <a:moveTo>
                    <a:pt x="7897" y="1"/>
                  </a:moveTo>
                  <a:cubicBezTo>
                    <a:pt x="7950" y="135"/>
                    <a:pt x="8004" y="295"/>
                    <a:pt x="8057" y="456"/>
                  </a:cubicBezTo>
                  <a:cubicBezTo>
                    <a:pt x="8084" y="670"/>
                    <a:pt x="8137" y="857"/>
                    <a:pt x="8164" y="1018"/>
                  </a:cubicBezTo>
                  <a:cubicBezTo>
                    <a:pt x="8191" y="1232"/>
                    <a:pt x="8191" y="1419"/>
                    <a:pt x="8164" y="1633"/>
                  </a:cubicBezTo>
                  <a:cubicBezTo>
                    <a:pt x="8164" y="1821"/>
                    <a:pt x="8137" y="2062"/>
                    <a:pt x="8084" y="2276"/>
                  </a:cubicBezTo>
                  <a:cubicBezTo>
                    <a:pt x="8030" y="2704"/>
                    <a:pt x="7897" y="3132"/>
                    <a:pt x="7763" y="3534"/>
                  </a:cubicBezTo>
                  <a:cubicBezTo>
                    <a:pt x="7602" y="3962"/>
                    <a:pt x="7388" y="4417"/>
                    <a:pt x="7120" y="4819"/>
                  </a:cubicBezTo>
                  <a:cubicBezTo>
                    <a:pt x="6585" y="5702"/>
                    <a:pt x="5889" y="6478"/>
                    <a:pt x="5113" y="7227"/>
                  </a:cubicBezTo>
                  <a:cubicBezTo>
                    <a:pt x="4337" y="7923"/>
                    <a:pt x="3480" y="8566"/>
                    <a:pt x="2570" y="9155"/>
                  </a:cubicBezTo>
                  <a:cubicBezTo>
                    <a:pt x="1741" y="9717"/>
                    <a:pt x="857" y="10225"/>
                    <a:pt x="1" y="10734"/>
                  </a:cubicBezTo>
                  <a:cubicBezTo>
                    <a:pt x="402" y="10787"/>
                    <a:pt x="750" y="10921"/>
                    <a:pt x="1125" y="11109"/>
                  </a:cubicBezTo>
                  <a:cubicBezTo>
                    <a:pt x="1339" y="11189"/>
                    <a:pt x="1526" y="11296"/>
                    <a:pt x="1714" y="11430"/>
                  </a:cubicBezTo>
                  <a:lnTo>
                    <a:pt x="2196" y="11831"/>
                  </a:lnTo>
                  <a:cubicBezTo>
                    <a:pt x="2490" y="12126"/>
                    <a:pt x="2731" y="12474"/>
                    <a:pt x="2838" y="12875"/>
                  </a:cubicBezTo>
                  <a:cubicBezTo>
                    <a:pt x="2918" y="13062"/>
                    <a:pt x="2945" y="13277"/>
                    <a:pt x="2945" y="13517"/>
                  </a:cubicBezTo>
                  <a:cubicBezTo>
                    <a:pt x="2945" y="13705"/>
                    <a:pt x="2891" y="13946"/>
                    <a:pt x="2865" y="14133"/>
                  </a:cubicBezTo>
                  <a:cubicBezTo>
                    <a:pt x="2811" y="14481"/>
                    <a:pt x="2677" y="14802"/>
                    <a:pt x="2463" y="15070"/>
                  </a:cubicBezTo>
                  <a:cubicBezTo>
                    <a:pt x="2303" y="15337"/>
                    <a:pt x="2062" y="15605"/>
                    <a:pt x="1821" y="15846"/>
                  </a:cubicBezTo>
                  <a:cubicBezTo>
                    <a:pt x="1553" y="16087"/>
                    <a:pt x="1285" y="16274"/>
                    <a:pt x="991" y="16408"/>
                  </a:cubicBezTo>
                  <a:cubicBezTo>
                    <a:pt x="857" y="16488"/>
                    <a:pt x="697" y="16542"/>
                    <a:pt x="563" y="16622"/>
                  </a:cubicBezTo>
                  <a:cubicBezTo>
                    <a:pt x="991" y="16622"/>
                    <a:pt x="1473" y="16595"/>
                    <a:pt x="1874" y="16515"/>
                  </a:cubicBezTo>
                  <a:cubicBezTo>
                    <a:pt x="2356" y="16462"/>
                    <a:pt x="2838" y="16355"/>
                    <a:pt x="3213" y="16221"/>
                  </a:cubicBezTo>
                  <a:cubicBezTo>
                    <a:pt x="3882" y="15980"/>
                    <a:pt x="4711" y="15552"/>
                    <a:pt x="5113" y="14722"/>
                  </a:cubicBezTo>
                  <a:cubicBezTo>
                    <a:pt x="5300" y="14320"/>
                    <a:pt x="5381" y="13812"/>
                    <a:pt x="5300" y="13330"/>
                  </a:cubicBezTo>
                  <a:cubicBezTo>
                    <a:pt x="5274" y="13196"/>
                    <a:pt x="5274" y="13062"/>
                    <a:pt x="5220" y="12982"/>
                  </a:cubicBezTo>
                  <a:cubicBezTo>
                    <a:pt x="5167" y="12875"/>
                    <a:pt x="5113" y="12741"/>
                    <a:pt x="5059" y="12607"/>
                  </a:cubicBezTo>
                  <a:cubicBezTo>
                    <a:pt x="4952" y="12393"/>
                    <a:pt x="4819" y="12206"/>
                    <a:pt x="4604" y="11992"/>
                  </a:cubicBezTo>
                  <a:cubicBezTo>
                    <a:pt x="4444" y="11831"/>
                    <a:pt x="4256" y="11671"/>
                    <a:pt x="4016" y="11483"/>
                  </a:cubicBezTo>
                  <a:cubicBezTo>
                    <a:pt x="3801" y="11376"/>
                    <a:pt x="3587" y="11269"/>
                    <a:pt x="3320" y="11135"/>
                  </a:cubicBezTo>
                  <a:cubicBezTo>
                    <a:pt x="3052" y="11001"/>
                    <a:pt x="2731" y="10894"/>
                    <a:pt x="2410" y="10814"/>
                  </a:cubicBezTo>
                  <a:cubicBezTo>
                    <a:pt x="2972" y="10600"/>
                    <a:pt x="3614" y="10252"/>
                    <a:pt x="4203" y="9851"/>
                  </a:cubicBezTo>
                  <a:cubicBezTo>
                    <a:pt x="5113" y="9288"/>
                    <a:pt x="5916" y="8619"/>
                    <a:pt x="6639" y="7897"/>
                  </a:cubicBezTo>
                  <a:cubicBezTo>
                    <a:pt x="7013" y="7522"/>
                    <a:pt x="7361" y="7120"/>
                    <a:pt x="7656" y="6719"/>
                  </a:cubicBezTo>
                  <a:cubicBezTo>
                    <a:pt x="7977" y="6291"/>
                    <a:pt x="8245" y="5836"/>
                    <a:pt x="8459" y="5407"/>
                  </a:cubicBezTo>
                  <a:cubicBezTo>
                    <a:pt x="8914" y="4471"/>
                    <a:pt x="9128" y="3534"/>
                    <a:pt x="9048" y="2677"/>
                  </a:cubicBezTo>
                  <a:cubicBezTo>
                    <a:pt x="9021" y="2196"/>
                    <a:pt x="8887" y="1741"/>
                    <a:pt x="8700" y="1259"/>
                  </a:cubicBezTo>
                  <a:cubicBezTo>
                    <a:pt x="8593" y="991"/>
                    <a:pt x="8459" y="750"/>
                    <a:pt x="8325" y="563"/>
                  </a:cubicBezTo>
                  <a:cubicBezTo>
                    <a:pt x="8191" y="349"/>
                    <a:pt x="8057" y="188"/>
                    <a:pt x="789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582;p43"/>
            <p:cNvSpPr/>
            <p:nvPr/>
          </p:nvSpPr>
          <p:spPr>
            <a:xfrm>
              <a:off x="8198225" y="4901575"/>
              <a:ext cx="177325" cy="197550"/>
            </a:xfrm>
            <a:custGeom>
              <a:avLst/>
              <a:gdLst/>
              <a:ahLst/>
              <a:cxnLst/>
              <a:rect l="l" t="t" r="r" b="b"/>
              <a:pathLst>
                <a:path w="7093" h="7902" extrusionOk="0">
                  <a:moveTo>
                    <a:pt x="5460" y="3004"/>
                  </a:moveTo>
                  <a:cubicBezTo>
                    <a:pt x="5460" y="3004"/>
                    <a:pt x="5460" y="3004"/>
                    <a:pt x="5460" y="3004"/>
                  </a:cubicBezTo>
                  <a:lnTo>
                    <a:pt x="5460" y="3004"/>
                  </a:lnTo>
                  <a:cubicBezTo>
                    <a:pt x="5460" y="3004"/>
                    <a:pt x="5460" y="3004"/>
                    <a:pt x="5460" y="3004"/>
                  </a:cubicBezTo>
                  <a:close/>
                  <a:moveTo>
                    <a:pt x="6711" y="1"/>
                  </a:moveTo>
                  <a:cubicBezTo>
                    <a:pt x="6578" y="1"/>
                    <a:pt x="6470" y="77"/>
                    <a:pt x="6424" y="193"/>
                  </a:cubicBezTo>
                  <a:cubicBezTo>
                    <a:pt x="6397" y="515"/>
                    <a:pt x="6344" y="809"/>
                    <a:pt x="6263" y="1077"/>
                  </a:cubicBezTo>
                  <a:cubicBezTo>
                    <a:pt x="6081" y="1753"/>
                    <a:pt x="5772" y="2379"/>
                    <a:pt x="5460" y="3004"/>
                  </a:cubicBezTo>
                  <a:lnTo>
                    <a:pt x="5460" y="3004"/>
                  </a:lnTo>
                  <a:cubicBezTo>
                    <a:pt x="5440" y="3004"/>
                    <a:pt x="5435" y="3034"/>
                    <a:pt x="5434" y="3049"/>
                  </a:cubicBezTo>
                  <a:lnTo>
                    <a:pt x="5434" y="3049"/>
                  </a:lnTo>
                  <a:cubicBezTo>
                    <a:pt x="5443" y="3034"/>
                    <a:pt x="5452" y="3019"/>
                    <a:pt x="5460" y="3004"/>
                  </a:cubicBezTo>
                  <a:lnTo>
                    <a:pt x="5460" y="3004"/>
                  </a:lnTo>
                  <a:cubicBezTo>
                    <a:pt x="5451" y="3022"/>
                    <a:pt x="5442" y="3039"/>
                    <a:pt x="5434" y="3057"/>
                  </a:cubicBezTo>
                  <a:cubicBezTo>
                    <a:pt x="5434" y="3057"/>
                    <a:pt x="5434" y="3054"/>
                    <a:pt x="5434" y="3049"/>
                  </a:cubicBezTo>
                  <a:lnTo>
                    <a:pt x="5434" y="3049"/>
                  </a:lnTo>
                  <a:cubicBezTo>
                    <a:pt x="4930" y="3915"/>
                    <a:pt x="4323" y="4702"/>
                    <a:pt x="3587" y="5386"/>
                  </a:cubicBezTo>
                  <a:cubicBezTo>
                    <a:pt x="3212" y="5734"/>
                    <a:pt x="2864" y="6055"/>
                    <a:pt x="2489" y="6349"/>
                  </a:cubicBezTo>
                  <a:cubicBezTo>
                    <a:pt x="2115" y="6644"/>
                    <a:pt x="1713" y="6912"/>
                    <a:pt x="1285" y="7152"/>
                  </a:cubicBezTo>
                  <a:cubicBezTo>
                    <a:pt x="910" y="7367"/>
                    <a:pt x="509" y="7554"/>
                    <a:pt x="80" y="7688"/>
                  </a:cubicBezTo>
                  <a:cubicBezTo>
                    <a:pt x="0" y="7741"/>
                    <a:pt x="0" y="7768"/>
                    <a:pt x="0" y="7822"/>
                  </a:cubicBezTo>
                  <a:cubicBezTo>
                    <a:pt x="54" y="7902"/>
                    <a:pt x="80" y="7902"/>
                    <a:pt x="134" y="7902"/>
                  </a:cubicBezTo>
                  <a:cubicBezTo>
                    <a:pt x="1071" y="7581"/>
                    <a:pt x="1954" y="7126"/>
                    <a:pt x="2757" y="6564"/>
                  </a:cubicBezTo>
                  <a:cubicBezTo>
                    <a:pt x="3185" y="6242"/>
                    <a:pt x="3587" y="5921"/>
                    <a:pt x="3988" y="5546"/>
                  </a:cubicBezTo>
                  <a:cubicBezTo>
                    <a:pt x="4390" y="5172"/>
                    <a:pt x="4764" y="4770"/>
                    <a:pt x="5086" y="4369"/>
                  </a:cubicBezTo>
                  <a:cubicBezTo>
                    <a:pt x="5594" y="3780"/>
                    <a:pt x="6022" y="3111"/>
                    <a:pt x="6370" y="2442"/>
                  </a:cubicBezTo>
                  <a:cubicBezTo>
                    <a:pt x="6531" y="2094"/>
                    <a:pt x="6665" y="1773"/>
                    <a:pt x="6799" y="1425"/>
                  </a:cubicBezTo>
                  <a:cubicBezTo>
                    <a:pt x="6932" y="1077"/>
                    <a:pt x="6986" y="702"/>
                    <a:pt x="7066" y="327"/>
                  </a:cubicBezTo>
                  <a:cubicBezTo>
                    <a:pt x="7093" y="167"/>
                    <a:pt x="6959" y="6"/>
                    <a:pt x="6799" y="6"/>
                  </a:cubicBezTo>
                  <a:lnTo>
                    <a:pt x="6772" y="6"/>
                  </a:lnTo>
                  <a:cubicBezTo>
                    <a:pt x="6751" y="3"/>
                    <a:pt x="6731" y="1"/>
                    <a:pt x="6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583;p43"/>
            <p:cNvSpPr/>
            <p:nvPr/>
          </p:nvSpPr>
          <p:spPr>
            <a:xfrm>
              <a:off x="8269825" y="4858225"/>
              <a:ext cx="68925" cy="150175"/>
            </a:xfrm>
            <a:custGeom>
              <a:avLst/>
              <a:gdLst/>
              <a:ahLst/>
              <a:cxnLst/>
              <a:rect l="l" t="t" r="r" b="b"/>
              <a:pathLst>
                <a:path w="2757" h="6007" extrusionOk="0">
                  <a:moveTo>
                    <a:pt x="2302" y="0"/>
                  </a:moveTo>
                  <a:cubicBezTo>
                    <a:pt x="2329" y="107"/>
                    <a:pt x="2329" y="107"/>
                    <a:pt x="2302" y="107"/>
                  </a:cubicBezTo>
                  <a:cubicBezTo>
                    <a:pt x="2222" y="107"/>
                    <a:pt x="2141" y="134"/>
                    <a:pt x="2088" y="188"/>
                  </a:cubicBezTo>
                  <a:cubicBezTo>
                    <a:pt x="2061" y="241"/>
                    <a:pt x="2034" y="295"/>
                    <a:pt x="2034" y="321"/>
                  </a:cubicBezTo>
                  <a:cubicBezTo>
                    <a:pt x="2034" y="402"/>
                    <a:pt x="2034" y="428"/>
                    <a:pt x="2061" y="509"/>
                  </a:cubicBezTo>
                  <a:cubicBezTo>
                    <a:pt x="2168" y="857"/>
                    <a:pt x="2195" y="1231"/>
                    <a:pt x="2195" y="1606"/>
                  </a:cubicBezTo>
                  <a:cubicBezTo>
                    <a:pt x="2195" y="2034"/>
                    <a:pt x="2115" y="2463"/>
                    <a:pt x="2034" y="2864"/>
                  </a:cubicBezTo>
                  <a:cubicBezTo>
                    <a:pt x="1954" y="3105"/>
                    <a:pt x="1900" y="3346"/>
                    <a:pt x="1793" y="3587"/>
                  </a:cubicBezTo>
                  <a:cubicBezTo>
                    <a:pt x="1686" y="3801"/>
                    <a:pt x="1552" y="4042"/>
                    <a:pt x="1419" y="4283"/>
                  </a:cubicBezTo>
                  <a:lnTo>
                    <a:pt x="1445" y="4256"/>
                  </a:lnTo>
                  <a:lnTo>
                    <a:pt x="1445" y="4256"/>
                  </a:lnTo>
                  <a:cubicBezTo>
                    <a:pt x="1204" y="4684"/>
                    <a:pt x="857" y="5086"/>
                    <a:pt x="482" y="5460"/>
                  </a:cubicBezTo>
                  <a:cubicBezTo>
                    <a:pt x="348" y="5594"/>
                    <a:pt x="214" y="5728"/>
                    <a:pt x="54" y="5808"/>
                  </a:cubicBezTo>
                  <a:cubicBezTo>
                    <a:pt x="27" y="5862"/>
                    <a:pt x="0" y="5915"/>
                    <a:pt x="27" y="5942"/>
                  </a:cubicBezTo>
                  <a:cubicBezTo>
                    <a:pt x="46" y="5981"/>
                    <a:pt x="80" y="6006"/>
                    <a:pt x="118" y="6006"/>
                  </a:cubicBezTo>
                  <a:cubicBezTo>
                    <a:pt x="132" y="6006"/>
                    <a:pt x="146" y="6003"/>
                    <a:pt x="161" y="5996"/>
                  </a:cubicBezTo>
                  <a:cubicBezTo>
                    <a:pt x="964" y="5380"/>
                    <a:pt x="1633" y="4550"/>
                    <a:pt x="2088" y="3640"/>
                  </a:cubicBezTo>
                  <a:cubicBezTo>
                    <a:pt x="2222" y="3399"/>
                    <a:pt x="2329" y="3185"/>
                    <a:pt x="2382" y="2944"/>
                  </a:cubicBezTo>
                  <a:cubicBezTo>
                    <a:pt x="2489" y="2704"/>
                    <a:pt x="2570" y="2436"/>
                    <a:pt x="2623" y="2168"/>
                  </a:cubicBezTo>
                  <a:cubicBezTo>
                    <a:pt x="2730" y="1660"/>
                    <a:pt x="2757" y="1124"/>
                    <a:pt x="2703" y="643"/>
                  </a:cubicBezTo>
                  <a:cubicBezTo>
                    <a:pt x="2703" y="509"/>
                    <a:pt x="2677" y="402"/>
                    <a:pt x="2623" y="268"/>
                  </a:cubicBezTo>
                  <a:cubicBezTo>
                    <a:pt x="2623" y="241"/>
                    <a:pt x="2623" y="241"/>
                    <a:pt x="2596" y="188"/>
                  </a:cubicBezTo>
                  <a:cubicBezTo>
                    <a:pt x="2570" y="134"/>
                    <a:pt x="2516" y="107"/>
                    <a:pt x="2489" y="54"/>
                  </a:cubicBezTo>
                  <a:cubicBezTo>
                    <a:pt x="2436" y="27"/>
                    <a:pt x="2355" y="0"/>
                    <a:pt x="2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584;p43"/>
            <p:cNvSpPr/>
            <p:nvPr/>
          </p:nvSpPr>
          <p:spPr>
            <a:xfrm>
              <a:off x="8203575" y="5154925"/>
              <a:ext cx="51550" cy="61975"/>
            </a:xfrm>
            <a:custGeom>
              <a:avLst/>
              <a:gdLst/>
              <a:ahLst/>
              <a:cxnLst/>
              <a:rect l="l" t="t" r="r" b="b"/>
              <a:pathLst>
                <a:path w="2062" h="2479" extrusionOk="0">
                  <a:moveTo>
                    <a:pt x="45" y="1"/>
                  </a:moveTo>
                  <a:cubicBezTo>
                    <a:pt x="37" y="1"/>
                    <a:pt x="27" y="27"/>
                    <a:pt x="27" y="43"/>
                  </a:cubicBezTo>
                  <a:cubicBezTo>
                    <a:pt x="0" y="70"/>
                    <a:pt x="27" y="150"/>
                    <a:pt x="54" y="177"/>
                  </a:cubicBezTo>
                  <a:cubicBezTo>
                    <a:pt x="241" y="230"/>
                    <a:pt x="375" y="311"/>
                    <a:pt x="509" y="418"/>
                  </a:cubicBezTo>
                  <a:cubicBezTo>
                    <a:pt x="669" y="525"/>
                    <a:pt x="830" y="685"/>
                    <a:pt x="964" y="792"/>
                  </a:cubicBezTo>
                  <a:cubicBezTo>
                    <a:pt x="1098" y="980"/>
                    <a:pt x="1231" y="1167"/>
                    <a:pt x="1339" y="1381"/>
                  </a:cubicBezTo>
                  <a:cubicBezTo>
                    <a:pt x="1419" y="1595"/>
                    <a:pt x="1526" y="1863"/>
                    <a:pt x="1606" y="2131"/>
                  </a:cubicBezTo>
                  <a:lnTo>
                    <a:pt x="1606" y="2238"/>
                  </a:lnTo>
                  <a:lnTo>
                    <a:pt x="1606" y="2318"/>
                  </a:lnTo>
                  <a:cubicBezTo>
                    <a:pt x="1606" y="2345"/>
                    <a:pt x="1633" y="2372"/>
                    <a:pt x="1660" y="2425"/>
                  </a:cubicBezTo>
                  <a:cubicBezTo>
                    <a:pt x="1713" y="2452"/>
                    <a:pt x="1767" y="2479"/>
                    <a:pt x="1847" y="2479"/>
                  </a:cubicBezTo>
                  <a:cubicBezTo>
                    <a:pt x="1901" y="2479"/>
                    <a:pt x="1981" y="2452"/>
                    <a:pt x="2008" y="2425"/>
                  </a:cubicBezTo>
                  <a:cubicBezTo>
                    <a:pt x="2034" y="2372"/>
                    <a:pt x="2061" y="2291"/>
                    <a:pt x="2061" y="2238"/>
                  </a:cubicBezTo>
                  <a:lnTo>
                    <a:pt x="1981" y="1836"/>
                  </a:lnTo>
                  <a:cubicBezTo>
                    <a:pt x="1927" y="1702"/>
                    <a:pt x="1874" y="1569"/>
                    <a:pt x="1794" y="1462"/>
                  </a:cubicBezTo>
                  <a:cubicBezTo>
                    <a:pt x="1713" y="1247"/>
                    <a:pt x="1526" y="1033"/>
                    <a:pt x="1339" y="873"/>
                  </a:cubicBezTo>
                  <a:lnTo>
                    <a:pt x="1071" y="605"/>
                  </a:lnTo>
                  <a:cubicBezTo>
                    <a:pt x="964" y="525"/>
                    <a:pt x="857" y="444"/>
                    <a:pt x="776" y="364"/>
                  </a:cubicBezTo>
                  <a:cubicBezTo>
                    <a:pt x="562" y="230"/>
                    <a:pt x="321" y="96"/>
                    <a:pt x="107" y="43"/>
                  </a:cubicBezTo>
                  <a:lnTo>
                    <a:pt x="54" y="43"/>
                  </a:lnTo>
                  <a:cubicBezTo>
                    <a:pt x="54" y="11"/>
                    <a:pt x="50" y="1"/>
                    <a:pt x="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585;p43"/>
            <p:cNvSpPr/>
            <p:nvPr/>
          </p:nvSpPr>
          <p:spPr>
            <a:xfrm>
              <a:off x="7739850" y="5160400"/>
              <a:ext cx="135200" cy="160875"/>
            </a:xfrm>
            <a:custGeom>
              <a:avLst/>
              <a:gdLst/>
              <a:ahLst/>
              <a:cxnLst/>
              <a:rect l="l" t="t" r="r" b="b"/>
              <a:pathLst>
                <a:path w="5408" h="6435" extrusionOk="0">
                  <a:moveTo>
                    <a:pt x="4363" y="1"/>
                  </a:moveTo>
                  <a:cubicBezTo>
                    <a:pt x="4353" y="1"/>
                    <a:pt x="4344" y="4"/>
                    <a:pt x="4337" y="11"/>
                  </a:cubicBezTo>
                  <a:cubicBezTo>
                    <a:pt x="3721" y="306"/>
                    <a:pt x="3186" y="680"/>
                    <a:pt x="2597" y="1189"/>
                  </a:cubicBezTo>
                  <a:cubicBezTo>
                    <a:pt x="1981" y="1724"/>
                    <a:pt x="1473" y="2286"/>
                    <a:pt x="1044" y="2875"/>
                  </a:cubicBezTo>
                  <a:cubicBezTo>
                    <a:pt x="777" y="3250"/>
                    <a:pt x="536" y="3598"/>
                    <a:pt x="375" y="3973"/>
                  </a:cubicBezTo>
                  <a:cubicBezTo>
                    <a:pt x="268" y="4160"/>
                    <a:pt x="215" y="4347"/>
                    <a:pt x="134" y="4508"/>
                  </a:cubicBezTo>
                  <a:cubicBezTo>
                    <a:pt x="81" y="4695"/>
                    <a:pt x="1" y="4909"/>
                    <a:pt x="1" y="5097"/>
                  </a:cubicBezTo>
                  <a:cubicBezTo>
                    <a:pt x="1" y="5311"/>
                    <a:pt x="54" y="5471"/>
                    <a:pt x="81" y="5632"/>
                  </a:cubicBezTo>
                  <a:cubicBezTo>
                    <a:pt x="81" y="5686"/>
                    <a:pt x="108" y="5686"/>
                    <a:pt x="108" y="5712"/>
                  </a:cubicBezTo>
                  <a:cubicBezTo>
                    <a:pt x="188" y="5873"/>
                    <a:pt x="268" y="6034"/>
                    <a:pt x="402" y="6141"/>
                  </a:cubicBezTo>
                  <a:cubicBezTo>
                    <a:pt x="611" y="6328"/>
                    <a:pt x="884" y="6435"/>
                    <a:pt x="1184" y="6435"/>
                  </a:cubicBezTo>
                  <a:cubicBezTo>
                    <a:pt x="1270" y="6435"/>
                    <a:pt x="1357" y="6426"/>
                    <a:pt x="1446" y="6408"/>
                  </a:cubicBezTo>
                  <a:cubicBezTo>
                    <a:pt x="1660" y="6382"/>
                    <a:pt x="1847" y="6301"/>
                    <a:pt x="2062" y="6221"/>
                  </a:cubicBezTo>
                  <a:lnTo>
                    <a:pt x="2650" y="5819"/>
                  </a:lnTo>
                  <a:cubicBezTo>
                    <a:pt x="3025" y="5552"/>
                    <a:pt x="3346" y="5204"/>
                    <a:pt x="3694" y="4776"/>
                  </a:cubicBezTo>
                  <a:cubicBezTo>
                    <a:pt x="4096" y="4267"/>
                    <a:pt x="4470" y="3705"/>
                    <a:pt x="4792" y="3170"/>
                  </a:cubicBezTo>
                  <a:cubicBezTo>
                    <a:pt x="4952" y="2902"/>
                    <a:pt x="5166" y="2634"/>
                    <a:pt x="5327" y="2367"/>
                  </a:cubicBezTo>
                  <a:cubicBezTo>
                    <a:pt x="5354" y="2367"/>
                    <a:pt x="5407" y="2340"/>
                    <a:pt x="5407" y="2286"/>
                  </a:cubicBezTo>
                  <a:lnTo>
                    <a:pt x="5407" y="2206"/>
                  </a:lnTo>
                  <a:cubicBezTo>
                    <a:pt x="5140" y="1751"/>
                    <a:pt x="4926" y="1296"/>
                    <a:pt x="4738" y="787"/>
                  </a:cubicBezTo>
                  <a:cubicBezTo>
                    <a:pt x="4658" y="600"/>
                    <a:pt x="4631" y="413"/>
                    <a:pt x="4551" y="225"/>
                  </a:cubicBezTo>
                  <a:lnTo>
                    <a:pt x="4551" y="199"/>
                  </a:lnTo>
                  <a:lnTo>
                    <a:pt x="4551" y="145"/>
                  </a:lnTo>
                  <a:cubicBezTo>
                    <a:pt x="4551" y="118"/>
                    <a:pt x="4551" y="118"/>
                    <a:pt x="4524" y="92"/>
                  </a:cubicBezTo>
                  <a:cubicBezTo>
                    <a:pt x="4524" y="65"/>
                    <a:pt x="4497" y="65"/>
                    <a:pt x="4470" y="65"/>
                  </a:cubicBezTo>
                  <a:cubicBezTo>
                    <a:pt x="4431" y="26"/>
                    <a:pt x="4392" y="1"/>
                    <a:pt x="4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586;p43"/>
            <p:cNvSpPr/>
            <p:nvPr/>
          </p:nvSpPr>
          <p:spPr>
            <a:xfrm>
              <a:off x="7743200" y="5206850"/>
              <a:ext cx="130500" cy="113775"/>
            </a:xfrm>
            <a:custGeom>
              <a:avLst/>
              <a:gdLst/>
              <a:ahLst/>
              <a:cxnLst/>
              <a:rect l="l" t="t" r="r" b="b"/>
              <a:pathLst>
                <a:path w="5220" h="4551" extrusionOk="0">
                  <a:moveTo>
                    <a:pt x="5059" y="0"/>
                  </a:moveTo>
                  <a:cubicBezTo>
                    <a:pt x="4899" y="375"/>
                    <a:pt x="4658" y="776"/>
                    <a:pt x="4417" y="1098"/>
                  </a:cubicBezTo>
                  <a:cubicBezTo>
                    <a:pt x="4122" y="1553"/>
                    <a:pt x="3801" y="1954"/>
                    <a:pt x="3426" y="2302"/>
                  </a:cubicBezTo>
                  <a:cubicBezTo>
                    <a:pt x="3052" y="2677"/>
                    <a:pt x="2650" y="2971"/>
                    <a:pt x="2195" y="3292"/>
                  </a:cubicBezTo>
                  <a:cubicBezTo>
                    <a:pt x="2008" y="3373"/>
                    <a:pt x="1821" y="3480"/>
                    <a:pt x="1606" y="3587"/>
                  </a:cubicBezTo>
                  <a:cubicBezTo>
                    <a:pt x="1419" y="3694"/>
                    <a:pt x="1178" y="3774"/>
                    <a:pt x="937" y="3854"/>
                  </a:cubicBezTo>
                  <a:cubicBezTo>
                    <a:pt x="803" y="3881"/>
                    <a:pt x="696" y="3908"/>
                    <a:pt x="563" y="3961"/>
                  </a:cubicBezTo>
                  <a:cubicBezTo>
                    <a:pt x="482" y="3961"/>
                    <a:pt x="375" y="3988"/>
                    <a:pt x="268" y="3988"/>
                  </a:cubicBezTo>
                  <a:cubicBezTo>
                    <a:pt x="188" y="3988"/>
                    <a:pt x="81" y="3988"/>
                    <a:pt x="0" y="3961"/>
                  </a:cubicBezTo>
                  <a:lnTo>
                    <a:pt x="0" y="3961"/>
                  </a:lnTo>
                  <a:cubicBezTo>
                    <a:pt x="81" y="4068"/>
                    <a:pt x="188" y="4229"/>
                    <a:pt x="268" y="4283"/>
                  </a:cubicBezTo>
                  <a:cubicBezTo>
                    <a:pt x="482" y="4443"/>
                    <a:pt x="777" y="4550"/>
                    <a:pt x="1071" y="4550"/>
                  </a:cubicBezTo>
                  <a:lnTo>
                    <a:pt x="1312" y="4550"/>
                  </a:lnTo>
                  <a:cubicBezTo>
                    <a:pt x="1526" y="4524"/>
                    <a:pt x="1713" y="4443"/>
                    <a:pt x="1901" y="4363"/>
                  </a:cubicBezTo>
                  <a:cubicBezTo>
                    <a:pt x="2115" y="4256"/>
                    <a:pt x="2329" y="4122"/>
                    <a:pt x="2516" y="3961"/>
                  </a:cubicBezTo>
                  <a:cubicBezTo>
                    <a:pt x="2891" y="3694"/>
                    <a:pt x="3212" y="3346"/>
                    <a:pt x="3560" y="2918"/>
                  </a:cubicBezTo>
                  <a:cubicBezTo>
                    <a:pt x="3962" y="2409"/>
                    <a:pt x="4310" y="1847"/>
                    <a:pt x="4658" y="1312"/>
                  </a:cubicBezTo>
                  <a:lnTo>
                    <a:pt x="4684" y="1231"/>
                  </a:lnTo>
                  <a:cubicBezTo>
                    <a:pt x="4845" y="1017"/>
                    <a:pt x="5032" y="723"/>
                    <a:pt x="5166" y="509"/>
                  </a:cubicBezTo>
                  <a:cubicBezTo>
                    <a:pt x="5193" y="509"/>
                    <a:pt x="5220" y="455"/>
                    <a:pt x="5220" y="428"/>
                  </a:cubicBezTo>
                  <a:lnTo>
                    <a:pt x="5220" y="348"/>
                  </a:lnTo>
                  <a:cubicBezTo>
                    <a:pt x="5166" y="241"/>
                    <a:pt x="5086" y="107"/>
                    <a:pt x="505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587;p43"/>
            <p:cNvSpPr/>
            <p:nvPr/>
          </p:nvSpPr>
          <p:spPr>
            <a:xfrm>
              <a:off x="8083125" y="5275750"/>
              <a:ext cx="250950" cy="180700"/>
            </a:xfrm>
            <a:custGeom>
              <a:avLst/>
              <a:gdLst/>
              <a:ahLst/>
              <a:cxnLst/>
              <a:rect l="l" t="t" r="r" b="b"/>
              <a:pathLst>
                <a:path w="10038" h="7228" extrusionOk="0">
                  <a:moveTo>
                    <a:pt x="5862" y="1"/>
                  </a:moveTo>
                  <a:cubicBezTo>
                    <a:pt x="5621" y="55"/>
                    <a:pt x="5461" y="135"/>
                    <a:pt x="5327" y="215"/>
                  </a:cubicBezTo>
                  <a:cubicBezTo>
                    <a:pt x="5193" y="322"/>
                    <a:pt x="5059" y="429"/>
                    <a:pt x="4899" y="590"/>
                  </a:cubicBezTo>
                  <a:cubicBezTo>
                    <a:pt x="4818" y="724"/>
                    <a:pt x="4711" y="857"/>
                    <a:pt x="4604" y="1072"/>
                  </a:cubicBezTo>
                  <a:lnTo>
                    <a:pt x="4417" y="1553"/>
                  </a:lnTo>
                  <a:cubicBezTo>
                    <a:pt x="4310" y="1928"/>
                    <a:pt x="4283" y="2330"/>
                    <a:pt x="4310" y="2704"/>
                  </a:cubicBezTo>
                  <a:cubicBezTo>
                    <a:pt x="4336" y="3025"/>
                    <a:pt x="4444" y="3320"/>
                    <a:pt x="4604" y="3614"/>
                  </a:cubicBezTo>
                  <a:cubicBezTo>
                    <a:pt x="4524" y="3614"/>
                    <a:pt x="4417" y="3561"/>
                    <a:pt x="4310" y="3561"/>
                  </a:cubicBezTo>
                  <a:cubicBezTo>
                    <a:pt x="4203" y="3561"/>
                    <a:pt x="4149" y="3641"/>
                    <a:pt x="4149" y="3695"/>
                  </a:cubicBezTo>
                  <a:cubicBezTo>
                    <a:pt x="4149" y="3775"/>
                    <a:pt x="4176" y="3828"/>
                    <a:pt x="4229" y="3855"/>
                  </a:cubicBezTo>
                  <a:cubicBezTo>
                    <a:pt x="4149" y="3828"/>
                    <a:pt x="4069" y="3802"/>
                    <a:pt x="3988" y="3775"/>
                  </a:cubicBezTo>
                  <a:lnTo>
                    <a:pt x="3908" y="3775"/>
                  </a:lnTo>
                  <a:cubicBezTo>
                    <a:pt x="3828" y="3775"/>
                    <a:pt x="3774" y="3802"/>
                    <a:pt x="3774" y="3855"/>
                  </a:cubicBezTo>
                  <a:lnTo>
                    <a:pt x="3774" y="3936"/>
                  </a:lnTo>
                  <a:cubicBezTo>
                    <a:pt x="3560" y="3962"/>
                    <a:pt x="3373" y="3989"/>
                    <a:pt x="3132" y="4043"/>
                  </a:cubicBezTo>
                  <a:cubicBezTo>
                    <a:pt x="2731" y="4123"/>
                    <a:pt x="2383" y="4310"/>
                    <a:pt x="2008" y="4471"/>
                  </a:cubicBezTo>
                  <a:cubicBezTo>
                    <a:pt x="1633" y="4658"/>
                    <a:pt x="1312" y="4899"/>
                    <a:pt x="991" y="5167"/>
                  </a:cubicBezTo>
                  <a:cubicBezTo>
                    <a:pt x="696" y="5461"/>
                    <a:pt x="455" y="5782"/>
                    <a:pt x="322" y="6104"/>
                  </a:cubicBezTo>
                  <a:lnTo>
                    <a:pt x="161" y="6104"/>
                  </a:lnTo>
                  <a:cubicBezTo>
                    <a:pt x="81" y="6104"/>
                    <a:pt x="27" y="6157"/>
                    <a:pt x="27" y="6211"/>
                  </a:cubicBezTo>
                  <a:cubicBezTo>
                    <a:pt x="0" y="6291"/>
                    <a:pt x="27" y="6371"/>
                    <a:pt x="134" y="6425"/>
                  </a:cubicBezTo>
                  <a:cubicBezTo>
                    <a:pt x="1258" y="6960"/>
                    <a:pt x="2409" y="7228"/>
                    <a:pt x="3480" y="7228"/>
                  </a:cubicBezTo>
                  <a:lnTo>
                    <a:pt x="3560" y="7228"/>
                  </a:lnTo>
                  <a:cubicBezTo>
                    <a:pt x="3881" y="7228"/>
                    <a:pt x="4176" y="7174"/>
                    <a:pt x="4470" y="7147"/>
                  </a:cubicBezTo>
                  <a:cubicBezTo>
                    <a:pt x="4738" y="7121"/>
                    <a:pt x="5032" y="7014"/>
                    <a:pt x="5354" y="6907"/>
                  </a:cubicBezTo>
                  <a:cubicBezTo>
                    <a:pt x="5648" y="6826"/>
                    <a:pt x="5889" y="6719"/>
                    <a:pt x="6076" y="6585"/>
                  </a:cubicBezTo>
                  <a:cubicBezTo>
                    <a:pt x="6290" y="6451"/>
                    <a:pt x="6424" y="6344"/>
                    <a:pt x="6504" y="6184"/>
                  </a:cubicBezTo>
                  <a:cubicBezTo>
                    <a:pt x="6585" y="6077"/>
                    <a:pt x="6638" y="5943"/>
                    <a:pt x="6638" y="5836"/>
                  </a:cubicBezTo>
                  <a:cubicBezTo>
                    <a:pt x="6692" y="5756"/>
                    <a:pt x="6638" y="5622"/>
                    <a:pt x="6612" y="5488"/>
                  </a:cubicBezTo>
                  <a:cubicBezTo>
                    <a:pt x="6504" y="5220"/>
                    <a:pt x="6290" y="4979"/>
                    <a:pt x="6103" y="4846"/>
                  </a:cubicBezTo>
                  <a:cubicBezTo>
                    <a:pt x="5889" y="4631"/>
                    <a:pt x="5648" y="4498"/>
                    <a:pt x="5273" y="4310"/>
                  </a:cubicBezTo>
                  <a:cubicBezTo>
                    <a:pt x="5113" y="4203"/>
                    <a:pt x="4899" y="4150"/>
                    <a:pt x="4738" y="4069"/>
                  </a:cubicBezTo>
                  <a:cubicBezTo>
                    <a:pt x="4577" y="4016"/>
                    <a:pt x="4417" y="3936"/>
                    <a:pt x="4283" y="3909"/>
                  </a:cubicBezTo>
                  <a:lnTo>
                    <a:pt x="4283" y="3909"/>
                  </a:lnTo>
                  <a:cubicBezTo>
                    <a:pt x="4577" y="3936"/>
                    <a:pt x="4872" y="3936"/>
                    <a:pt x="5166" y="3936"/>
                  </a:cubicBezTo>
                  <a:cubicBezTo>
                    <a:pt x="5434" y="3936"/>
                    <a:pt x="5675" y="3936"/>
                    <a:pt x="5942" y="3909"/>
                  </a:cubicBezTo>
                  <a:cubicBezTo>
                    <a:pt x="6504" y="3882"/>
                    <a:pt x="7093" y="3748"/>
                    <a:pt x="7629" y="3561"/>
                  </a:cubicBezTo>
                  <a:cubicBezTo>
                    <a:pt x="8164" y="3400"/>
                    <a:pt x="8699" y="3133"/>
                    <a:pt x="9154" y="2811"/>
                  </a:cubicBezTo>
                  <a:cubicBezTo>
                    <a:pt x="9395" y="2624"/>
                    <a:pt x="9556" y="2463"/>
                    <a:pt x="9690" y="2303"/>
                  </a:cubicBezTo>
                  <a:cubicBezTo>
                    <a:pt x="9770" y="2223"/>
                    <a:pt x="9797" y="2169"/>
                    <a:pt x="9850" y="2062"/>
                  </a:cubicBezTo>
                  <a:cubicBezTo>
                    <a:pt x="9904" y="2008"/>
                    <a:pt x="9930" y="1928"/>
                    <a:pt x="9957" y="1821"/>
                  </a:cubicBezTo>
                  <a:cubicBezTo>
                    <a:pt x="10038" y="1607"/>
                    <a:pt x="9930" y="1339"/>
                    <a:pt x="9716" y="1125"/>
                  </a:cubicBezTo>
                  <a:cubicBezTo>
                    <a:pt x="9636" y="1018"/>
                    <a:pt x="9529" y="965"/>
                    <a:pt x="9395" y="857"/>
                  </a:cubicBezTo>
                  <a:cubicBezTo>
                    <a:pt x="9261" y="804"/>
                    <a:pt x="9101" y="697"/>
                    <a:pt x="8887" y="617"/>
                  </a:cubicBezTo>
                  <a:cubicBezTo>
                    <a:pt x="8726" y="563"/>
                    <a:pt x="8565" y="536"/>
                    <a:pt x="8325" y="456"/>
                  </a:cubicBezTo>
                  <a:cubicBezTo>
                    <a:pt x="8164" y="429"/>
                    <a:pt x="7950" y="402"/>
                    <a:pt x="7789" y="349"/>
                  </a:cubicBezTo>
                  <a:lnTo>
                    <a:pt x="7575" y="322"/>
                  </a:lnTo>
                  <a:cubicBezTo>
                    <a:pt x="7120" y="215"/>
                    <a:pt x="6612" y="162"/>
                    <a:pt x="6183" y="55"/>
                  </a:cubicBezTo>
                  <a:lnTo>
                    <a:pt x="6023" y="28"/>
                  </a:lnTo>
                  <a:cubicBezTo>
                    <a:pt x="5942" y="28"/>
                    <a:pt x="5916" y="1"/>
                    <a:pt x="5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588;p43"/>
            <p:cNvSpPr/>
            <p:nvPr/>
          </p:nvSpPr>
          <p:spPr>
            <a:xfrm>
              <a:off x="8204225" y="5275750"/>
              <a:ext cx="127850" cy="38850"/>
            </a:xfrm>
            <a:custGeom>
              <a:avLst/>
              <a:gdLst/>
              <a:ahLst/>
              <a:cxnLst/>
              <a:rect l="l" t="t" r="r" b="b"/>
              <a:pathLst>
                <a:path w="5114" h="1554" extrusionOk="0">
                  <a:moveTo>
                    <a:pt x="965" y="1"/>
                  </a:moveTo>
                  <a:cubicBezTo>
                    <a:pt x="777" y="28"/>
                    <a:pt x="617" y="135"/>
                    <a:pt x="483" y="215"/>
                  </a:cubicBezTo>
                  <a:cubicBezTo>
                    <a:pt x="349" y="322"/>
                    <a:pt x="215" y="429"/>
                    <a:pt x="55" y="590"/>
                  </a:cubicBezTo>
                  <a:cubicBezTo>
                    <a:pt x="28" y="617"/>
                    <a:pt x="28" y="670"/>
                    <a:pt x="1" y="670"/>
                  </a:cubicBezTo>
                  <a:cubicBezTo>
                    <a:pt x="108" y="670"/>
                    <a:pt x="162" y="697"/>
                    <a:pt x="269" y="697"/>
                  </a:cubicBezTo>
                  <a:cubicBezTo>
                    <a:pt x="643" y="750"/>
                    <a:pt x="965" y="804"/>
                    <a:pt x="1339" y="831"/>
                  </a:cubicBezTo>
                  <a:cubicBezTo>
                    <a:pt x="1848" y="857"/>
                    <a:pt x="2303" y="884"/>
                    <a:pt x="2811" y="938"/>
                  </a:cubicBezTo>
                  <a:cubicBezTo>
                    <a:pt x="3186" y="965"/>
                    <a:pt x="3534" y="965"/>
                    <a:pt x="3909" y="1072"/>
                  </a:cubicBezTo>
                  <a:cubicBezTo>
                    <a:pt x="4069" y="1098"/>
                    <a:pt x="4283" y="1125"/>
                    <a:pt x="4444" y="1205"/>
                  </a:cubicBezTo>
                  <a:cubicBezTo>
                    <a:pt x="4605" y="1259"/>
                    <a:pt x="4739" y="1312"/>
                    <a:pt x="4872" y="1393"/>
                  </a:cubicBezTo>
                  <a:cubicBezTo>
                    <a:pt x="4953" y="1473"/>
                    <a:pt x="5060" y="1500"/>
                    <a:pt x="5113" y="1553"/>
                  </a:cubicBezTo>
                  <a:cubicBezTo>
                    <a:pt x="5086" y="1393"/>
                    <a:pt x="5006" y="1259"/>
                    <a:pt x="4872" y="1125"/>
                  </a:cubicBezTo>
                  <a:cubicBezTo>
                    <a:pt x="4792" y="1018"/>
                    <a:pt x="4685" y="965"/>
                    <a:pt x="4551" y="857"/>
                  </a:cubicBezTo>
                  <a:cubicBezTo>
                    <a:pt x="4417" y="804"/>
                    <a:pt x="4257" y="697"/>
                    <a:pt x="4043" y="617"/>
                  </a:cubicBezTo>
                  <a:cubicBezTo>
                    <a:pt x="3882" y="563"/>
                    <a:pt x="3721" y="536"/>
                    <a:pt x="3481" y="456"/>
                  </a:cubicBezTo>
                  <a:cubicBezTo>
                    <a:pt x="3320" y="429"/>
                    <a:pt x="3133" y="402"/>
                    <a:pt x="2945" y="349"/>
                  </a:cubicBezTo>
                  <a:lnTo>
                    <a:pt x="2731" y="322"/>
                  </a:lnTo>
                  <a:cubicBezTo>
                    <a:pt x="2276" y="269"/>
                    <a:pt x="1794" y="162"/>
                    <a:pt x="1339" y="55"/>
                  </a:cubicBezTo>
                  <a:lnTo>
                    <a:pt x="1179" y="28"/>
                  </a:lnTo>
                  <a:cubicBezTo>
                    <a:pt x="1098" y="28"/>
                    <a:pt x="1072" y="1"/>
                    <a:pt x="96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589;p43"/>
            <p:cNvSpPr/>
            <p:nvPr/>
          </p:nvSpPr>
          <p:spPr>
            <a:xfrm>
              <a:off x="7826175" y="5058950"/>
              <a:ext cx="417575" cy="384800"/>
            </a:xfrm>
            <a:custGeom>
              <a:avLst/>
              <a:gdLst/>
              <a:ahLst/>
              <a:cxnLst/>
              <a:rect l="l" t="t" r="r" b="b"/>
              <a:pathLst>
                <a:path w="16703" h="15392" extrusionOk="0">
                  <a:moveTo>
                    <a:pt x="6317" y="1"/>
                  </a:moveTo>
                  <a:cubicBezTo>
                    <a:pt x="5862" y="1"/>
                    <a:pt x="5327" y="28"/>
                    <a:pt x="4818" y="135"/>
                  </a:cubicBezTo>
                  <a:cubicBezTo>
                    <a:pt x="4042" y="269"/>
                    <a:pt x="3319" y="456"/>
                    <a:pt x="2650" y="804"/>
                  </a:cubicBezTo>
                  <a:cubicBezTo>
                    <a:pt x="2035" y="1072"/>
                    <a:pt x="1499" y="1419"/>
                    <a:pt x="1098" y="1794"/>
                  </a:cubicBezTo>
                  <a:cubicBezTo>
                    <a:pt x="830" y="2062"/>
                    <a:pt x="562" y="2356"/>
                    <a:pt x="402" y="2677"/>
                  </a:cubicBezTo>
                  <a:cubicBezTo>
                    <a:pt x="402" y="2624"/>
                    <a:pt x="429" y="2570"/>
                    <a:pt x="429" y="2544"/>
                  </a:cubicBezTo>
                  <a:lnTo>
                    <a:pt x="429" y="2570"/>
                  </a:lnTo>
                  <a:cubicBezTo>
                    <a:pt x="429" y="2517"/>
                    <a:pt x="482" y="2437"/>
                    <a:pt x="482" y="2383"/>
                  </a:cubicBezTo>
                  <a:lnTo>
                    <a:pt x="482" y="2249"/>
                  </a:lnTo>
                  <a:cubicBezTo>
                    <a:pt x="429" y="2196"/>
                    <a:pt x="402" y="2169"/>
                    <a:pt x="375" y="2169"/>
                  </a:cubicBezTo>
                  <a:lnTo>
                    <a:pt x="348" y="2169"/>
                  </a:lnTo>
                  <a:cubicBezTo>
                    <a:pt x="295" y="2169"/>
                    <a:pt x="295" y="2169"/>
                    <a:pt x="268" y="2196"/>
                  </a:cubicBezTo>
                  <a:cubicBezTo>
                    <a:pt x="241" y="2249"/>
                    <a:pt x="215" y="2276"/>
                    <a:pt x="215" y="2303"/>
                  </a:cubicBezTo>
                  <a:cubicBezTo>
                    <a:pt x="27" y="3106"/>
                    <a:pt x="0" y="3935"/>
                    <a:pt x="27" y="4792"/>
                  </a:cubicBezTo>
                  <a:cubicBezTo>
                    <a:pt x="81" y="5622"/>
                    <a:pt x="215" y="6451"/>
                    <a:pt x="402" y="7281"/>
                  </a:cubicBezTo>
                  <a:cubicBezTo>
                    <a:pt x="803" y="8941"/>
                    <a:pt x="1580" y="10493"/>
                    <a:pt x="2570" y="11805"/>
                  </a:cubicBezTo>
                  <a:cubicBezTo>
                    <a:pt x="3078" y="12474"/>
                    <a:pt x="3641" y="13036"/>
                    <a:pt x="4256" y="13544"/>
                  </a:cubicBezTo>
                  <a:cubicBezTo>
                    <a:pt x="4577" y="13812"/>
                    <a:pt x="4899" y="14053"/>
                    <a:pt x="5220" y="14240"/>
                  </a:cubicBezTo>
                  <a:cubicBezTo>
                    <a:pt x="5568" y="14454"/>
                    <a:pt x="5889" y="14615"/>
                    <a:pt x="6290" y="14776"/>
                  </a:cubicBezTo>
                  <a:cubicBezTo>
                    <a:pt x="7040" y="15097"/>
                    <a:pt x="7789" y="15284"/>
                    <a:pt x="8565" y="15364"/>
                  </a:cubicBezTo>
                  <a:cubicBezTo>
                    <a:pt x="8780" y="15391"/>
                    <a:pt x="8967" y="15391"/>
                    <a:pt x="9154" y="15391"/>
                  </a:cubicBezTo>
                  <a:cubicBezTo>
                    <a:pt x="9797" y="15391"/>
                    <a:pt x="10439" y="15311"/>
                    <a:pt x="11081" y="15150"/>
                  </a:cubicBezTo>
                  <a:cubicBezTo>
                    <a:pt x="11510" y="15043"/>
                    <a:pt x="11938" y="14883"/>
                    <a:pt x="12420" y="14722"/>
                  </a:cubicBezTo>
                  <a:cubicBezTo>
                    <a:pt x="12848" y="14561"/>
                    <a:pt x="13276" y="14321"/>
                    <a:pt x="13651" y="14080"/>
                  </a:cubicBezTo>
                  <a:cubicBezTo>
                    <a:pt x="14052" y="13839"/>
                    <a:pt x="14400" y="13571"/>
                    <a:pt x="14722" y="13277"/>
                  </a:cubicBezTo>
                  <a:cubicBezTo>
                    <a:pt x="15069" y="12982"/>
                    <a:pt x="15337" y="12688"/>
                    <a:pt x="15605" y="12313"/>
                  </a:cubicBezTo>
                  <a:cubicBezTo>
                    <a:pt x="16087" y="11617"/>
                    <a:pt x="16461" y="10814"/>
                    <a:pt x="16595" y="9958"/>
                  </a:cubicBezTo>
                  <a:cubicBezTo>
                    <a:pt x="16675" y="9529"/>
                    <a:pt x="16702" y="9074"/>
                    <a:pt x="16702" y="8593"/>
                  </a:cubicBezTo>
                  <a:cubicBezTo>
                    <a:pt x="16702" y="8352"/>
                    <a:pt x="16675" y="8138"/>
                    <a:pt x="16622" y="7870"/>
                  </a:cubicBezTo>
                  <a:cubicBezTo>
                    <a:pt x="16595" y="7602"/>
                    <a:pt x="16568" y="7388"/>
                    <a:pt x="16488" y="7147"/>
                  </a:cubicBezTo>
                  <a:cubicBezTo>
                    <a:pt x="16408" y="6746"/>
                    <a:pt x="16194" y="6344"/>
                    <a:pt x="16006" y="5996"/>
                  </a:cubicBezTo>
                  <a:cubicBezTo>
                    <a:pt x="15792" y="5648"/>
                    <a:pt x="15524" y="5354"/>
                    <a:pt x="15230" y="5086"/>
                  </a:cubicBezTo>
                  <a:cubicBezTo>
                    <a:pt x="14614" y="4524"/>
                    <a:pt x="13919" y="4069"/>
                    <a:pt x="13249" y="3668"/>
                  </a:cubicBezTo>
                  <a:lnTo>
                    <a:pt x="12875" y="3480"/>
                  </a:lnTo>
                  <a:cubicBezTo>
                    <a:pt x="12206" y="3106"/>
                    <a:pt x="11536" y="2704"/>
                    <a:pt x="10921" y="2196"/>
                  </a:cubicBezTo>
                  <a:lnTo>
                    <a:pt x="10867" y="2196"/>
                  </a:lnTo>
                  <a:cubicBezTo>
                    <a:pt x="10814" y="2169"/>
                    <a:pt x="10787" y="2142"/>
                    <a:pt x="10733" y="2062"/>
                  </a:cubicBezTo>
                  <a:lnTo>
                    <a:pt x="10733" y="2035"/>
                  </a:lnTo>
                  <a:lnTo>
                    <a:pt x="10733" y="1901"/>
                  </a:lnTo>
                  <a:lnTo>
                    <a:pt x="10439" y="1500"/>
                  </a:lnTo>
                  <a:cubicBezTo>
                    <a:pt x="10332" y="1393"/>
                    <a:pt x="10198" y="1259"/>
                    <a:pt x="10064" y="1179"/>
                  </a:cubicBezTo>
                  <a:cubicBezTo>
                    <a:pt x="10011" y="1098"/>
                    <a:pt x="9930" y="1072"/>
                    <a:pt x="9877" y="991"/>
                  </a:cubicBezTo>
                  <a:lnTo>
                    <a:pt x="9770" y="831"/>
                  </a:lnTo>
                  <a:cubicBezTo>
                    <a:pt x="9716" y="724"/>
                    <a:pt x="9636" y="670"/>
                    <a:pt x="9609" y="563"/>
                  </a:cubicBezTo>
                  <a:cubicBezTo>
                    <a:pt x="9583" y="536"/>
                    <a:pt x="9583" y="509"/>
                    <a:pt x="9502" y="509"/>
                  </a:cubicBezTo>
                  <a:lnTo>
                    <a:pt x="9475" y="509"/>
                  </a:lnTo>
                  <a:cubicBezTo>
                    <a:pt x="9449" y="509"/>
                    <a:pt x="9395" y="509"/>
                    <a:pt x="9395" y="536"/>
                  </a:cubicBezTo>
                  <a:cubicBezTo>
                    <a:pt x="9368" y="563"/>
                    <a:pt x="9342" y="590"/>
                    <a:pt x="9342" y="643"/>
                  </a:cubicBezTo>
                  <a:lnTo>
                    <a:pt x="9342" y="697"/>
                  </a:lnTo>
                  <a:lnTo>
                    <a:pt x="9315" y="670"/>
                  </a:lnTo>
                  <a:lnTo>
                    <a:pt x="9261" y="643"/>
                  </a:lnTo>
                  <a:cubicBezTo>
                    <a:pt x="8672" y="322"/>
                    <a:pt x="7977" y="162"/>
                    <a:pt x="7200" y="54"/>
                  </a:cubicBezTo>
                  <a:cubicBezTo>
                    <a:pt x="6852" y="1"/>
                    <a:pt x="6585" y="1"/>
                    <a:pt x="63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590;p43"/>
            <p:cNvSpPr/>
            <p:nvPr/>
          </p:nvSpPr>
          <p:spPr>
            <a:xfrm>
              <a:off x="7832875" y="5129225"/>
              <a:ext cx="368050" cy="281050"/>
            </a:xfrm>
            <a:custGeom>
              <a:avLst/>
              <a:gdLst/>
              <a:ahLst/>
              <a:cxnLst/>
              <a:rect l="l" t="t" r="r" b="b"/>
              <a:pathLst>
                <a:path w="14722" h="11242" extrusionOk="0">
                  <a:moveTo>
                    <a:pt x="11616" y="0"/>
                  </a:moveTo>
                  <a:cubicBezTo>
                    <a:pt x="11375" y="536"/>
                    <a:pt x="11001" y="991"/>
                    <a:pt x="10599" y="1392"/>
                  </a:cubicBezTo>
                  <a:cubicBezTo>
                    <a:pt x="10037" y="2008"/>
                    <a:pt x="9368" y="2516"/>
                    <a:pt x="8672" y="2918"/>
                  </a:cubicBezTo>
                  <a:cubicBezTo>
                    <a:pt x="7923" y="3346"/>
                    <a:pt x="7120" y="3721"/>
                    <a:pt x="6317" y="3935"/>
                  </a:cubicBezTo>
                  <a:cubicBezTo>
                    <a:pt x="5487" y="4203"/>
                    <a:pt x="4657" y="4390"/>
                    <a:pt x="3828" y="4470"/>
                  </a:cubicBezTo>
                  <a:cubicBezTo>
                    <a:pt x="3454" y="4505"/>
                    <a:pt x="3085" y="4525"/>
                    <a:pt x="2719" y="4525"/>
                  </a:cubicBezTo>
                  <a:cubicBezTo>
                    <a:pt x="2247" y="4525"/>
                    <a:pt x="1779" y="4492"/>
                    <a:pt x="1312" y="4417"/>
                  </a:cubicBezTo>
                  <a:cubicBezTo>
                    <a:pt x="910" y="4336"/>
                    <a:pt x="535" y="4283"/>
                    <a:pt x="134" y="4149"/>
                  </a:cubicBezTo>
                  <a:cubicBezTo>
                    <a:pt x="107" y="4149"/>
                    <a:pt x="80" y="4122"/>
                    <a:pt x="0" y="4122"/>
                  </a:cubicBezTo>
                  <a:cubicBezTo>
                    <a:pt x="27" y="4203"/>
                    <a:pt x="27" y="4310"/>
                    <a:pt x="80" y="4417"/>
                  </a:cubicBezTo>
                  <a:cubicBezTo>
                    <a:pt x="482" y="6049"/>
                    <a:pt x="1231" y="7629"/>
                    <a:pt x="2248" y="8940"/>
                  </a:cubicBezTo>
                  <a:cubicBezTo>
                    <a:pt x="2757" y="9609"/>
                    <a:pt x="3319" y="10171"/>
                    <a:pt x="3908" y="10680"/>
                  </a:cubicBezTo>
                  <a:cubicBezTo>
                    <a:pt x="4175" y="10867"/>
                    <a:pt x="4443" y="11081"/>
                    <a:pt x="4684" y="11242"/>
                  </a:cubicBezTo>
                  <a:cubicBezTo>
                    <a:pt x="4818" y="11242"/>
                    <a:pt x="4952" y="11188"/>
                    <a:pt x="5086" y="11188"/>
                  </a:cubicBezTo>
                  <a:cubicBezTo>
                    <a:pt x="5648" y="11135"/>
                    <a:pt x="6236" y="11081"/>
                    <a:pt x="6772" y="10921"/>
                  </a:cubicBezTo>
                  <a:cubicBezTo>
                    <a:pt x="7307" y="10814"/>
                    <a:pt x="7842" y="10626"/>
                    <a:pt x="8324" y="10439"/>
                  </a:cubicBezTo>
                  <a:cubicBezTo>
                    <a:pt x="8806" y="10225"/>
                    <a:pt x="9315" y="10037"/>
                    <a:pt x="9743" y="9797"/>
                  </a:cubicBezTo>
                  <a:cubicBezTo>
                    <a:pt x="10171" y="9556"/>
                    <a:pt x="10599" y="9288"/>
                    <a:pt x="11001" y="8994"/>
                  </a:cubicBezTo>
                  <a:lnTo>
                    <a:pt x="12018" y="8191"/>
                  </a:lnTo>
                  <a:cubicBezTo>
                    <a:pt x="12312" y="7896"/>
                    <a:pt x="12607" y="7602"/>
                    <a:pt x="12874" y="7254"/>
                  </a:cubicBezTo>
                  <a:cubicBezTo>
                    <a:pt x="13115" y="6959"/>
                    <a:pt x="13329" y="6665"/>
                    <a:pt x="13517" y="6344"/>
                  </a:cubicBezTo>
                  <a:cubicBezTo>
                    <a:pt x="13731" y="6049"/>
                    <a:pt x="13891" y="5728"/>
                    <a:pt x="14025" y="5380"/>
                  </a:cubicBezTo>
                  <a:cubicBezTo>
                    <a:pt x="14159" y="5059"/>
                    <a:pt x="14293" y="4711"/>
                    <a:pt x="14400" y="4390"/>
                  </a:cubicBezTo>
                  <a:cubicBezTo>
                    <a:pt x="14480" y="4042"/>
                    <a:pt x="14587" y="3721"/>
                    <a:pt x="14614" y="3346"/>
                  </a:cubicBezTo>
                  <a:cubicBezTo>
                    <a:pt x="14694" y="2998"/>
                    <a:pt x="14721" y="2704"/>
                    <a:pt x="14721" y="2382"/>
                  </a:cubicBezTo>
                  <a:lnTo>
                    <a:pt x="14721" y="2008"/>
                  </a:lnTo>
                  <a:cubicBezTo>
                    <a:pt x="14159" y="1499"/>
                    <a:pt x="13490" y="1098"/>
                    <a:pt x="12874" y="723"/>
                  </a:cubicBezTo>
                  <a:lnTo>
                    <a:pt x="12526" y="536"/>
                  </a:lnTo>
                  <a:cubicBezTo>
                    <a:pt x="12205" y="375"/>
                    <a:pt x="11911" y="188"/>
                    <a:pt x="1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591;p43"/>
            <p:cNvSpPr/>
            <p:nvPr/>
          </p:nvSpPr>
          <p:spPr>
            <a:xfrm>
              <a:off x="8100525" y="5130550"/>
              <a:ext cx="99725" cy="112450"/>
            </a:xfrm>
            <a:custGeom>
              <a:avLst/>
              <a:gdLst/>
              <a:ahLst/>
              <a:cxnLst/>
              <a:rect l="l" t="t" r="r" b="b"/>
              <a:pathLst>
                <a:path w="3989" h="4498" extrusionOk="0">
                  <a:moveTo>
                    <a:pt x="964" y="1"/>
                  </a:moveTo>
                  <a:cubicBezTo>
                    <a:pt x="696" y="483"/>
                    <a:pt x="375" y="884"/>
                    <a:pt x="0" y="1286"/>
                  </a:cubicBezTo>
                  <a:cubicBezTo>
                    <a:pt x="429" y="1580"/>
                    <a:pt x="884" y="1874"/>
                    <a:pt x="1285" y="2196"/>
                  </a:cubicBezTo>
                  <a:cubicBezTo>
                    <a:pt x="1446" y="2329"/>
                    <a:pt x="1633" y="2463"/>
                    <a:pt x="1820" y="2597"/>
                  </a:cubicBezTo>
                  <a:cubicBezTo>
                    <a:pt x="2008" y="2731"/>
                    <a:pt x="2222" y="2892"/>
                    <a:pt x="2382" y="3025"/>
                  </a:cubicBezTo>
                  <a:cubicBezTo>
                    <a:pt x="2784" y="3347"/>
                    <a:pt x="3105" y="3721"/>
                    <a:pt x="3426" y="4150"/>
                  </a:cubicBezTo>
                  <a:cubicBezTo>
                    <a:pt x="3480" y="4257"/>
                    <a:pt x="3560" y="4390"/>
                    <a:pt x="3614" y="4497"/>
                  </a:cubicBezTo>
                  <a:cubicBezTo>
                    <a:pt x="3614" y="4444"/>
                    <a:pt x="3640" y="4417"/>
                    <a:pt x="3640" y="4390"/>
                  </a:cubicBezTo>
                  <a:cubicBezTo>
                    <a:pt x="3748" y="4069"/>
                    <a:pt x="3855" y="3694"/>
                    <a:pt x="3881" y="3347"/>
                  </a:cubicBezTo>
                  <a:cubicBezTo>
                    <a:pt x="3962" y="3052"/>
                    <a:pt x="3988" y="2731"/>
                    <a:pt x="3988" y="2383"/>
                  </a:cubicBezTo>
                  <a:lnTo>
                    <a:pt x="3988" y="2008"/>
                  </a:lnTo>
                  <a:cubicBezTo>
                    <a:pt x="3426" y="1473"/>
                    <a:pt x="2704" y="1071"/>
                    <a:pt x="2115" y="750"/>
                  </a:cubicBezTo>
                  <a:lnTo>
                    <a:pt x="1740" y="536"/>
                  </a:lnTo>
                  <a:cubicBezTo>
                    <a:pt x="1553" y="349"/>
                    <a:pt x="1285" y="188"/>
                    <a:pt x="964" y="1"/>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592;p43"/>
            <p:cNvSpPr/>
            <p:nvPr/>
          </p:nvSpPr>
          <p:spPr>
            <a:xfrm>
              <a:off x="8002150" y="5056950"/>
              <a:ext cx="122475" cy="105075"/>
            </a:xfrm>
            <a:custGeom>
              <a:avLst/>
              <a:gdLst/>
              <a:ahLst/>
              <a:cxnLst/>
              <a:rect l="l" t="t" r="r" b="b"/>
              <a:pathLst>
                <a:path w="4899" h="4203" extrusionOk="0">
                  <a:moveTo>
                    <a:pt x="1" y="1"/>
                  </a:moveTo>
                  <a:cubicBezTo>
                    <a:pt x="1" y="242"/>
                    <a:pt x="54" y="402"/>
                    <a:pt x="161" y="536"/>
                  </a:cubicBezTo>
                  <a:cubicBezTo>
                    <a:pt x="322" y="804"/>
                    <a:pt x="483" y="1044"/>
                    <a:pt x="670" y="1285"/>
                  </a:cubicBezTo>
                  <a:cubicBezTo>
                    <a:pt x="1286" y="2115"/>
                    <a:pt x="2088" y="2784"/>
                    <a:pt x="2891" y="3427"/>
                  </a:cubicBezTo>
                  <a:cubicBezTo>
                    <a:pt x="3239" y="3694"/>
                    <a:pt x="3614" y="3935"/>
                    <a:pt x="3935" y="4203"/>
                  </a:cubicBezTo>
                  <a:cubicBezTo>
                    <a:pt x="4310" y="3801"/>
                    <a:pt x="4631" y="3400"/>
                    <a:pt x="4899" y="2918"/>
                  </a:cubicBezTo>
                  <a:cubicBezTo>
                    <a:pt x="4471" y="2650"/>
                    <a:pt x="4149" y="2410"/>
                    <a:pt x="3882" y="2195"/>
                  </a:cubicBezTo>
                  <a:lnTo>
                    <a:pt x="3828" y="2195"/>
                  </a:lnTo>
                  <a:lnTo>
                    <a:pt x="3801" y="2142"/>
                  </a:lnTo>
                  <a:lnTo>
                    <a:pt x="3694" y="2035"/>
                  </a:lnTo>
                  <a:lnTo>
                    <a:pt x="3694" y="2008"/>
                  </a:lnTo>
                  <a:lnTo>
                    <a:pt x="3694" y="1874"/>
                  </a:lnTo>
                  <a:cubicBezTo>
                    <a:pt x="3614" y="1714"/>
                    <a:pt x="3507" y="1607"/>
                    <a:pt x="3400" y="1473"/>
                  </a:cubicBezTo>
                  <a:cubicBezTo>
                    <a:pt x="3293" y="1366"/>
                    <a:pt x="3159" y="1259"/>
                    <a:pt x="3025" y="1152"/>
                  </a:cubicBezTo>
                  <a:cubicBezTo>
                    <a:pt x="2972" y="1071"/>
                    <a:pt x="2891" y="1044"/>
                    <a:pt x="2838" y="991"/>
                  </a:cubicBezTo>
                  <a:lnTo>
                    <a:pt x="2731" y="804"/>
                  </a:lnTo>
                  <a:lnTo>
                    <a:pt x="2704" y="750"/>
                  </a:lnTo>
                  <a:lnTo>
                    <a:pt x="2677" y="670"/>
                  </a:lnTo>
                  <a:cubicBezTo>
                    <a:pt x="2624" y="616"/>
                    <a:pt x="2597" y="589"/>
                    <a:pt x="2570" y="509"/>
                  </a:cubicBezTo>
                  <a:cubicBezTo>
                    <a:pt x="2544" y="482"/>
                    <a:pt x="2544" y="456"/>
                    <a:pt x="2463" y="456"/>
                  </a:cubicBezTo>
                  <a:lnTo>
                    <a:pt x="2436" y="456"/>
                  </a:lnTo>
                  <a:cubicBezTo>
                    <a:pt x="2410" y="456"/>
                    <a:pt x="2356" y="456"/>
                    <a:pt x="2356" y="482"/>
                  </a:cubicBezTo>
                  <a:cubicBezTo>
                    <a:pt x="2329" y="509"/>
                    <a:pt x="2303" y="536"/>
                    <a:pt x="2303" y="589"/>
                  </a:cubicBezTo>
                  <a:lnTo>
                    <a:pt x="2303" y="643"/>
                  </a:lnTo>
                  <a:lnTo>
                    <a:pt x="2276" y="616"/>
                  </a:lnTo>
                  <a:lnTo>
                    <a:pt x="2222" y="589"/>
                  </a:lnTo>
                  <a:cubicBezTo>
                    <a:pt x="1633" y="268"/>
                    <a:pt x="938" y="108"/>
                    <a:pt x="16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593;p43"/>
            <p:cNvSpPr/>
            <p:nvPr/>
          </p:nvSpPr>
          <p:spPr>
            <a:xfrm>
              <a:off x="8033600" y="5180750"/>
              <a:ext cx="210150" cy="262325"/>
            </a:xfrm>
            <a:custGeom>
              <a:avLst/>
              <a:gdLst/>
              <a:ahLst/>
              <a:cxnLst/>
              <a:rect l="l" t="t" r="r" b="b"/>
              <a:pathLst>
                <a:path w="8406" h="10493" extrusionOk="0">
                  <a:moveTo>
                    <a:pt x="6772" y="0"/>
                  </a:moveTo>
                  <a:lnTo>
                    <a:pt x="6772" y="375"/>
                  </a:lnTo>
                  <a:cubicBezTo>
                    <a:pt x="6719" y="723"/>
                    <a:pt x="6692" y="1017"/>
                    <a:pt x="6665" y="1339"/>
                  </a:cubicBezTo>
                  <a:cubicBezTo>
                    <a:pt x="6585" y="1686"/>
                    <a:pt x="6532" y="2061"/>
                    <a:pt x="6425" y="2382"/>
                  </a:cubicBezTo>
                  <a:cubicBezTo>
                    <a:pt x="6425" y="2409"/>
                    <a:pt x="6398" y="2463"/>
                    <a:pt x="6398" y="2489"/>
                  </a:cubicBezTo>
                  <a:cubicBezTo>
                    <a:pt x="6558" y="2784"/>
                    <a:pt x="6719" y="3132"/>
                    <a:pt x="6826" y="3453"/>
                  </a:cubicBezTo>
                  <a:cubicBezTo>
                    <a:pt x="6960" y="3935"/>
                    <a:pt x="7067" y="4390"/>
                    <a:pt x="7040" y="4872"/>
                  </a:cubicBezTo>
                  <a:cubicBezTo>
                    <a:pt x="7040" y="5353"/>
                    <a:pt x="6906" y="5862"/>
                    <a:pt x="6719" y="6344"/>
                  </a:cubicBezTo>
                  <a:cubicBezTo>
                    <a:pt x="6639" y="6558"/>
                    <a:pt x="6532" y="6825"/>
                    <a:pt x="6398" y="7040"/>
                  </a:cubicBezTo>
                  <a:cubicBezTo>
                    <a:pt x="6264" y="7227"/>
                    <a:pt x="6157" y="7441"/>
                    <a:pt x="5996" y="7628"/>
                  </a:cubicBezTo>
                  <a:cubicBezTo>
                    <a:pt x="5729" y="8003"/>
                    <a:pt x="5381" y="8351"/>
                    <a:pt x="5059" y="8646"/>
                  </a:cubicBezTo>
                  <a:cubicBezTo>
                    <a:pt x="4712" y="8940"/>
                    <a:pt x="4364" y="9208"/>
                    <a:pt x="3962" y="9422"/>
                  </a:cubicBezTo>
                  <a:cubicBezTo>
                    <a:pt x="3159" y="9850"/>
                    <a:pt x="2276" y="10144"/>
                    <a:pt x="1366" y="10278"/>
                  </a:cubicBezTo>
                  <a:cubicBezTo>
                    <a:pt x="911" y="10359"/>
                    <a:pt x="483" y="10385"/>
                    <a:pt x="1" y="10412"/>
                  </a:cubicBezTo>
                  <a:cubicBezTo>
                    <a:pt x="108" y="10412"/>
                    <a:pt x="161" y="10439"/>
                    <a:pt x="268" y="10439"/>
                  </a:cubicBezTo>
                  <a:cubicBezTo>
                    <a:pt x="483" y="10492"/>
                    <a:pt x="670" y="10492"/>
                    <a:pt x="857" y="10492"/>
                  </a:cubicBezTo>
                  <a:cubicBezTo>
                    <a:pt x="1500" y="10492"/>
                    <a:pt x="2142" y="10412"/>
                    <a:pt x="2784" y="10251"/>
                  </a:cubicBezTo>
                  <a:cubicBezTo>
                    <a:pt x="3213" y="10144"/>
                    <a:pt x="3641" y="9984"/>
                    <a:pt x="4123" y="9823"/>
                  </a:cubicBezTo>
                  <a:cubicBezTo>
                    <a:pt x="4551" y="9636"/>
                    <a:pt x="4979" y="9422"/>
                    <a:pt x="5354" y="9181"/>
                  </a:cubicBezTo>
                  <a:cubicBezTo>
                    <a:pt x="5729" y="8940"/>
                    <a:pt x="6103" y="8672"/>
                    <a:pt x="6425" y="8378"/>
                  </a:cubicBezTo>
                  <a:cubicBezTo>
                    <a:pt x="6719" y="8083"/>
                    <a:pt x="7040" y="7762"/>
                    <a:pt x="7308" y="7414"/>
                  </a:cubicBezTo>
                  <a:cubicBezTo>
                    <a:pt x="7790" y="6692"/>
                    <a:pt x="8164" y="5889"/>
                    <a:pt x="8298" y="5059"/>
                  </a:cubicBezTo>
                  <a:cubicBezTo>
                    <a:pt x="8378" y="4631"/>
                    <a:pt x="8405" y="4149"/>
                    <a:pt x="8405" y="3694"/>
                  </a:cubicBezTo>
                  <a:cubicBezTo>
                    <a:pt x="8405" y="3453"/>
                    <a:pt x="8378" y="3185"/>
                    <a:pt x="8325" y="2944"/>
                  </a:cubicBezTo>
                  <a:cubicBezTo>
                    <a:pt x="8298" y="2677"/>
                    <a:pt x="8245" y="2489"/>
                    <a:pt x="8191" y="2249"/>
                  </a:cubicBezTo>
                  <a:cubicBezTo>
                    <a:pt x="8111" y="1847"/>
                    <a:pt x="7897" y="1446"/>
                    <a:pt x="7709" y="1071"/>
                  </a:cubicBezTo>
                  <a:cubicBezTo>
                    <a:pt x="7495" y="750"/>
                    <a:pt x="7227" y="455"/>
                    <a:pt x="6933" y="188"/>
                  </a:cubicBezTo>
                  <a:cubicBezTo>
                    <a:pt x="6853" y="81"/>
                    <a:pt x="6826" y="54"/>
                    <a:pt x="67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594;p43"/>
            <p:cNvSpPr/>
            <p:nvPr/>
          </p:nvSpPr>
          <p:spPr>
            <a:xfrm>
              <a:off x="7928550" y="5178725"/>
              <a:ext cx="141875" cy="168000"/>
            </a:xfrm>
            <a:custGeom>
              <a:avLst/>
              <a:gdLst/>
              <a:ahLst/>
              <a:cxnLst/>
              <a:rect l="l" t="t" r="r" b="b"/>
              <a:pathLst>
                <a:path w="5675" h="6720" extrusionOk="0">
                  <a:moveTo>
                    <a:pt x="3105" y="1"/>
                  </a:moveTo>
                  <a:cubicBezTo>
                    <a:pt x="3079" y="1"/>
                    <a:pt x="3025" y="28"/>
                    <a:pt x="2998" y="28"/>
                  </a:cubicBezTo>
                  <a:cubicBezTo>
                    <a:pt x="2972" y="54"/>
                    <a:pt x="2972" y="81"/>
                    <a:pt x="2945" y="135"/>
                  </a:cubicBezTo>
                  <a:cubicBezTo>
                    <a:pt x="2731" y="402"/>
                    <a:pt x="2490" y="670"/>
                    <a:pt x="2276" y="965"/>
                  </a:cubicBezTo>
                  <a:cubicBezTo>
                    <a:pt x="1821" y="1500"/>
                    <a:pt x="1366" y="2062"/>
                    <a:pt x="964" y="2678"/>
                  </a:cubicBezTo>
                  <a:cubicBezTo>
                    <a:pt x="616" y="3159"/>
                    <a:pt x="402" y="3641"/>
                    <a:pt x="215" y="4096"/>
                  </a:cubicBezTo>
                  <a:cubicBezTo>
                    <a:pt x="134" y="4337"/>
                    <a:pt x="54" y="4605"/>
                    <a:pt x="27" y="4872"/>
                  </a:cubicBezTo>
                  <a:cubicBezTo>
                    <a:pt x="1" y="5113"/>
                    <a:pt x="1" y="5354"/>
                    <a:pt x="27" y="5568"/>
                  </a:cubicBezTo>
                  <a:cubicBezTo>
                    <a:pt x="81" y="6023"/>
                    <a:pt x="322" y="6344"/>
                    <a:pt x="670" y="6559"/>
                  </a:cubicBezTo>
                  <a:cubicBezTo>
                    <a:pt x="830" y="6639"/>
                    <a:pt x="1018" y="6719"/>
                    <a:pt x="1232" y="6719"/>
                  </a:cubicBezTo>
                  <a:lnTo>
                    <a:pt x="1285" y="6719"/>
                  </a:lnTo>
                  <a:cubicBezTo>
                    <a:pt x="1473" y="6719"/>
                    <a:pt x="1660" y="6692"/>
                    <a:pt x="1874" y="6585"/>
                  </a:cubicBezTo>
                  <a:cubicBezTo>
                    <a:pt x="2062" y="6505"/>
                    <a:pt x="2276" y="6344"/>
                    <a:pt x="2463" y="6237"/>
                  </a:cubicBezTo>
                  <a:cubicBezTo>
                    <a:pt x="2624" y="6157"/>
                    <a:pt x="2757" y="6023"/>
                    <a:pt x="2972" y="5836"/>
                  </a:cubicBezTo>
                  <a:cubicBezTo>
                    <a:pt x="3266" y="5541"/>
                    <a:pt x="3560" y="5220"/>
                    <a:pt x="3882" y="4765"/>
                  </a:cubicBezTo>
                  <a:cubicBezTo>
                    <a:pt x="4337" y="4150"/>
                    <a:pt x="4738" y="3400"/>
                    <a:pt x="5086" y="2570"/>
                  </a:cubicBezTo>
                  <a:cubicBezTo>
                    <a:pt x="5407" y="1767"/>
                    <a:pt x="5621" y="1072"/>
                    <a:pt x="5675" y="349"/>
                  </a:cubicBezTo>
                  <a:cubicBezTo>
                    <a:pt x="5675" y="295"/>
                    <a:pt x="5648" y="269"/>
                    <a:pt x="5621" y="215"/>
                  </a:cubicBezTo>
                  <a:cubicBezTo>
                    <a:pt x="5621" y="188"/>
                    <a:pt x="5568" y="162"/>
                    <a:pt x="5541" y="162"/>
                  </a:cubicBezTo>
                  <a:cubicBezTo>
                    <a:pt x="5514" y="135"/>
                    <a:pt x="5488" y="135"/>
                    <a:pt x="5434" y="135"/>
                  </a:cubicBezTo>
                  <a:lnTo>
                    <a:pt x="4711" y="135"/>
                  </a:lnTo>
                  <a:cubicBezTo>
                    <a:pt x="4176" y="135"/>
                    <a:pt x="3614" y="81"/>
                    <a:pt x="3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595;p43"/>
            <p:cNvSpPr/>
            <p:nvPr/>
          </p:nvSpPr>
          <p:spPr>
            <a:xfrm>
              <a:off x="7937925" y="5184750"/>
              <a:ext cx="132500" cy="161975"/>
            </a:xfrm>
            <a:custGeom>
              <a:avLst/>
              <a:gdLst/>
              <a:ahLst/>
              <a:cxnLst/>
              <a:rect l="l" t="t" r="r" b="b"/>
              <a:pathLst>
                <a:path w="5300" h="6479" extrusionOk="0">
                  <a:moveTo>
                    <a:pt x="5273" y="1"/>
                  </a:moveTo>
                  <a:lnTo>
                    <a:pt x="5273" y="161"/>
                  </a:lnTo>
                  <a:cubicBezTo>
                    <a:pt x="5193" y="429"/>
                    <a:pt x="5113" y="697"/>
                    <a:pt x="4979" y="938"/>
                  </a:cubicBezTo>
                  <a:cubicBezTo>
                    <a:pt x="4872" y="1232"/>
                    <a:pt x="4738" y="1446"/>
                    <a:pt x="4604" y="1687"/>
                  </a:cubicBezTo>
                  <a:lnTo>
                    <a:pt x="4202" y="2383"/>
                  </a:lnTo>
                  <a:cubicBezTo>
                    <a:pt x="3908" y="2892"/>
                    <a:pt x="3533" y="3400"/>
                    <a:pt x="3159" y="3855"/>
                  </a:cubicBezTo>
                  <a:cubicBezTo>
                    <a:pt x="2864" y="4230"/>
                    <a:pt x="2516" y="4605"/>
                    <a:pt x="2142" y="4926"/>
                  </a:cubicBezTo>
                  <a:lnTo>
                    <a:pt x="1553" y="5434"/>
                  </a:lnTo>
                  <a:cubicBezTo>
                    <a:pt x="1339" y="5568"/>
                    <a:pt x="1151" y="5702"/>
                    <a:pt x="910" y="5836"/>
                  </a:cubicBezTo>
                  <a:cubicBezTo>
                    <a:pt x="723" y="5943"/>
                    <a:pt x="482" y="6023"/>
                    <a:pt x="241" y="6077"/>
                  </a:cubicBezTo>
                  <a:cubicBezTo>
                    <a:pt x="188" y="6077"/>
                    <a:pt x="107" y="6103"/>
                    <a:pt x="0" y="6103"/>
                  </a:cubicBezTo>
                  <a:cubicBezTo>
                    <a:pt x="81" y="6157"/>
                    <a:pt x="188" y="6264"/>
                    <a:pt x="268" y="6291"/>
                  </a:cubicBezTo>
                  <a:cubicBezTo>
                    <a:pt x="455" y="6398"/>
                    <a:pt x="643" y="6478"/>
                    <a:pt x="857" y="6478"/>
                  </a:cubicBezTo>
                  <a:lnTo>
                    <a:pt x="910" y="6478"/>
                  </a:lnTo>
                  <a:cubicBezTo>
                    <a:pt x="1098" y="6478"/>
                    <a:pt x="1285" y="6425"/>
                    <a:pt x="1499" y="6344"/>
                  </a:cubicBezTo>
                  <a:cubicBezTo>
                    <a:pt x="1687" y="6264"/>
                    <a:pt x="1901" y="6130"/>
                    <a:pt x="2088" y="5996"/>
                  </a:cubicBezTo>
                  <a:cubicBezTo>
                    <a:pt x="2249" y="5916"/>
                    <a:pt x="2382" y="5782"/>
                    <a:pt x="2597" y="5595"/>
                  </a:cubicBezTo>
                  <a:cubicBezTo>
                    <a:pt x="2891" y="5300"/>
                    <a:pt x="3185" y="4979"/>
                    <a:pt x="3507" y="4524"/>
                  </a:cubicBezTo>
                  <a:cubicBezTo>
                    <a:pt x="3962" y="3909"/>
                    <a:pt x="4363" y="3159"/>
                    <a:pt x="4711" y="2329"/>
                  </a:cubicBezTo>
                  <a:cubicBezTo>
                    <a:pt x="5032" y="1526"/>
                    <a:pt x="5246" y="831"/>
                    <a:pt x="5300" y="108"/>
                  </a:cubicBezTo>
                  <a:cubicBezTo>
                    <a:pt x="5300" y="81"/>
                    <a:pt x="5300" y="54"/>
                    <a:pt x="52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596;p43"/>
            <p:cNvSpPr/>
            <p:nvPr/>
          </p:nvSpPr>
          <p:spPr>
            <a:xfrm>
              <a:off x="7935250" y="5179400"/>
              <a:ext cx="71625" cy="104425"/>
            </a:xfrm>
            <a:custGeom>
              <a:avLst/>
              <a:gdLst/>
              <a:ahLst/>
              <a:cxnLst/>
              <a:rect l="l" t="t" r="r" b="b"/>
              <a:pathLst>
                <a:path w="2865" h="4177" extrusionOk="0">
                  <a:moveTo>
                    <a:pt x="2757" y="1"/>
                  </a:moveTo>
                  <a:cubicBezTo>
                    <a:pt x="2222" y="643"/>
                    <a:pt x="1660" y="1232"/>
                    <a:pt x="1205" y="1901"/>
                  </a:cubicBezTo>
                  <a:cubicBezTo>
                    <a:pt x="964" y="2249"/>
                    <a:pt x="723" y="2570"/>
                    <a:pt x="536" y="2918"/>
                  </a:cubicBezTo>
                  <a:cubicBezTo>
                    <a:pt x="428" y="3079"/>
                    <a:pt x="348" y="3266"/>
                    <a:pt x="268" y="3453"/>
                  </a:cubicBezTo>
                  <a:cubicBezTo>
                    <a:pt x="161" y="3641"/>
                    <a:pt x="54" y="3882"/>
                    <a:pt x="0" y="4123"/>
                  </a:cubicBezTo>
                  <a:cubicBezTo>
                    <a:pt x="0" y="4149"/>
                    <a:pt x="0" y="4176"/>
                    <a:pt x="27" y="4176"/>
                  </a:cubicBezTo>
                  <a:cubicBezTo>
                    <a:pt x="54" y="4176"/>
                    <a:pt x="80" y="4176"/>
                    <a:pt x="80" y="4149"/>
                  </a:cubicBezTo>
                  <a:cubicBezTo>
                    <a:pt x="161" y="3989"/>
                    <a:pt x="214" y="3855"/>
                    <a:pt x="295" y="3668"/>
                  </a:cubicBezTo>
                  <a:cubicBezTo>
                    <a:pt x="348" y="3507"/>
                    <a:pt x="455" y="3346"/>
                    <a:pt x="536" y="3186"/>
                  </a:cubicBezTo>
                  <a:cubicBezTo>
                    <a:pt x="616" y="2998"/>
                    <a:pt x="696" y="2865"/>
                    <a:pt x="803" y="2704"/>
                  </a:cubicBezTo>
                  <a:cubicBezTo>
                    <a:pt x="991" y="2410"/>
                    <a:pt x="1205" y="2115"/>
                    <a:pt x="1419" y="1794"/>
                  </a:cubicBezTo>
                  <a:cubicBezTo>
                    <a:pt x="1874" y="1205"/>
                    <a:pt x="2329" y="670"/>
                    <a:pt x="2837" y="108"/>
                  </a:cubicBezTo>
                  <a:cubicBezTo>
                    <a:pt x="2864" y="54"/>
                    <a:pt x="2837" y="27"/>
                    <a:pt x="2837" y="27"/>
                  </a:cubicBezTo>
                  <a:cubicBezTo>
                    <a:pt x="2811" y="1"/>
                    <a:pt x="2757" y="1"/>
                    <a:pt x="275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597;p43"/>
            <p:cNvSpPr/>
            <p:nvPr/>
          </p:nvSpPr>
          <p:spPr>
            <a:xfrm>
              <a:off x="7811450" y="4539875"/>
              <a:ext cx="50875" cy="120300"/>
            </a:xfrm>
            <a:custGeom>
              <a:avLst/>
              <a:gdLst/>
              <a:ahLst/>
              <a:cxnLst/>
              <a:rect l="l" t="t" r="r" b="b"/>
              <a:pathLst>
                <a:path w="2035" h="4812" extrusionOk="0">
                  <a:moveTo>
                    <a:pt x="168" y="0"/>
                  </a:moveTo>
                  <a:cubicBezTo>
                    <a:pt x="161" y="0"/>
                    <a:pt x="148" y="7"/>
                    <a:pt x="134" y="21"/>
                  </a:cubicBezTo>
                  <a:cubicBezTo>
                    <a:pt x="27" y="74"/>
                    <a:pt x="1" y="208"/>
                    <a:pt x="54" y="288"/>
                  </a:cubicBezTo>
                  <a:cubicBezTo>
                    <a:pt x="295" y="609"/>
                    <a:pt x="482" y="984"/>
                    <a:pt x="643" y="1359"/>
                  </a:cubicBezTo>
                  <a:cubicBezTo>
                    <a:pt x="777" y="1734"/>
                    <a:pt x="911" y="2055"/>
                    <a:pt x="991" y="2456"/>
                  </a:cubicBezTo>
                  <a:lnTo>
                    <a:pt x="1098" y="3072"/>
                  </a:lnTo>
                  <a:cubicBezTo>
                    <a:pt x="1125" y="3259"/>
                    <a:pt x="1151" y="3473"/>
                    <a:pt x="1178" y="3687"/>
                  </a:cubicBezTo>
                  <a:cubicBezTo>
                    <a:pt x="1232" y="3928"/>
                    <a:pt x="1259" y="4169"/>
                    <a:pt x="1259" y="4437"/>
                  </a:cubicBezTo>
                  <a:cubicBezTo>
                    <a:pt x="1259" y="4544"/>
                    <a:pt x="1285" y="4624"/>
                    <a:pt x="1366" y="4705"/>
                  </a:cubicBezTo>
                  <a:cubicBezTo>
                    <a:pt x="1419" y="4758"/>
                    <a:pt x="1526" y="4812"/>
                    <a:pt x="1633" y="4812"/>
                  </a:cubicBezTo>
                  <a:cubicBezTo>
                    <a:pt x="1714" y="4812"/>
                    <a:pt x="1821" y="4758"/>
                    <a:pt x="1901" y="4705"/>
                  </a:cubicBezTo>
                  <a:cubicBezTo>
                    <a:pt x="1954" y="4624"/>
                    <a:pt x="2035" y="4544"/>
                    <a:pt x="1981" y="4437"/>
                  </a:cubicBezTo>
                  <a:cubicBezTo>
                    <a:pt x="1928" y="4035"/>
                    <a:pt x="1901" y="3661"/>
                    <a:pt x="1794" y="3286"/>
                  </a:cubicBezTo>
                  <a:cubicBezTo>
                    <a:pt x="1767" y="3099"/>
                    <a:pt x="1687" y="2938"/>
                    <a:pt x="1633" y="2724"/>
                  </a:cubicBezTo>
                  <a:cubicBezTo>
                    <a:pt x="1553" y="2537"/>
                    <a:pt x="1499" y="2349"/>
                    <a:pt x="1419" y="2162"/>
                  </a:cubicBezTo>
                  <a:cubicBezTo>
                    <a:pt x="1125" y="1466"/>
                    <a:pt x="777" y="743"/>
                    <a:pt x="322" y="128"/>
                  </a:cubicBezTo>
                  <a:cubicBezTo>
                    <a:pt x="295" y="47"/>
                    <a:pt x="215" y="21"/>
                    <a:pt x="161" y="21"/>
                  </a:cubicBezTo>
                  <a:cubicBezTo>
                    <a:pt x="175" y="7"/>
                    <a:pt x="175"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598;p43"/>
            <p:cNvSpPr/>
            <p:nvPr/>
          </p:nvSpPr>
          <p:spPr>
            <a:xfrm>
              <a:off x="8005500" y="4532350"/>
              <a:ext cx="42175" cy="123150"/>
            </a:xfrm>
            <a:custGeom>
              <a:avLst/>
              <a:gdLst/>
              <a:ahLst/>
              <a:cxnLst/>
              <a:rect l="l" t="t" r="r" b="b"/>
              <a:pathLst>
                <a:path w="1687" h="4926" extrusionOk="0">
                  <a:moveTo>
                    <a:pt x="1499" y="0"/>
                  </a:moveTo>
                  <a:cubicBezTo>
                    <a:pt x="1419" y="27"/>
                    <a:pt x="1392" y="27"/>
                    <a:pt x="1366" y="81"/>
                  </a:cubicBezTo>
                  <a:cubicBezTo>
                    <a:pt x="1259" y="241"/>
                    <a:pt x="1152" y="429"/>
                    <a:pt x="1071" y="562"/>
                  </a:cubicBezTo>
                  <a:cubicBezTo>
                    <a:pt x="964" y="723"/>
                    <a:pt x="857" y="884"/>
                    <a:pt x="804" y="1044"/>
                  </a:cubicBezTo>
                  <a:cubicBezTo>
                    <a:pt x="589" y="1419"/>
                    <a:pt x="429" y="1794"/>
                    <a:pt x="295" y="2195"/>
                  </a:cubicBezTo>
                  <a:cubicBezTo>
                    <a:pt x="161" y="2597"/>
                    <a:pt x="81" y="2998"/>
                    <a:pt x="27" y="3426"/>
                  </a:cubicBezTo>
                  <a:cubicBezTo>
                    <a:pt x="1" y="3828"/>
                    <a:pt x="1" y="4256"/>
                    <a:pt x="134" y="4658"/>
                  </a:cubicBezTo>
                  <a:cubicBezTo>
                    <a:pt x="161" y="4818"/>
                    <a:pt x="322" y="4925"/>
                    <a:pt x="482" y="4925"/>
                  </a:cubicBezTo>
                  <a:cubicBezTo>
                    <a:pt x="589" y="4925"/>
                    <a:pt x="697" y="4898"/>
                    <a:pt x="750" y="4818"/>
                  </a:cubicBezTo>
                  <a:cubicBezTo>
                    <a:pt x="830" y="4765"/>
                    <a:pt x="857" y="4658"/>
                    <a:pt x="857" y="4551"/>
                  </a:cubicBezTo>
                  <a:cubicBezTo>
                    <a:pt x="884" y="4256"/>
                    <a:pt x="884" y="3962"/>
                    <a:pt x="884" y="3667"/>
                  </a:cubicBezTo>
                  <a:cubicBezTo>
                    <a:pt x="884" y="3346"/>
                    <a:pt x="937" y="3025"/>
                    <a:pt x="991" y="2730"/>
                  </a:cubicBezTo>
                  <a:cubicBezTo>
                    <a:pt x="1098" y="1981"/>
                    <a:pt x="1259" y="1258"/>
                    <a:pt x="1526" y="536"/>
                  </a:cubicBezTo>
                  <a:cubicBezTo>
                    <a:pt x="1553" y="455"/>
                    <a:pt x="1633" y="348"/>
                    <a:pt x="1660" y="268"/>
                  </a:cubicBezTo>
                  <a:cubicBezTo>
                    <a:pt x="1687" y="188"/>
                    <a:pt x="1687" y="81"/>
                    <a:pt x="1607" y="54"/>
                  </a:cubicBezTo>
                  <a:cubicBezTo>
                    <a:pt x="1553" y="54"/>
                    <a:pt x="1526" y="0"/>
                    <a:pt x="1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599;p43"/>
            <p:cNvSpPr/>
            <p:nvPr/>
          </p:nvSpPr>
          <p:spPr>
            <a:xfrm>
              <a:off x="7762600" y="4488175"/>
              <a:ext cx="80325" cy="80325"/>
            </a:xfrm>
            <a:custGeom>
              <a:avLst/>
              <a:gdLst/>
              <a:ahLst/>
              <a:cxnLst/>
              <a:rect l="l" t="t" r="r" b="b"/>
              <a:pathLst>
                <a:path w="3213" h="3213" extrusionOk="0">
                  <a:moveTo>
                    <a:pt x="1607" y="1"/>
                  </a:moveTo>
                  <a:cubicBezTo>
                    <a:pt x="750" y="1"/>
                    <a:pt x="1" y="724"/>
                    <a:pt x="1" y="1607"/>
                  </a:cubicBezTo>
                  <a:cubicBezTo>
                    <a:pt x="1" y="2490"/>
                    <a:pt x="750" y="3213"/>
                    <a:pt x="1607" y="3213"/>
                  </a:cubicBezTo>
                  <a:cubicBezTo>
                    <a:pt x="2463" y="3213"/>
                    <a:pt x="3213" y="2490"/>
                    <a:pt x="3213" y="1607"/>
                  </a:cubicBezTo>
                  <a:cubicBezTo>
                    <a:pt x="3213" y="750"/>
                    <a:pt x="2463" y="1"/>
                    <a:pt x="16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600;p43"/>
            <p:cNvSpPr/>
            <p:nvPr/>
          </p:nvSpPr>
          <p:spPr>
            <a:xfrm>
              <a:off x="8014200" y="4480125"/>
              <a:ext cx="80325" cy="80350"/>
            </a:xfrm>
            <a:custGeom>
              <a:avLst/>
              <a:gdLst/>
              <a:ahLst/>
              <a:cxnLst/>
              <a:rect l="l" t="t" r="r" b="b"/>
              <a:pathLst>
                <a:path w="3213" h="3214" extrusionOk="0">
                  <a:moveTo>
                    <a:pt x="1560" y="1"/>
                  </a:moveTo>
                  <a:cubicBezTo>
                    <a:pt x="723" y="1"/>
                    <a:pt x="1" y="714"/>
                    <a:pt x="1" y="1608"/>
                  </a:cubicBezTo>
                  <a:cubicBezTo>
                    <a:pt x="1" y="2464"/>
                    <a:pt x="750" y="3214"/>
                    <a:pt x="1606" y="3214"/>
                  </a:cubicBezTo>
                  <a:cubicBezTo>
                    <a:pt x="2490" y="3214"/>
                    <a:pt x="3212" y="2464"/>
                    <a:pt x="3212" y="1608"/>
                  </a:cubicBezTo>
                  <a:cubicBezTo>
                    <a:pt x="3212" y="724"/>
                    <a:pt x="2490" y="2"/>
                    <a:pt x="1606" y="2"/>
                  </a:cubicBezTo>
                  <a:cubicBezTo>
                    <a:pt x="1591" y="1"/>
                    <a:pt x="1576" y="1"/>
                    <a:pt x="1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601;p43"/>
            <p:cNvSpPr/>
            <p:nvPr/>
          </p:nvSpPr>
          <p:spPr>
            <a:xfrm>
              <a:off x="7636800" y="4625350"/>
              <a:ext cx="591550" cy="530650"/>
            </a:xfrm>
            <a:custGeom>
              <a:avLst/>
              <a:gdLst/>
              <a:ahLst/>
              <a:cxnLst/>
              <a:rect l="l" t="t" r="r" b="b"/>
              <a:pathLst>
                <a:path w="23662" h="21226" extrusionOk="0">
                  <a:moveTo>
                    <a:pt x="12527" y="1"/>
                  </a:moveTo>
                  <a:lnTo>
                    <a:pt x="12474" y="54"/>
                  </a:lnTo>
                  <a:lnTo>
                    <a:pt x="11885" y="54"/>
                  </a:lnTo>
                  <a:cubicBezTo>
                    <a:pt x="11189" y="54"/>
                    <a:pt x="10493" y="108"/>
                    <a:pt x="9743" y="215"/>
                  </a:cubicBezTo>
                  <a:cubicBezTo>
                    <a:pt x="8539" y="402"/>
                    <a:pt x="7415" y="777"/>
                    <a:pt x="6344" y="1312"/>
                  </a:cubicBezTo>
                  <a:cubicBezTo>
                    <a:pt x="5247" y="1848"/>
                    <a:pt x="4256" y="2517"/>
                    <a:pt x="3453" y="3320"/>
                  </a:cubicBezTo>
                  <a:cubicBezTo>
                    <a:pt x="3025" y="3748"/>
                    <a:pt x="2624" y="4257"/>
                    <a:pt x="2276" y="4765"/>
                  </a:cubicBezTo>
                  <a:cubicBezTo>
                    <a:pt x="1955" y="5300"/>
                    <a:pt x="1660" y="5889"/>
                    <a:pt x="1419" y="6612"/>
                  </a:cubicBezTo>
                  <a:cubicBezTo>
                    <a:pt x="991" y="7763"/>
                    <a:pt x="777" y="9048"/>
                    <a:pt x="536" y="10252"/>
                  </a:cubicBezTo>
                  <a:lnTo>
                    <a:pt x="483" y="10546"/>
                  </a:lnTo>
                  <a:lnTo>
                    <a:pt x="268" y="11564"/>
                  </a:lnTo>
                  <a:cubicBezTo>
                    <a:pt x="215" y="11858"/>
                    <a:pt x="188" y="12152"/>
                    <a:pt x="135" y="12420"/>
                  </a:cubicBezTo>
                  <a:cubicBezTo>
                    <a:pt x="54" y="13036"/>
                    <a:pt x="1" y="13571"/>
                    <a:pt x="1" y="14026"/>
                  </a:cubicBezTo>
                  <a:cubicBezTo>
                    <a:pt x="1" y="14561"/>
                    <a:pt x="81" y="15070"/>
                    <a:pt x="188" y="15525"/>
                  </a:cubicBezTo>
                  <a:cubicBezTo>
                    <a:pt x="268" y="16033"/>
                    <a:pt x="456" y="16462"/>
                    <a:pt x="670" y="16917"/>
                  </a:cubicBezTo>
                  <a:cubicBezTo>
                    <a:pt x="911" y="17345"/>
                    <a:pt x="1259" y="17773"/>
                    <a:pt x="1607" y="18148"/>
                  </a:cubicBezTo>
                  <a:cubicBezTo>
                    <a:pt x="2008" y="18549"/>
                    <a:pt x="2490" y="18924"/>
                    <a:pt x="3052" y="19245"/>
                  </a:cubicBezTo>
                  <a:cubicBezTo>
                    <a:pt x="4149" y="19914"/>
                    <a:pt x="5434" y="20423"/>
                    <a:pt x="6799" y="20744"/>
                  </a:cubicBezTo>
                  <a:cubicBezTo>
                    <a:pt x="8084" y="21065"/>
                    <a:pt x="9449" y="21226"/>
                    <a:pt x="10841" y="21226"/>
                  </a:cubicBezTo>
                  <a:cubicBezTo>
                    <a:pt x="11456" y="21226"/>
                    <a:pt x="12099" y="21199"/>
                    <a:pt x="12795" y="21119"/>
                  </a:cubicBezTo>
                  <a:cubicBezTo>
                    <a:pt x="13357" y="21065"/>
                    <a:pt x="13919" y="20985"/>
                    <a:pt x="14508" y="20878"/>
                  </a:cubicBezTo>
                  <a:cubicBezTo>
                    <a:pt x="15712" y="20691"/>
                    <a:pt x="16810" y="20343"/>
                    <a:pt x="17800" y="19941"/>
                  </a:cubicBezTo>
                  <a:cubicBezTo>
                    <a:pt x="18924" y="19486"/>
                    <a:pt x="19888" y="18924"/>
                    <a:pt x="20691" y="18175"/>
                  </a:cubicBezTo>
                  <a:cubicBezTo>
                    <a:pt x="21119" y="17800"/>
                    <a:pt x="21494" y="17372"/>
                    <a:pt x="21868" y="16917"/>
                  </a:cubicBezTo>
                  <a:cubicBezTo>
                    <a:pt x="22189" y="16435"/>
                    <a:pt x="22537" y="15900"/>
                    <a:pt x="22752" y="15364"/>
                  </a:cubicBezTo>
                  <a:cubicBezTo>
                    <a:pt x="23260" y="14294"/>
                    <a:pt x="23528" y="13089"/>
                    <a:pt x="23608" y="11724"/>
                  </a:cubicBezTo>
                  <a:cubicBezTo>
                    <a:pt x="23662" y="10493"/>
                    <a:pt x="23528" y="9181"/>
                    <a:pt x="23233" y="7897"/>
                  </a:cubicBezTo>
                  <a:cubicBezTo>
                    <a:pt x="23099" y="7308"/>
                    <a:pt x="22885" y="6692"/>
                    <a:pt x="22671" y="6103"/>
                  </a:cubicBezTo>
                  <a:cubicBezTo>
                    <a:pt x="22404" y="5461"/>
                    <a:pt x="22136" y="4926"/>
                    <a:pt x="21815" y="4471"/>
                  </a:cubicBezTo>
                  <a:cubicBezTo>
                    <a:pt x="21520" y="3962"/>
                    <a:pt x="21119" y="3480"/>
                    <a:pt x="20691" y="3052"/>
                  </a:cubicBezTo>
                  <a:cubicBezTo>
                    <a:pt x="20450" y="2811"/>
                    <a:pt x="20209" y="2624"/>
                    <a:pt x="19941" y="2410"/>
                  </a:cubicBezTo>
                  <a:cubicBezTo>
                    <a:pt x="19513" y="2062"/>
                    <a:pt x="19004" y="1741"/>
                    <a:pt x="18549" y="1473"/>
                  </a:cubicBezTo>
                  <a:cubicBezTo>
                    <a:pt x="18549" y="1473"/>
                    <a:pt x="18523" y="1473"/>
                    <a:pt x="18523" y="1446"/>
                  </a:cubicBezTo>
                  <a:cubicBezTo>
                    <a:pt x="18282" y="1312"/>
                    <a:pt x="18041" y="1178"/>
                    <a:pt x="17773" y="1071"/>
                  </a:cubicBezTo>
                  <a:cubicBezTo>
                    <a:pt x="17746" y="1045"/>
                    <a:pt x="17720" y="1045"/>
                    <a:pt x="17666" y="1045"/>
                  </a:cubicBezTo>
                  <a:cubicBezTo>
                    <a:pt x="17452" y="911"/>
                    <a:pt x="17184" y="804"/>
                    <a:pt x="16943" y="750"/>
                  </a:cubicBezTo>
                  <a:cubicBezTo>
                    <a:pt x="16729" y="670"/>
                    <a:pt x="16542" y="616"/>
                    <a:pt x="16328" y="590"/>
                  </a:cubicBezTo>
                  <a:cubicBezTo>
                    <a:pt x="16194" y="536"/>
                    <a:pt x="16114" y="509"/>
                    <a:pt x="16007" y="483"/>
                  </a:cubicBezTo>
                  <a:cubicBezTo>
                    <a:pt x="15873" y="456"/>
                    <a:pt x="15712" y="402"/>
                    <a:pt x="15525" y="376"/>
                  </a:cubicBezTo>
                  <a:cubicBezTo>
                    <a:pt x="15043" y="242"/>
                    <a:pt x="14508" y="135"/>
                    <a:pt x="13892" y="108"/>
                  </a:cubicBezTo>
                  <a:cubicBezTo>
                    <a:pt x="13517" y="54"/>
                    <a:pt x="13169" y="1"/>
                    <a:pt x="12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602;p43"/>
            <p:cNvSpPr/>
            <p:nvPr/>
          </p:nvSpPr>
          <p:spPr>
            <a:xfrm>
              <a:off x="7761925" y="4643425"/>
              <a:ext cx="469100" cy="513250"/>
            </a:xfrm>
            <a:custGeom>
              <a:avLst/>
              <a:gdLst/>
              <a:ahLst/>
              <a:cxnLst/>
              <a:rect l="l" t="t" r="r" b="b"/>
              <a:pathLst>
                <a:path w="18764" h="20530" extrusionOk="0">
                  <a:moveTo>
                    <a:pt x="11858" y="0"/>
                  </a:moveTo>
                  <a:cubicBezTo>
                    <a:pt x="12099" y="161"/>
                    <a:pt x="12367" y="322"/>
                    <a:pt x="12608" y="455"/>
                  </a:cubicBezTo>
                  <a:cubicBezTo>
                    <a:pt x="13491" y="1018"/>
                    <a:pt x="14294" y="1660"/>
                    <a:pt x="14990" y="2409"/>
                  </a:cubicBezTo>
                  <a:cubicBezTo>
                    <a:pt x="15686" y="3132"/>
                    <a:pt x="16328" y="3962"/>
                    <a:pt x="16836" y="4872"/>
                  </a:cubicBezTo>
                  <a:cubicBezTo>
                    <a:pt x="17318" y="5782"/>
                    <a:pt x="17693" y="6745"/>
                    <a:pt x="17934" y="7762"/>
                  </a:cubicBezTo>
                  <a:cubicBezTo>
                    <a:pt x="18041" y="8244"/>
                    <a:pt x="18121" y="8780"/>
                    <a:pt x="18175" y="9288"/>
                  </a:cubicBezTo>
                  <a:cubicBezTo>
                    <a:pt x="18202" y="9823"/>
                    <a:pt x="18202" y="10386"/>
                    <a:pt x="18175" y="10921"/>
                  </a:cubicBezTo>
                  <a:cubicBezTo>
                    <a:pt x="18121" y="11429"/>
                    <a:pt x="18041" y="11965"/>
                    <a:pt x="17934" y="12473"/>
                  </a:cubicBezTo>
                  <a:cubicBezTo>
                    <a:pt x="17800" y="12982"/>
                    <a:pt x="17666" y="13437"/>
                    <a:pt x="17425" y="13919"/>
                  </a:cubicBezTo>
                  <a:cubicBezTo>
                    <a:pt x="17238" y="14374"/>
                    <a:pt x="16997" y="14802"/>
                    <a:pt x="16703" y="15257"/>
                  </a:cubicBezTo>
                  <a:cubicBezTo>
                    <a:pt x="16435" y="15685"/>
                    <a:pt x="16087" y="16060"/>
                    <a:pt x="15766" y="16408"/>
                  </a:cubicBezTo>
                  <a:cubicBezTo>
                    <a:pt x="15016" y="17184"/>
                    <a:pt x="14187" y="17853"/>
                    <a:pt x="13250" y="18362"/>
                  </a:cubicBezTo>
                  <a:cubicBezTo>
                    <a:pt x="12153" y="18951"/>
                    <a:pt x="10975" y="19406"/>
                    <a:pt x="9770" y="19700"/>
                  </a:cubicBezTo>
                  <a:cubicBezTo>
                    <a:pt x="8566" y="19994"/>
                    <a:pt x="7335" y="20155"/>
                    <a:pt x="6077" y="20155"/>
                  </a:cubicBezTo>
                  <a:cubicBezTo>
                    <a:pt x="5859" y="20164"/>
                    <a:pt x="5640" y="20169"/>
                    <a:pt x="5420" y="20169"/>
                  </a:cubicBezTo>
                  <a:cubicBezTo>
                    <a:pt x="4400" y="20169"/>
                    <a:pt x="3365" y="20073"/>
                    <a:pt x="2330" y="19941"/>
                  </a:cubicBezTo>
                  <a:cubicBezTo>
                    <a:pt x="1527" y="19834"/>
                    <a:pt x="777" y="19673"/>
                    <a:pt x="1" y="19459"/>
                  </a:cubicBezTo>
                  <a:lnTo>
                    <a:pt x="1" y="19459"/>
                  </a:lnTo>
                  <a:cubicBezTo>
                    <a:pt x="590" y="19700"/>
                    <a:pt x="1232" y="19887"/>
                    <a:pt x="1874" y="20075"/>
                  </a:cubicBezTo>
                  <a:cubicBezTo>
                    <a:pt x="3132" y="20369"/>
                    <a:pt x="4524" y="20530"/>
                    <a:pt x="5916" y="20530"/>
                  </a:cubicBezTo>
                  <a:cubicBezTo>
                    <a:pt x="6532" y="20530"/>
                    <a:pt x="7147" y="20503"/>
                    <a:pt x="7870" y="20423"/>
                  </a:cubicBezTo>
                  <a:cubicBezTo>
                    <a:pt x="8432" y="20369"/>
                    <a:pt x="8994" y="20289"/>
                    <a:pt x="9556" y="20209"/>
                  </a:cubicBezTo>
                  <a:cubicBezTo>
                    <a:pt x="10761" y="19994"/>
                    <a:pt x="11912" y="19673"/>
                    <a:pt x="12875" y="19272"/>
                  </a:cubicBezTo>
                  <a:cubicBezTo>
                    <a:pt x="13973" y="18790"/>
                    <a:pt x="14963" y="18228"/>
                    <a:pt x="15766" y="17478"/>
                  </a:cubicBezTo>
                  <a:cubicBezTo>
                    <a:pt x="16194" y="17130"/>
                    <a:pt x="16569" y="16675"/>
                    <a:pt x="16917" y="16220"/>
                  </a:cubicBezTo>
                  <a:cubicBezTo>
                    <a:pt x="17292" y="15739"/>
                    <a:pt x="17586" y="15203"/>
                    <a:pt x="17854" y="14668"/>
                  </a:cubicBezTo>
                  <a:cubicBezTo>
                    <a:pt x="18362" y="13597"/>
                    <a:pt x="18630" y="12366"/>
                    <a:pt x="18710" y="11028"/>
                  </a:cubicBezTo>
                  <a:cubicBezTo>
                    <a:pt x="18764" y="9797"/>
                    <a:pt x="18630" y="8485"/>
                    <a:pt x="18335" y="7227"/>
                  </a:cubicBezTo>
                  <a:cubicBezTo>
                    <a:pt x="18202" y="6612"/>
                    <a:pt x="17987" y="6023"/>
                    <a:pt x="17747" y="5407"/>
                  </a:cubicBezTo>
                  <a:cubicBezTo>
                    <a:pt x="17532" y="4765"/>
                    <a:pt x="17211" y="4229"/>
                    <a:pt x="16917" y="3774"/>
                  </a:cubicBezTo>
                  <a:cubicBezTo>
                    <a:pt x="16596" y="3266"/>
                    <a:pt x="16221" y="2811"/>
                    <a:pt x="15793" y="2356"/>
                  </a:cubicBezTo>
                  <a:cubicBezTo>
                    <a:pt x="15552" y="2142"/>
                    <a:pt x="15311" y="1928"/>
                    <a:pt x="15043" y="1740"/>
                  </a:cubicBezTo>
                  <a:cubicBezTo>
                    <a:pt x="14615" y="1366"/>
                    <a:pt x="14106" y="1071"/>
                    <a:pt x="13651" y="803"/>
                  </a:cubicBezTo>
                  <a:cubicBezTo>
                    <a:pt x="13651" y="803"/>
                    <a:pt x="13598" y="803"/>
                    <a:pt x="13598" y="750"/>
                  </a:cubicBezTo>
                  <a:cubicBezTo>
                    <a:pt x="13384" y="616"/>
                    <a:pt x="13143" y="482"/>
                    <a:pt x="12875" y="402"/>
                  </a:cubicBezTo>
                  <a:lnTo>
                    <a:pt x="12768" y="348"/>
                  </a:lnTo>
                  <a:cubicBezTo>
                    <a:pt x="12527" y="215"/>
                    <a:pt x="12260" y="134"/>
                    <a:pt x="12045" y="54"/>
                  </a:cubicBezTo>
                  <a:cubicBezTo>
                    <a:pt x="11965" y="27"/>
                    <a:pt x="11912" y="27"/>
                    <a:pt x="118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603;p43"/>
            <p:cNvSpPr/>
            <p:nvPr/>
          </p:nvSpPr>
          <p:spPr>
            <a:xfrm>
              <a:off x="8189525" y="4785275"/>
              <a:ext cx="25" cy="25"/>
            </a:xfrm>
            <a:custGeom>
              <a:avLst/>
              <a:gdLst/>
              <a:ahLst/>
              <a:cxnLst/>
              <a:rect l="l" t="t" r="r" b="b"/>
              <a:pathLst>
                <a:path w="1" h="1" extrusionOk="0">
                  <a:moveTo>
                    <a:pt x="0" y="1"/>
                  </a:moveTo>
                  <a:lnTo>
                    <a:pt x="0" y="1"/>
                  </a:lnTo>
                  <a:lnTo>
                    <a:pt x="0" y="1"/>
                  </a:lnTo>
                  <a:lnTo>
                    <a:pt x="0" y="1"/>
                  </a:lnTo>
                  <a:lnTo>
                    <a:pt x="0"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04;p43"/>
            <p:cNvSpPr/>
            <p:nvPr/>
          </p:nvSpPr>
          <p:spPr>
            <a:xfrm>
              <a:off x="7665575" y="4655475"/>
              <a:ext cx="531325" cy="475100"/>
            </a:xfrm>
            <a:custGeom>
              <a:avLst/>
              <a:gdLst/>
              <a:ahLst/>
              <a:cxnLst/>
              <a:rect l="l" t="t" r="r" b="b"/>
              <a:pathLst>
                <a:path w="21253" h="19004" extrusionOk="0">
                  <a:moveTo>
                    <a:pt x="10600" y="0"/>
                  </a:moveTo>
                  <a:cubicBezTo>
                    <a:pt x="9984" y="0"/>
                    <a:pt x="9342" y="81"/>
                    <a:pt x="8699" y="188"/>
                  </a:cubicBezTo>
                  <a:cubicBezTo>
                    <a:pt x="7629" y="348"/>
                    <a:pt x="6585" y="669"/>
                    <a:pt x="5621" y="1151"/>
                  </a:cubicBezTo>
                  <a:cubicBezTo>
                    <a:pt x="4631" y="1606"/>
                    <a:pt x="3748" y="2249"/>
                    <a:pt x="3052" y="2944"/>
                  </a:cubicBezTo>
                  <a:cubicBezTo>
                    <a:pt x="2650" y="3346"/>
                    <a:pt x="2302" y="3774"/>
                    <a:pt x="2008" y="4256"/>
                  </a:cubicBezTo>
                  <a:cubicBezTo>
                    <a:pt x="1714" y="4711"/>
                    <a:pt x="1446" y="5300"/>
                    <a:pt x="1205" y="5889"/>
                  </a:cubicBezTo>
                  <a:cubicBezTo>
                    <a:pt x="830" y="6959"/>
                    <a:pt x="643" y="8057"/>
                    <a:pt x="429" y="9181"/>
                  </a:cubicBezTo>
                  <a:lnTo>
                    <a:pt x="402" y="9449"/>
                  </a:lnTo>
                  <a:cubicBezTo>
                    <a:pt x="322" y="9743"/>
                    <a:pt x="295" y="10037"/>
                    <a:pt x="242" y="10332"/>
                  </a:cubicBezTo>
                  <a:cubicBezTo>
                    <a:pt x="161" y="10599"/>
                    <a:pt x="134" y="10867"/>
                    <a:pt x="108" y="11108"/>
                  </a:cubicBezTo>
                  <a:cubicBezTo>
                    <a:pt x="27" y="11643"/>
                    <a:pt x="1" y="12125"/>
                    <a:pt x="1" y="12553"/>
                  </a:cubicBezTo>
                  <a:cubicBezTo>
                    <a:pt x="1" y="13008"/>
                    <a:pt x="27" y="13490"/>
                    <a:pt x="134" y="13892"/>
                  </a:cubicBezTo>
                  <a:cubicBezTo>
                    <a:pt x="242" y="14320"/>
                    <a:pt x="402" y="14721"/>
                    <a:pt x="616" y="15123"/>
                  </a:cubicBezTo>
                  <a:cubicBezTo>
                    <a:pt x="804" y="15524"/>
                    <a:pt x="1098" y="15899"/>
                    <a:pt x="1446" y="16220"/>
                  </a:cubicBezTo>
                  <a:cubicBezTo>
                    <a:pt x="1821" y="16595"/>
                    <a:pt x="2195" y="16889"/>
                    <a:pt x="2758" y="17237"/>
                  </a:cubicBezTo>
                  <a:cubicBezTo>
                    <a:pt x="3721" y="17826"/>
                    <a:pt x="4845" y="18281"/>
                    <a:pt x="6130" y="18602"/>
                  </a:cubicBezTo>
                  <a:cubicBezTo>
                    <a:pt x="7254" y="18870"/>
                    <a:pt x="8512" y="19004"/>
                    <a:pt x="9743" y="19004"/>
                  </a:cubicBezTo>
                  <a:cubicBezTo>
                    <a:pt x="10279" y="19004"/>
                    <a:pt x="10841" y="18977"/>
                    <a:pt x="11456" y="18897"/>
                  </a:cubicBezTo>
                  <a:cubicBezTo>
                    <a:pt x="11938" y="18870"/>
                    <a:pt x="12473" y="18763"/>
                    <a:pt x="12982" y="18709"/>
                  </a:cubicBezTo>
                  <a:cubicBezTo>
                    <a:pt x="14053" y="18495"/>
                    <a:pt x="15070" y="18228"/>
                    <a:pt x="15953" y="17880"/>
                  </a:cubicBezTo>
                  <a:cubicBezTo>
                    <a:pt x="16917" y="17478"/>
                    <a:pt x="17800" y="16943"/>
                    <a:pt x="18549" y="16301"/>
                  </a:cubicBezTo>
                  <a:cubicBezTo>
                    <a:pt x="18897" y="15953"/>
                    <a:pt x="19272" y="15605"/>
                    <a:pt x="19566" y="15150"/>
                  </a:cubicBezTo>
                  <a:cubicBezTo>
                    <a:pt x="19888" y="14748"/>
                    <a:pt x="20182" y="14293"/>
                    <a:pt x="20423" y="13785"/>
                  </a:cubicBezTo>
                  <a:cubicBezTo>
                    <a:pt x="20851" y="12848"/>
                    <a:pt x="21119" y="11750"/>
                    <a:pt x="21172" y="10546"/>
                  </a:cubicBezTo>
                  <a:cubicBezTo>
                    <a:pt x="21253" y="9449"/>
                    <a:pt x="21119" y="8271"/>
                    <a:pt x="20851" y="7120"/>
                  </a:cubicBezTo>
                  <a:cubicBezTo>
                    <a:pt x="20717" y="6585"/>
                    <a:pt x="20557" y="6049"/>
                    <a:pt x="20316" y="5514"/>
                  </a:cubicBezTo>
                  <a:cubicBezTo>
                    <a:pt x="20075" y="4952"/>
                    <a:pt x="19834" y="4497"/>
                    <a:pt x="19566" y="4042"/>
                  </a:cubicBezTo>
                  <a:cubicBezTo>
                    <a:pt x="19272" y="3587"/>
                    <a:pt x="18924" y="3185"/>
                    <a:pt x="18576" y="2811"/>
                  </a:cubicBezTo>
                  <a:cubicBezTo>
                    <a:pt x="18201" y="2436"/>
                    <a:pt x="17800" y="2141"/>
                    <a:pt x="17318" y="1847"/>
                  </a:cubicBezTo>
                  <a:cubicBezTo>
                    <a:pt x="16515" y="1339"/>
                    <a:pt x="15578" y="910"/>
                    <a:pt x="14427" y="589"/>
                  </a:cubicBezTo>
                  <a:cubicBezTo>
                    <a:pt x="14186" y="509"/>
                    <a:pt x="13946" y="455"/>
                    <a:pt x="13651" y="375"/>
                  </a:cubicBezTo>
                  <a:cubicBezTo>
                    <a:pt x="13276" y="268"/>
                    <a:pt x="13009" y="241"/>
                    <a:pt x="12741" y="214"/>
                  </a:cubicBezTo>
                  <a:cubicBezTo>
                    <a:pt x="12447" y="161"/>
                    <a:pt x="12179" y="134"/>
                    <a:pt x="11831" y="107"/>
                  </a:cubicBezTo>
                  <a:cubicBezTo>
                    <a:pt x="11456" y="0"/>
                    <a:pt x="11055" y="0"/>
                    <a:pt x="10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605;p43"/>
            <p:cNvSpPr/>
            <p:nvPr/>
          </p:nvSpPr>
          <p:spPr>
            <a:xfrm>
              <a:off x="7949975" y="4655475"/>
              <a:ext cx="56225" cy="16075"/>
            </a:xfrm>
            <a:custGeom>
              <a:avLst/>
              <a:gdLst/>
              <a:ahLst/>
              <a:cxnLst/>
              <a:rect l="l" t="t" r="r" b="b"/>
              <a:pathLst>
                <a:path w="2249" h="643" extrusionOk="0">
                  <a:moveTo>
                    <a:pt x="134" y="0"/>
                  </a:moveTo>
                  <a:cubicBezTo>
                    <a:pt x="134" y="54"/>
                    <a:pt x="107" y="54"/>
                    <a:pt x="80" y="54"/>
                  </a:cubicBezTo>
                  <a:cubicBezTo>
                    <a:pt x="27" y="81"/>
                    <a:pt x="0" y="107"/>
                    <a:pt x="0" y="134"/>
                  </a:cubicBezTo>
                  <a:cubicBezTo>
                    <a:pt x="0" y="188"/>
                    <a:pt x="0" y="214"/>
                    <a:pt x="27" y="241"/>
                  </a:cubicBezTo>
                  <a:cubicBezTo>
                    <a:pt x="80" y="268"/>
                    <a:pt x="107" y="321"/>
                    <a:pt x="134" y="321"/>
                  </a:cubicBezTo>
                  <a:cubicBezTo>
                    <a:pt x="803" y="348"/>
                    <a:pt x="1445" y="455"/>
                    <a:pt x="2088" y="643"/>
                  </a:cubicBezTo>
                  <a:cubicBezTo>
                    <a:pt x="2115" y="643"/>
                    <a:pt x="2141" y="643"/>
                    <a:pt x="2168" y="616"/>
                  </a:cubicBezTo>
                  <a:cubicBezTo>
                    <a:pt x="2195" y="589"/>
                    <a:pt x="2248" y="536"/>
                    <a:pt x="2248" y="509"/>
                  </a:cubicBezTo>
                  <a:cubicBezTo>
                    <a:pt x="2248" y="482"/>
                    <a:pt x="2248" y="455"/>
                    <a:pt x="2195" y="402"/>
                  </a:cubicBezTo>
                  <a:cubicBezTo>
                    <a:pt x="2168" y="375"/>
                    <a:pt x="2141" y="348"/>
                    <a:pt x="2115" y="348"/>
                  </a:cubicBezTo>
                  <a:cubicBezTo>
                    <a:pt x="1472" y="134"/>
                    <a:pt x="803" y="54"/>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606;p43"/>
            <p:cNvSpPr/>
            <p:nvPr/>
          </p:nvSpPr>
          <p:spPr>
            <a:xfrm>
              <a:off x="7933900" y="4655475"/>
              <a:ext cx="59575" cy="13825"/>
            </a:xfrm>
            <a:custGeom>
              <a:avLst/>
              <a:gdLst/>
              <a:ahLst/>
              <a:cxnLst/>
              <a:rect l="l" t="t" r="r" b="b"/>
              <a:pathLst>
                <a:path w="2383" h="553" extrusionOk="0">
                  <a:moveTo>
                    <a:pt x="108" y="0"/>
                  </a:moveTo>
                  <a:cubicBezTo>
                    <a:pt x="81" y="0"/>
                    <a:pt x="1" y="107"/>
                    <a:pt x="54" y="188"/>
                  </a:cubicBezTo>
                  <a:cubicBezTo>
                    <a:pt x="54" y="214"/>
                    <a:pt x="81" y="241"/>
                    <a:pt x="81" y="268"/>
                  </a:cubicBezTo>
                  <a:cubicBezTo>
                    <a:pt x="108" y="321"/>
                    <a:pt x="134" y="321"/>
                    <a:pt x="188" y="321"/>
                  </a:cubicBezTo>
                  <a:cubicBezTo>
                    <a:pt x="456" y="321"/>
                    <a:pt x="750" y="321"/>
                    <a:pt x="1018" y="348"/>
                  </a:cubicBezTo>
                  <a:lnTo>
                    <a:pt x="991" y="348"/>
                  </a:lnTo>
                  <a:cubicBezTo>
                    <a:pt x="1392" y="375"/>
                    <a:pt x="1821" y="455"/>
                    <a:pt x="2222" y="536"/>
                  </a:cubicBezTo>
                  <a:cubicBezTo>
                    <a:pt x="2234" y="547"/>
                    <a:pt x="2248" y="553"/>
                    <a:pt x="2263" y="553"/>
                  </a:cubicBezTo>
                  <a:cubicBezTo>
                    <a:pt x="2318" y="553"/>
                    <a:pt x="2383" y="485"/>
                    <a:pt x="2383" y="402"/>
                  </a:cubicBezTo>
                  <a:cubicBezTo>
                    <a:pt x="2383" y="375"/>
                    <a:pt x="2383" y="348"/>
                    <a:pt x="2356" y="321"/>
                  </a:cubicBezTo>
                  <a:cubicBezTo>
                    <a:pt x="2329" y="268"/>
                    <a:pt x="2276" y="241"/>
                    <a:pt x="2249" y="241"/>
                  </a:cubicBezTo>
                  <a:cubicBezTo>
                    <a:pt x="1553" y="54"/>
                    <a:pt x="857" y="0"/>
                    <a:pt x="10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607;p43"/>
            <p:cNvSpPr/>
            <p:nvPr/>
          </p:nvSpPr>
          <p:spPr>
            <a:xfrm>
              <a:off x="7929900" y="4655475"/>
              <a:ext cx="62925" cy="13825"/>
            </a:xfrm>
            <a:custGeom>
              <a:avLst/>
              <a:gdLst/>
              <a:ahLst/>
              <a:cxnLst/>
              <a:rect l="l" t="t" r="r" b="b"/>
              <a:pathLst>
                <a:path w="2517" h="553" extrusionOk="0">
                  <a:moveTo>
                    <a:pt x="134" y="0"/>
                  </a:moveTo>
                  <a:cubicBezTo>
                    <a:pt x="80" y="0"/>
                    <a:pt x="0" y="81"/>
                    <a:pt x="0" y="188"/>
                  </a:cubicBezTo>
                  <a:cubicBezTo>
                    <a:pt x="0" y="268"/>
                    <a:pt x="80" y="321"/>
                    <a:pt x="161" y="321"/>
                  </a:cubicBezTo>
                  <a:cubicBezTo>
                    <a:pt x="509" y="321"/>
                    <a:pt x="830" y="321"/>
                    <a:pt x="1178" y="348"/>
                  </a:cubicBezTo>
                  <a:cubicBezTo>
                    <a:pt x="1579" y="375"/>
                    <a:pt x="1954" y="455"/>
                    <a:pt x="2355" y="536"/>
                  </a:cubicBezTo>
                  <a:cubicBezTo>
                    <a:pt x="2367" y="547"/>
                    <a:pt x="2381" y="553"/>
                    <a:pt x="2397" y="553"/>
                  </a:cubicBezTo>
                  <a:cubicBezTo>
                    <a:pt x="2451" y="553"/>
                    <a:pt x="2516" y="485"/>
                    <a:pt x="2516" y="402"/>
                  </a:cubicBezTo>
                  <a:cubicBezTo>
                    <a:pt x="2516" y="375"/>
                    <a:pt x="2516" y="348"/>
                    <a:pt x="2489" y="321"/>
                  </a:cubicBezTo>
                  <a:cubicBezTo>
                    <a:pt x="2436" y="268"/>
                    <a:pt x="2409" y="241"/>
                    <a:pt x="2382" y="241"/>
                  </a:cubicBezTo>
                  <a:cubicBezTo>
                    <a:pt x="1713" y="54"/>
                    <a:pt x="1044" y="0"/>
                    <a:pt x="34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608;p43"/>
            <p:cNvSpPr/>
            <p:nvPr/>
          </p:nvSpPr>
          <p:spPr>
            <a:xfrm>
              <a:off x="7929900" y="4655475"/>
              <a:ext cx="57550" cy="12900"/>
            </a:xfrm>
            <a:custGeom>
              <a:avLst/>
              <a:gdLst/>
              <a:ahLst/>
              <a:cxnLst/>
              <a:rect l="l" t="t" r="r" b="b"/>
              <a:pathLst>
                <a:path w="2302" h="516" extrusionOk="0">
                  <a:moveTo>
                    <a:pt x="80" y="0"/>
                  </a:moveTo>
                  <a:cubicBezTo>
                    <a:pt x="80" y="0"/>
                    <a:pt x="0" y="107"/>
                    <a:pt x="0" y="188"/>
                  </a:cubicBezTo>
                  <a:cubicBezTo>
                    <a:pt x="0" y="214"/>
                    <a:pt x="27" y="241"/>
                    <a:pt x="27" y="268"/>
                  </a:cubicBezTo>
                  <a:cubicBezTo>
                    <a:pt x="80" y="321"/>
                    <a:pt x="107" y="321"/>
                    <a:pt x="134" y="321"/>
                  </a:cubicBezTo>
                  <a:cubicBezTo>
                    <a:pt x="509" y="321"/>
                    <a:pt x="830" y="321"/>
                    <a:pt x="1205" y="348"/>
                  </a:cubicBezTo>
                  <a:lnTo>
                    <a:pt x="1178" y="348"/>
                  </a:lnTo>
                  <a:cubicBezTo>
                    <a:pt x="1499" y="375"/>
                    <a:pt x="1820" y="402"/>
                    <a:pt x="2115" y="509"/>
                  </a:cubicBezTo>
                  <a:cubicBezTo>
                    <a:pt x="2124" y="513"/>
                    <a:pt x="2135" y="516"/>
                    <a:pt x="2146" y="516"/>
                  </a:cubicBezTo>
                  <a:cubicBezTo>
                    <a:pt x="2202" y="516"/>
                    <a:pt x="2275" y="464"/>
                    <a:pt x="2275" y="375"/>
                  </a:cubicBezTo>
                  <a:cubicBezTo>
                    <a:pt x="2302" y="268"/>
                    <a:pt x="2248" y="214"/>
                    <a:pt x="2141" y="214"/>
                  </a:cubicBezTo>
                  <a:cubicBezTo>
                    <a:pt x="1472" y="54"/>
                    <a:pt x="776" y="54"/>
                    <a:pt x="8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609;p43"/>
            <p:cNvSpPr/>
            <p:nvPr/>
          </p:nvSpPr>
          <p:spPr>
            <a:xfrm>
              <a:off x="7937250" y="4654800"/>
              <a:ext cx="63600" cy="16375"/>
            </a:xfrm>
            <a:custGeom>
              <a:avLst/>
              <a:gdLst/>
              <a:ahLst/>
              <a:cxnLst/>
              <a:rect l="l" t="t" r="r" b="b"/>
              <a:pathLst>
                <a:path w="2544" h="655" extrusionOk="0">
                  <a:moveTo>
                    <a:pt x="215" y="0"/>
                  </a:moveTo>
                  <a:cubicBezTo>
                    <a:pt x="81" y="0"/>
                    <a:pt x="54" y="27"/>
                    <a:pt x="54" y="81"/>
                  </a:cubicBezTo>
                  <a:cubicBezTo>
                    <a:pt x="0" y="108"/>
                    <a:pt x="0" y="134"/>
                    <a:pt x="0" y="161"/>
                  </a:cubicBezTo>
                  <a:cubicBezTo>
                    <a:pt x="0" y="215"/>
                    <a:pt x="54" y="241"/>
                    <a:pt x="54" y="268"/>
                  </a:cubicBezTo>
                  <a:cubicBezTo>
                    <a:pt x="81" y="295"/>
                    <a:pt x="108" y="295"/>
                    <a:pt x="134" y="295"/>
                  </a:cubicBezTo>
                  <a:cubicBezTo>
                    <a:pt x="375" y="295"/>
                    <a:pt x="589" y="348"/>
                    <a:pt x="803" y="348"/>
                  </a:cubicBezTo>
                  <a:lnTo>
                    <a:pt x="777" y="348"/>
                  </a:lnTo>
                  <a:cubicBezTo>
                    <a:pt x="1258" y="375"/>
                    <a:pt x="1740" y="429"/>
                    <a:pt x="2222" y="616"/>
                  </a:cubicBezTo>
                  <a:cubicBezTo>
                    <a:pt x="2249" y="616"/>
                    <a:pt x="2249" y="616"/>
                    <a:pt x="2276" y="643"/>
                  </a:cubicBezTo>
                  <a:cubicBezTo>
                    <a:pt x="2311" y="643"/>
                    <a:pt x="2335" y="655"/>
                    <a:pt x="2363" y="655"/>
                  </a:cubicBezTo>
                  <a:cubicBezTo>
                    <a:pt x="2377" y="655"/>
                    <a:pt x="2392" y="652"/>
                    <a:pt x="2409" y="643"/>
                  </a:cubicBezTo>
                  <a:cubicBezTo>
                    <a:pt x="2463" y="643"/>
                    <a:pt x="2490" y="616"/>
                    <a:pt x="2516" y="563"/>
                  </a:cubicBezTo>
                  <a:cubicBezTo>
                    <a:pt x="2543" y="536"/>
                    <a:pt x="2543" y="509"/>
                    <a:pt x="2516" y="429"/>
                  </a:cubicBezTo>
                  <a:cubicBezTo>
                    <a:pt x="2516" y="402"/>
                    <a:pt x="2490" y="375"/>
                    <a:pt x="2436" y="348"/>
                  </a:cubicBezTo>
                  <a:cubicBezTo>
                    <a:pt x="2276" y="268"/>
                    <a:pt x="2088" y="215"/>
                    <a:pt x="1901" y="161"/>
                  </a:cubicBezTo>
                  <a:cubicBezTo>
                    <a:pt x="1714" y="134"/>
                    <a:pt x="1499" y="108"/>
                    <a:pt x="1339" y="81"/>
                  </a:cubicBezTo>
                  <a:cubicBezTo>
                    <a:pt x="964" y="27"/>
                    <a:pt x="563" y="0"/>
                    <a:pt x="2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610;p43"/>
            <p:cNvSpPr/>
            <p:nvPr/>
          </p:nvSpPr>
          <p:spPr>
            <a:xfrm>
              <a:off x="7938600" y="4655475"/>
              <a:ext cx="56225" cy="14000"/>
            </a:xfrm>
            <a:custGeom>
              <a:avLst/>
              <a:gdLst/>
              <a:ahLst/>
              <a:cxnLst/>
              <a:rect l="l" t="t" r="r" b="b"/>
              <a:pathLst>
                <a:path w="2249" h="560" extrusionOk="0">
                  <a:moveTo>
                    <a:pt x="134" y="0"/>
                  </a:moveTo>
                  <a:cubicBezTo>
                    <a:pt x="54" y="0"/>
                    <a:pt x="0" y="81"/>
                    <a:pt x="0" y="188"/>
                  </a:cubicBezTo>
                  <a:cubicBezTo>
                    <a:pt x="0" y="268"/>
                    <a:pt x="54" y="321"/>
                    <a:pt x="161" y="321"/>
                  </a:cubicBezTo>
                  <a:cubicBezTo>
                    <a:pt x="428" y="321"/>
                    <a:pt x="696" y="321"/>
                    <a:pt x="937" y="348"/>
                  </a:cubicBezTo>
                  <a:lnTo>
                    <a:pt x="883" y="348"/>
                  </a:lnTo>
                  <a:cubicBezTo>
                    <a:pt x="1285" y="375"/>
                    <a:pt x="1660" y="455"/>
                    <a:pt x="2034" y="536"/>
                  </a:cubicBezTo>
                  <a:cubicBezTo>
                    <a:pt x="2052" y="536"/>
                    <a:pt x="2070" y="559"/>
                    <a:pt x="2088" y="559"/>
                  </a:cubicBezTo>
                  <a:cubicBezTo>
                    <a:pt x="2097" y="559"/>
                    <a:pt x="2106" y="553"/>
                    <a:pt x="2115" y="536"/>
                  </a:cubicBezTo>
                  <a:cubicBezTo>
                    <a:pt x="2168" y="536"/>
                    <a:pt x="2195" y="509"/>
                    <a:pt x="2222" y="482"/>
                  </a:cubicBezTo>
                  <a:cubicBezTo>
                    <a:pt x="2248" y="455"/>
                    <a:pt x="2248" y="402"/>
                    <a:pt x="2222" y="348"/>
                  </a:cubicBezTo>
                  <a:cubicBezTo>
                    <a:pt x="2222" y="321"/>
                    <a:pt x="2195" y="268"/>
                    <a:pt x="2168" y="241"/>
                  </a:cubicBezTo>
                  <a:cubicBezTo>
                    <a:pt x="1981" y="188"/>
                    <a:pt x="1820" y="134"/>
                    <a:pt x="1660" y="107"/>
                  </a:cubicBezTo>
                  <a:cubicBezTo>
                    <a:pt x="1499" y="81"/>
                    <a:pt x="1312" y="54"/>
                    <a:pt x="1151" y="54"/>
                  </a:cubicBezTo>
                  <a:cubicBezTo>
                    <a:pt x="830" y="0"/>
                    <a:pt x="509" y="0"/>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611;p43"/>
            <p:cNvSpPr/>
            <p:nvPr/>
          </p:nvSpPr>
          <p:spPr>
            <a:xfrm>
              <a:off x="7925200" y="4654800"/>
              <a:ext cx="60925" cy="11825"/>
            </a:xfrm>
            <a:custGeom>
              <a:avLst/>
              <a:gdLst/>
              <a:ahLst/>
              <a:cxnLst/>
              <a:rect l="l" t="t" r="r" b="b"/>
              <a:pathLst>
                <a:path w="2437" h="473" extrusionOk="0">
                  <a:moveTo>
                    <a:pt x="938" y="0"/>
                  </a:moveTo>
                  <a:cubicBezTo>
                    <a:pt x="616" y="0"/>
                    <a:pt x="349" y="27"/>
                    <a:pt x="135" y="81"/>
                  </a:cubicBezTo>
                  <a:cubicBezTo>
                    <a:pt x="54" y="81"/>
                    <a:pt x="1" y="134"/>
                    <a:pt x="1" y="241"/>
                  </a:cubicBezTo>
                  <a:cubicBezTo>
                    <a:pt x="1" y="289"/>
                    <a:pt x="43" y="379"/>
                    <a:pt x="128" y="379"/>
                  </a:cubicBezTo>
                  <a:cubicBezTo>
                    <a:pt x="139" y="379"/>
                    <a:pt x="150" y="378"/>
                    <a:pt x="161" y="375"/>
                  </a:cubicBezTo>
                  <a:cubicBezTo>
                    <a:pt x="438" y="357"/>
                    <a:pt x="715" y="326"/>
                    <a:pt x="992" y="326"/>
                  </a:cubicBezTo>
                  <a:cubicBezTo>
                    <a:pt x="1117" y="326"/>
                    <a:pt x="1241" y="332"/>
                    <a:pt x="1366" y="348"/>
                  </a:cubicBezTo>
                  <a:lnTo>
                    <a:pt x="1339" y="348"/>
                  </a:lnTo>
                  <a:cubicBezTo>
                    <a:pt x="1633" y="375"/>
                    <a:pt x="1928" y="402"/>
                    <a:pt x="2222" y="455"/>
                  </a:cubicBezTo>
                  <a:cubicBezTo>
                    <a:pt x="2240" y="468"/>
                    <a:pt x="2260" y="473"/>
                    <a:pt x="2279" y="473"/>
                  </a:cubicBezTo>
                  <a:cubicBezTo>
                    <a:pt x="2345" y="473"/>
                    <a:pt x="2410" y="411"/>
                    <a:pt x="2410" y="348"/>
                  </a:cubicBezTo>
                  <a:cubicBezTo>
                    <a:pt x="2436" y="241"/>
                    <a:pt x="2356" y="161"/>
                    <a:pt x="2276" y="161"/>
                  </a:cubicBezTo>
                  <a:cubicBezTo>
                    <a:pt x="1928" y="54"/>
                    <a:pt x="1553" y="27"/>
                    <a:pt x="123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612;p43"/>
            <p:cNvSpPr/>
            <p:nvPr/>
          </p:nvSpPr>
          <p:spPr>
            <a:xfrm>
              <a:off x="8042975" y="4677550"/>
              <a:ext cx="28125" cy="15300"/>
            </a:xfrm>
            <a:custGeom>
              <a:avLst/>
              <a:gdLst/>
              <a:ahLst/>
              <a:cxnLst/>
              <a:rect l="l" t="t" r="r" b="b"/>
              <a:pathLst>
                <a:path w="1125" h="612" extrusionOk="0">
                  <a:moveTo>
                    <a:pt x="161" y="1"/>
                  </a:moveTo>
                  <a:cubicBezTo>
                    <a:pt x="134" y="1"/>
                    <a:pt x="108" y="27"/>
                    <a:pt x="54" y="27"/>
                  </a:cubicBezTo>
                  <a:cubicBezTo>
                    <a:pt x="27" y="54"/>
                    <a:pt x="0" y="108"/>
                    <a:pt x="0" y="134"/>
                  </a:cubicBezTo>
                  <a:cubicBezTo>
                    <a:pt x="0" y="161"/>
                    <a:pt x="0" y="188"/>
                    <a:pt x="27" y="241"/>
                  </a:cubicBezTo>
                  <a:cubicBezTo>
                    <a:pt x="54" y="268"/>
                    <a:pt x="108" y="295"/>
                    <a:pt x="134" y="295"/>
                  </a:cubicBezTo>
                  <a:cubicBezTo>
                    <a:pt x="161" y="322"/>
                    <a:pt x="215" y="322"/>
                    <a:pt x="268" y="375"/>
                  </a:cubicBezTo>
                  <a:cubicBezTo>
                    <a:pt x="455" y="429"/>
                    <a:pt x="696" y="536"/>
                    <a:pt x="884" y="589"/>
                  </a:cubicBezTo>
                  <a:cubicBezTo>
                    <a:pt x="907" y="605"/>
                    <a:pt x="933" y="612"/>
                    <a:pt x="958" y="612"/>
                  </a:cubicBezTo>
                  <a:cubicBezTo>
                    <a:pt x="1020" y="612"/>
                    <a:pt x="1079" y="574"/>
                    <a:pt x="1098" y="536"/>
                  </a:cubicBezTo>
                  <a:cubicBezTo>
                    <a:pt x="1125" y="456"/>
                    <a:pt x="1098" y="375"/>
                    <a:pt x="1018" y="322"/>
                  </a:cubicBezTo>
                  <a:cubicBezTo>
                    <a:pt x="750" y="188"/>
                    <a:pt x="455" y="108"/>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613;p43"/>
            <p:cNvSpPr/>
            <p:nvPr/>
          </p:nvSpPr>
          <p:spPr>
            <a:xfrm>
              <a:off x="8033600" y="4674200"/>
              <a:ext cx="44200" cy="21275"/>
            </a:xfrm>
            <a:custGeom>
              <a:avLst/>
              <a:gdLst/>
              <a:ahLst/>
              <a:cxnLst/>
              <a:rect l="l" t="t" r="r" b="b"/>
              <a:pathLst>
                <a:path w="1768" h="851" extrusionOk="0">
                  <a:moveTo>
                    <a:pt x="242" y="1"/>
                  </a:moveTo>
                  <a:cubicBezTo>
                    <a:pt x="135" y="1"/>
                    <a:pt x="81" y="54"/>
                    <a:pt x="28" y="135"/>
                  </a:cubicBezTo>
                  <a:cubicBezTo>
                    <a:pt x="1" y="242"/>
                    <a:pt x="81" y="295"/>
                    <a:pt x="161" y="295"/>
                  </a:cubicBezTo>
                  <a:cubicBezTo>
                    <a:pt x="402" y="375"/>
                    <a:pt x="616" y="402"/>
                    <a:pt x="830" y="509"/>
                  </a:cubicBezTo>
                  <a:cubicBezTo>
                    <a:pt x="1071" y="590"/>
                    <a:pt x="1312" y="697"/>
                    <a:pt x="1500" y="830"/>
                  </a:cubicBezTo>
                  <a:cubicBezTo>
                    <a:pt x="1526" y="844"/>
                    <a:pt x="1546" y="850"/>
                    <a:pt x="1567" y="850"/>
                  </a:cubicBezTo>
                  <a:cubicBezTo>
                    <a:pt x="1587" y="850"/>
                    <a:pt x="1607" y="844"/>
                    <a:pt x="1633" y="830"/>
                  </a:cubicBezTo>
                  <a:cubicBezTo>
                    <a:pt x="1687" y="830"/>
                    <a:pt x="1714" y="804"/>
                    <a:pt x="1741" y="777"/>
                  </a:cubicBezTo>
                  <a:cubicBezTo>
                    <a:pt x="1767" y="723"/>
                    <a:pt x="1767" y="697"/>
                    <a:pt x="1741" y="643"/>
                  </a:cubicBezTo>
                  <a:cubicBezTo>
                    <a:pt x="1741" y="590"/>
                    <a:pt x="1714" y="563"/>
                    <a:pt x="1660" y="536"/>
                  </a:cubicBezTo>
                  <a:cubicBezTo>
                    <a:pt x="1232" y="268"/>
                    <a:pt x="777" y="108"/>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614;p43"/>
            <p:cNvSpPr/>
            <p:nvPr/>
          </p:nvSpPr>
          <p:spPr>
            <a:xfrm>
              <a:off x="8030925" y="4672200"/>
              <a:ext cx="48875" cy="22600"/>
            </a:xfrm>
            <a:custGeom>
              <a:avLst/>
              <a:gdLst/>
              <a:ahLst/>
              <a:cxnLst/>
              <a:rect l="l" t="t" r="r" b="b"/>
              <a:pathLst>
                <a:path w="1955" h="904" extrusionOk="0">
                  <a:moveTo>
                    <a:pt x="215" y="0"/>
                  </a:moveTo>
                  <a:cubicBezTo>
                    <a:pt x="81" y="54"/>
                    <a:pt x="1" y="81"/>
                    <a:pt x="1" y="134"/>
                  </a:cubicBezTo>
                  <a:cubicBezTo>
                    <a:pt x="1" y="215"/>
                    <a:pt x="54" y="322"/>
                    <a:pt x="135" y="322"/>
                  </a:cubicBezTo>
                  <a:cubicBezTo>
                    <a:pt x="456" y="375"/>
                    <a:pt x="750" y="455"/>
                    <a:pt x="1018" y="536"/>
                  </a:cubicBezTo>
                  <a:cubicBezTo>
                    <a:pt x="1259" y="616"/>
                    <a:pt x="1473" y="750"/>
                    <a:pt x="1687" y="884"/>
                  </a:cubicBezTo>
                  <a:cubicBezTo>
                    <a:pt x="1700" y="897"/>
                    <a:pt x="1714" y="904"/>
                    <a:pt x="1734" y="904"/>
                  </a:cubicBezTo>
                  <a:cubicBezTo>
                    <a:pt x="1754" y="904"/>
                    <a:pt x="1781" y="897"/>
                    <a:pt x="1821" y="884"/>
                  </a:cubicBezTo>
                  <a:cubicBezTo>
                    <a:pt x="1848" y="884"/>
                    <a:pt x="1874" y="857"/>
                    <a:pt x="1928" y="803"/>
                  </a:cubicBezTo>
                  <a:cubicBezTo>
                    <a:pt x="1955" y="777"/>
                    <a:pt x="1955" y="750"/>
                    <a:pt x="1928" y="670"/>
                  </a:cubicBezTo>
                  <a:cubicBezTo>
                    <a:pt x="1928" y="643"/>
                    <a:pt x="1874" y="616"/>
                    <a:pt x="1848" y="589"/>
                  </a:cubicBezTo>
                  <a:cubicBezTo>
                    <a:pt x="1393" y="268"/>
                    <a:pt x="777" y="107"/>
                    <a:pt x="2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615;p43"/>
            <p:cNvSpPr/>
            <p:nvPr/>
          </p:nvSpPr>
          <p:spPr>
            <a:xfrm>
              <a:off x="8012200" y="4667525"/>
              <a:ext cx="64250" cy="25325"/>
            </a:xfrm>
            <a:custGeom>
              <a:avLst/>
              <a:gdLst/>
              <a:ahLst/>
              <a:cxnLst/>
              <a:rect l="l" t="t" r="r" b="b"/>
              <a:pathLst>
                <a:path w="2570" h="1013" extrusionOk="0">
                  <a:moveTo>
                    <a:pt x="188" y="0"/>
                  </a:moveTo>
                  <a:cubicBezTo>
                    <a:pt x="54" y="0"/>
                    <a:pt x="0" y="54"/>
                    <a:pt x="0" y="134"/>
                  </a:cubicBezTo>
                  <a:cubicBezTo>
                    <a:pt x="0" y="187"/>
                    <a:pt x="27" y="294"/>
                    <a:pt x="134" y="294"/>
                  </a:cubicBezTo>
                  <a:cubicBezTo>
                    <a:pt x="589" y="402"/>
                    <a:pt x="1044" y="509"/>
                    <a:pt x="1499" y="642"/>
                  </a:cubicBezTo>
                  <a:lnTo>
                    <a:pt x="1526" y="642"/>
                  </a:lnTo>
                  <a:cubicBezTo>
                    <a:pt x="1794" y="723"/>
                    <a:pt x="2061" y="857"/>
                    <a:pt x="2329" y="990"/>
                  </a:cubicBezTo>
                  <a:cubicBezTo>
                    <a:pt x="2352" y="1006"/>
                    <a:pt x="2376" y="1013"/>
                    <a:pt x="2399" y="1013"/>
                  </a:cubicBezTo>
                  <a:cubicBezTo>
                    <a:pt x="2454" y="1013"/>
                    <a:pt x="2505" y="975"/>
                    <a:pt x="2543" y="937"/>
                  </a:cubicBezTo>
                  <a:cubicBezTo>
                    <a:pt x="2570" y="857"/>
                    <a:pt x="2543" y="776"/>
                    <a:pt x="2463" y="723"/>
                  </a:cubicBezTo>
                  <a:cubicBezTo>
                    <a:pt x="1767" y="321"/>
                    <a:pt x="991" y="134"/>
                    <a:pt x="214"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616;p43"/>
            <p:cNvSpPr/>
            <p:nvPr/>
          </p:nvSpPr>
          <p:spPr>
            <a:xfrm>
              <a:off x="8000150" y="4663500"/>
              <a:ext cx="64250" cy="24375"/>
            </a:xfrm>
            <a:custGeom>
              <a:avLst/>
              <a:gdLst/>
              <a:ahLst/>
              <a:cxnLst/>
              <a:rect l="l" t="t" r="r" b="b"/>
              <a:pathLst>
                <a:path w="2570" h="975" extrusionOk="0">
                  <a:moveTo>
                    <a:pt x="134" y="0"/>
                  </a:moveTo>
                  <a:cubicBezTo>
                    <a:pt x="81" y="0"/>
                    <a:pt x="0" y="54"/>
                    <a:pt x="0" y="134"/>
                  </a:cubicBezTo>
                  <a:cubicBezTo>
                    <a:pt x="0" y="188"/>
                    <a:pt x="27" y="295"/>
                    <a:pt x="134" y="295"/>
                  </a:cubicBezTo>
                  <a:cubicBezTo>
                    <a:pt x="643" y="348"/>
                    <a:pt x="1151" y="455"/>
                    <a:pt x="1606" y="616"/>
                  </a:cubicBezTo>
                  <a:cubicBezTo>
                    <a:pt x="1874" y="723"/>
                    <a:pt x="2115" y="830"/>
                    <a:pt x="2356" y="964"/>
                  </a:cubicBezTo>
                  <a:cubicBezTo>
                    <a:pt x="2369" y="971"/>
                    <a:pt x="2386" y="974"/>
                    <a:pt x="2404" y="974"/>
                  </a:cubicBezTo>
                  <a:cubicBezTo>
                    <a:pt x="2458" y="974"/>
                    <a:pt x="2523" y="944"/>
                    <a:pt x="2543" y="884"/>
                  </a:cubicBezTo>
                  <a:cubicBezTo>
                    <a:pt x="2570" y="857"/>
                    <a:pt x="2570" y="830"/>
                    <a:pt x="2543" y="803"/>
                  </a:cubicBezTo>
                  <a:cubicBezTo>
                    <a:pt x="2543" y="750"/>
                    <a:pt x="2516" y="723"/>
                    <a:pt x="2490" y="696"/>
                  </a:cubicBezTo>
                  <a:cubicBezTo>
                    <a:pt x="2142" y="482"/>
                    <a:pt x="1767" y="322"/>
                    <a:pt x="1366" y="215"/>
                  </a:cubicBezTo>
                  <a:cubicBezTo>
                    <a:pt x="964" y="134"/>
                    <a:pt x="563" y="27"/>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617;p43"/>
            <p:cNvSpPr/>
            <p:nvPr/>
          </p:nvSpPr>
          <p:spPr>
            <a:xfrm>
              <a:off x="7976725" y="4660150"/>
              <a:ext cx="87025" cy="27725"/>
            </a:xfrm>
            <a:custGeom>
              <a:avLst/>
              <a:gdLst/>
              <a:ahLst/>
              <a:cxnLst/>
              <a:rect l="l" t="t" r="r" b="b"/>
              <a:pathLst>
                <a:path w="3481" h="1109" extrusionOk="0">
                  <a:moveTo>
                    <a:pt x="161" y="1"/>
                  </a:moveTo>
                  <a:cubicBezTo>
                    <a:pt x="81" y="1"/>
                    <a:pt x="1" y="27"/>
                    <a:pt x="1" y="81"/>
                  </a:cubicBezTo>
                  <a:cubicBezTo>
                    <a:pt x="1" y="161"/>
                    <a:pt x="27" y="268"/>
                    <a:pt x="135" y="268"/>
                  </a:cubicBezTo>
                  <a:cubicBezTo>
                    <a:pt x="964" y="402"/>
                    <a:pt x="1821" y="563"/>
                    <a:pt x="2624" y="830"/>
                  </a:cubicBezTo>
                  <a:cubicBezTo>
                    <a:pt x="2811" y="884"/>
                    <a:pt x="3052" y="991"/>
                    <a:pt x="3239" y="1098"/>
                  </a:cubicBezTo>
                  <a:cubicBezTo>
                    <a:pt x="3259" y="1105"/>
                    <a:pt x="3281" y="1108"/>
                    <a:pt x="3303" y="1108"/>
                  </a:cubicBezTo>
                  <a:cubicBezTo>
                    <a:pt x="3368" y="1108"/>
                    <a:pt x="3433" y="1078"/>
                    <a:pt x="3453" y="1018"/>
                  </a:cubicBezTo>
                  <a:cubicBezTo>
                    <a:pt x="3480" y="964"/>
                    <a:pt x="3453" y="857"/>
                    <a:pt x="3373" y="830"/>
                  </a:cubicBezTo>
                  <a:cubicBezTo>
                    <a:pt x="2891" y="589"/>
                    <a:pt x="2383" y="429"/>
                    <a:pt x="1848" y="295"/>
                  </a:cubicBezTo>
                  <a:cubicBezTo>
                    <a:pt x="1312" y="161"/>
                    <a:pt x="750"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618;p43"/>
            <p:cNvSpPr/>
            <p:nvPr/>
          </p:nvSpPr>
          <p:spPr>
            <a:xfrm>
              <a:off x="7968700" y="4658150"/>
              <a:ext cx="71625" cy="22350"/>
            </a:xfrm>
            <a:custGeom>
              <a:avLst/>
              <a:gdLst/>
              <a:ahLst/>
              <a:cxnLst/>
              <a:rect l="l" t="t" r="r" b="b"/>
              <a:pathLst>
                <a:path w="2865" h="894" extrusionOk="0">
                  <a:moveTo>
                    <a:pt x="108" y="0"/>
                  </a:moveTo>
                  <a:cubicBezTo>
                    <a:pt x="81" y="27"/>
                    <a:pt x="81" y="27"/>
                    <a:pt x="54" y="27"/>
                  </a:cubicBezTo>
                  <a:cubicBezTo>
                    <a:pt x="27" y="81"/>
                    <a:pt x="0" y="107"/>
                    <a:pt x="0" y="134"/>
                  </a:cubicBezTo>
                  <a:cubicBezTo>
                    <a:pt x="0" y="161"/>
                    <a:pt x="0" y="214"/>
                    <a:pt x="27" y="241"/>
                  </a:cubicBezTo>
                  <a:cubicBezTo>
                    <a:pt x="54" y="268"/>
                    <a:pt x="81" y="295"/>
                    <a:pt x="108" y="295"/>
                  </a:cubicBezTo>
                  <a:cubicBezTo>
                    <a:pt x="830" y="375"/>
                    <a:pt x="1526" y="482"/>
                    <a:pt x="2195" y="696"/>
                  </a:cubicBezTo>
                  <a:cubicBezTo>
                    <a:pt x="2356" y="777"/>
                    <a:pt x="2490" y="803"/>
                    <a:pt x="2624" y="884"/>
                  </a:cubicBezTo>
                  <a:cubicBezTo>
                    <a:pt x="2644" y="890"/>
                    <a:pt x="2664" y="894"/>
                    <a:pt x="2683" y="894"/>
                  </a:cubicBezTo>
                  <a:cubicBezTo>
                    <a:pt x="2742" y="894"/>
                    <a:pt x="2797" y="863"/>
                    <a:pt x="2838" y="803"/>
                  </a:cubicBezTo>
                  <a:cubicBezTo>
                    <a:pt x="2864" y="750"/>
                    <a:pt x="2838" y="643"/>
                    <a:pt x="2757" y="616"/>
                  </a:cubicBezTo>
                  <a:cubicBezTo>
                    <a:pt x="1954" y="241"/>
                    <a:pt x="1044" y="81"/>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619;p43"/>
            <p:cNvSpPr/>
            <p:nvPr/>
          </p:nvSpPr>
          <p:spPr>
            <a:xfrm>
              <a:off x="7959325" y="4656800"/>
              <a:ext cx="75650" cy="21750"/>
            </a:xfrm>
            <a:custGeom>
              <a:avLst/>
              <a:gdLst/>
              <a:ahLst/>
              <a:cxnLst/>
              <a:rect l="l" t="t" r="r" b="b"/>
              <a:pathLst>
                <a:path w="3026" h="870" extrusionOk="0">
                  <a:moveTo>
                    <a:pt x="188" y="1"/>
                  </a:moveTo>
                  <a:cubicBezTo>
                    <a:pt x="108" y="28"/>
                    <a:pt x="54" y="28"/>
                    <a:pt x="54" y="54"/>
                  </a:cubicBezTo>
                  <a:cubicBezTo>
                    <a:pt x="28" y="81"/>
                    <a:pt x="1" y="135"/>
                    <a:pt x="1" y="161"/>
                  </a:cubicBezTo>
                  <a:cubicBezTo>
                    <a:pt x="1" y="188"/>
                    <a:pt x="1" y="215"/>
                    <a:pt x="28" y="268"/>
                  </a:cubicBezTo>
                  <a:cubicBezTo>
                    <a:pt x="54" y="295"/>
                    <a:pt x="108" y="322"/>
                    <a:pt x="135" y="322"/>
                  </a:cubicBezTo>
                  <a:cubicBezTo>
                    <a:pt x="938" y="402"/>
                    <a:pt x="1714" y="536"/>
                    <a:pt x="2463" y="750"/>
                  </a:cubicBezTo>
                  <a:lnTo>
                    <a:pt x="2758" y="857"/>
                  </a:lnTo>
                  <a:cubicBezTo>
                    <a:pt x="2793" y="857"/>
                    <a:pt x="2817" y="869"/>
                    <a:pt x="2845" y="869"/>
                  </a:cubicBezTo>
                  <a:cubicBezTo>
                    <a:pt x="2859" y="869"/>
                    <a:pt x="2874" y="866"/>
                    <a:pt x="2891" y="857"/>
                  </a:cubicBezTo>
                  <a:cubicBezTo>
                    <a:pt x="2945" y="857"/>
                    <a:pt x="2972" y="831"/>
                    <a:pt x="2999" y="804"/>
                  </a:cubicBezTo>
                  <a:cubicBezTo>
                    <a:pt x="3025" y="723"/>
                    <a:pt x="2999" y="616"/>
                    <a:pt x="2945" y="590"/>
                  </a:cubicBezTo>
                  <a:cubicBezTo>
                    <a:pt x="2490" y="429"/>
                    <a:pt x="2062" y="295"/>
                    <a:pt x="1633" y="188"/>
                  </a:cubicBezTo>
                  <a:cubicBezTo>
                    <a:pt x="1152" y="81"/>
                    <a:pt x="697"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620;p43"/>
            <p:cNvSpPr/>
            <p:nvPr/>
          </p:nvSpPr>
          <p:spPr>
            <a:xfrm>
              <a:off x="7959325" y="4657650"/>
              <a:ext cx="76325" cy="21825"/>
            </a:xfrm>
            <a:custGeom>
              <a:avLst/>
              <a:gdLst/>
              <a:ahLst/>
              <a:cxnLst/>
              <a:rect l="l" t="t" r="r" b="b"/>
              <a:pathLst>
                <a:path w="3053" h="873" extrusionOk="0">
                  <a:moveTo>
                    <a:pt x="115" y="0"/>
                  </a:moveTo>
                  <a:cubicBezTo>
                    <a:pt x="101" y="0"/>
                    <a:pt x="81" y="7"/>
                    <a:pt x="54" y="20"/>
                  </a:cubicBezTo>
                  <a:cubicBezTo>
                    <a:pt x="28" y="47"/>
                    <a:pt x="1" y="101"/>
                    <a:pt x="1" y="127"/>
                  </a:cubicBezTo>
                  <a:cubicBezTo>
                    <a:pt x="1" y="154"/>
                    <a:pt x="1" y="181"/>
                    <a:pt x="28" y="234"/>
                  </a:cubicBezTo>
                  <a:cubicBezTo>
                    <a:pt x="54" y="261"/>
                    <a:pt x="108" y="288"/>
                    <a:pt x="135" y="288"/>
                  </a:cubicBezTo>
                  <a:cubicBezTo>
                    <a:pt x="938" y="395"/>
                    <a:pt x="1741" y="449"/>
                    <a:pt x="2463" y="716"/>
                  </a:cubicBezTo>
                  <a:cubicBezTo>
                    <a:pt x="2570" y="770"/>
                    <a:pt x="2704" y="823"/>
                    <a:pt x="2811" y="850"/>
                  </a:cubicBezTo>
                  <a:cubicBezTo>
                    <a:pt x="2827" y="866"/>
                    <a:pt x="2847" y="872"/>
                    <a:pt x="2869" y="872"/>
                  </a:cubicBezTo>
                  <a:cubicBezTo>
                    <a:pt x="2921" y="872"/>
                    <a:pt x="2980" y="834"/>
                    <a:pt x="2999" y="797"/>
                  </a:cubicBezTo>
                  <a:cubicBezTo>
                    <a:pt x="3052" y="716"/>
                    <a:pt x="2999" y="636"/>
                    <a:pt x="2945" y="582"/>
                  </a:cubicBezTo>
                  <a:cubicBezTo>
                    <a:pt x="2490" y="395"/>
                    <a:pt x="2035" y="261"/>
                    <a:pt x="1553" y="181"/>
                  </a:cubicBezTo>
                  <a:cubicBezTo>
                    <a:pt x="1098" y="101"/>
                    <a:pt x="616" y="47"/>
                    <a:pt x="161" y="20"/>
                  </a:cubicBezTo>
                  <a:lnTo>
                    <a:pt x="135" y="20"/>
                  </a:lnTo>
                  <a:cubicBezTo>
                    <a:pt x="135" y="7"/>
                    <a:pt x="128" y="0"/>
                    <a:pt x="1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621;p43"/>
            <p:cNvSpPr/>
            <p:nvPr/>
          </p:nvSpPr>
          <p:spPr>
            <a:xfrm>
              <a:off x="7959325" y="4656800"/>
              <a:ext cx="81000" cy="22675"/>
            </a:xfrm>
            <a:custGeom>
              <a:avLst/>
              <a:gdLst/>
              <a:ahLst/>
              <a:cxnLst/>
              <a:rect l="l" t="t" r="r" b="b"/>
              <a:pathLst>
                <a:path w="3240" h="907" extrusionOk="0">
                  <a:moveTo>
                    <a:pt x="161" y="1"/>
                  </a:moveTo>
                  <a:cubicBezTo>
                    <a:pt x="54" y="28"/>
                    <a:pt x="1" y="81"/>
                    <a:pt x="1" y="161"/>
                  </a:cubicBezTo>
                  <a:cubicBezTo>
                    <a:pt x="1" y="188"/>
                    <a:pt x="28" y="215"/>
                    <a:pt x="54" y="268"/>
                  </a:cubicBezTo>
                  <a:cubicBezTo>
                    <a:pt x="108" y="295"/>
                    <a:pt x="135" y="295"/>
                    <a:pt x="161" y="295"/>
                  </a:cubicBezTo>
                  <a:cubicBezTo>
                    <a:pt x="295" y="295"/>
                    <a:pt x="456" y="295"/>
                    <a:pt x="643" y="322"/>
                  </a:cubicBezTo>
                  <a:lnTo>
                    <a:pt x="590" y="322"/>
                  </a:lnTo>
                  <a:cubicBezTo>
                    <a:pt x="1232" y="349"/>
                    <a:pt x="1874" y="483"/>
                    <a:pt x="2463" y="697"/>
                  </a:cubicBezTo>
                  <a:lnTo>
                    <a:pt x="2517" y="697"/>
                  </a:lnTo>
                  <a:lnTo>
                    <a:pt x="2999" y="884"/>
                  </a:lnTo>
                  <a:cubicBezTo>
                    <a:pt x="3022" y="900"/>
                    <a:pt x="3048" y="906"/>
                    <a:pt x="3073" y="906"/>
                  </a:cubicBezTo>
                  <a:cubicBezTo>
                    <a:pt x="3135" y="906"/>
                    <a:pt x="3194" y="868"/>
                    <a:pt x="3213" y="831"/>
                  </a:cubicBezTo>
                  <a:cubicBezTo>
                    <a:pt x="3239" y="750"/>
                    <a:pt x="3213" y="670"/>
                    <a:pt x="3132" y="616"/>
                  </a:cubicBezTo>
                  <a:cubicBezTo>
                    <a:pt x="2196" y="188"/>
                    <a:pt x="1205" y="2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622;p43"/>
            <p:cNvSpPr/>
            <p:nvPr/>
          </p:nvSpPr>
          <p:spPr>
            <a:xfrm>
              <a:off x="7976725" y="4658825"/>
              <a:ext cx="63600" cy="20675"/>
            </a:xfrm>
            <a:custGeom>
              <a:avLst/>
              <a:gdLst/>
              <a:ahLst/>
              <a:cxnLst/>
              <a:rect l="l" t="t" r="r" b="b"/>
              <a:pathLst>
                <a:path w="2544" h="827" extrusionOk="0">
                  <a:moveTo>
                    <a:pt x="135" y="0"/>
                  </a:moveTo>
                  <a:cubicBezTo>
                    <a:pt x="108" y="80"/>
                    <a:pt x="81" y="80"/>
                    <a:pt x="27" y="107"/>
                  </a:cubicBezTo>
                  <a:cubicBezTo>
                    <a:pt x="1" y="134"/>
                    <a:pt x="1" y="187"/>
                    <a:pt x="1" y="214"/>
                  </a:cubicBezTo>
                  <a:cubicBezTo>
                    <a:pt x="1" y="241"/>
                    <a:pt x="27" y="268"/>
                    <a:pt x="27" y="321"/>
                  </a:cubicBezTo>
                  <a:cubicBezTo>
                    <a:pt x="81" y="348"/>
                    <a:pt x="108" y="348"/>
                    <a:pt x="135" y="348"/>
                  </a:cubicBezTo>
                  <a:cubicBezTo>
                    <a:pt x="804" y="375"/>
                    <a:pt x="1473" y="509"/>
                    <a:pt x="2115" y="750"/>
                  </a:cubicBezTo>
                  <a:cubicBezTo>
                    <a:pt x="2169" y="776"/>
                    <a:pt x="2195" y="776"/>
                    <a:pt x="2276" y="803"/>
                  </a:cubicBezTo>
                  <a:cubicBezTo>
                    <a:pt x="2294" y="803"/>
                    <a:pt x="2323" y="827"/>
                    <a:pt x="2357" y="827"/>
                  </a:cubicBezTo>
                  <a:cubicBezTo>
                    <a:pt x="2374" y="827"/>
                    <a:pt x="2392" y="821"/>
                    <a:pt x="2410" y="803"/>
                  </a:cubicBezTo>
                  <a:cubicBezTo>
                    <a:pt x="2436" y="803"/>
                    <a:pt x="2463" y="776"/>
                    <a:pt x="2517" y="750"/>
                  </a:cubicBezTo>
                  <a:cubicBezTo>
                    <a:pt x="2543" y="723"/>
                    <a:pt x="2543" y="669"/>
                    <a:pt x="2517" y="616"/>
                  </a:cubicBezTo>
                  <a:cubicBezTo>
                    <a:pt x="2517" y="589"/>
                    <a:pt x="2463" y="535"/>
                    <a:pt x="2436" y="509"/>
                  </a:cubicBezTo>
                  <a:cubicBezTo>
                    <a:pt x="2062" y="375"/>
                    <a:pt x="1714" y="268"/>
                    <a:pt x="1312" y="187"/>
                  </a:cubicBezTo>
                  <a:cubicBezTo>
                    <a:pt x="937" y="107"/>
                    <a:pt x="536" y="54"/>
                    <a:pt x="13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623;p43"/>
            <p:cNvSpPr/>
            <p:nvPr/>
          </p:nvSpPr>
          <p:spPr>
            <a:xfrm>
              <a:off x="7996125" y="4662150"/>
              <a:ext cx="54225" cy="20675"/>
            </a:xfrm>
            <a:custGeom>
              <a:avLst/>
              <a:gdLst/>
              <a:ahLst/>
              <a:cxnLst/>
              <a:rect l="l" t="t" r="r" b="b"/>
              <a:pathLst>
                <a:path w="2169" h="827" extrusionOk="0">
                  <a:moveTo>
                    <a:pt x="54" y="1"/>
                  </a:moveTo>
                  <a:cubicBezTo>
                    <a:pt x="28" y="54"/>
                    <a:pt x="1" y="81"/>
                    <a:pt x="1" y="108"/>
                  </a:cubicBezTo>
                  <a:cubicBezTo>
                    <a:pt x="1" y="135"/>
                    <a:pt x="1" y="188"/>
                    <a:pt x="28" y="215"/>
                  </a:cubicBezTo>
                  <a:cubicBezTo>
                    <a:pt x="54" y="242"/>
                    <a:pt x="108" y="269"/>
                    <a:pt x="135" y="269"/>
                  </a:cubicBezTo>
                  <a:cubicBezTo>
                    <a:pt x="536" y="322"/>
                    <a:pt x="938" y="402"/>
                    <a:pt x="1339" y="536"/>
                  </a:cubicBezTo>
                  <a:cubicBezTo>
                    <a:pt x="1527" y="617"/>
                    <a:pt x="1741" y="724"/>
                    <a:pt x="1928" y="804"/>
                  </a:cubicBezTo>
                  <a:cubicBezTo>
                    <a:pt x="1952" y="820"/>
                    <a:pt x="1977" y="826"/>
                    <a:pt x="2003" y="826"/>
                  </a:cubicBezTo>
                  <a:cubicBezTo>
                    <a:pt x="2064" y="826"/>
                    <a:pt x="2123" y="788"/>
                    <a:pt x="2142" y="750"/>
                  </a:cubicBezTo>
                  <a:cubicBezTo>
                    <a:pt x="2169" y="670"/>
                    <a:pt x="2142" y="590"/>
                    <a:pt x="2062" y="536"/>
                  </a:cubicBezTo>
                  <a:cubicBezTo>
                    <a:pt x="1767" y="376"/>
                    <a:pt x="1473" y="269"/>
                    <a:pt x="1152" y="188"/>
                  </a:cubicBezTo>
                  <a:cubicBezTo>
                    <a:pt x="857" y="81"/>
                    <a:pt x="536" y="5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624;p43"/>
            <p:cNvSpPr/>
            <p:nvPr/>
          </p:nvSpPr>
          <p:spPr>
            <a:xfrm>
              <a:off x="7995475" y="4660825"/>
              <a:ext cx="54225" cy="19675"/>
            </a:xfrm>
            <a:custGeom>
              <a:avLst/>
              <a:gdLst/>
              <a:ahLst/>
              <a:cxnLst/>
              <a:rect l="l" t="t" r="r" b="b"/>
              <a:pathLst>
                <a:path w="2169" h="787" extrusionOk="0">
                  <a:moveTo>
                    <a:pt x="161" y="0"/>
                  </a:moveTo>
                  <a:cubicBezTo>
                    <a:pt x="54" y="27"/>
                    <a:pt x="0" y="54"/>
                    <a:pt x="0" y="134"/>
                  </a:cubicBezTo>
                  <a:cubicBezTo>
                    <a:pt x="0" y="188"/>
                    <a:pt x="27" y="295"/>
                    <a:pt x="134" y="295"/>
                  </a:cubicBezTo>
                  <a:cubicBezTo>
                    <a:pt x="589" y="375"/>
                    <a:pt x="1098" y="455"/>
                    <a:pt x="1553" y="643"/>
                  </a:cubicBezTo>
                  <a:cubicBezTo>
                    <a:pt x="1686" y="670"/>
                    <a:pt x="1793" y="723"/>
                    <a:pt x="1927" y="777"/>
                  </a:cubicBezTo>
                  <a:cubicBezTo>
                    <a:pt x="1947" y="783"/>
                    <a:pt x="1967" y="787"/>
                    <a:pt x="1987" y="787"/>
                  </a:cubicBezTo>
                  <a:cubicBezTo>
                    <a:pt x="2046" y="787"/>
                    <a:pt x="2101" y="756"/>
                    <a:pt x="2141" y="696"/>
                  </a:cubicBezTo>
                  <a:cubicBezTo>
                    <a:pt x="2168" y="643"/>
                    <a:pt x="2141" y="536"/>
                    <a:pt x="2061" y="482"/>
                  </a:cubicBezTo>
                  <a:cubicBezTo>
                    <a:pt x="1472" y="214"/>
                    <a:pt x="830" y="107"/>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625;p43"/>
            <p:cNvSpPr/>
            <p:nvPr/>
          </p:nvSpPr>
          <p:spPr>
            <a:xfrm>
              <a:off x="7962675" y="4656800"/>
              <a:ext cx="78325" cy="22675"/>
            </a:xfrm>
            <a:custGeom>
              <a:avLst/>
              <a:gdLst/>
              <a:ahLst/>
              <a:cxnLst/>
              <a:rect l="l" t="t" r="r" b="b"/>
              <a:pathLst>
                <a:path w="3133" h="907" extrusionOk="0">
                  <a:moveTo>
                    <a:pt x="134" y="1"/>
                  </a:moveTo>
                  <a:lnTo>
                    <a:pt x="27" y="81"/>
                  </a:lnTo>
                  <a:cubicBezTo>
                    <a:pt x="1" y="135"/>
                    <a:pt x="1" y="161"/>
                    <a:pt x="1" y="188"/>
                  </a:cubicBezTo>
                  <a:cubicBezTo>
                    <a:pt x="1" y="215"/>
                    <a:pt x="27" y="268"/>
                    <a:pt x="27" y="295"/>
                  </a:cubicBezTo>
                  <a:cubicBezTo>
                    <a:pt x="54" y="322"/>
                    <a:pt x="108" y="322"/>
                    <a:pt x="134" y="322"/>
                  </a:cubicBezTo>
                  <a:cubicBezTo>
                    <a:pt x="937" y="402"/>
                    <a:pt x="1714" y="483"/>
                    <a:pt x="2463" y="723"/>
                  </a:cubicBezTo>
                  <a:cubicBezTo>
                    <a:pt x="2597" y="804"/>
                    <a:pt x="2784" y="831"/>
                    <a:pt x="2918" y="884"/>
                  </a:cubicBezTo>
                  <a:cubicBezTo>
                    <a:pt x="2934" y="900"/>
                    <a:pt x="2954" y="906"/>
                    <a:pt x="2975" y="906"/>
                  </a:cubicBezTo>
                  <a:cubicBezTo>
                    <a:pt x="3027" y="906"/>
                    <a:pt x="3086" y="868"/>
                    <a:pt x="3105" y="831"/>
                  </a:cubicBezTo>
                  <a:cubicBezTo>
                    <a:pt x="3132" y="750"/>
                    <a:pt x="3105" y="670"/>
                    <a:pt x="3025" y="616"/>
                  </a:cubicBezTo>
                  <a:cubicBezTo>
                    <a:pt x="2142" y="188"/>
                    <a:pt x="1098" y="81"/>
                    <a:pt x="134"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626;p43"/>
            <p:cNvSpPr/>
            <p:nvPr/>
          </p:nvSpPr>
          <p:spPr>
            <a:xfrm>
              <a:off x="7943275" y="4655475"/>
              <a:ext cx="70275" cy="18325"/>
            </a:xfrm>
            <a:custGeom>
              <a:avLst/>
              <a:gdLst/>
              <a:ahLst/>
              <a:cxnLst/>
              <a:rect l="l" t="t" r="r" b="b"/>
              <a:pathLst>
                <a:path w="2811" h="733" extrusionOk="0">
                  <a:moveTo>
                    <a:pt x="107" y="0"/>
                  </a:moveTo>
                  <a:cubicBezTo>
                    <a:pt x="107" y="0"/>
                    <a:pt x="27" y="54"/>
                    <a:pt x="27" y="81"/>
                  </a:cubicBezTo>
                  <a:cubicBezTo>
                    <a:pt x="0" y="107"/>
                    <a:pt x="0" y="134"/>
                    <a:pt x="0" y="188"/>
                  </a:cubicBezTo>
                  <a:cubicBezTo>
                    <a:pt x="0" y="214"/>
                    <a:pt x="27" y="241"/>
                    <a:pt x="27" y="268"/>
                  </a:cubicBezTo>
                  <a:cubicBezTo>
                    <a:pt x="81" y="321"/>
                    <a:pt x="107" y="321"/>
                    <a:pt x="134" y="321"/>
                  </a:cubicBezTo>
                  <a:cubicBezTo>
                    <a:pt x="402" y="321"/>
                    <a:pt x="670" y="348"/>
                    <a:pt x="910" y="348"/>
                  </a:cubicBezTo>
                  <a:lnTo>
                    <a:pt x="857" y="348"/>
                  </a:lnTo>
                  <a:cubicBezTo>
                    <a:pt x="1365" y="375"/>
                    <a:pt x="1847" y="455"/>
                    <a:pt x="2329" y="616"/>
                  </a:cubicBezTo>
                  <a:cubicBezTo>
                    <a:pt x="2409" y="643"/>
                    <a:pt x="2516" y="669"/>
                    <a:pt x="2570" y="723"/>
                  </a:cubicBezTo>
                  <a:cubicBezTo>
                    <a:pt x="2590" y="730"/>
                    <a:pt x="2610" y="733"/>
                    <a:pt x="2630" y="733"/>
                  </a:cubicBezTo>
                  <a:cubicBezTo>
                    <a:pt x="2689" y="733"/>
                    <a:pt x="2744" y="703"/>
                    <a:pt x="2784" y="643"/>
                  </a:cubicBezTo>
                  <a:cubicBezTo>
                    <a:pt x="2811" y="589"/>
                    <a:pt x="2784" y="482"/>
                    <a:pt x="2704" y="455"/>
                  </a:cubicBezTo>
                  <a:cubicBezTo>
                    <a:pt x="1901" y="81"/>
                    <a:pt x="964" y="54"/>
                    <a:pt x="10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627;p43"/>
            <p:cNvSpPr/>
            <p:nvPr/>
          </p:nvSpPr>
          <p:spPr>
            <a:xfrm>
              <a:off x="7931900" y="4655475"/>
              <a:ext cx="68950" cy="15400"/>
            </a:xfrm>
            <a:custGeom>
              <a:avLst/>
              <a:gdLst/>
              <a:ahLst/>
              <a:cxnLst/>
              <a:rect l="l" t="t" r="r" b="b"/>
              <a:pathLst>
                <a:path w="2758" h="616" extrusionOk="0">
                  <a:moveTo>
                    <a:pt x="134" y="0"/>
                  </a:moveTo>
                  <a:cubicBezTo>
                    <a:pt x="54" y="0"/>
                    <a:pt x="0" y="81"/>
                    <a:pt x="0" y="188"/>
                  </a:cubicBezTo>
                  <a:cubicBezTo>
                    <a:pt x="0" y="268"/>
                    <a:pt x="54" y="321"/>
                    <a:pt x="161" y="321"/>
                  </a:cubicBezTo>
                  <a:cubicBezTo>
                    <a:pt x="482" y="321"/>
                    <a:pt x="830" y="321"/>
                    <a:pt x="1125" y="348"/>
                  </a:cubicBezTo>
                  <a:lnTo>
                    <a:pt x="1098" y="348"/>
                  </a:lnTo>
                  <a:cubicBezTo>
                    <a:pt x="1606" y="375"/>
                    <a:pt x="2142" y="482"/>
                    <a:pt x="2597" y="616"/>
                  </a:cubicBezTo>
                  <a:cubicBezTo>
                    <a:pt x="2623" y="616"/>
                    <a:pt x="2704" y="616"/>
                    <a:pt x="2704" y="589"/>
                  </a:cubicBezTo>
                  <a:cubicBezTo>
                    <a:pt x="2730" y="536"/>
                    <a:pt x="2757" y="509"/>
                    <a:pt x="2757" y="482"/>
                  </a:cubicBezTo>
                  <a:cubicBezTo>
                    <a:pt x="2757" y="428"/>
                    <a:pt x="2757" y="402"/>
                    <a:pt x="2730" y="375"/>
                  </a:cubicBezTo>
                  <a:cubicBezTo>
                    <a:pt x="2704" y="348"/>
                    <a:pt x="2677" y="321"/>
                    <a:pt x="2623" y="321"/>
                  </a:cubicBezTo>
                  <a:cubicBezTo>
                    <a:pt x="1901" y="81"/>
                    <a:pt x="1151" y="0"/>
                    <a:pt x="40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628;p43"/>
            <p:cNvSpPr/>
            <p:nvPr/>
          </p:nvSpPr>
          <p:spPr>
            <a:xfrm>
              <a:off x="7931900" y="4655175"/>
              <a:ext cx="68275" cy="15700"/>
            </a:xfrm>
            <a:custGeom>
              <a:avLst/>
              <a:gdLst/>
              <a:ahLst/>
              <a:cxnLst/>
              <a:rect l="l" t="t" r="r" b="b"/>
              <a:pathLst>
                <a:path w="2731" h="628" extrusionOk="0">
                  <a:moveTo>
                    <a:pt x="342" y="0"/>
                  </a:moveTo>
                  <a:cubicBezTo>
                    <a:pt x="265" y="0"/>
                    <a:pt x="188" y="12"/>
                    <a:pt x="134" y="12"/>
                  </a:cubicBezTo>
                  <a:cubicBezTo>
                    <a:pt x="54" y="12"/>
                    <a:pt x="0" y="93"/>
                    <a:pt x="0" y="200"/>
                  </a:cubicBezTo>
                  <a:cubicBezTo>
                    <a:pt x="0" y="280"/>
                    <a:pt x="54" y="333"/>
                    <a:pt x="161" y="333"/>
                  </a:cubicBezTo>
                  <a:cubicBezTo>
                    <a:pt x="482" y="333"/>
                    <a:pt x="857" y="333"/>
                    <a:pt x="1205" y="360"/>
                  </a:cubicBezTo>
                  <a:lnTo>
                    <a:pt x="1151" y="360"/>
                  </a:lnTo>
                  <a:cubicBezTo>
                    <a:pt x="1633" y="387"/>
                    <a:pt x="2142" y="467"/>
                    <a:pt x="2570" y="628"/>
                  </a:cubicBezTo>
                  <a:cubicBezTo>
                    <a:pt x="2597" y="628"/>
                    <a:pt x="2677" y="628"/>
                    <a:pt x="2677" y="601"/>
                  </a:cubicBezTo>
                  <a:cubicBezTo>
                    <a:pt x="2704" y="548"/>
                    <a:pt x="2730" y="521"/>
                    <a:pt x="2730" y="494"/>
                  </a:cubicBezTo>
                  <a:cubicBezTo>
                    <a:pt x="2730" y="440"/>
                    <a:pt x="2730" y="414"/>
                    <a:pt x="2704" y="387"/>
                  </a:cubicBezTo>
                  <a:cubicBezTo>
                    <a:pt x="2677" y="360"/>
                    <a:pt x="2623" y="333"/>
                    <a:pt x="2597" y="333"/>
                  </a:cubicBezTo>
                  <a:cubicBezTo>
                    <a:pt x="1928" y="93"/>
                    <a:pt x="1205" y="12"/>
                    <a:pt x="455" y="12"/>
                  </a:cubicBezTo>
                  <a:cubicBezTo>
                    <a:pt x="420" y="3"/>
                    <a:pt x="381" y="0"/>
                    <a:pt x="3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629;p43"/>
            <p:cNvSpPr/>
            <p:nvPr/>
          </p:nvSpPr>
          <p:spPr>
            <a:xfrm>
              <a:off x="7933900" y="4655475"/>
              <a:ext cx="63600" cy="13825"/>
            </a:xfrm>
            <a:custGeom>
              <a:avLst/>
              <a:gdLst/>
              <a:ahLst/>
              <a:cxnLst/>
              <a:rect l="l" t="t" r="r" b="b"/>
              <a:pathLst>
                <a:path w="2544" h="553" extrusionOk="0">
                  <a:moveTo>
                    <a:pt x="134" y="0"/>
                  </a:moveTo>
                  <a:cubicBezTo>
                    <a:pt x="81" y="0"/>
                    <a:pt x="1" y="81"/>
                    <a:pt x="1" y="188"/>
                  </a:cubicBezTo>
                  <a:cubicBezTo>
                    <a:pt x="1" y="268"/>
                    <a:pt x="81" y="321"/>
                    <a:pt x="188" y="321"/>
                  </a:cubicBezTo>
                  <a:lnTo>
                    <a:pt x="1045" y="321"/>
                  </a:lnTo>
                  <a:cubicBezTo>
                    <a:pt x="1473" y="348"/>
                    <a:pt x="1955" y="402"/>
                    <a:pt x="2383" y="536"/>
                  </a:cubicBezTo>
                  <a:cubicBezTo>
                    <a:pt x="2400" y="547"/>
                    <a:pt x="2418" y="553"/>
                    <a:pt x="2435" y="553"/>
                  </a:cubicBezTo>
                  <a:cubicBezTo>
                    <a:pt x="2494" y="553"/>
                    <a:pt x="2543" y="485"/>
                    <a:pt x="2543" y="402"/>
                  </a:cubicBezTo>
                  <a:cubicBezTo>
                    <a:pt x="2543" y="375"/>
                    <a:pt x="2543" y="348"/>
                    <a:pt x="2517" y="321"/>
                  </a:cubicBezTo>
                  <a:cubicBezTo>
                    <a:pt x="2490" y="268"/>
                    <a:pt x="2463" y="241"/>
                    <a:pt x="2410" y="241"/>
                  </a:cubicBezTo>
                  <a:cubicBezTo>
                    <a:pt x="1794" y="27"/>
                    <a:pt x="1125" y="0"/>
                    <a:pt x="48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630;p43"/>
            <p:cNvSpPr/>
            <p:nvPr/>
          </p:nvSpPr>
          <p:spPr>
            <a:xfrm>
              <a:off x="7933900" y="4655175"/>
              <a:ext cx="61600" cy="13700"/>
            </a:xfrm>
            <a:custGeom>
              <a:avLst/>
              <a:gdLst/>
              <a:ahLst/>
              <a:cxnLst/>
              <a:rect l="l" t="t" r="r" b="b"/>
              <a:pathLst>
                <a:path w="2464" h="548" extrusionOk="0">
                  <a:moveTo>
                    <a:pt x="368" y="0"/>
                  </a:moveTo>
                  <a:cubicBezTo>
                    <a:pt x="289" y="0"/>
                    <a:pt x="206" y="12"/>
                    <a:pt x="134" y="12"/>
                  </a:cubicBezTo>
                  <a:cubicBezTo>
                    <a:pt x="81" y="12"/>
                    <a:pt x="1" y="93"/>
                    <a:pt x="1" y="200"/>
                  </a:cubicBezTo>
                  <a:cubicBezTo>
                    <a:pt x="1" y="280"/>
                    <a:pt x="81" y="333"/>
                    <a:pt x="188" y="333"/>
                  </a:cubicBezTo>
                  <a:lnTo>
                    <a:pt x="1152" y="333"/>
                  </a:lnTo>
                  <a:cubicBezTo>
                    <a:pt x="1526" y="360"/>
                    <a:pt x="1928" y="414"/>
                    <a:pt x="2276" y="548"/>
                  </a:cubicBezTo>
                  <a:cubicBezTo>
                    <a:pt x="2329" y="548"/>
                    <a:pt x="2383" y="548"/>
                    <a:pt x="2383" y="521"/>
                  </a:cubicBezTo>
                  <a:cubicBezTo>
                    <a:pt x="2410" y="494"/>
                    <a:pt x="2463" y="440"/>
                    <a:pt x="2463" y="414"/>
                  </a:cubicBezTo>
                  <a:cubicBezTo>
                    <a:pt x="2463" y="387"/>
                    <a:pt x="2463" y="360"/>
                    <a:pt x="2410" y="307"/>
                  </a:cubicBezTo>
                  <a:cubicBezTo>
                    <a:pt x="2383" y="280"/>
                    <a:pt x="2356" y="253"/>
                    <a:pt x="2329" y="253"/>
                  </a:cubicBezTo>
                  <a:cubicBezTo>
                    <a:pt x="1714" y="39"/>
                    <a:pt x="1125" y="12"/>
                    <a:pt x="482" y="12"/>
                  </a:cubicBezTo>
                  <a:cubicBezTo>
                    <a:pt x="447" y="3"/>
                    <a:pt x="408" y="0"/>
                    <a:pt x="3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631;p43"/>
            <p:cNvSpPr/>
            <p:nvPr/>
          </p:nvSpPr>
          <p:spPr>
            <a:xfrm>
              <a:off x="7918525" y="4655475"/>
              <a:ext cx="75625" cy="12900"/>
            </a:xfrm>
            <a:custGeom>
              <a:avLst/>
              <a:gdLst/>
              <a:ahLst/>
              <a:cxnLst/>
              <a:rect l="l" t="t" r="r" b="b"/>
              <a:pathLst>
                <a:path w="3025" h="516" extrusionOk="0">
                  <a:moveTo>
                    <a:pt x="990" y="0"/>
                  </a:moveTo>
                  <a:cubicBezTo>
                    <a:pt x="696" y="0"/>
                    <a:pt x="402" y="0"/>
                    <a:pt x="134" y="54"/>
                  </a:cubicBezTo>
                  <a:cubicBezTo>
                    <a:pt x="54" y="54"/>
                    <a:pt x="0" y="107"/>
                    <a:pt x="0" y="214"/>
                  </a:cubicBezTo>
                  <a:cubicBezTo>
                    <a:pt x="0" y="321"/>
                    <a:pt x="54" y="348"/>
                    <a:pt x="161" y="348"/>
                  </a:cubicBezTo>
                  <a:cubicBezTo>
                    <a:pt x="415" y="335"/>
                    <a:pt x="676" y="328"/>
                    <a:pt x="934" y="328"/>
                  </a:cubicBezTo>
                  <a:cubicBezTo>
                    <a:pt x="1191" y="328"/>
                    <a:pt x="1445" y="335"/>
                    <a:pt x="1686" y="348"/>
                  </a:cubicBezTo>
                  <a:cubicBezTo>
                    <a:pt x="2088" y="375"/>
                    <a:pt x="2463" y="455"/>
                    <a:pt x="2837" y="509"/>
                  </a:cubicBezTo>
                  <a:cubicBezTo>
                    <a:pt x="2846" y="513"/>
                    <a:pt x="2857" y="516"/>
                    <a:pt x="2869" y="516"/>
                  </a:cubicBezTo>
                  <a:cubicBezTo>
                    <a:pt x="2924" y="516"/>
                    <a:pt x="2998" y="464"/>
                    <a:pt x="2998" y="375"/>
                  </a:cubicBezTo>
                  <a:cubicBezTo>
                    <a:pt x="3025" y="268"/>
                    <a:pt x="2971" y="214"/>
                    <a:pt x="2864" y="214"/>
                  </a:cubicBezTo>
                  <a:cubicBezTo>
                    <a:pt x="2275" y="54"/>
                    <a:pt x="1633" y="0"/>
                    <a:pt x="99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632;p43"/>
            <p:cNvSpPr/>
            <p:nvPr/>
          </p:nvSpPr>
          <p:spPr>
            <a:xfrm>
              <a:off x="7895775" y="4654800"/>
              <a:ext cx="77625" cy="11150"/>
            </a:xfrm>
            <a:custGeom>
              <a:avLst/>
              <a:gdLst/>
              <a:ahLst/>
              <a:cxnLst/>
              <a:rect l="l" t="t" r="r" b="b"/>
              <a:pathLst>
                <a:path w="3105" h="446" extrusionOk="0">
                  <a:moveTo>
                    <a:pt x="1713" y="0"/>
                  </a:moveTo>
                  <a:cubicBezTo>
                    <a:pt x="1178" y="27"/>
                    <a:pt x="669" y="81"/>
                    <a:pt x="134" y="134"/>
                  </a:cubicBezTo>
                  <a:cubicBezTo>
                    <a:pt x="54" y="134"/>
                    <a:pt x="0" y="215"/>
                    <a:pt x="0" y="295"/>
                  </a:cubicBezTo>
                  <a:cubicBezTo>
                    <a:pt x="0" y="360"/>
                    <a:pt x="35" y="443"/>
                    <a:pt x="106" y="443"/>
                  </a:cubicBezTo>
                  <a:cubicBezTo>
                    <a:pt x="122" y="443"/>
                    <a:pt x="141" y="439"/>
                    <a:pt x="161" y="429"/>
                  </a:cubicBezTo>
                  <a:cubicBezTo>
                    <a:pt x="634" y="372"/>
                    <a:pt x="1107" y="315"/>
                    <a:pt x="1580" y="315"/>
                  </a:cubicBezTo>
                  <a:cubicBezTo>
                    <a:pt x="1776" y="315"/>
                    <a:pt x="1972" y="325"/>
                    <a:pt x="2168" y="348"/>
                  </a:cubicBezTo>
                  <a:lnTo>
                    <a:pt x="2141" y="348"/>
                  </a:lnTo>
                  <a:lnTo>
                    <a:pt x="2944" y="429"/>
                  </a:lnTo>
                  <a:cubicBezTo>
                    <a:pt x="2956" y="440"/>
                    <a:pt x="2970" y="446"/>
                    <a:pt x="2985" y="446"/>
                  </a:cubicBezTo>
                  <a:cubicBezTo>
                    <a:pt x="3040" y="446"/>
                    <a:pt x="3105" y="378"/>
                    <a:pt x="3105" y="295"/>
                  </a:cubicBezTo>
                  <a:cubicBezTo>
                    <a:pt x="3105" y="241"/>
                    <a:pt x="3078" y="134"/>
                    <a:pt x="2971" y="134"/>
                  </a:cubicBezTo>
                  <a:cubicBezTo>
                    <a:pt x="2543" y="27"/>
                    <a:pt x="2115"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633;p43"/>
            <p:cNvSpPr/>
            <p:nvPr/>
          </p:nvSpPr>
          <p:spPr>
            <a:xfrm>
              <a:off x="7895100" y="4654800"/>
              <a:ext cx="68950" cy="12175"/>
            </a:xfrm>
            <a:custGeom>
              <a:avLst/>
              <a:gdLst/>
              <a:ahLst/>
              <a:cxnLst/>
              <a:rect l="l" t="t" r="r" b="b"/>
              <a:pathLst>
                <a:path w="2758" h="487" extrusionOk="0">
                  <a:moveTo>
                    <a:pt x="1713" y="0"/>
                  </a:moveTo>
                  <a:cubicBezTo>
                    <a:pt x="1205" y="27"/>
                    <a:pt x="669" y="108"/>
                    <a:pt x="134" y="215"/>
                  </a:cubicBezTo>
                  <a:cubicBezTo>
                    <a:pt x="81" y="215"/>
                    <a:pt x="54" y="241"/>
                    <a:pt x="27" y="241"/>
                  </a:cubicBezTo>
                  <a:cubicBezTo>
                    <a:pt x="0" y="268"/>
                    <a:pt x="0" y="295"/>
                    <a:pt x="0" y="348"/>
                  </a:cubicBezTo>
                  <a:cubicBezTo>
                    <a:pt x="0" y="396"/>
                    <a:pt x="43" y="486"/>
                    <a:pt x="128" y="486"/>
                  </a:cubicBezTo>
                  <a:cubicBezTo>
                    <a:pt x="138" y="486"/>
                    <a:pt x="149" y="485"/>
                    <a:pt x="161" y="482"/>
                  </a:cubicBezTo>
                  <a:cubicBezTo>
                    <a:pt x="662" y="399"/>
                    <a:pt x="1148" y="331"/>
                    <a:pt x="1655" y="331"/>
                  </a:cubicBezTo>
                  <a:cubicBezTo>
                    <a:pt x="1797" y="331"/>
                    <a:pt x="1941" y="337"/>
                    <a:pt x="2088" y="348"/>
                  </a:cubicBezTo>
                  <a:lnTo>
                    <a:pt x="2061" y="348"/>
                  </a:lnTo>
                  <a:cubicBezTo>
                    <a:pt x="2222" y="348"/>
                    <a:pt x="2382" y="375"/>
                    <a:pt x="2597" y="402"/>
                  </a:cubicBezTo>
                  <a:cubicBezTo>
                    <a:pt x="2677" y="402"/>
                    <a:pt x="2757" y="375"/>
                    <a:pt x="2757" y="268"/>
                  </a:cubicBezTo>
                  <a:cubicBezTo>
                    <a:pt x="2757" y="215"/>
                    <a:pt x="2730" y="108"/>
                    <a:pt x="2623" y="108"/>
                  </a:cubicBezTo>
                  <a:cubicBezTo>
                    <a:pt x="2329" y="27"/>
                    <a:pt x="2034"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634;p43"/>
            <p:cNvSpPr/>
            <p:nvPr/>
          </p:nvSpPr>
          <p:spPr>
            <a:xfrm>
              <a:off x="8047000" y="4680225"/>
              <a:ext cx="46850" cy="26000"/>
            </a:xfrm>
            <a:custGeom>
              <a:avLst/>
              <a:gdLst/>
              <a:ahLst/>
              <a:cxnLst/>
              <a:rect l="l" t="t" r="r" b="b"/>
              <a:pathLst>
                <a:path w="1874" h="1040" extrusionOk="0">
                  <a:moveTo>
                    <a:pt x="134" y="1"/>
                  </a:moveTo>
                  <a:cubicBezTo>
                    <a:pt x="107" y="1"/>
                    <a:pt x="80" y="27"/>
                    <a:pt x="27" y="54"/>
                  </a:cubicBezTo>
                  <a:cubicBezTo>
                    <a:pt x="0" y="81"/>
                    <a:pt x="0" y="134"/>
                    <a:pt x="27" y="188"/>
                  </a:cubicBezTo>
                  <a:cubicBezTo>
                    <a:pt x="27" y="215"/>
                    <a:pt x="80" y="268"/>
                    <a:pt x="107" y="295"/>
                  </a:cubicBezTo>
                  <a:cubicBezTo>
                    <a:pt x="642" y="482"/>
                    <a:pt x="1151" y="723"/>
                    <a:pt x="1633" y="1018"/>
                  </a:cubicBezTo>
                  <a:cubicBezTo>
                    <a:pt x="1656" y="1033"/>
                    <a:pt x="1682" y="1040"/>
                    <a:pt x="1708" y="1040"/>
                  </a:cubicBezTo>
                  <a:cubicBezTo>
                    <a:pt x="1769" y="1040"/>
                    <a:pt x="1828" y="1002"/>
                    <a:pt x="1847" y="964"/>
                  </a:cubicBezTo>
                  <a:cubicBezTo>
                    <a:pt x="1874" y="884"/>
                    <a:pt x="1847" y="804"/>
                    <a:pt x="1767" y="750"/>
                  </a:cubicBezTo>
                  <a:cubicBezTo>
                    <a:pt x="1285" y="456"/>
                    <a:pt x="776" y="215"/>
                    <a:pt x="241" y="27"/>
                  </a:cubicBezTo>
                  <a:lnTo>
                    <a:pt x="161" y="27"/>
                  </a:lnTo>
                  <a:lnTo>
                    <a:pt x="134" y="1"/>
                  </a:ln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635;p43"/>
            <p:cNvSpPr/>
            <p:nvPr/>
          </p:nvSpPr>
          <p:spPr>
            <a:xfrm>
              <a:off x="8039625" y="4676450"/>
              <a:ext cx="53550" cy="28150"/>
            </a:xfrm>
            <a:custGeom>
              <a:avLst/>
              <a:gdLst/>
              <a:ahLst/>
              <a:cxnLst/>
              <a:rect l="l" t="t" r="r" b="b"/>
              <a:pathLst>
                <a:path w="2142" h="1126" extrusionOk="0">
                  <a:moveTo>
                    <a:pt x="159" y="0"/>
                  </a:moveTo>
                  <a:cubicBezTo>
                    <a:pt x="156" y="0"/>
                    <a:pt x="150" y="18"/>
                    <a:pt x="134" y="18"/>
                  </a:cubicBezTo>
                  <a:cubicBezTo>
                    <a:pt x="108" y="18"/>
                    <a:pt x="54" y="45"/>
                    <a:pt x="27" y="71"/>
                  </a:cubicBezTo>
                  <a:cubicBezTo>
                    <a:pt x="1" y="98"/>
                    <a:pt x="1" y="152"/>
                    <a:pt x="27" y="205"/>
                  </a:cubicBezTo>
                  <a:cubicBezTo>
                    <a:pt x="27" y="232"/>
                    <a:pt x="54" y="259"/>
                    <a:pt x="108" y="312"/>
                  </a:cubicBezTo>
                  <a:cubicBezTo>
                    <a:pt x="723" y="526"/>
                    <a:pt x="1339" y="767"/>
                    <a:pt x="1901" y="1115"/>
                  </a:cubicBezTo>
                  <a:cubicBezTo>
                    <a:pt x="1921" y="1122"/>
                    <a:pt x="1941" y="1125"/>
                    <a:pt x="1961" y="1125"/>
                  </a:cubicBezTo>
                  <a:cubicBezTo>
                    <a:pt x="2020" y="1125"/>
                    <a:pt x="2075" y="1095"/>
                    <a:pt x="2115" y="1035"/>
                  </a:cubicBezTo>
                  <a:cubicBezTo>
                    <a:pt x="2142" y="981"/>
                    <a:pt x="2115" y="874"/>
                    <a:pt x="2035" y="847"/>
                  </a:cubicBezTo>
                  <a:cubicBezTo>
                    <a:pt x="1473" y="500"/>
                    <a:pt x="857" y="232"/>
                    <a:pt x="242" y="45"/>
                  </a:cubicBezTo>
                  <a:lnTo>
                    <a:pt x="161" y="45"/>
                  </a:lnTo>
                  <a:cubicBezTo>
                    <a:pt x="161" y="10"/>
                    <a:pt x="161" y="0"/>
                    <a:pt x="159"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636;p43"/>
            <p:cNvSpPr/>
            <p:nvPr/>
          </p:nvSpPr>
          <p:spPr>
            <a:xfrm>
              <a:off x="8037625" y="4673525"/>
              <a:ext cx="56900" cy="29800"/>
            </a:xfrm>
            <a:custGeom>
              <a:avLst/>
              <a:gdLst/>
              <a:ahLst/>
              <a:cxnLst/>
              <a:rect l="l" t="t" r="r" b="b"/>
              <a:pathLst>
                <a:path w="2276" h="1192" extrusionOk="0">
                  <a:moveTo>
                    <a:pt x="214" y="1"/>
                  </a:moveTo>
                  <a:cubicBezTo>
                    <a:pt x="107" y="54"/>
                    <a:pt x="81" y="54"/>
                    <a:pt x="81" y="54"/>
                  </a:cubicBezTo>
                  <a:cubicBezTo>
                    <a:pt x="54" y="81"/>
                    <a:pt x="0" y="135"/>
                    <a:pt x="0" y="162"/>
                  </a:cubicBezTo>
                  <a:cubicBezTo>
                    <a:pt x="0" y="188"/>
                    <a:pt x="0" y="215"/>
                    <a:pt x="54" y="269"/>
                  </a:cubicBezTo>
                  <a:cubicBezTo>
                    <a:pt x="81" y="295"/>
                    <a:pt x="107" y="322"/>
                    <a:pt x="134" y="322"/>
                  </a:cubicBezTo>
                  <a:lnTo>
                    <a:pt x="455" y="429"/>
                  </a:lnTo>
                  <a:lnTo>
                    <a:pt x="482" y="429"/>
                  </a:lnTo>
                  <a:cubicBezTo>
                    <a:pt x="1017" y="617"/>
                    <a:pt x="1526" y="857"/>
                    <a:pt x="2008" y="1152"/>
                  </a:cubicBezTo>
                  <a:cubicBezTo>
                    <a:pt x="2035" y="1179"/>
                    <a:pt x="2055" y="1192"/>
                    <a:pt x="2075" y="1192"/>
                  </a:cubicBezTo>
                  <a:cubicBezTo>
                    <a:pt x="2095" y="1192"/>
                    <a:pt x="2115" y="1179"/>
                    <a:pt x="2142" y="1152"/>
                  </a:cubicBezTo>
                  <a:cubicBezTo>
                    <a:pt x="2195" y="1152"/>
                    <a:pt x="2222" y="1125"/>
                    <a:pt x="2249" y="1098"/>
                  </a:cubicBezTo>
                  <a:cubicBezTo>
                    <a:pt x="2275" y="1072"/>
                    <a:pt x="2275" y="1018"/>
                    <a:pt x="2249" y="964"/>
                  </a:cubicBezTo>
                  <a:cubicBezTo>
                    <a:pt x="2249" y="938"/>
                    <a:pt x="2222" y="884"/>
                    <a:pt x="2168" y="857"/>
                  </a:cubicBezTo>
                  <a:cubicBezTo>
                    <a:pt x="1580" y="456"/>
                    <a:pt x="910" y="188"/>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637;p43"/>
            <p:cNvSpPr/>
            <p:nvPr/>
          </p:nvSpPr>
          <p:spPr>
            <a:xfrm>
              <a:off x="8033600" y="4673100"/>
              <a:ext cx="58925" cy="32250"/>
            </a:xfrm>
            <a:custGeom>
              <a:avLst/>
              <a:gdLst/>
              <a:ahLst/>
              <a:cxnLst/>
              <a:rect l="l" t="t" r="r" b="b"/>
              <a:pathLst>
                <a:path w="2357" h="1290" extrusionOk="0">
                  <a:moveTo>
                    <a:pt x="127" y="0"/>
                  </a:moveTo>
                  <a:cubicBezTo>
                    <a:pt x="112" y="0"/>
                    <a:pt x="96" y="18"/>
                    <a:pt x="81" y="18"/>
                  </a:cubicBezTo>
                  <a:cubicBezTo>
                    <a:pt x="28" y="45"/>
                    <a:pt x="1" y="71"/>
                    <a:pt x="1" y="98"/>
                  </a:cubicBezTo>
                  <a:cubicBezTo>
                    <a:pt x="1" y="152"/>
                    <a:pt x="1" y="179"/>
                    <a:pt x="28" y="205"/>
                  </a:cubicBezTo>
                  <a:cubicBezTo>
                    <a:pt x="81" y="232"/>
                    <a:pt x="108" y="286"/>
                    <a:pt x="135" y="286"/>
                  </a:cubicBezTo>
                  <a:cubicBezTo>
                    <a:pt x="349" y="339"/>
                    <a:pt x="509" y="419"/>
                    <a:pt x="697" y="473"/>
                  </a:cubicBezTo>
                  <a:cubicBezTo>
                    <a:pt x="1071" y="607"/>
                    <a:pt x="1473" y="767"/>
                    <a:pt x="1821" y="1008"/>
                  </a:cubicBezTo>
                  <a:cubicBezTo>
                    <a:pt x="1901" y="1089"/>
                    <a:pt x="2008" y="1142"/>
                    <a:pt x="2088" y="1249"/>
                  </a:cubicBezTo>
                  <a:cubicBezTo>
                    <a:pt x="2115" y="1276"/>
                    <a:pt x="2155" y="1289"/>
                    <a:pt x="2192" y="1289"/>
                  </a:cubicBezTo>
                  <a:cubicBezTo>
                    <a:pt x="2229" y="1289"/>
                    <a:pt x="2262" y="1276"/>
                    <a:pt x="2276" y="1249"/>
                  </a:cubicBezTo>
                  <a:cubicBezTo>
                    <a:pt x="2356" y="1169"/>
                    <a:pt x="2356" y="1089"/>
                    <a:pt x="2276" y="1035"/>
                  </a:cubicBezTo>
                  <a:cubicBezTo>
                    <a:pt x="1981" y="767"/>
                    <a:pt x="1633" y="607"/>
                    <a:pt x="1312" y="446"/>
                  </a:cubicBezTo>
                  <a:cubicBezTo>
                    <a:pt x="938" y="286"/>
                    <a:pt x="563" y="179"/>
                    <a:pt x="215" y="45"/>
                  </a:cubicBezTo>
                  <a:lnTo>
                    <a:pt x="161" y="45"/>
                  </a:lnTo>
                  <a:cubicBezTo>
                    <a:pt x="150" y="10"/>
                    <a:pt x="138" y="0"/>
                    <a:pt x="12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638;p43"/>
            <p:cNvSpPr/>
            <p:nvPr/>
          </p:nvSpPr>
          <p:spPr>
            <a:xfrm>
              <a:off x="8032275" y="4670850"/>
              <a:ext cx="62250" cy="33500"/>
            </a:xfrm>
            <a:custGeom>
              <a:avLst/>
              <a:gdLst/>
              <a:ahLst/>
              <a:cxnLst/>
              <a:rect l="l" t="t" r="r" b="b"/>
              <a:pathLst>
                <a:path w="2490" h="1340" extrusionOk="0">
                  <a:moveTo>
                    <a:pt x="107" y="1"/>
                  </a:moveTo>
                  <a:cubicBezTo>
                    <a:pt x="134" y="28"/>
                    <a:pt x="81" y="28"/>
                    <a:pt x="54" y="28"/>
                  </a:cubicBezTo>
                  <a:cubicBezTo>
                    <a:pt x="27" y="54"/>
                    <a:pt x="0" y="108"/>
                    <a:pt x="0" y="135"/>
                  </a:cubicBezTo>
                  <a:cubicBezTo>
                    <a:pt x="0" y="161"/>
                    <a:pt x="0" y="188"/>
                    <a:pt x="27" y="242"/>
                  </a:cubicBezTo>
                  <a:cubicBezTo>
                    <a:pt x="54" y="269"/>
                    <a:pt x="81" y="295"/>
                    <a:pt x="134" y="295"/>
                  </a:cubicBezTo>
                  <a:cubicBezTo>
                    <a:pt x="214" y="322"/>
                    <a:pt x="348" y="376"/>
                    <a:pt x="455" y="402"/>
                  </a:cubicBezTo>
                  <a:cubicBezTo>
                    <a:pt x="1044" y="590"/>
                    <a:pt x="1633" y="857"/>
                    <a:pt x="2141" y="1205"/>
                  </a:cubicBezTo>
                  <a:cubicBezTo>
                    <a:pt x="2168" y="1232"/>
                    <a:pt x="2222" y="1259"/>
                    <a:pt x="2249" y="1312"/>
                  </a:cubicBezTo>
                  <a:cubicBezTo>
                    <a:pt x="2302" y="1339"/>
                    <a:pt x="2329" y="1339"/>
                    <a:pt x="2356" y="1339"/>
                  </a:cubicBezTo>
                  <a:cubicBezTo>
                    <a:pt x="2382" y="1339"/>
                    <a:pt x="2436" y="1312"/>
                    <a:pt x="2463" y="1312"/>
                  </a:cubicBezTo>
                  <a:cubicBezTo>
                    <a:pt x="2489" y="1259"/>
                    <a:pt x="2489" y="1232"/>
                    <a:pt x="2489" y="1205"/>
                  </a:cubicBezTo>
                  <a:cubicBezTo>
                    <a:pt x="2489" y="1179"/>
                    <a:pt x="2463" y="1125"/>
                    <a:pt x="2436" y="1098"/>
                  </a:cubicBezTo>
                  <a:cubicBezTo>
                    <a:pt x="2088" y="857"/>
                    <a:pt x="1713" y="643"/>
                    <a:pt x="1365" y="456"/>
                  </a:cubicBezTo>
                  <a:cubicBezTo>
                    <a:pt x="964" y="295"/>
                    <a:pt x="562" y="135"/>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639;p43"/>
            <p:cNvSpPr/>
            <p:nvPr/>
          </p:nvSpPr>
          <p:spPr>
            <a:xfrm>
              <a:off x="8026250" y="4670200"/>
              <a:ext cx="66275" cy="31975"/>
            </a:xfrm>
            <a:custGeom>
              <a:avLst/>
              <a:gdLst/>
              <a:ahLst/>
              <a:cxnLst/>
              <a:rect l="l" t="t" r="r" b="b"/>
              <a:pathLst>
                <a:path w="2651" h="1279" extrusionOk="0">
                  <a:moveTo>
                    <a:pt x="214" y="0"/>
                  </a:moveTo>
                  <a:cubicBezTo>
                    <a:pt x="134" y="27"/>
                    <a:pt x="54" y="80"/>
                    <a:pt x="27" y="161"/>
                  </a:cubicBezTo>
                  <a:cubicBezTo>
                    <a:pt x="0" y="268"/>
                    <a:pt x="54" y="321"/>
                    <a:pt x="161" y="321"/>
                  </a:cubicBezTo>
                  <a:lnTo>
                    <a:pt x="857" y="535"/>
                  </a:lnTo>
                  <a:cubicBezTo>
                    <a:pt x="1392" y="723"/>
                    <a:pt x="1901" y="964"/>
                    <a:pt x="2382" y="1258"/>
                  </a:cubicBezTo>
                  <a:cubicBezTo>
                    <a:pt x="2396" y="1271"/>
                    <a:pt x="2409" y="1278"/>
                    <a:pt x="2429" y="1278"/>
                  </a:cubicBezTo>
                  <a:cubicBezTo>
                    <a:pt x="2449" y="1278"/>
                    <a:pt x="2476" y="1271"/>
                    <a:pt x="2516" y="1258"/>
                  </a:cubicBezTo>
                  <a:cubicBezTo>
                    <a:pt x="2543" y="1258"/>
                    <a:pt x="2570" y="1231"/>
                    <a:pt x="2597" y="1205"/>
                  </a:cubicBezTo>
                  <a:cubicBezTo>
                    <a:pt x="2650" y="1151"/>
                    <a:pt x="2650" y="1124"/>
                    <a:pt x="2597" y="1071"/>
                  </a:cubicBezTo>
                  <a:cubicBezTo>
                    <a:pt x="2597" y="1017"/>
                    <a:pt x="2570" y="990"/>
                    <a:pt x="2543" y="964"/>
                  </a:cubicBezTo>
                  <a:cubicBezTo>
                    <a:pt x="2195" y="723"/>
                    <a:pt x="1820" y="535"/>
                    <a:pt x="1472" y="402"/>
                  </a:cubicBezTo>
                  <a:cubicBezTo>
                    <a:pt x="1071" y="214"/>
                    <a:pt x="669" y="80"/>
                    <a:pt x="2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640;p43"/>
            <p:cNvSpPr/>
            <p:nvPr/>
          </p:nvSpPr>
          <p:spPr>
            <a:xfrm>
              <a:off x="8029600" y="4671525"/>
              <a:ext cx="56225" cy="28975"/>
            </a:xfrm>
            <a:custGeom>
              <a:avLst/>
              <a:gdLst/>
              <a:ahLst/>
              <a:cxnLst/>
              <a:rect l="l" t="t" r="r" b="b"/>
              <a:pathLst>
                <a:path w="2249" h="1159" extrusionOk="0">
                  <a:moveTo>
                    <a:pt x="134" y="1"/>
                  </a:moveTo>
                  <a:cubicBezTo>
                    <a:pt x="54" y="1"/>
                    <a:pt x="0" y="27"/>
                    <a:pt x="0" y="108"/>
                  </a:cubicBezTo>
                  <a:cubicBezTo>
                    <a:pt x="0" y="161"/>
                    <a:pt x="27" y="268"/>
                    <a:pt x="134" y="268"/>
                  </a:cubicBezTo>
                  <a:cubicBezTo>
                    <a:pt x="375" y="295"/>
                    <a:pt x="562" y="375"/>
                    <a:pt x="776" y="429"/>
                  </a:cubicBezTo>
                  <a:cubicBezTo>
                    <a:pt x="1098" y="563"/>
                    <a:pt x="1446" y="697"/>
                    <a:pt x="1740" y="937"/>
                  </a:cubicBezTo>
                  <a:cubicBezTo>
                    <a:pt x="1793" y="1018"/>
                    <a:pt x="1901" y="1044"/>
                    <a:pt x="1981" y="1098"/>
                  </a:cubicBezTo>
                  <a:cubicBezTo>
                    <a:pt x="2008" y="1138"/>
                    <a:pt x="2048" y="1158"/>
                    <a:pt x="2085" y="1158"/>
                  </a:cubicBezTo>
                  <a:cubicBezTo>
                    <a:pt x="2121" y="1158"/>
                    <a:pt x="2155" y="1138"/>
                    <a:pt x="2168" y="1098"/>
                  </a:cubicBezTo>
                  <a:cubicBezTo>
                    <a:pt x="2248" y="1044"/>
                    <a:pt x="2248" y="937"/>
                    <a:pt x="2168" y="911"/>
                  </a:cubicBezTo>
                  <a:cubicBezTo>
                    <a:pt x="1874" y="670"/>
                    <a:pt x="1579" y="456"/>
                    <a:pt x="1231" y="349"/>
                  </a:cubicBezTo>
                  <a:cubicBezTo>
                    <a:pt x="910" y="161"/>
                    <a:pt x="535" y="54"/>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641;p43"/>
            <p:cNvSpPr/>
            <p:nvPr/>
          </p:nvSpPr>
          <p:spPr>
            <a:xfrm>
              <a:off x="8044325" y="4677550"/>
              <a:ext cx="58225" cy="32475"/>
            </a:xfrm>
            <a:custGeom>
              <a:avLst/>
              <a:gdLst/>
              <a:ahLst/>
              <a:cxnLst/>
              <a:rect l="l" t="t" r="r" b="b"/>
              <a:pathLst>
                <a:path w="2329" h="1299" extrusionOk="0">
                  <a:moveTo>
                    <a:pt x="134" y="1"/>
                  </a:moveTo>
                  <a:cubicBezTo>
                    <a:pt x="107" y="1"/>
                    <a:pt x="80" y="27"/>
                    <a:pt x="54" y="54"/>
                  </a:cubicBezTo>
                  <a:cubicBezTo>
                    <a:pt x="0" y="108"/>
                    <a:pt x="0" y="134"/>
                    <a:pt x="54" y="188"/>
                  </a:cubicBezTo>
                  <a:cubicBezTo>
                    <a:pt x="54" y="241"/>
                    <a:pt x="80" y="268"/>
                    <a:pt x="107" y="295"/>
                  </a:cubicBezTo>
                  <a:cubicBezTo>
                    <a:pt x="803" y="536"/>
                    <a:pt x="1445" y="857"/>
                    <a:pt x="2061" y="1258"/>
                  </a:cubicBezTo>
                  <a:cubicBezTo>
                    <a:pt x="2074" y="1285"/>
                    <a:pt x="2088" y="1299"/>
                    <a:pt x="2108" y="1299"/>
                  </a:cubicBezTo>
                  <a:cubicBezTo>
                    <a:pt x="2128" y="1299"/>
                    <a:pt x="2155" y="1285"/>
                    <a:pt x="2195" y="1258"/>
                  </a:cubicBezTo>
                  <a:cubicBezTo>
                    <a:pt x="2222" y="1258"/>
                    <a:pt x="2248" y="1232"/>
                    <a:pt x="2275" y="1205"/>
                  </a:cubicBezTo>
                  <a:cubicBezTo>
                    <a:pt x="2329" y="1151"/>
                    <a:pt x="2329" y="1125"/>
                    <a:pt x="2275" y="1071"/>
                  </a:cubicBezTo>
                  <a:cubicBezTo>
                    <a:pt x="2275" y="1044"/>
                    <a:pt x="2248" y="991"/>
                    <a:pt x="2222" y="964"/>
                  </a:cubicBezTo>
                  <a:cubicBezTo>
                    <a:pt x="1606" y="563"/>
                    <a:pt x="937" y="241"/>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642;p43"/>
            <p:cNvSpPr/>
            <p:nvPr/>
          </p:nvSpPr>
          <p:spPr>
            <a:xfrm>
              <a:off x="8054350" y="4680225"/>
              <a:ext cx="48875" cy="27975"/>
            </a:xfrm>
            <a:custGeom>
              <a:avLst/>
              <a:gdLst/>
              <a:ahLst/>
              <a:cxnLst/>
              <a:rect l="l" t="t" r="r" b="b"/>
              <a:pathLst>
                <a:path w="1955" h="1119" extrusionOk="0">
                  <a:moveTo>
                    <a:pt x="215" y="1"/>
                  </a:moveTo>
                  <a:cubicBezTo>
                    <a:pt x="134" y="27"/>
                    <a:pt x="108" y="27"/>
                    <a:pt x="81" y="54"/>
                  </a:cubicBezTo>
                  <a:cubicBezTo>
                    <a:pt x="54" y="81"/>
                    <a:pt x="0" y="134"/>
                    <a:pt x="0" y="161"/>
                  </a:cubicBezTo>
                  <a:cubicBezTo>
                    <a:pt x="0" y="188"/>
                    <a:pt x="0" y="215"/>
                    <a:pt x="54" y="268"/>
                  </a:cubicBezTo>
                  <a:cubicBezTo>
                    <a:pt x="81" y="295"/>
                    <a:pt x="108" y="322"/>
                    <a:pt x="134" y="322"/>
                  </a:cubicBezTo>
                  <a:lnTo>
                    <a:pt x="188" y="322"/>
                  </a:lnTo>
                  <a:cubicBezTo>
                    <a:pt x="723" y="536"/>
                    <a:pt x="1205" y="804"/>
                    <a:pt x="1687" y="1098"/>
                  </a:cubicBezTo>
                  <a:cubicBezTo>
                    <a:pt x="1700" y="1111"/>
                    <a:pt x="1713" y="1118"/>
                    <a:pt x="1734" y="1118"/>
                  </a:cubicBezTo>
                  <a:cubicBezTo>
                    <a:pt x="1754" y="1118"/>
                    <a:pt x="1780" y="1111"/>
                    <a:pt x="1821" y="1098"/>
                  </a:cubicBezTo>
                  <a:cubicBezTo>
                    <a:pt x="1847" y="1098"/>
                    <a:pt x="1874" y="1071"/>
                    <a:pt x="1928" y="1018"/>
                  </a:cubicBezTo>
                  <a:cubicBezTo>
                    <a:pt x="1954" y="991"/>
                    <a:pt x="1954" y="964"/>
                    <a:pt x="1928" y="937"/>
                  </a:cubicBezTo>
                  <a:cubicBezTo>
                    <a:pt x="1928" y="884"/>
                    <a:pt x="1874" y="857"/>
                    <a:pt x="1847" y="830"/>
                  </a:cubicBezTo>
                  <a:cubicBezTo>
                    <a:pt x="1580" y="670"/>
                    <a:pt x="1339" y="482"/>
                    <a:pt x="1071" y="349"/>
                  </a:cubicBezTo>
                  <a:cubicBezTo>
                    <a:pt x="803" y="215"/>
                    <a:pt x="536" y="8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643;p43"/>
            <p:cNvSpPr/>
            <p:nvPr/>
          </p:nvSpPr>
          <p:spPr>
            <a:xfrm>
              <a:off x="8034275" y="4671525"/>
              <a:ext cx="63600" cy="33475"/>
            </a:xfrm>
            <a:custGeom>
              <a:avLst/>
              <a:gdLst/>
              <a:ahLst/>
              <a:cxnLst/>
              <a:rect l="l" t="t" r="r" b="b"/>
              <a:pathLst>
                <a:path w="2544" h="1339" extrusionOk="0">
                  <a:moveTo>
                    <a:pt x="2169" y="1205"/>
                  </a:moveTo>
                  <a:cubicBezTo>
                    <a:pt x="2169" y="1224"/>
                    <a:pt x="2195" y="1229"/>
                    <a:pt x="2211" y="1231"/>
                  </a:cubicBezTo>
                  <a:lnTo>
                    <a:pt x="2211" y="1231"/>
                  </a:lnTo>
                  <a:cubicBezTo>
                    <a:pt x="2197" y="1221"/>
                    <a:pt x="2183" y="1212"/>
                    <a:pt x="2169" y="1205"/>
                  </a:cubicBezTo>
                  <a:close/>
                  <a:moveTo>
                    <a:pt x="134" y="1"/>
                  </a:moveTo>
                  <a:cubicBezTo>
                    <a:pt x="134" y="81"/>
                    <a:pt x="108" y="81"/>
                    <a:pt x="81" y="81"/>
                  </a:cubicBezTo>
                  <a:cubicBezTo>
                    <a:pt x="54" y="108"/>
                    <a:pt x="1" y="134"/>
                    <a:pt x="1" y="161"/>
                  </a:cubicBezTo>
                  <a:cubicBezTo>
                    <a:pt x="1" y="215"/>
                    <a:pt x="1" y="242"/>
                    <a:pt x="54" y="268"/>
                  </a:cubicBezTo>
                  <a:cubicBezTo>
                    <a:pt x="81" y="295"/>
                    <a:pt x="108" y="349"/>
                    <a:pt x="134" y="349"/>
                  </a:cubicBezTo>
                  <a:cubicBezTo>
                    <a:pt x="268" y="375"/>
                    <a:pt x="429" y="429"/>
                    <a:pt x="563" y="482"/>
                  </a:cubicBezTo>
                  <a:lnTo>
                    <a:pt x="616" y="482"/>
                  </a:lnTo>
                  <a:cubicBezTo>
                    <a:pt x="1178" y="670"/>
                    <a:pt x="1714" y="911"/>
                    <a:pt x="2222" y="1232"/>
                  </a:cubicBezTo>
                  <a:cubicBezTo>
                    <a:pt x="2222" y="1232"/>
                    <a:pt x="2217" y="1232"/>
                    <a:pt x="2211" y="1231"/>
                  </a:cubicBezTo>
                  <a:lnTo>
                    <a:pt x="2211" y="1231"/>
                  </a:lnTo>
                  <a:cubicBezTo>
                    <a:pt x="2249" y="1258"/>
                    <a:pt x="2283" y="1292"/>
                    <a:pt x="2302" y="1312"/>
                  </a:cubicBezTo>
                  <a:cubicBezTo>
                    <a:pt x="2356" y="1339"/>
                    <a:pt x="2383" y="1339"/>
                    <a:pt x="2409" y="1339"/>
                  </a:cubicBezTo>
                  <a:cubicBezTo>
                    <a:pt x="2436" y="1339"/>
                    <a:pt x="2490" y="1312"/>
                    <a:pt x="2516" y="1285"/>
                  </a:cubicBezTo>
                  <a:cubicBezTo>
                    <a:pt x="2543" y="1232"/>
                    <a:pt x="2543" y="1205"/>
                    <a:pt x="2543" y="1178"/>
                  </a:cubicBezTo>
                  <a:cubicBezTo>
                    <a:pt x="2543" y="1152"/>
                    <a:pt x="2516" y="1098"/>
                    <a:pt x="2490" y="1071"/>
                  </a:cubicBezTo>
                  <a:cubicBezTo>
                    <a:pt x="2142" y="830"/>
                    <a:pt x="1767" y="616"/>
                    <a:pt x="1366" y="429"/>
                  </a:cubicBezTo>
                  <a:cubicBezTo>
                    <a:pt x="964" y="268"/>
                    <a:pt x="563" y="10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644;p43"/>
            <p:cNvSpPr/>
            <p:nvPr/>
          </p:nvSpPr>
          <p:spPr>
            <a:xfrm>
              <a:off x="8032275" y="4672725"/>
              <a:ext cx="65600" cy="33300"/>
            </a:xfrm>
            <a:custGeom>
              <a:avLst/>
              <a:gdLst/>
              <a:ahLst/>
              <a:cxnLst/>
              <a:rect l="l" t="t" r="r" b="b"/>
              <a:pathLst>
                <a:path w="2624" h="1332" extrusionOk="0">
                  <a:moveTo>
                    <a:pt x="120" y="1"/>
                  </a:moveTo>
                  <a:cubicBezTo>
                    <a:pt x="40" y="1"/>
                    <a:pt x="0" y="67"/>
                    <a:pt x="0" y="113"/>
                  </a:cubicBezTo>
                  <a:cubicBezTo>
                    <a:pt x="0" y="167"/>
                    <a:pt x="0" y="194"/>
                    <a:pt x="27" y="220"/>
                  </a:cubicBezTo>
                  <a:cubicBezTo>
                    <a:pt x="54" y="247"/>
                    <a:pt x="81" y="301"/>
                    <a:pt x="134" y="301"/>
                  </a:cubicBezTo>
                  <a:cubicBezTo>
                    <a:pt x="348" y="354"/>
                    <a:pt x="616" y="434"/>
                    <a:pt x="857" y="515"/>
                  </a:cubicBezTo>
                  <a:cubicBezTo>
                    <a:pt x="1339" y="702"/>
                    <a:pt x="1767" y="889"/>
                    <a:pt x="2168" y="1157"/>
                  </a:cubicBezTo>
                  <a:lnTo>
                    <a:pt x="2195" y="1157"/>
                  </a:lnTo>
                  <a:cubicBezTo>
                    <a:pt x="2275" y="1184"/>
                    <a:pt x="2329" y="1264"/>
                    <a:pt x="2356" y="1291"/>
                  </a:cubicBezTo>
                  <a:cubicBezTo>
                    <a:pt x="2396" y="1318"/>
                    <a:pt x="2443" y="1331"/>
                    <a:pt x="2483" y="1331"/>
                  </a:cubicBezTo>
                  <a:cubicBezTo>
                    <a:pt x="2523" y="1331"/>
                    <a:pt x="2556" y="1318"/>
                    <a:pt x="2570" y="1291"/>
                  </a:cubicBezTo>
                  <a:cubicBezTo>
                    <a:pt x="2623" y="1237"/>
                    <a:pt x="2623" y="1130"/>
                    <a:pt x="2570" y="1077"/>
                  </a:cubicBezTo>
                  <a:cubicBezTo>
                    <a:pt x="2222" y="809"/>
                    <a:pt x="1874" y="622"/>
                    <a:pt x="1472" y="461"/>
                  </a:cubicBezTo>
                  <a:cubicBezTo>
                    <a:pt x="1071" y="301"/>
                    <a:pt x="616" y="167"/>
                    <a:pt x="188" y="6"/>
                  </a:cubicBezTo>
                  <a:lnTo>
                    <a:pt x="161" y="6"/>
                  </a:lnTo>
                  <a:cubicBezTo>
                    <a:pt x="146" y="2"/>
                    <a:pt x="133" y="1"/>
                    <a:pt x="120"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645;p43"/>
            <p:cNvSpPr/>
            <p:nvPr/>
          </p:nvSpPr>
          <p:spPr>
            <a:xfrm>
              <a:off x="8029600" y="4671525"/>
              <a:ext cx="64925" cy="32325"/>
            </a:xfrm>
            <a:custGeom>
              <a:avLst/>
              <a:gdLst/>
              <a:ahLst/>
              <a:cxnLst/>
              <a:rect l="l" t="t" r="r" b="b"/>
              <a:pathLst>
                <a:path w="2597" h="1293" extrusionOk="0">
                  <a:moveTo>
                    <a:pt x="188" y="1"/>
                  </a:moveTo>
                  <a:cubicBezTo>
                    <a:pt x="107" y="1"/>
                    <a:pt x="27" y="27"/>
                    <a:pt x="27" y="108"/>
                  </a:cubicBezTo>
                  <a:cubicBezTo>
                    <a:pt x="0" y="161"/>
                    <a:pt x="54" y="268"/>
                    <a:pt x="161" y="268"/>
                  </a:cubicBezTo>
                  <a:cubicBezTo>
                    <a:pt x="428" y="349"/>
                    <a:pt x="696" y="402"/>
                    <a:pt x="964" y="509"/>
                  </a:cubicBezTo>
                  <a:cubicBezTo>
                    <a:pt x="1365" y="643"/>
                    <a:pt x="1740" y="804"/>
                    <a:pt x="2061" y="1044"/>
                  </a:cubicBezTo>
                  <a:cubicBezTo>
                    <a:pt x="2168" y="1098"/>
                    <a:pt x="2248" y="1178"/>
                    <a:pt x="2329" y="1232"/>
                  </a:cubicBezTo>
                  <a:cubicBezTo>
                    <a:pt x="2369" y="1272"/>
                    <a:pt x="2409" y="1292"/>
                    <a:pt x="2446" y="1292"/>
                  </a:cubicBezTo>
                  <a:cubicBezTo>
                    <a:pt x="2483" y="1292"/>
                    <a:pt x="2516" y="1272"/>
                    <a:pt x="2543" y="1232"/>
                  </a:cubicBezTo>
                  <a:cubicBezTo>
                    <a:pt x="2596" y="1178"/>
                    <a:pt x="2596" y="1071"/>
                    <a:pt x="2543" y="1044"/>
                  </a:cubicBezTo>
                  <a:cubicBezTo>
                    <a:pt x="1874" y="509"/>
                    <a:pt x="1071" y="16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646;p43"/>
            <p:cNvSpPr/>
            <p:nvPr/>
          </p:nvSpPr>
          <p:spPr>
            <a:xfrm>
              <a:off x="8032275" y="4671525"/>
              <a:ext cx="63575" cy="33150"/>
            </a:xfrm>
            <a:custGeom>
              <a:avLst/>
              <a:gdLst/>
              <a:ahLst/>
              <a:cxnLst/>
              <a:rect l="l" t="t" r="r" b="b"/>
              <a:pathLst>
                <a:path w="2543" h="1326" extrusionOk="0">
                  <a:moveTo>
                    <a:pt x="2034" y="1152"/>
                  </a:moveTo>
                  <a:cubicBezTo>
                    <a:pt x="2034" y="1165"/>
                    <a:pt x="2041" y="1172"/>
                    <a:pt x="2044" y="1172"/>
                  </a:cubicBezTo>
                  <a:cubicBezTo>
                    <a:pt x="2048" y="1172"/>
                    <a:pt x="2048" y="1165"/>
                    <a:pt x="2034" y="1152"/>
                  </a:cubicBezTo>
                  <a:close/>
                  <a:moveTo>
                    <a:pt x="161" y="1"/>
                  </a:moveTo>
                  <a:cubicBezTo>
                    <a:pt x="54" y="1"/>
                    <a:pt x="0" y="27"/>
                    <a:pt x="0" y="108"/>
                  </a:cubicBezTo>
                  <a:cubicBezTo>
                    <a:pt x="0" y="134"/>
                    <a:pt x="0" y="161"/>
                    <a:pt x="27" y="215"/>
                  </a:cubicBezTo>
                  <a:cubicBezTo>
                    <a:pt x="54" y="242"/>
                    <a:pt x="81" y="268"/>
                    <a:pt x="134" y="268"/>
                  </a:cubicBezTo>
                  <a:cubicBezTo>
                    <a:pt x="295" y="349"/>
                    <a:pt x="455" y="375"/>
                    <a:pt x="616" y="429"/>
                  </a:cubicBezTo>
                  <a:cubicBezTo>
                    <a:pt x="1124" y="616"/>
                    <a:pt x="1633" y="830"/>
                    <a:pt x="2061" y="1152"/>
                  </a:cubicBezTo>
                  <a:cubicBezTo>
                    <a:pt x="2141" y="1178"/>
                    <a:pt x="2195" y="1232"/>
                    <a:pt x="2249" y="1285"/>
                  </a:cubicBezTo>
                  <a:cubicBezTo>
                    <a:pt x="2289" y="1312"/>
                    <a:pt x="2336" y="1326"/>
                    <a:pt x="2376" y="1326"/>
                  </a:cubicBezTo>
                  <a:cubicBezTo>
                    <a:pt x="2416" y="1326"/>
                    <a:pt x="2449" y="1312"/>
                    <a:pt x="2463" y="1285"/>
                  </a:cubicBezTo>
                  <a:cubicBezTo>
                    <a:pt x="2543" y="1205"/>
                    <a:pt x="2543" y="1098"/>
                    <a:pt x="2463" y="1071"/>
                  </a:cubicBezTo>
                  <a:cubicBezTo>
                    <a:pt x="2141" y="804"/>
                    <a:pt x="1767" y="616"/>
                    <a:pt x="1392" y="429"/>
                  </a:cubicBezTo>
                  <a:cubicBezTo>
                    <a:pt x="1017" y="268"/>
                    <a:pt x="616" y="13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6647;p43"/>
            <p:cNvSpPr/>
            <p:nvPr/>
          </p:nvSpPr>
          <p:spPr>
            <a:xfrm>
              <a:off x="8007500" y="4664825"/>
              <a:ext cx="69625" cy="29825"/>
            </a:xfrm>
            <a:custGeom>
              <a:avLst/>
              <a:gdLst/>
              <a:ahLst/>
              <a:cxnLst/>
              <a:rect l="l" t="t" r="r" b="b"/>
              <a:pathLst>
                <a:path w="2785" h="1193" extrusionOk="0">
                  <a:moveTo>
                    <a:pt x="188" y="1"/>
                  </a:moveTo>
                  <a:cubicBezTo>
                    <a:pt x="108" y="1"/>
                    <a:pt x="54" y="28"/>
                    <a:pt x="1" y="108"/>
                  </a:cubicBezTo>
                  <a:cubicBezTo>
                    <a:pt x="1" y="162"/>
                    <a:pt x="54" y="269"/>
                    <a:pt x="135" y="269"/>
                  </a:cubicBezTo>
                  <a:cubicBezTo>
                    <a:pt x="617" y="349"/>
                    <a:pt x="1045" y="429"/>
                    <a:pt x="1473" y="617"/>
                  </a:cubicBezTo>
                  <a:cubicBezTo>
                    <a:pt x="1794" y="697"/>
                    <a:pt x="2115" y="884"/>
                    <a:pt x="2383" y="1045"/>
                  </a:cubicBezTo>
                  <a:cubicBezTo>
                    <a:pt x="2410" y="1072"/>
                    <a:pt x="2490" y="1098"/>
                    <a:pt x="2517" y="1152"/>
                  </a:cubicBezTo>
                  <a:cubicBezTo>
                    <a:pt x="2557" y="1179"/>
                    <a:pt x="2597" y="1192"/>
                    <a:pt x="2634" y="1192"/>
                  </a:cubicBezTo>
                  <a:cubicBezTo>
                    <a:pt x="2671" y="1192"/>
                    <a:pt x="2704" y="1179"/>
                    <a:pt x="2731" y="1152"/>
                  </a:cubicBezTo>
                  <a:cubicBezTo>
                    <a:pt x="2785" y="1072"/>
                    <a:pt x="2785" y="965"/>
                    <a:pt x="2731" y="938"/>
                  </a:cubicBezTo>
                  <a:cubicBezTo>
                    <a:pt x="2544" y="804"/>
                    <a:pt x="2356" y="697"/>
                    <a:pt x="2196" y="617"/>
                  </a:cubicBezTo>
                  <a:cubicBezTo>
                    <a:pt x="1982" y="510"/>
                    <a:pt x="1741" y="402"/>
                    <a:pt x="1553" y="349"/>
                  </a:cubicBezTo>
                  <a:cubicBezTo>
                    <a:pt x="1125" y="215"/>
                    <a:pt x="670" y="108"/>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6648;p43"/>
            <p:cNvSpPr/>
            <p:nvPr/>
          </p:nvSpPr>
          <p:spPr>
            <a:xfrm>
              <a:off x="8044325" y="4675875"/>
              <a:ext cx="14725" cy="10275"/>
            </a:xfrm>
            <a:custGeom>
              <a:avLst/>
              <a:gdLst/>
              <a:ahLst/>
              <a:cxnLst/>
              <a:rect l="l" t="t" r="r" b="b"/>
              <a:pathLst>
                <a:path w="589" h="411" extrusionOk="0">
                  <a:moveTo>
                    <a:pt x="181" y="1"/>
                  </a:moveTo>
                  <a:cubicBezTo>
                    <a:pt x="174" y="1"/>
                    <a:pt x="161" y="14"/>
                    <a:pt x="134" y="41"/>
                  </a:cubicBezTo>
                  <a:cubicBezTo>
                    <a:pt x="107" y="41"/>
                    <a:pt x="80" y="68"/>
                    <a:pt x="54" y="94"/>
                  </a:cubicBezTo>
                  <a:cubicBezTo>
                    <a:pt x="0" y="175"/>
                    <a:pt x="54" y="255"/>
                    <a:pt x="107" y="308"/>
                  </a:cubicBezTo>
                  <a:cubicBezTo>
                    <a:pt x="187" y="335"/>
                    <a:pt x="268" y="362"/>
                    <a:pt x="348" y="389"/>
                  </a:cubicBezTo>
                  <a:cubicBezTo>
                    <a:pt x="364" y="404"/>
                    <a:pt x="384" y="411"/>
                    <a:pt x="405" y="411"/>
                  </a:cubicBezTo>
                  <a:cubicBezTo>
                    <a:pt x="457" y="411"/>
                    <a:pt x="516" y="373"/>
                    <a:pt x="535" y="335"/>
                  </a:cubicBezTo>
                  <a:cubicBezTo>
                    <a:pt x="589" y="255"/>
                    <a:pt x="535" y="175"/>
                    <a:pt x="482" y="121"/>
                  </a:cubicBezTo>
                  <a:cubicBezTo>
                    <a:pt x="401" y="94"/>
                    <a:pt x="321" y="68"/>
                    <a:pt x="241" y="41"/>
                  </a:cubicBezTo>
                  <a:lnTo>
                    <a:pt x="187" y="41"/>
                  </a:lnTo>
                  <a:cubicBezTo>
                    <a:pt x="187" y="14"/>
                    <a:pt x="187" y="1"/>
                    <a:pt x="18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649;p43"/>
            <p:cNvSpPr/>
            <p:nvPr/>
          </p:nvSpPr>
          <p:spPr>
            <a:xfrm>
              <a:off x="7996125" y="4660825"/>
              <a:ext cx="61600" cy="25325"/>
            </a:xfrm>
            <a:custGeom>
              <a:avLst/>
              <a:gdLst/>
              <a:ahLst/>
              <a:cxnLst/>
              <a:rect l="l" t="t" r="r" b="b"/>
              <a:pathLst>
                <a:path w="2464" h="1013" extrusionOk="0">
                  <a:moveTo>
                    <a:pt x="161" y="0"/>
                  </a:moveTo>
                  <a:cubicBezTo>
                    <a:pt x="108" y="0"/>
                    <a:pt x="28" y="54"/>
                    <a:pt x="1" y="134"/>
                  </a:cubicBezTo>
                  <a:cubicBezTo>
                    <a:pt x="1" y="188"/>
                    <a:pt x="28" y="295"/>
                    <a:pt x="135" y="295"/>
                  </a:cubicBezTo>
                  <a:cubicBezTo>
                    <a:pt x="563" y="402"/>
                    <a:pt x="991" y="509"/>
                    <a:pt x="1393" y="643"/>
                  </a:cubicBezTo>
                  <a:lnTo>
                    <a:pt x="1446" y="643"/>
                  </a:lnTo>
                  <a:cubicBezTo>
                    <a:pt x="1687" y="723"/>
                    <a:pt x="1982" y="830"/>
                    <a:pt x="2249" y="991"/>
                  </a:cubicBezTo>
                  <a:cubicBezTo>
                    <a:pt x="2265" y="1006"/>
                    <a:pt x="2285" y="1013"/>
                    <a:pt x="2307" y="1013"/>
                  </a:cubicBezTo>
                  <a:cubicBezTo>
                    <a:pt x="2359" y="1013"/>
                    <a:pt x="2418" y="975"/>
                    <a:pt x="2437" y="937"/>
                  </a:cubicBezTo>
                  <a:cubicBezTo>
                    <a:pt x="2463" y="857"/>
                    <a:pt x="2437" y="777"/>
                    <a:pt x="2356" y="723"/>
                  </a:cubicBezTo>
                  <a:cubicBezTo>
                    <a:pt x="1687" y="375"/>
                    <a:pt x="938" y="161"/>
                    <a:pt x="18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650;p43"/>
            <p:cNvSpPr/>
            <p:nvPr/>
          </p:nvSpPr>
          <p:spPr>
            <a:xfrm>
              <a:off x="8087150" y="4698975"/>
              <a:ext cx="36825" cy="29800"/>
            </a:xfrm>
            <a:custGeom>
              <a:avLst/>
              <a:gdLst/>
              <a:ahLst/>
              <a:cxnLst/>
              <a:rect l="l" t="t" r="r" b="b"/>
              <a:pathLst>
                <a:path w="1473" h="1192" extrusionOk="0">
                  <a:moveTo>
                    <a:pt x="161" y="0"/>
                  </a:moveTo>
                  <a:cubicBezTo>
                    <a:pt x="107" y="0"/>
                    <a:pt x="80" y="0"/>
                    <a:pt x="27" y="80"/>
                  </a:cubicBezTo>
                  <a:cubicBezTo>
                    <a:pt x="0" y="134"/>
                    <a:pt x="0" y="241"/>
                    <a:pt x="107" y="268"/>
                  </a:cubicBezTo>
                  <a:cubicBezTo>
                    <a:pt x="375" y="401"/>
                    <a:pt x="616" y="589"/>
                    <a:pt x="830" y="749"/>
                  </a:cubicBezTo>
                  <a:cubicBezTo>
                    <a:pt x="964" y="857"/>
                    <a:pt x="1097" y="990"/>
                    <a:pt x="1231" y="1151"/>
                  </a:cubicBezTo>
                  <a:cubicBezTo>
                    <a:pt x="1271" y="1178"/>
                    <a:pt x="1318" y="1191"/>
                    <a:pt x="1358" y="1191"/>
                  </a:cubicBezTo>
                  <a:cubicBezTo>
                    <a:pt x="1399" y="1191"/>
                    <a:pt x="1432" y="1178"/>
                    <a:pt x="1445" y="1151"/>
                  </a:cubicBezTo>
                  <a:cubicBezTo>
                    <a:pt x="1472" y="1124"/>
                    <a:pt x="1472" y="1071"/>
                    <a:pt x="1472" y="1044"/>
                  </a:cubicBezTo>
                  <a:cubicBezTo>
                    <a:pt x="1472" y="1017"/>
                    <a:pt x="1472" y="990"/>
                    <a:pt x="1445" y="937"/>
                  </a:cubicBezTo>
                  <a:cubicBezTo>
                    <a:pt x="1097" y="535"/>
                    <a:pt x="669" y="268"/>
                    <a:pt x="241" y="54"/>
                  </a:cubicBezTo>
                  <a:cubicBezTo>
                    <a:pt x="214" y="54"/>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651;p43"/>
            <p:cNvSpPr/>
            <p:nvPr/>
          </p:nvSpPr>
          <p:spPr>
            <a:xfrm>
              <a:off x="8077100" y="4691350"/>
              <a:ext cx="45525" cy="35250"/>
            </a:xfrm>
            <a:custGeom>
              <a:avLst/>
              <a:gdLst/>
              <a:ahLst/>
              <a:cxnLst/>
              <a:rect l="l" t="t" r="r" b="b"/>
              <a:pathLst>
                <a:path w="1821" h="1410" extrusionOk="0">
                  <a:moveTo>
                    <a:pt x="125" y="1"/>
                  </a:moveTo>
                  <a:cubicBezTo>
                    <a:pt x="93" y="1"/>
                    <a:pt x="67" y="31"/>
                    <a:pt x="27" y="91"/>
                  </a:cubicBezTo>
                  <a:cubicBezTo>
                    <a:pt x="1" y="144"/>
                    <a:pt x="27" y="251"/>
                    <a:pt x="108" y="278"/>
                  </a:cubicBezTo>
                  <a:cubicBezTo>
                    <a:pt x="429" y="519"/>
                    <a:pt x="803" y="706"/>
                    <a:pt x="1098" y="947"/>
                  </a:cubicBezTo>
                  <a:cubicBezTo>
                    <a:pt x="1285" y="1081"/>
                    <a:pt x="1419" y="1188"/>
                    <a:pt x="1553" y="1349"/>
                  </a:cubicBezTo>
                  <a:cubicBezTo>
                    <a:pt x="1580" y="1389"/>
                    <a:pt x="1620" y="1409"/>
                    <a:pt x="1657" y="1409"/>
                  </a:cubicBezTo>
                  <a:cubicBezTo>
                    <a:pt x="1693" y="1409"/>
                    <a:pt x="1727" y="1389"/>
                    <a:pt x="1740" y="1349"/>
                  </a:cubicBezTo>
                  <a:cubicBezTo>
                    <a:pt x="1821" y="1295"/>
                    <a:pt x="1821" y="1188"/>
                    <a:pt x="1740" y="1162"/>
                  </a:cubicBezTo>
                  <a:cubicBezTo>
                    <a:pt x="1312" y="680"/>
                    <a:pt x="777" y="385"/>
                    <a:pt x="241" y="37"/>
                  </a:cubicBezTo>
                  <a:cubicBezTo>
                    <a:pt x="215" y="37"/>
                    <a:pt x="215" y="11"/>
                    <a:pt x="161" y="11"/>
                  </a:cubicBezTo>
                  <a:cubicBezTo>
                    <a:pt x="148" y="4"/>
                    <a:pt x="136" y="1"/>
                    <a:pt x="12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652;p43"/>
            <p:cNvSpPr/>
            <p:nvPr/>
          </p:nvSpPr>
          <p:spPr>
            <a:xfrm>
              <a:off x="8073750" y="4688925"/>
              <a:ext cx="48875" cy="35000"/>
            </a:xfrm>
            <a:custGeom>
              <a:avLst/>
              <a:gdLst/>
              <a:ahLst/>
              <a:cxnLst/>
              <a:rect l="l" t="t" r="r" b="b"/>
              <a:pathLst>
                <a:path w="1955" h="1400" extrusionOk="0">
                  <a:moveTo>
                    <a:pt x="161" y="1"/>
                  </a:moveTo>
                  <a:cubicBezTo>
                    <a:pt x="135" y="54"/>
                    <a:pt x="81" y="54"/>
                    <a:pt x="27" y="108"/>
                  </a:cubicBezTo>
                  <a:cubicBezTo>
                    <a:pt x="1" y="188"/>
                    <a:pt x="1" y="268"/>
                    <a:pt x="108" y="322"/>
                  </a:cubicBezTo>
                  <a:cubicBezTo>
                    <a:pt x="536" y="536"/>
                    <a:pt x="964" y="777"/>
                    <a:pt x="1339" y="1071"/>
                  </a:cubicBezTo>
                  <a:cubicBezTo>
                    <a:pt x="1446" y="1178"/>
                    <a:pt x="1580" y="1259"/>
                    <a:pt x="1687" y="1339"/>
                  </a:cubicBezTo>
                  <a:cubicBezTo>
                    <a:pt x="1714" y="1379"/>
                    <a:pt x="1754" y="1399"/>
                    <a:pt x="1791" y="1399"/>
                  </a:cubicBezTo>
                  <a:cubicBezTo>
                    <a:pt x="1827" y="1399"/>
                    <a:pt x="1861" y="1379"/>
                    <a:pt x="1874" y="1339"/>
                  </a:cubicBezTo>
                  <a:cubicBezTo>
                    <a:pt x="1955" y="1285"/>
                    <a:pt x="1955" y="1178"/>
                    <a:pt x="1874" y="1151"/>
                  </a:cubicBezTo>
                  <a:cubicBezTo>
                    <a:pt x="1419" y="670"/>
                    <a:pt x="804" y="375"/>
                    <a:pt x="242" y="54"/>
                  </a:cubicBezTo>
                  <a:cubicBezTo>
                    <a:pt x="215" y="54"/>
                    <a:pt x="161" y="1"/>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653;p43"/>
            <p:cNvSpPr/>
            <p:nvPr/>
          </p:nvSpPr>
          <p:spPr>
            <a:xfrm>
              <a:off x="8075750" y="4688925"/>
              <a:ext cx="47550" cy="36500"/>
            </a:xfrm>
            <a:custGeom>
              <a:avLst/>
              <a:gdLst/>
              <a:ahLst/>
              <a:cxnLst/>
              <a:rect l="l" t="t" r="r" b="b"/>
              <a:pathLst>
                <a:path w="1902" h="1460" extrusionOk="0">
                  <a:moveTo>
                    <a:pt x="1099" y="916"/>
                  </a:moveTo>
                  <a:lnTo>
                    <a:pt x="1099" y="916"/>
                  </a:lnTo>
                  <a:cubicBezTo>
                    <a:pt x="1102" y="937"/>
                    <a:pt x="1125" y="937"/>
                    <a:pt x="1125" y="937"/>
                  </a:cubicBezTo>
                  <a:cubicBezTo>
                    <a:pt x="1116" y="930"/>
                    <a:pt x="1108" y="923"/>
                    <a:pt x="1099" y="916"/>
                  </a:cubicBezTo>
                  <a:close/>
                  <a:moveTo>
                    <a:pt x="162" y="1"/>
                  </a:moveTo>
                  <a:cubicBezTo>
                    <a:pt x="81" y="1"/>
                    <a:pt x="55" y="54"/>
                    <a:pt x="28" y="81"/>
                  </a:cubicBezTo>
                  <a:cubicBezTo>
                    <a:pt x="1" y="134"/>
                    <a:pt x="1" y="241"/>
                    <a:pt x="81" y="268"/>
                  </a:cubicBezTo>
                  <a:cubicBezTo>
                    <a:pt x="446" y="476"/>
                    <a:pt x="785" y="659"/>
                    <a:pt x="1099" y="916"/>
                  </a:cubicBezTo>
                  <a:lnTo>
                    <a:pt x="1099" y="916"/>
                  </a:lnTo>
                  <a:cubicBezTo>
                    <a:pt x="1098" y="914"/>
                    <a:pt x="1098" y="912"/>
                    <a:pt x="1098" y="911"/>
                  </a:cubicBezTo>
                  <a:lnTo>
                    <a:pt x="1098" y="911"/>
                  </a:lnTo>
                  <a:cubicBezTo>
                    <a:pt x="1286" y="1044"/>
                    <a:pt x="1473" y="1205"/>
                    <a:pt x="1634" y="1419"/>
                  </a:cubicBezTo>
                  <a:cubicBezTo>
                    <a:pt x="1660" y="1446"/>
                    <a:pt x="1701" y="1459"/>
                    <a:pt x="1737" y="1459"/>
                  </a:cubicBezTo>
                  <a:cubicBezTo>
                    <a:pt x="1774" y="1459"/>
                    <a:pt x="1808" y="1446"/>
                    <a:pt x="1821" y="1419"/>
                  </a:cubicBezTo>
                  <a:cubicBezTo>
                    <a:pt x="1901" y="1339"/>
                    <a:pt x="1901" y="1259"/>
                    <a:pt x="1821" y="1205"/>
                  </a:cubicBezTo>
                  <a:cubicBezTo>
                    <a:pt x="1393" y="696"/>
                    <a:pt x="831" y="348"/>
                    <a:pt x="215" y="27"/>
                  </a:cubicBezTo>
                  <a:cubicBezTo>
                    <a:pt x="188" y="27"/>
                    <a:pt x="162" y="1"/>
                    <a:pt x="162"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654;p43"/>
            <p:cNvSpPr/>
            <p:nvPr/>
          </p:nvSpPr>
          <p:spPr>
            <a:xfrm>
              <a:off x="8062375" y="4683575"/>
              <a:ext cx="60250" cy="41175"/>
            </a:xfrm>
            <a:custGeom>
              <a:avLst/>
              <a:gdLst/>
              <a:ahLst/>
              <a:cxnLst/>
              <a:rect l="l" t="t" r="r" b="b"/>
              <a:pathLst>
                <a:path w="2410" h="1647" extrusionOk="0">
                  <a:moveTo>
                    <a:pt x="161" y="0"/>
                  </a:moveTo>
                  <a:lnTo>
                    <a:pt x="135" y="27"/>
                  </a:lnTo>
                  <a:cubicBezTo>
                    <a:pt x="81" y="27"/>
                    <a:pt x="54" y="54"/>
                    <a:pt x="27" y="81"/>
                  </a:cubicBezTo>
                  <a:cubicBezTo>
                    <a:pt x="1" y="161"/>
                    <a:pt x="1" y="268"/>
                    <a:pt x="81" y="295"/>
                  </a:cubicBezTo>
                  <a:cubicBezTo>
                    <a:pt x="670" y="562"/>
                    <a:pt x="1205" y="857"/>
                    <a:pt x="1687" y="1232"/>
                  </a:cubicBezTo>
                  <a:cubicBezTo>
                    <a:pt x="1874" y="1365"/>
                    <a:pt x="2008" y="1473"/>
                    <a:pt x="2142" y="1606"/>
                  </a:cubicBezTo>
                  <a:cubicBezTo>
                    <a:pt x="2169" y="1633"/>
                    <a:pt x="2209" y="1646"/>
                    <a:pt x="2246" y="1646"/>
                  </a:cubicBezTo>
                  <a:cubicBezTo>
                    <a:pt x="2282" y="1646"/>
                    <a:pt x="2316" y="1633"/>
                    <a:pt x="2329" y="1606"/>
                  </a:cubicBezTo>
                  <a:cubicBezTo>
                    <a:pt x="2410" y="1526"/>
                    <a:pt x="2410" y="1419"/>
                    <a:pt x="2329" y="1392"/>
                  </a:cubicBezTo>
                  <a:cubicBezTo>
                    <a:pt x="1740" y="803"/>
                    <a:pt x="991" y="402"/>
                    <a:pt x="215" y="27"/>
                  </a:cubicBezTo>
                  <a:cubicBezTo>
                    <a:pt x="188" y="27"/>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6655;p43"/>
            <p:cNvSpPr/>
            <p:nvPr/>
          </p:nvSpPr>
          <p:spPr>
            <a:xfrm>
              <a:off x="8083125" y="4694275"/>
              <a:ext cx="18100" cy="15300"/>
            </a:xfrm>
            <a:custGeom>
              <a:avLst/>
              <a:gdLst/>
              <a:ahLst/>
              <a:cxnLst/>
              <a:rect l="l" t="t" r="r" b="b"/>
              <a:pathLst>
                <a:path w="724" h="612" extrusionOk="0">
                  <a:moveTo>
                    <a:pt x="188" y="1"/>
                  </a:moveTo>
                  <a:cubicBezTo>
                    <a:pt x="107" y="27"/>
                    <a:pt x="27" y="54"/>
                    <a:pt x="27" y="108"/>
                  </a:cubicBezTo>
                  <a:cubicBezTo>
                    <a:pt x="0" y="161"/>
                    <a:pt x="27" y="268"/>
                    <a:pt x="107" y="295"/>
                  </a:cubicBezTo>
                  <a:lnTo>
                    <a:pt x="509" y="589"/>
                  </a:lnTo>
                  <a:cubicBezTo>
                    <a:pt x="525" y="605"/>
                    <a:pt x="545" y="612"/>
                    <a:pt x="566" y="612"/>
                  </a:cubicBezTo>
                  <a:cubicBezTo>
                    <a:pt x="618" y="612"/>
                    <a:pt x="677" y="574"/>
                    <a:pt x="696" y="536"/>
                  </a:cubicBezTo>
                  <a:cubicBezTo>
                    <a:pt x="723" y="509"/>
                    <a:pt x="723" y="456"/>
                    <a:pt x="723" y="429"/>
                  </a:cubicBezTo>
                  <a:cubicBezTo>
                    <a:pt x="723" y="402"/>
                    <a:pt x="696" y="375"/>
                    <a:pt x="670" y="322"/>
                  </a:cubicBezTo>
                  <a:lnTo>
                    <a:pt x="268" y="27"/>
                  </a:lnTo>
                  <a:cubicBezTo>
                    <a:pt x="241" y="27"/>
                    <a:pt x="241" y="1"/>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656;p43"/>
            <p:cNvSpPr/>
            <p:nvPr/>
          </p:nvSpPr>
          <p:spPr>
            <a:xfrm>
              <a:off x="7759250" y="4654800"/>
              <a:ext cx="437650" cy="477125"/>
            </a:xfrm>
            <a:custGeom>
              <a:avLst/>
              <a:gdLst/>
              <a:ahLst/>
              <a:cxnLst/>
              <a:rect l="l" t="t" r="r" b="b"/>
              <a:pathLst>
                <a:path w="17506" h="19085" extrusionOk="0">
                  <a:moveTo>
                    <a:pt x="6291" y="0"/>
                  </a:moveTo>
                  <a:cubicBezTo>
                    <a:pt x="6585" y="0"/>
                    <a:pt x="6906" y="27"/>
                    <a:pt x="7201" y="81"/>
                  </a:cubicBezTo>
                  <a:cubicBezTo>
                    <a:pt x="8057" y="161"/>
                    <a:pt x="8941" y="295"/>
                    <a:pt x="9770" y="536"/>
                  </a:cubicBezTo>
                  <a:cubicBezTo>
                    <a:pt x="10573" y="777"/>
                    <a:pt x="11376" y="1071"/>
                    <a:pt x="12126" y="1499"/>
                  </a:cubicBezTo>
                  <a:cubicBezTo>
                    <a:pt x="12822" y="1901"/>
                    <a:pt x="13491" y="2409"/>
                    <a:pt x="14026" y="3052"/>
                  </a:cubicBezTo>
                  <a:cubicBezTo>
                    <a:pt x="14294" y="3346"/>
                    <a:pt x="14561" y="3694"/>
                    <a:pt x="14749" y="4042"/>
                  </a:cubicBezTo>
                  <a:cubicBezTo>
                    <a:pt x="14883" y="4256"/>
                    <a:pt x="14990" y="4444"/>
                    <a:pt x="15097" y="4658"/>
                  </a:cubicBezTo>
                  <a:cubicBezTo>
                    <a:pt x="15204" y="4899"/>
                    <a:pt x="15284" y="5086"/>
                    <a:pt x="15391" y="5327"/>
                  </a:cubicBezTo>
                  <a:cubicBezTo>
                    <a:pt x="15766" y="6183"/>
                    <a:pt x="16033" y="7120"/>
                    <a:pt x="16141" y="8110"/>
                  </a:cubicBezTo>
                  <a:cubicBezTo>
                    <a:pt x="16221" y="8994"/>
                    <a:pt x="16221" y="9931"/>
                    <a:pt x="16087" y="10841"/>
                  </a:cubicBezTo>
                  <a:cubicBezTo>
                    <a:pt x="16033" y="11269"/>
                    <a:pt x="15900" y="11724"/>
                    <a:pt x="15766" y="12152"/>
                  </a:cubicBezTo>
                  <a:cubicBezTo>
                    <a:pt x="15632" y="12580"/>
                    <a:pt x="15418" y="12982"/>
                    <a:pt x="15230" y="13383"/>
                  </a:cubicBezTo>
                  <a:cubicBezTo>
                    <a:pt x="14802" y="14213"/>
                    <a:pt x="14187" y="14962"/>
                    <a:pt x="13491" y="15605"/>
                  </a:cubicBezTo>
                  <a:cubicBezTo>
                    <a:pt x="12741" y="16301"/>
                    <a:pt x="11885" y="16863"/>
                    <a:pt x="10948" y="17291"/>
                  </a:cubicBezTo>
                  <a:cubicBezTo>
                    <a:pt x="10466" y="17505"/>
                    <a:pt x="10011" y="17693"/>
                    <a:pt x="9503" y="17826"/>
                  </a:cubicBezTo>
                  <a:cubicBezTo>
                    <a:pt x="8994" y="17960"/>
                    <a:pt x="8512" y="18094"/>
                    <a:pt x="8004" y="18201"/>
                  </a:cubicBezTo>
                  <a:cubicBezTo>
                    <a:pt x="6960" y="18362"/>
                    <a:pt x="5889" y="18442"/>
                    <a:pt x="4845" y="18442"/>
                  </a:cubicBezTo>
                  <a:cubicBezTo>
                    <a:pt x="3775" y="18415"/>
                    <a:pt x="2758" y="18308"/>
                    <a:pt x="1687" y="18148"/>
                  </a:cubicBezTo>
                  <a:cubicBezTo>
                    <a:pt x="1098" y="18041"/>
                    <a:pt x="536" y="17933"/>
                    <a:pt x="1" y="17800"/>
                  </a:cubicBezTo>
                  <a:lnTo>
                    <a:pt x="1" y="17800"/>
                  </a:lnTo>
                  <a:cubicBezTo>
                    <a:pt x="750" y="18148"/>
                    <a:pt x="1500" y="18415"/>
                    <a:pt x="2383" y="18629"/>
                  </a:cubicBezTo>
                  <a:cubicBezTo>
                    <a:pt x="3507" y="18897"/>
                    <a:pt x="4765" y="19084"/>
                    <a:pt x="5996" y="19084"/>
                  </a:cubicBezTo>
                  <a:cubicBezTo>
                    <a:pt x="6532" y="19084"/>
                    <a:pt x="7094" y="19031"/>
                    <a:pt x="7709" y="18977"/>
                  </a:cubicBezTo>
                  <a:cubicBezTo>
                    <a:pt x="8191" y="18897"/>
                    <a:pt x="8726" y="18843"/>
                    <a:pt x="9235" y="18763"/>
                  </a:cubicBezTo>
                  <a:cubicBezTo>
                    <a:pt x="10306" y="18576"/>
                    <a:pt x="11323" y="18308"/>
                    <a:pt x="12206" y="17933"/>
                  </a:cubicBezTo>
                  <a:cubicBezTo>
                    <a:pt x="13196" y="17532"/>
                    <a:pt x="14053" y="16997"/>
                    <a:pt x="14802" y="16354"/>
                  </a:cubicBezTo>
                  <a:cubicBezTo>
                    <a:pt x="15150" y="16033"/>
                    <a:pt x="15525" y="15658"/>
                    <a:pt x="15819" y="15230"/>
                  </a:cubicBezTo>
                  <a:cubicBezTo>
                    <a:pt x="16141" y="14829"/>
                    <a:pt x="16435" y="14347"/>
                    <a:pt x="16676" y="13812"/>
                  </a:cubicBezTo>
                  <a:cubicBezTo>
                    <a:pt x="17104" y="12848"/>
                    <a:pt x="17372" y="11777"/>
                    <a:pt x="17425" y="10573"/>
                  </a:cubicBezTo>
                  <a:cubicBezTo>
                    <a:pt x="17506" y="9476"/>
                    <a:pt x="17372" y="8298"/>
                    <a:pt x="17104" y="7174"/>
                  </a:cubicBezTo>
                  <a:cubicBezTo>
                    <a:pt x="16970" y="6638"/>
                    <a:pt x="16810" y="6103"/>
                    <a:pt x="16569" y="5568"/>
                  </a:cubicBezTo>
                  <a:cubicBezTo>
                    <a:pt x="16328" y="4979"/>
                    <a:pt x="16087" y="4524"/>
                    <a:pt x="15819" y="4096"/>
                  </a:cubicBezTo>
                  <a:cubicBezTo>
                    <a:pt x="15552" y="3641"/>
                    <a:pt x="15204" y="3212"/>
                    <a:pt x="14829" y="2811"/>
                  </a:cubicBezTo>
                  <a:cubicBezTo>
                    <a:pt x="14615" y="2624"/>
                    <a:pt x="14401" y="2409"/>
                    <a:pt x="14160" y="2249"/>
                  </a:cubicBezTo>
                  <a:cubicBezTo>
                    <a:pt x="13785" y="1901"/>
                    <a:pt x="13330" y="1633"/>
                    <a:pt x="12929" y="1419"/>
                  </a:cubicBezTo>
                  <a:lnTo>
                    <a:pt x="12875" y="1419"/>
                  </a:lnTo>
                  <a:cubicBezTo>
                    <a:pt x="12688" y="1285"/>
                    <a:pt x="12447" y="1178"/>
                    <a:pt x="12206" y="1071"/>
                  </a:cubicBezTo>
                  <a:cubicBezTo>
                    <a:pt x="12179" y="1071"/>
                    <a:pt x="12152" y="1044"/>
                    <a:pt x="12126" y="1044"/>
                  </a:cubicBezTo>
                  <a:cubicBezTo>
                    <a:pt x="11885" y="937"/>
                    <a:pt x="11671" y="830"/>
                    <a:pt x="11483" y="777"/>
                  </a:cubicBezTo>
                  <a:cubicBezTo>
                    <a:pt x="11323" y="696"/>
                    <a:pt x="11109" y="670"/>
                    <a:pt x="10948" y="616"/>
                  </a:cubicBezTo>
                  <a:lnTo>
                    <a:pt x="10654" y="509"/>
                  </a:lnTo>
                  <a:lnTo>
                    <a:pt x="10252" y="402"/>
                  </a:lnTo>
                  <a:cubicBezTo>
                    <a:pt x="9797" y="268"/>
                    <a:pt x="9315" y="215"/>
                    <a:pt x="8807" y="134"/>
                  </a:cubicBezTo>
                  <a:cubicBezTo>
                    <a:pt x="8512" y="81"/>
                    <a:pt x="8138" y="27"/>
                    <a:pt x="7709" y="27"/>
                  </a:cubicBezTo>
                  <a:lnTo>
                    <a:pt x="7388" y="27"/>
                  </a:lnTo>
                  <a:cubicBezTo>
                    <a:pt x="7254" y="0"/>
                    <a:pt x="7120" y="0"/>
                    <a:pt x="7040" y="0"/>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657;p43"/>
            <p:cNvSpPr/>
            <p:nvPr/>
          </p:nvSpPr>
          <p:spPr>
            <a:xfrm>
              <a:off x="7869675" y="4952575"/>
              <a:ext cx="47525" cy="31325"/>
            </a:xfrm>
            <a:custGeom>
              <a:avLst/>
              <a:gdLst/>
              <a:ahLst/>
              <a:cxnLst/>
              <a:rect l="l" t="t" r="r" b="b"/>
              <a:pathLst>
                <a:path w="1901" h="1253" extrusionOk="0">
                  <a:moveTo>
                    <a:pt x="964" y="0"/>
                  </a:moveTo>
                  <a:cubicBezTo>
                    <a:pt x="830" y="27"/>
                    <a:pt x="750" y="80"/>
                    <a:pt x="616" y="134"/>
                  </a:cubicBezTo>
                  <a:cubicBezTo>
                    <a:pt x="535" y="161"/>
                    <a:pt x="482" y="241"/>
                    <a:pt x="402" y="268"/>
                  </a:cubicBezTo>
                  <a:cubicBezTo>
                    <a:pt x="375" y="295"/>
                    <a:pt x="295" y="348"/>
                    <a:pt x="268" y="375"/>
                  </a:cubicBezTo>
                  <a:cubicBezTo>
                    <a:pt x="241" y="375"/>
                    <a:pt x="241" y="402"/>
                    <a:pt x="134" y="428"/>
                  </a:cubicBezTo>
                  <a:cubicBezTo>
                    <a:pt x="134" y="428"/>
                    <a:pt x="107" y="482"/>
                    <a:pt x="107" y="509"/>
                  </a:cubicBezTo>
                  <a:cubicBezTo>
                    <a:pt x="107" y="535"/>
                    <a:pt x="54" y="535"/>
                    <a:pt x="54" y="562"/>
                  </a:cubicBezTo>
                  <a:cubicBezTo>
                    <a:pt x="54" y="616"/>
                    <a:pt x="27" y="643"/>
                    <a:pt x="27" y="669"/>
                  </a:cubicBezTo>
                  <a:lnTo>
                    <a:pt x="27" y="696"/>
                  </a:lnTo>
                  <a:lnTo>
                    <a:pt x="27" y="776"/>
                  </a:lnTo>
                  <a:cubicBezTo>
                    <a:pt x="0" y="803"/>
                    <a:pt x="0" y="830"/>
                    <a:pt x="0" y="910"/>
                  </a:cubicBezTo>
                  <a:cubicBezTo>
                    <a:pt x="0" y="937"/>
                    <a:pt x="27" y="1017"/>
                    <a:pt x="54" y="1044"/>
                  </a:cubicBezTo>
                  <a:cubicBezTo>
                    <a:pt x="54" y="1071"/>
                    <a:pt x="107" y="1071"/>
                    <a:pt x="134" y="1071"/>
                  </a:cubicBezTo>
                  <a:cubicBezTo>
                    <a:pt x="161" y="1098"/>
                    <a:pt x="188" y="1098"/>
                    <a:pt x="241" y="1151"/>
                  </a:cubicBezTo>
                  <a:cubicBezTo>
                    <a:pt x="357" y="1209"/>
                    <a:pt x="500" y="1253"/>
                    <a:pt x="642" y="1253"/>
                  </a:cubicBezTo>
                  <a:cubicBezTo>
                    <a:pt x="696" y="1253"/>
                    <a:pt x="751" y="1246"/>
                    <a:pt x="803" y="1231"/>
                  </a:cubicBezTo>
                  <a:cubicBezTo>
                    <a:pt x="1231" y="1151"/>
                    <a:pt x="1606" y="803"/>
                    <a:pt x="1874" y="375"/>
                  </a:cubicBezTo>
                  <a:cubicBezTo>
                    <a:pt x="1901" y="295"/>
                    <a:pt x="1901" y="214"/>
                    <a:pt x="1847" y="134"/>
                  </a:cubicBezTo>
                  <a:cubicBezTo>
                    <a:pt x="1814" y="123"/>
                    <a:pt x="1780" y="116"/>
                    <a:pt x="1749" y="116"/>
                  </a:cubicBezTo>
                  <a:cubicBezTo>
                    <a:pt x="1705" y="116"/>
                    <a:pt x="1664" y="129"/>
                    <a:pt x="1633" y="161"/>
                  </a:cubicBezTo>
                  <a:cubicBezTo>
                    <a:pt x="1606" y="80"/>
                    <a:pt x="1472" y="0"/>
                    <a:pt x="1365" y="0"/>
                  </a:cubicBezTo>
                  <a:close/>
                </a:path>
              </a:pathLst>
            </a:custGeom>
            <a:solidFill>
              <a:srgbClr val="FF6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658;p43"/>
            <p:cNvSpPr/>
            <p:nvPr/>
          </p:nvSpPr>
          <p:spPr>
            <a:xfrm>
              <a:off x="7848250" y="4911750"/>
              <a:ext cx="81675" cy="76575"/>
            </a:xfrm>
            <a:custGeom>
              <a:avLst/>
              <a:gdLst/>
              <a:ahLst/>
              <a:cxnLst/>
              <a:rect l="l" t="t" r="r" b="b"/>
              <a:pathLst>
                <a:path w="3267" h="3063" extrusionOk="0">
                  <a:moveTo>
                    <a:pt x="1981" y="1720"/>
                  </a:moveTo>
                  <a:cubicBezTo>
                    <a:pt x="2042" y="1720"/>
                    <a:pt x="2102" y="1727"/>
                    <a:pt x="2169" y="1740"/>
                  </a:cubicBezTo>
                  <a:cubicBezTo>
                    <a:pt x="2276" y="1767"/>
                    <a:pt x="2329" y="1767"/>
                    <a:pt x="2436" y="1847"/>
                  </a:cubicBezTo>
                  <a:cubicBezTo>
                    <a:pt x="2490" y="1874"/>
                    <a:pt x="2570" y="1901"/>
                    <a:pt x="2597" y="1981"/>
                  </a:cubicBezTo>
                  <a:cubicBezTo>
                    <a:pt x="2570" y="2035"/>
                    <a:pt x="2543" y="2061"/>
                    <a:pt x="2490" y="2142"/>
                  </a:cubicBezTo>
                  <a:cubicBezTo>
                    <a:pt x="2436" y="2249"/>
                    <a:pt x="2356" y="2302"/>
                    <a:pt x="2276" y="2409"/>
                  </a:cubicBezTo>
                  <a:lnTo>
                    <a:pt x="2195" y="2463"/>
                  </a:lnTo>
                  <a:cubicBezTo>
                    <a:pt x="2088" y="2543"/>
                    <a:pt x="2008" y="2597"/>
                    <a:pt x="1901" y="2650"/>
                  </a:cubicBezTo>
                  <a:cubicBezTo>
                    <a:pt x="1794" y="2677"/>
                    <a:pt x="1660" y="2704"/>
                    <a:pt x="1553" y="2704"/>
                  </a:cubicBezTo>
                  <a:cubicBezTo>
                    <a:pt x="1473" y="2704"/>
                    <a:pt x="1366" y="2704"/>
                    <a:pt x="1232" y="2677"/>
                  </a:cubicBezTo>
                  <a:cubicBezTo>
                    <a:pt x="1125" y="2624"/>
                    <a:pt x="1018" y="2597"/>
                    <a:pt x="964" y="2543"/>
                  </a:cubicBezTo>
                  <a:lnTo>
                    <a:pt x="991" y="2543"/>
                  </a:lnTo>
                  <a:lnTo>
                    <a:pt x="964" y="2490"/>
                  </a:lnTo>
                  <a:lnTo>
                    <a:pt x="937" y="2490"/>
                  </a:lnTo>
                  <a:cubicBezTo>
                    <a:pt x="937" y="2490"/>
                    <a:pt x="964" y="2463"/>
                    <a:pt x="964" y="2409"/>
                  </a:cubicBezTo>
                  <a:cubicBezTo>
                    <a:pt x="991" y="2329"/>
                    <a:pt x="991" y="2276"/>
                    <a:pt x="1018" y="2222"/>
                  </a:cubicBezTo>
                  <a:cubicBezTo>
                    <a:pt x="1071" y="2168"/>
                    <a:pt x="1125" y="2115"/>
                    <a:pt x="1152" y="2061"/>
                  </a:cubicBezTo>
                  <a:lnTo>
                    <a:pt x="1205" y="2035"/>
                  </a:lnTo>
                  <a:cubicBezTo>
                    <a:pt x="1259" y="1954"/>
                    <a:pt x="1339" y="1928"/>
                    <a:pt x="1392" y="1874"/>
                  </a:cubicBezTo>
                  <a:cubicBezTo>
                    <a:pt x="1553" y="1794"/>
                    <a:pt x="1660" y="1767"/>
                    <a:pt x="1794" y="1740"/>
                  </a:cubicBezTo>
                  <a:cubicBezTo>
                    <a:pt x="1861" y="1727"/>
                    <a:pt x="1921" y="1720"/>
                    <a:pt x="1981" y="1720"/>
                  </a:cubicBezTo>
                  <a:close/>
                  <a:moveTo>
                    <a:pt x="81" y="0"/>
                  </a:moveTo>
                  <a:lnTo>
                    <a:pt x="81" y="27"/>
                  </a:lnTo>
                  <a:cubicBezTo>
                    <a:pt x="1" y="696"/>
                    <a:pt x="27" y="1312"/>
                    <a:pt x="161" y="1794"/>
                  </a:cubicBezTo>
                  <a:cubicBezTo>
                    <a:pt x="295" y="2249"/>
                    <a:pt x="536" y="2597"/>
                    <a:pt x="804" y="2811"/>
                  </a:cubicBezTo>
                  <a:cubicBezTo>
                    <a:pt x="857" y="2838"/>
                    <a:pt x="937" y="2918"/>
                    <a:pt x="991" y="2945"/>
                  </a:cubicBezTo>
                  <a:cubicBezTo>
                    <a:pt x="1071" y="2971"/>
                    <a:pt x="1125" y="2998"/>
                    <a:pt x="1205" y="2998"/>
                  </a:cubicBezTo>
                  <a:cubicBezTo>
                    <a:pt x="1303" y="3037"/>
                    <a:pt x="1401" y="3062"/>
                    <a:pt x="1499" y="3062"/>
                  </a:cubicBezTo>
                  <a:cubicBezTo>
                    <a:pt x="1535" y="3062"/>
                    <a:pt x="1571" y="3059"/>
                    <a:pt x="1607" y="3052"/>
                  </a:cubicBezTo>
                  <a:cubicBezTo>
                    <a:pt x="1874" y="2998"/>
                    <a:pt x="2169" y="2918"/>
                    <a:pt x="2410" y="2677"/>
                  </a:cubicBezTo>
                  <a:lnTo>
                    <a:pt x="2436" y="2650"/>
                  </a:lnTo>
                  <a:cubicBezTo>
                    <a:pt x="2677" y="2409"/>
                    <a:pt x="2865" y="2115"/>
                    <a:pt x="2998" y="1740"/>
                  </a:cubicBezTo>
                  <a:cubicBezTo>
                    <a:pt x="3079" y="1526"/>
                    <a:pt x="3132" y="1312"/>
                    <a:pt x="3159" y="1071"/>
                  </a:cubicBezTo>
                  <a:cubicBezTo>
                    <a:pt x="3239" y="857"/>
                    <a:pt x="3266" y="643"/>
                    <a:pt x="3239" y="322"/>
                  </a:cubicBezTo>
                  <a:cubicBezTo>
                    <a:pt x="2195" y="188"/>
                    <a:pt x="1125" y="134"/>
                    <a:pt x="81"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659;p43"/>
            <p:cNvSpPr/>
            <p:nvPr/>
          </p:nvSpPr>
          <p:spPr>
            <a:xfrm>
              <a:off x="8025575" y="4878950"/>
              <a:ext cx="38175" cy="60925"/>
            </a:xfrm>
            <a:custGeom>
              <a:avLst/>
              <a:gdLst/>
              <a:ahLst/>
              <a:cxnLst/>
              <a:rect l="l" t="t" r="r" b="b"/>
              <a:pathLst>
                <a:path w="1527" h="2437" extrusionOk="0">
                  <a:moveTo>
                    <a:pt x="723" y="1"/>
                  </a:moveTo>
                  <a:cubicBezTo>
                    <a:pt x="322" y="1"/>
                    <a:pt x="1" y="563"/>
                    <a:pt x="27" y="1232"/>
                  </a:cubicBezTo>
                  <a:cubicBezTo>
                    <a:pt x="54" y="1901"/>
                    <a:pt x="402" y="2437"/>
                    <a:pt x="804" y="2437"/>
                  </a:cubicBezTo>
                  <a:cubicBezTo>
                    <a:pt x="1205" y="2437"/>
                    <a:pt x="1526" y="1875"/>
                    <a:pt x="1499" y="1205"/>
                  </a:cubicBezTo>
                  <a:cubicBezTo>
                    <a:pt x="1473" y="536"/>
                    <a:pt x="1125" y="1"/>
                    <a:pt x="723"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660;p43"/>
            <p:cNvSpPr/>
            <p:nvPr/>
          </p:nvSpPr>
          <p:spPr>
            <a:xfrm>
              <a:off x="7748550" y="4872950"/>
              <a:ext cx="37500" cy="61575"/>
            </a:xfrm>
            <a:custGeom>
              <a:avLst/>
              <a:gdLst/>
              <a:ahLst/>
              <a:cxnLst/>
              <a:rect l="l" t="t" r="r" b="b"/>
              <a:pathLst>
                <a:path w="1500" h="2463" extrusionOk="0">
                  <a:moveTo>
                    <a:pt x="696" y="0"/>
                  </a:moveTo>
                  <a:cubicBezTo>
                    <a:pt x="295" y="0"/>
                    <a:pt x="1" y="589"/>
                    <a:pt x="1" y="1258"/>
                  </a:cubicBezTo>
                  <a:cubicBezTo>
                    <a:pt x="27" y="1927"/>
                    <a:pt x="375" y="2463"/>
                    <a:pt x="777" y="2463"/>
                  </a:cubicBezTo>
                  <a:cubicBezTo>
                    <a:pt x="1178" y="2463"/>
                    <a:pt x="1499" y="1874"/>
                    <a:pt x="1473" y="1205"/>
                  </a:cubicBezTo>
                  <a:cubicBezTo>
                    <a:pt x="1446" y="535"/>
                    <a:pt x="1098" y="0"/>
                    <a:pt x="696"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6661;p43"/>
            <p:cNvSpPr/>
            <p:nvPr/>
          </p:nvSpPr>
          <p:spPr>
            <a:xfrm>
              <a:off x="8019550" y="4802175"/>
              <a:ext cx="74300" cy="43050"/>
            </a:xfrm>
            <a:custGeom>
              <a:avLst/>
              <a:gdLst/>
              <a:ahLst/>
              <a:cxnLst/>
              <a:rect l="l" t="t" r="r" b="b"/>
              <a:pathLst>
                <a:path w="2972" h="1722" extrusionOk="0">
                  <a:moveTo>
                    <a:pt x="856" y="1"/>
                  </a:moveTo>
                  <a:cubicBezTo>
                    <a:pt x="490" y="1"/>
                    <a:pt x="212" y="113"/>
                    <a:pt x="135" y="315"/>
                  </a:cubicBezTo>
                  <a:cubicBezTo>
                    <a:pt x="1" y="690"/>
                    <a:pt x="509" y="1225"/>
                    <a:pt x="1232" y="1520"/>
                  </a:cubicBezTo>
                  <a:cubicBezTo>
                    <a:pt x="1555" y="1658"/>
                    <a:pt x="1873" y="1722"/>
                    <a:pt x="2141" y="1722"/>
                  </a:cubicBezTo>
                  <a:cubicBezTo>
                    <a:pt x="2495" y="1722"/>
                    <a:pt x="2762" y="1610"/>
                    <a:pt x="2838" y="1412"/>
                  </a:cubicBezTo>
                  <a:cubicBezTo>
                    <a:pt x="2972" y="1038"/>
                    <a:pt x="2463" y="502"/>
                    <a:pt x="1740" y="181"/>
                  </a:cubicBezTo>
                  <a:cubicBezTo>
                    <a:pt x="1427" y="58"/>
                    <a:pt x="1119" y="1"/>
                    <a:pt x="856"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662;p43"/>
            <p:cNvSpPr/>
            <p:nvPr/>
          </p:nvSpPr>
          <p:spPr>
            <a:xfrm>
              <a:off x="7732500" y="4800150"/>
              <a:ext cx="75625" cy="40150"/>
            </a:xfrm>
            <a:custGeom>
              <a:avLst/>
              <a:gdLst/>
              <a:ahLst/>
              <a:cxnLst/>
              <a:rect l="l" t="t" r="r" b="b"/>
              <a:pathLst>
                <a:path w="3025" h="1606" extrusionOk="0">
                  <a:moveTo>
                    <a:pt x="2033" y="0"/>
                  </a:moveTo>
                  <a:cubicBezTo>
                    <a:pt x="1814" y="0"/>
                    <a:pt x="1568" y="33"/>
                    <a:pt x="1312" y="102"/>
                  </a:cubicBezTo>
                  <a:cubicBezTo>
                    <a:pt x="536" y="343"/>
                    <a:pt x="0" y="851"/>
                    <a:pt x="107" y="1226"/>
                  </a:cubicBezTo>
                  <a:cubicBezTo>
                    <a:pt x="181" y="1467"/>
                    <a:pt x="551" y="1605"/>
                    <a:pt x="1029" y="1605"/>
                  </a:cubicBezTo>
                  <a:cubicBezTo>
                    <a:pt x="1241" y="1605"/>
                    <a:pt x="1475" y="1578"/>
                    <a:pt x="1713" y="1520"/>
                  </a:cubicBezTo>
                  <a:cubicBezTo>
                    <a:pt x="2489" y="1279"/>
                    <a:pt x="3025" y="771"/>
                    <a:pt x="2918" y="423"/>
                  </a:cubicBezTo>
                  <a:cubicBezTo>
                    <a:pt x="2845" y="150"/>
                    <a:pt x="2499" y="0"/>
                    <a:pt x="2033"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663;p43"/>
            <p:cNvSpPr/>
            <p:nvPr/>
          </p:nvSpPr>
          <p:spPr>
            <a:xfrm>
              <a:off x="8049675" y="4940650"/>
              <a:ext cx="56225" cy="55000"/>
            </a:xfrm>
            <a:custGeom>
              <a:avLst/>
              <a:gdLst/>
              <a:ahLst/>
              <a:cxnLst/>
              <a:rect l="l" t="t" r="r" b="b"/>
              <a:pathLst>
                <a:path w="2249" h="2200" extrusionOk="0">
                  <a:moveTo>
                    <a:pt x="1031" y="1"/>
                  </a:moveTo>
                  <a:cubicBezTo>
                    <a:pt x="888" y="1"/>
                    <a:pt x="758" y="45"/>
                    <a:pt x="643" y="102"/>
                  </a:cubicBezTo>
                  <a:cubicBezTo>
                    <a:pt x="535" y="183"/>
                    <a:pt x="455" y="210"/>
                    <a:pt x="402" y="290"/>
                  </a:cubicBezTo>
                  <a:cubicBezTo>
                    <a:pt x="161" y="424"/>
                    <a:pt x="27" y="745"/>
                    <a:pt x="27" y="1012"/>
                  </a:cubicBezTo>
                  <a:cubicBezTo>
                    <a:pt x="0" y="1307"/>
                    <a:pt x="80" y="1575"/>
                    <a:pt x="295" y="1815"/>
                  </a:cubicBezTo>
                  <a:cubicBezTo>
                    <a:pt x="455" y="2056"/>
                    <a:pt x="723" y="2163"/>
                    <a:pt x="1017" y="2190"/>
                  </a:cubicBezTo>
                  <a:cubicBezTo>
                    <a:pt x="1068" y="2196"/>
                    <a:pt x="1118" y="2200"/>
                    <a:pt x="1168" y="2200"/>
                  </a:cubicBezTo>
                  <a:cubicBezTo>
                    <a:pt x="1329" y="2200"/>
                    <a:pt x="1483" y="2165"/>
                    <a:pt x="1606" y="2083"/>
                  </a:cubicBezTo>
                  <a:cubicBezTo>
                    <a:pt x="1660" y="2030"/>
                    <a:pt x="1767" y="1976"/>
                    <a:pt x="1847" y="1923"/>
                  </a:cubicBezTo>
                  <a:cubicBezTo>
                    <a:pt x="2061" y="1789"/>
                    <a:pt x="2195" y="1441"/>
                    <a:pt x="2195" y="1173"/>
                  </a:cubicBezTo>
                  <a:cubicBezTo>
                    <a:pt x="2248" y="879"/>
                    <a:pt x="2141" y="611"/>
                    <a:pt x="1927" y="370"/>
                  </a:cubicBezTo>
                  <a:cubicBezTo>
                    <a:pt x="1767" y="156"/>
                    <a:pt x="1499" y="49"/>
                    <a:pt x="1205" y="22"/>
                  </a:cubicBezTo>
                  <a:cubicBezTo>
                    <a:pt x="1145" y="7"/>
                    <a:pt x="1087" y="1"/>
                    <a:pt x="1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664;p43"/>
            <p:cNvSpPr/>
            <p:nvPr/>
          </p:nvSpPr>
          <p:spPr>
            <a:xfrm>
              <a:off x="7701700" y="4923925"/>
              <a:ext cx="56250" cy="55000"/>
            </a:xfrm>
            <a:custGeom>
              <a:avLst/>
              <a:gdLst/>
              <a:ahLst/>
              <a:cxnLst/>
              <a:rect l="l" t="t" r="r" b="b"/>
              <a:pathLst>
                <a:path w="2250" h="2200" extrusionOk="0">
                  <a:moveTo>
                    <a:pt x="1032" y="0"/>
                  </a:moveTo>
                  <a:cubicBezTo>
                    <a:pt x="889" y="0"/>
                    <a:pt x="759" y="44"/>
                    <a:pt x="643" y="102"/>
                  </a:cubicBezTo>
                  <a:cubicBezTo>
                    <a:pt x="536" y="183"/>
                    <a:pt x="456" y="209"/>
                    <a:pt x="402" y="290"/>
                  </a:cubicBezTo>
                  <a:cubicBezTo>
                    <a:pt x="162" y="424"/>
                    <a:pt x="28" y="745"/>
                    <a:pt x="28" y="1012"/>
                  </a:cubicBezTo>
                  <a:cubicBezTo>
                    <a:pt x="1" y="1307"/>
                    <a:pt x="81" y="1574"/>
                    <a:pt x="295" y="1815"/>
                  </a:cubicBezTo>
                  <a:cubicBezTo>
                    <a:pt x="456" y="2056"/>
                    <a:pt x="724" y="2163"/>
                    <a:pt x="1045" y="2190"/>
                  </a:cubicBezTo>
                  <a:cubicBezTo>
                    <a:pt x="1089" y="2196"/>
                    <a:pt x="1135" y="2200"/>
                    <a:pt x="1181" y="2200"/>
                  </a:cubicBezTo>
                  <a:cubicBezTo>
                    <a:pt x="1330" y="2200"/>
                    <a:pt x="1484" y="2165"/>
                    <a:pt x="1607" y="2083"/>
                  </a:cubicBezTo>
                  <a:cubicBezTo>
                    <a:pt x="1660" y="2029"/>
                    <a:pt x="1768" y="1976"/>
                    <a:pt x="1848" y="1922"/>
                  </a:cubicBezTo>
                  <a:cubicBezTo>
                    <a:pt x="2062" y="1789"/>
                    <a:pt x="2196" y="1441"/>
                    <a:pt x="2196" y="1173"/>
                  </a:cubicBezTo>
                  <a:cubicBezTo>
                    <a:pt x="2249" y="879"/>
                    <a:pt x="2142" y="611"/>
                    <a:pt x="1928" y="370"/>
                  </a:cubicBezTo>
                  <a:cubicBezTo>
                    <a:pt x="1768" y="156"/>
                    <a:pt x="1500" y="49"/>
                    <a:pt x="1205" y="22"/>
                  </a:cubicBezTo>
                  <a:cubicBezTo>
                    <a:pt x="1146" y="7"/>
                    <a:pt x="1088" y="0"/>
                    <a:pt x="1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Rounded Rectangle 126"/>
          <p:cNvSpPr/>
          <p:nvPr/>
        </p:nvSpPr>
        <p:spPr>
          <a:xfrm>
            <a:off x="1315607" y="866355"/>
            <a:ext cx="2049894" cy="29616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3608127" y="837606"/>
            <a:ext cx="2043373" cy="29904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5865337" y="827946"/>
            <a:ext cx="2019320" cy="30000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1730986" y="901588"/>
            <a:ext cx="1943004" cy="461665"/>
          </a:xfrm>
          <a:prstGeom prst="rect">
            <a:avLst/>
          </a:prstGeom>
          <a:noFill/>
        </p:spPr>
        <p:txBody>
          <a:bodyPr wrap="square" rtlCol="0">
            <a:spAutoFit/>
          </a:bodyPr>
          <a:lstStyle/>
          <a:p>
            <a:r>
              <a:rPr lang="en-US" sz="2400" b="1" smtClean="0">
                <a:latin typeface="Arial" pitchFamily="34" charset="0"/>
                <a:cs typeface="Arial" pitchFamily="34" charset="0"/>
              </a:rPr>
              <a:t>955    5</a:t>
            </a:r>
            <a:endParaRPr lang="en-US" sz="2400" b="1">
              <a:latin typeface="Arial" pitchFamily="34" charset="0"/>
              <a:cs typeface="Arial" pitchFamily="34" charset="0"/>
            </a:endParaRPr>
          </a:p>
        </p:txBody>
      </p:sp>
      <p:cxnSp>
        <p:nvCxnSpPr>
          <p:cNvPr id="131" name="Straight Connector 130"/>
          <p:cNvCxnSpPr/>
          <p:nvPr/>
        </p:nvCxnSpPr>
        <p:spPr>
          <a:xfrm>
            <a:off x="2481846" y="979492"/>
            <a:ext cx="0" cy="8259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2481846" y="1338037"/>
            <a:ext cx="6301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1730985" y="1238185"/>
            <a:ext cx="356188" cy="461665"/>
          </a:xfrm>
          <a:prstGeom prst="rect">
            <a:avLst/>
          </a:prstGeom>
          <a:noFill/>
        </p:spPr>
        <p:txBody>
          <a:bodyPr wrap="none" rtlCol="0">
            <a:spAutoFit/>
          </a:bodyPr>
          <a:lstStyle/>
          <a:p>
            <a:r>
              <a:rPr lang="en-US" sz="2400" b="1" smtClean="0">
                <a:latin typeface="Arial" pitchFamily="34" charset="0"/>
                <a:cs typeface="Arial" pitchFamily="34" charset="0"/>
              </a:rPr>
              <a:t>5</a:t>
            </a:r>
            <a:endParaRPr lang="en-US" sz="1050" b="1">
              <a:latin typeface="Arial" pitchFamily="34" charset="0"/>
              <a:cs typeface="Arial" pitchFamily="34" charset="0"/>
            </a:endParaRPr>
          </a:p>
        </p:txBody>
      </p:sp>
      <p:cxnSp>
        <p:nvCxnSpPr>
          <p:cNvPr id="134" name="Straight Connector 133"/>
          <p:cNvCxnSpPr/>
          <p:nvPr/>
        </p:nvCxnSpPr>
        <p:spPr>
          <a:xfrm>
            <a:off x="1764704" y="1689317"/>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1730986" y="1701914"/>
            <a:ext cx="527709" cy="461665"/>
          </a:xfrm>
          <a:prstGeom prst="rect">
            <a:avLst/>
          </a:prstGeom>
          <a:noFill/>
        </p:spPr>
        <p:txBody>
          <a:bodyPr wrap="none" rtlCol="0">
            <a:spAutoFit/>
          </a:bodyPr>
          <a:lstStyle/>
          <a:p>
            <a:r>
              <a:rPr lang="en-US" sz="2400" b="1" smtClean="0">
                <a:latin typeface="Arial" pitchFamily="34" charset="0"/>
                <a:cs typeface="Arial" pitchFamily="34" charset="0"/>
              </a:rPr>
              <a:t>45</a:t>
            </a:r>
            <a:endParaRPr lang="en-US" sz="1050" b="1">
              <a:latin typeface="Arial" pitchFamily="34" charset="0"/>
              <a:cs typeface="Arial" pitchFamily="34" charset="0"/>
            </a:endParaRPr>
          </a:p>
        </p:txBody>
      </p:sp>
      <p:sp>
        <p:nvSpPr>
          <p:cNvPr id="136" name="TextBox 135"/>
          <p:cNvSpPr txBox="1"/>
          <p:nvPr/>
        </p:nvSpPr>
        <p:spPr>
          <a:xfrm>
            <a:off x="1730983" y="1986591"/>
            <a:ext cx="527709" cy="461665"/>
          </a:xfrm>
          <a:prstGeom prst="rect">
            <a:avLst/>
          </a:prstGeom>
          <a:noFill/>
        </p:spPr>
        <p:txBody>
          <a:bodyPr wrap="none" rtlCol="0">
            <a:spAutoFit/>
          </a:bodyPr>
          <a:lstStyle/>
          <a:p>
            <a:r>
              <a:rPr lang="en-US" sz="2400" b="1" smtClean="0">
                <a:latin typeface="Arial" pitchFamily="34" charset="0"/>
                <a:cs typeface="Arial" pitchFamily="34" charset="0"/>
              </a:rPr>
              <a:t>45</a:t>
            </a:r>
            <a:endParaRPr lang="en-US" sz="1050" b="1">
              <a:latin typeface="Arial" pitchFamily="34" charset="0"/>
              <a:cs typeface="Arial" pitchFamily="34" charset="0"/>
            </a:endParaRPr>
          </a:p>
        </p:txBody>
      </p:sp>
      <p:sp>
        <p:nvSpPr>
          <p:cNvPr id="137" name="TextBox 136"/>
          <p:cNvSpPr txBox="1"/>
          <p:nvPr/>
        </p:nvSpPr>
        <p:spPr>
          <a:xfrm>
            <a:off x="1836758" y="2458298"/>
            <a:ext cx="527709" cy="461665"/>
          </a:xfrm>
          <a:prstGeom prst="rect">
            <a:avLst/>
          </a:prstGeom>
          <a:noFill/>
        </p:spPr>
        <p:txBody>
          <a:bodyPr wrap="none" rtlCol="0">
            <a:spAutoFit/>
          </a:bodyPr>
          <a:lstStyle/>
          <a:p>
            <a:r>
              <a:rPr lang="en-US" sz="2400" b="1" smtClean="0">
                <a:latin typeface="Arial" pitchFamily="34" charset="0"/>
                <a:cs typeface="Arial" pitchFamily="34" charset="0"/>
              </a:rPr>
              <a:t>05</a:t>
            </a:r>
            <a:endParaRPr lang="en-US" sz="1050" b="1">
              <a:latin typeface="Arial" pitchFamily="34" charset="0"/>
              <a:cs typeface="Arial" pitchFamily="34" charset="0"/>
            </a:endParaRPr>
          </a:p>
        </p:txBody>
      </p:sp>
      <p:sp>
        <p:nvSpPr>
          <p:cNvPr id="138" name="TextBox 137"/>
          <p:cNvSpPr txBox="1"/>
          <p:nvPr/>
        </p:nvSpPr>
        <p:spPr>
          <a:xfrm>
            <a:off x="1823318" y="2815795"/>
            <a:ext cx="527709" cy="461665"/>
          </a:xfrm>
          <a:prstGeom prst="rect">
            <a:avLst/>
          </a:prstGeom>
          <a:noFill/>
        </p:spPr>
        <p:txBody>
          <a:bodyPr wrap="none" rtlCol="0">
            <a:spAutoFit/>
          </a:bodyPr>
          <a:lstStyle/>
          <a:p>
            <a:r>
              <a:rPr lang="en-US" sz="2400" b="1" smtClean="0">
                <a:latin typeface="Arial" pitchFamily="34" charset="0"/>
                <a:cs typeface="Arial" pitchFamily="34" charset="0"/>
              </a:rPr>
              <a:t>05</a:t>
            </a:r>
            <a:endParaRPr lang="en-US" sz="1050" b="1">
              <a:latin typeface="Arial" pitchFamily="34" charset="0"/>
              <a:cs typeface="Arial" pitchFamily="34" charset="0"/>
            </a:endParaRPr>
          </a:p>
        </p:txBody>
      </p:sp>
      <p:sp>
        <p:nvSpPr>
          <p:cNvPr id="139" name="TextBox 138"/>
          <p:cNvSpPr txBox="1"/>
          <p:nvPr/>
        </p:nvSpPr>
        <p:spPr>
          <a:xfrm>
            <a:off x="1974558" y="3277460"/>
            <a:ext cx="356188" cy="461665"/>
          </a:xfrm>
          <a:prstGeom prst="rect">
            <a:avLst/>
          </a:prstGeom>
          <a:noFill/>
        </p:spPr>
        <p:txBody>
          <a:bodyPr wrap="none" rtlCol="0">
            <a:spAutoFit/>
          </a:bodyPr>
          <a:lstStyle/>
          <a:p>
            <a:r>
              <a:rPr lang="en-US" sz="2400" b="1" smtClean="0">
                <a:latin typeface="Arial" pitchFamily="34" charset="0"/>
                <a:cs typeface="Arial" pitchFamily="34" charset="0"/>
              </a:rPr>
              <a:t>0</a:t>
            </a:r>
            <a:endParaRPr lang="en-US" sz="1050" b="1">
              <a:latin typeface="Arial" pitchFamily="34" charset="0"/>
              <a:cs typeface="Arial" pitchFamily="34" charset="0"/>
            </a:endParaRPr>
          </a:p>
        </p:txBody>
      </p:sp>
      <p:cxnSp>
        <p:nvCxnSpPr>
          <p:cNvPr id="140" name="Straight Connector 139"/>
          <p:cNvCxnSpPr/>
          <p:nvPr/>
        </p:nvCxnSpPr>
        <p:spPr>
          <a:xfrm>
            <a:off x="1798426" y="2448256"/>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870477" y="3277460"/>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2481846" y="1366959"/>
            <a:ext cx="699230" cy="461665"/>
          </a:xfrm>
          <a:prstGeom prst="rect">
            <a:avLst/>
          </a:prstGeom>
          <a:noFill/>
        </p:spPr>
        <p:txBody>
          <a:bodyPr wrap="none" rtlCol="0">
            <a:spAutoFit/>
          </a:bodyPr>
          <a:lstStyle/>
          <a:p>
            <a:r>
              <a:rPr lang="en-US" sz="2400" b="1" smtClean="0">
                <a:solidFill>
                  <a:schemeClr val="accent4">
                    <a:lumMod val="75000"/>
                  </a:schemeClr>
                </a:solidFill>
              </a:rPr>
              <a:t>191</a:t>
            </a:r>
            <a:endParaRPr lang="en-US" b="1">
              <a:solidFill>
                <a:schemeClr val="accent4">
                  <a:lumMod val="75000"/>
                </a:schemeClr>
              </a:solidFill>
            </a:endParaRPr>
          </a:p>
        </p:txBody>
      </p:sp>
      <p:sp>
        <p:nvSpPr>
          <p:cNvPr id="143" name="TextBox 142"/>
          <p:cNvSpPr txBox="1"/>
          <p:nvPr/>
        </p:nvSpPr>
        <p:spPr>
          <a:xfrm>
            <a:off x="3826390" y="990483"/>
            <a:ext cx="1943004" cy="461665"/>
          </a:xfrm>
          <a:prstGeom prst="rect">
            <a:avLst/>
          </a:prstGeom>
          <a:noFill/>
        </p:spPr>
        <p:txBody>
          <a:bodyPr wrap="square" rtlCol="0">
            <a:spAutoFit/>
          </a:bodyPr>
          <a:lstStyle/>
          <a:p>
            <a:r>
              <a:rPr lang="en-US" sz="2400" b="1" smtClean="0">
                <a:latin typeface="Arial" pitchFamily="34" charset="0"/>
                <a:cs typeface="Arial" pitchFamily="34" charset="0"/>
              </a:rPr>
              <a:t>348    3</a:t>
            </a:r>
            <a:endParaRPr lang="en-US" sz="2400" b="1">
              <a:latin typeface="Arial" pitchFamily="34" charset="0"/>
              <a:cs typeface="Arial" pitchFamily="34" charset="0"/>
            </a:endParaRPr>
          </a:p>
        </p:txBody>
      </p:sp>
      <p:cxnSp>
        <p:nvCxnSpPr>
          <p:cNvPr id="144" name="Straight Connector 143"/>
          <p:cNvCxnSpPr/>
          <p:nvPr/>
        </p:nvCxnSpPr>
        <p:spPr>
          <a:xfrm>
            <a:off x="4577250" y="1068387"/>
            <a:ext cx="0" cy="8259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4577250" y="1426932"/>
            <a:ext cx="6301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3826389" y="1327080"/>
            <a:ext cx="356188" cy="461665"/>
          </a:xfrm>
          <a:prstGeom prst="rect">
            <a:avLst/>
          </a:prstGeom>
          <a:noFill/>
        </p:spPr>
        <p:txBody>
          <a:bodyPr wrap="none" rtlCol="0">
            <a:spAutoFit/>
          </a:bodyPr>
          <a:lstStyle/>
          <a:p>
            <a:r>
              <a:rPr lang="en-US" sz="2400" b="1" smtClean="0">
                <a:latin typeface="Arial" pitchFamily="34" charset="0"/>
                <a:cs typeface="Arial" pitchFamily="34" charset="0"/>
              </a:rPr>
              <a:t>3</a:t>
            </a:r>
            <a:endParaRPr lang="en-US" sz="1050" b="1">
              <a:latin typeface="Arial" pitchFamily="34" charset="0"/>
              <a:cs typeface="Arial" pitchFamily="34" charset="0"/>
            </a:endParaRPr>
          </a:p>
        </p:txBody>
      </p:sp>
      <p:cxnSp>
        <p:nvCxnSpPr>
          <p:cNvPr id="147" name="Straight Connector 146"/>
          <p:cNvCxnSpPr/>
          <p:nvPr/>
        </p:nvCxnSpPr>
        <p:spPr>
          <a:xfrm>
            <a:off x="3860108" y="1778212"/>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3826390" y="1790809"/>
            <a:ext cx="527709" cy="461665"/>
          </a:xfrm>
          <a:prstGeom prst="rect">
            <a:avLst/>
          </a:prstGeom>
          <a:noFill/>
        </p:spPr>
        <p:txBody>
          <a:bodyPr wrap="none" rtlCol="0">
            <a:spAutoFit/>
          </a:bodyPr>
          <a:lstStyle/>
          <a:p>
            <a:r>
              <a:rPr lang="en-US" sz="2400" b="1" smtClean="0">
                <a:latin typeface="Arial" pitchFamily="34" charset="0"/>
                <a:cs typeface="Arial" pitchFamily="34" charset="0"/>
              </a:rPr>
              <a:t>04</a:t>
            </a:r>
            <a:endParaRPr lang="en-US" sz="1050" b="1">
              <a:latin typeface="Arial" pitchFamily="34" charset="0"/>
              <a:cs typeface="Arial" pitchFamily="34" charset="0"/>
            </a:endParaRPr>
          </a:p>
        </p:txBody>
      </p:sp>
      <p:sp>
        <p:nvSpPr>
          <p:cNvPr id="149" name="TextBox 148"/>
          <p:cNvSpPr txBox="1"/>
          <p:nvPr/>
        </p:nvSpPr>
        <p:spPr>
          <a:xfrm>
            <a:off x="3826387" y="2075486"/>
            <a:ext cx="527709" cy="461665"/>
          </a:xfrm>
          <a:prstGeom prst="rect">
            <a:avLst/>
          </a:prstGeom>
          <a:noFill/>
        </p:spPr>
        <p:txBody>
          <a:bodyPr wrap="none" rtlCol="0">
            <a:spAutoFit/>
          </a:bodyPr>
          <a:lstStyle/>
          <a:p>
            <a:r>
              <a:rPr lang="en-US" sz="2400" b="1" smtClean="0">
                <a:latin typeface="Arial" pitchFamily="34" charset="0"/>
                <a:cs typeface="Arial" pitchFamily="34" charset="0"/>
              </a:rPr>
              <a:t>03</a:t>
            </a:r>
            <a:endParaRPr lang="en-US" sz="1050" b="1">
              <a:latin typeface="Arial" pitchFamily="34" charset="0"/>
              <a:cs typeface="Arial" pitchFamily="34" charset="0"/>
            </a:endParaRPr>
          </a:p>
        </p:txBody>
      </p:sp>
      <p:sp>
        <p:nvSpPr>
          <p:cNvPr id="150" name="TextBox 149"/>
          <p:cNvSpPr txBox="1"/>
          <p:nvPr/>
        </p:nvSpPr>
        <p:spPr>
          <a:xfrm>
            <a:off x="3932162" y="2547193"/>
            <a:ext cx="527709" cy="461665"/>
          </a:xfrm>
          <a:prstGeom prst="rect">
            <a:avLst/>
          </a:prstGeom>
          <a:noFill/>
        </p:spPr>
        <p:txBody>
          <a:bodyPr wrap="none" rtlCol="0">
            <a:spAutoFit/>
          </a:bodyPr>
          <a:lstStyle/>
          <a:p>
            <a:r>
              <a:rPr lang="en-US" sz="2400" b="1" smtClean="0">
                <a:latin typeface="Arial" pitchFamily="34" charset="0"/>
                <a:cs typeface="Arial" pitchFamily="34" charset="0"/>
              </a:rPr>
              <a:t>18</a:t>
            </a:r>
            <a:endParaRPr lang="en-US" sz="1050" b="1">
              <a:latin typeface="Arial" pitchFamily="34" charset="0"/>
              <a:cs typeface="Arial" pitchFamily="34" charset="0"/>
            </a:endParaRPr>
          </a:p>
        </p:txBody>
      </p:sp>
      <p:sp>
        <p:nvSpPr>
          <p:cNvPr id="151" name="TextBox 150"/>
          <p:cNvSpPr txBox="1"/>
          <p:nvPr/>
        </p:nvSpPr>
        <p:spPr>
          <a:xfrm>
            <a:off x="3918722" y="2904690"/>
            <a:ext cx="527709" cy="461665"/>
          </a:xfrm>
          <a:prstGeom prst="rect">
            <a:avLst/>
          </a:prstGeom>
          <a:noFill/>
        </p:spPr>
        <p:txBody>
          <a:bodyPr wrap="none" rtlCol="0">
            <a:spAutoFit/>
          </a:bodyPr>
          <a:lstStyle/>
          <a:p>
            <a:r>
              <a:rPr lang="en-US" sz="2400" b="1" smtClean="0">
                <a:latin typeface="Arial" pitchFamily="34" charset="0"/>
                <a:cs typeface="Arial" pitchFamily="34" charset="0"/>
              </a:rPr>
              <a:t>18</a:t>
            </a:r>
            <a:endParaRPr lang="en-US" sz="1050" b="1">
              <a:latin typeface="Arial" pitchFamily="34" charset="0"/>
              <a:cs typeface="Arial" pitchFamily="34" charset="0"/>
            </a:endParaRPr>
          </a:p>
        </p:txBody>
      </p:sp>
      <p:sp>
        <p:nvSpPr>
          <p:cNvPr id="152" name="TextBox 151"/>
          <p:cNvSpPr txBox="1"/>
          <p:nvPr/>
        </p:nvSpPr>
        <p:spPr>
          <a:xfrm>
            <a:off x="4069962" y="3366355"/>
            <a:ext cx="356188" cy="461665"/>
          </a:xfrm>
          <a:prstGeom prst="rect">
            <a:avLst/>
          </a:prstGeom>
          <a:noFill/>
        </p:spPr>
        <p:txBody>
          <a:bodyPr wrap="none" rtlCol="0">
            <a:spAutoFit/>
          </a:bodyPr>
          <a:lstStyle/>
          <a:p>
            <a:r>
              <a:rPr lang="en-US" sz="2400" b="1" smtClean="0">
                <a:latin typeface="Arial" pitchFamily="34" charset="0"/>
                <a:cs typeface="Arial" pitchFamily="34" charset="0"/>
              </a:rPr>
              <a:t>0</a:t>
            </a:r>
            <a:endParaRPr lang="en-US" sz="1050" b="1">
              <a:latin typeface="Arial" pitchFamily="34" charset="0"/>
              <a:cs typeface="Arial" pitchFamily="34" charset="0"/>
            </a:endParaRPr>
          </a:p>
        </p:txBody>
      </p:sp>
      <p:cxnSp>
        <p:nvCxnSpPr>
          <p:cNvPr id="153" name="Straight Connector 152"/>
          <p:cNvCxnSpPr/>
          <p:nvPr/>
        </p:nvCxnSpPr>
        <p:spPr>
          <a:xfrm>
            <a:off x="3893830" y="2537151"/>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3965881" y="3366355"/>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4577250" y="1455854"/>
            <a:ext cx="699230" cy="461665"/>
          </a:xfrm>
          <a:prstGeom prst="rect">
            <a:avLst/>
          </a:prstGeom>
          <a:noFill/>
        </p:spPr>
        <p:txBody>
          <a:bodyPr wrap="none" rtlCol="0">
            <a:spAutoFit/>
          </a:bodyPr>
          <a:lstStyle/>
          <a:p>
            <a:r>
              <a:rPr lang="en-US" sz="2400" b="1" smtClean="0">
                <a:solidFill>
                  <a:schemeClr val="accent4">
                    <a:lumMod val="75000"/>
                  </a:schemeClr>
                </a:solidFill>
              </a:rPr>
              <a:t>116</a:t>
            </a:r>
            <a:endParaRPr lang="en-US" b="1">
              <a:solidFill>
                <a:schemeClr val="accent4">
                  <a:lumMod val="75000"/>
                </a:schemeClr>
              </a:solidFill>
            </a:endParaRPr>
          </a:p>
        </p:txBody>
      </p:sp>
      <p:sp>
        <p:nvSpPr>
          <p:cNvPr id="156" name="TextBox 155"/>
          <p:cNvSpPr txBox="1"/>
          <p:nvPr/>
        </p:nvSpPr>
        <p:spPr>
          <a:xfrm>
            <a:off x="6153445" y="1028772"/>
            <a:ext cx="1943004" cy="461665"/>
          </a:xfrm>
          <a:prstGeom prst="rect">
            <a:avLst/>
          </a:prstGeom>
          <a:noFill/>
        </p:spPr>
        <p:txBody>
          <a:bodyPr wrap="square" rtlCol="0">
            <a:spAutoFit/>
          </a:bodyPr>
          <a:lstStyle/>
          <a:p>
            <a:r>
              <a:rPr lang="en-US" sz="2400" b="1" smtClean="0">
                <a:latin typeface="Arial" pitchFamily="34" charset="0"/>
                <a:cs typeface="Arial" pitchFamily="34" charset="0"/>
              </a:rPr>
              <a:t>764    4</a:t>
            </a:r>
            <a:endParaRPr lang="en-US" sz="2400" b="1">
              <a:latin typeface="Arial" pitchFamily="34" charset="0"/>
              <a:cs typeface="Arial" pitchFamily="34" charset="0"/>
            </a:endParaRPr>
          </a:p>
        </p:txBody>
      </p:sp>
      <p:cxnSp>
        <p:nvCxnSpPr>
          <p:cNvPr id="157" name="Straight Connector 156"/>
          <p:cNvCxnSpPr/>
          <p:nvPr/>
        </p:nvCxnSpPr>
        <p:spPr>
          <a:xfrm>
            <a:off x="6904305" y="1106676"/>
            <a:ext cx="0" cy="8259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6904305" y="1465221"/>
            <a:ext cx="6301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6153444" y="1365369"/>
            <a:ext cx="356188" cy="461665"/>
          </a:xfrm>
          <a:prstGeom prst="rect">
            <a:avLst/>
          </a:prstGeom>
          <a:noFill/>
        </p:spPr>
        <p:txBody>
          <a:bodyPr wrap="none" rtlCol="0">
            <a:spAutoFit/>
          </a:bodyPr>
          <a:lstStyle/>
          <a:p>
            <a:r>
              <a:rPr lang="en-US" sz="2400" b="1" smtClean="0">
                <a:latin typeface="Arial" pitchFamily="34" charset="0"/>
                <a:cs typeface="Arial" pitchFamily="34" charset="0"/>
              </a:rPr>
              <a:t>4</a:t>
            </a:r>
            <a:endParaRPr lang="en-US" sz="1050" b="1">
              <a:latin typeface="Arial" pitchFamily="34" charset="0"/>
              <a:cs typeface="Arial" pitchFamily="34" charset="0"/>
            </a:endParaRPr>
          </a:p>
        </p:txBody>
      </p:sp>
      <p:cxnSp>
        <p:nvCxnSpPr>
          <p:cNvPr id="160" name="Straight Connector 159"/>
          <p:cNvCxnSpPr/>
          <p:nvPr/>
        </p:nvCxnSpPr>
        <p:spPr>
          <a:xfrm>
            <a:off x="6187163" y="1816501"/>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6153445" y="1829098"/>
            <a:ext cx="527709" cy="461665"/>
          </a:xfrm>
          <a:prstGeom prst="rect">
            <a:avLst/>
          </a:prstGeom>
          <a:noFill/>
        </p:spPr>
        <p:txBody>
          <a:bodyPr wrap="none" rtlCol="0">
            <a:spAutoFit/>
          </a:bodyPr>
          <a:lstStyle/>
          <a:p>
            <a:r>
              <a:rPr lang="en-US" sz="2400" b="1" smtClean="0">
                <a:latin typeface="Arial" pitchFamily="34" charset="0"/>
                <a:cs typeface="Arial" pitchFamily="34" charset="0"/>
              </a:rPr>
              <a:t>36</a:t>
            </a:r>
            <a:endParaRPr lang="en-US" sz="1050" b="1">
              <a:latin typeface="Arial" pitchFamily="34" charset="0"/>
              <a:cs typeface="Arial" pitchFamily="34" charset="0"/>
            </a:endParaRPr>
          </a:p>
        </p:txBody>
      </p:sp>
      <p:sp>
        <p:nvSpPr>
          <p:cNvPr id="162" name="TextBox 161"/>
          <p:cNvSpPr txBox="1"/>
          <p:nvPr/>
        </p:nvSpPr>
        <p:spPr>
          <a:xfrm>
            <a:off x="6153442" y="2113775"/>
            <a:ext cx="527709" cy="461665"/>
          </a:xfrm>
          <a:prstGeom prst="rect">
            <a:avLst/>
          </a:prstGeom>
          <a:noFill/>
        </p:spPr>
        <p:txBody>
          <a:bodyPr wrap="none" rtlCol="0">
            <a:spAutoFit/>
          </a:bodyPr>
          <a:lstStyle/>
          <a:p>
            <a:r>
              <a:rPr lang="en-US" sz="2400" b="1" smtClean="0">
                <a:latin typeface="Arial" pitchFamily="34" charset="0"/>
                <a:cs typeface="Arial" pitchFamily="34" charset="0"/>
              </a:rPr>
              <a:t>36</a:t>
            </a:r>
            <a:endParaRPr lang="en-US" sz="1050" b="1">
              <a:latin typeface="Arial" pitchFamily="34" charset="0"/>
              <a:cs typeface="Arial" pitchFamily="34" charset="0"/>
            </a:endParaRPr>
          </a:p>
        </p:txBody>
      </p:sp>
      <p:sp>
        <p:nvSpPr>
          <p:cNvPr id="163" name="TextBox 162"/>
          <p:cNvSpPr txBox="1"/>
          <p:nvPr/>
        </p:nvSpPr>
        <p:spPr>
          <a:xfrm>
            <a:off x="6259217" y="2585482"/>
            <a:ext cx="527709" cy="461665"/>
          </a:xfrm>
          <a:prstGeom prst="rect">
            <a:avLst/>
          </a:prstGeom>
          <a:noFill/>
        </p:spPr>
        <p:txBody>
          <a:bodyPr wrap="none" rtlCol="0">
            <a:spAutoFit/>
          </a:bodyPr>
          <a:lstStyle/>
          <a:p>
            <a:r>
              <a:rPr lang="en-US" sz="2400" b="1" smtClean="0">
                <a:latin typeface="Arial" pitchFamily="34" charset="0"/>
                <a:cs typeface="Arial" pitchFamily="34" charset="0"/>
              </a:rPr>
              <a:t>04</a:t>
            </a:r>
            <a:endParaRPr lang="en-US" sz="1050" b="1">
              <a:latin typeface="Arial" pitchFamily="34" charset="0"/>
              <a:cs typeface="Arial" pitchFamily="34" charset="0"/>
            </a:endParaRPr>
          </a:p>
        </p:txBody>
      </p:sp>
      <p:sp>
        <p:nvSpPr>
          <p:cNvPr id="164" name="TextBox 163"/>
          <p:cNvSpPr txBox="1"/>
          <p:nvPr/>
        </p:nvSpPr>
        <p:spPr>
          <a:xfrm>
            <a:off x="6245777" y="2942979"/>
            <a:ext cx="527709" cy="461665"/>
          </a:xfrm>
          <a:prstGeom prst="rect">
            <a:avLst/>
          </a:prstGeom>
          <a:noFill/>
        </p:spPr>
        <p:txBody>
          <a:bodyPr wrap="none" rtlCol="0">
            <a:spAutoFit/>
          </a:bodyPr>
          <a:lstStyle/>
          <a:p>
            <a:r>
              <a:rPr lang="en-US" sz="2400" b="1" smtClean="0">
                <a:latin typeface="Arial" pitchFamily="34" charset="0"/>
                <a:cs typeface="Arial" pitchFamily="34" charset="0"/>
              </a:rPr>
              <a:t>04</a:t>
            </a:r>
            <a:endParaRPr lang="en-US" sz="1050" b="1">
              <a:latin typeface="Arial" pitchFamily="34" charset="0"/>
              <a:cs typeface="Arial" pitchFamily="34" charset="0"/>
            </a:endParaRPr>
          </a:p>
        </p:txBody>
      </p:sp>
      <p:sp>
        <p:nvSpPr>
          <p:cNvPr id="165" name="TextBox 164"/>
          <p:cNvSpPr txBox="1"/>
          <p:nvPr/>
        </p:nvSpPr>
        <p:spPr>
          <a:xfrm>
            <a:off x="6397017" y="3404644"/>
            <a:ext cx="356188" cy="461665"/>
          </a:xfrm>
          <a:prstGeom prst="rect">
            <a:avLst/>
          </a:prstGeom>
          <a:noFill/>
        </p:spPr>
        <p:txBody>
          <a:bodyPr wrap="none" rtlCol="0">
            <a:spAutoFit/>
          </a:bodyPr>
          <a:lstStyle/>
          <a:p>
            <a:r>
              <a:rPr lang="en-US" sz="2400" b="1" smtClean="0">
                <a:latin typeface="Arial" pitchFamily="34" charset="0"/>
                <a:cs typeface="Arial" pitchFamily="34" charset="0"/>
              </a:rPr>
              <a:t>0</a:t>
            </a:r>
            <a:endParaRPr lang="en-US" sz="1050" b="1">
              <a:latin typeface="Arial" pitchFamily="34" charset="0"/>
              <a:cs typeface="Arial" pitchFamily="34" charset="0"/>
            </a:endParaRPr>
          </a:p>
        </p:txBody>
      </p:sp>
      <p:cxnSp>
        <p:nvCxnSpPr>
          <p:cNvPr id="166" name="Straight Connector 165"/>
          <p:cNvCxnSpPr/>
          <p:nvPr/>
        </p:nvCxnSpPr>
        <p:spPr>
          <a:xfrm>
            <a:off x="6220885" y="2575440"/>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6292936" y="3404644"/>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6904305" y="1494143"/>
            <a:ext cx="699230" cy="461665"/>
          </a:xfrm>
          <a:prstGeom prst="rect">
            <a:avLst/>
          </a:prstGeom>
          <a:noFill/>
        </p:spPr>
        <p:txBody>
          <a:bodyPr wrap="none" rtlCol="0">
            <a:spAutoFit/>
          </a:bodyPr>
          <a:lstStyle/>
          <a:p>
            <a:r>
              <a:rPr lang="en-US" sz="2400" b="1" smtClean="0">
                <a:solidFill>
                  <a:schemeClr val="accent4">
                    <a:lumMod val="75000"/>
                  </a:schemeClr>
                </a:solidFill>
              </a:rPr>
              <a:t>191</a:t>
            </a:r>
            <a:endParaRPr lang="en-US" b="1">
              <a:solidFill>
                <a:schemeClr val="accent4">
                  <a:lumMod val="75000"/>
                </a:schemeClr>
              </a:solidFill>
            </a:endParaRPr>
          </a:p>
        </p:txBody>
      </p:sp>
      <p:grpSp>
        <p:nvGrpSpPr>
          <p:cNvPr id="169" name="Google Shape;6578;p43"/>
          <p:cNvGrpSpPr/>
          <p:nvPr/>
        </p:nvGrpSpPr>
        <p:grpSpPr>
          <a:xfrm>
            <a:off x="5207416" y="2848937"/>
            <a:ext cx="824220" cy="1034836"/>
            <a:chOff x="7579250" y="4405875"/>
            <a:chExt cx="916750" cy="1110800"/>
          </a:xfrm>
        </p:grpSpPr>
        <p:sp>
          <p:nvSpPr>
            <p:cNvPr id="170" name="Google Shape;6579;p43"/>
            <p:cNvSpPr/>
            <p:nvPr/>
          </p:nvSpPr>
          <p:spPr>
            <a:xfrm>
              <a:off x="7579250" y="4405875"/>
              <a:ext cx="916750" cy="1110800"/>
            </a:xfrm>
            <a:custGeom>
              <a:avLst/>
              <a:gdLst/>
              <a:ahLst/>
              <a:cxnLst/>
              <a:rect l="l" t="t" r="r" b="b"/>
              <a:pathLst>
                <a:path w="36670" h="44432" extrusionOk="0">
                  <a:moveTo>
                    <a:pt x="19326" y="1"/>
                  </a:moveTo>
                  <a:cubicBezTo>
                    <a:pt x="16944" y="1"/>
                    <a:pt x="15043" y="1928"/>
                    <a:pt x="15043" y="4283"/>
                  </a:cubicBezTo>
                  <a:cubicBezTo>
                    <a:pt x="15043" y="4738"/>
                    <a:pt x="15097" y="5220"/>
                    <a:pt x="15257" y="5675"/>
                  </a:cubicBezTo>
                  <a:cubicBezTo>
                    <a:pt x="15231" y="5755"/>
                    <a:pt x="15231" y="5809"/>
                    <a:pt x="15204" y="5836"/>
                  </a:cubicBezTo>
                  <a:lnTo>
                    <a:pt x="14535" y="5836"/>
                  </a:lnTo>
                  <a:cubicBezTo>
                    <a:pt x="14160" y="5836"/>
                    <a:pt x="13839" y="5836"/>
                    <a:pt x="13464" y="5889"/>
                  </a:cubicBezTo>
                  <a:cubicBezTo>
                    <a:pt x="13464" y="5836"/>
                    <a:pt x="13437" y="5809"/>
                    <a:pt x="13437" y="5782"/>
                  </a:cubicBezTo>
                  <a:cubicBezTo>
                    <a:pt x="13518" y="5407"/>
                    <a:pt x="13598" y="5006"/>
                    <a:pt x="13598" y="4604"/>
                  </a:cubicBezTo>
                  <a:cubicBezTo>
                    <a:pt x="13598" y="2222"/>
                    <a:pt x="11644" y="322"/>
                    <a:pt x="9315" y="322"/>
                  </a:cubicBezTo>
                  <a:cubicBezTo>
                    <a:pt x="6960" y="322"/>
                    <a:pt x="5033" y="2276"/>
                    <a:pt x="5033" y="4604"/>
                  </a:cubicBezTo>
                  <a:cubicBezTo>
                    <a:pt x="5033" y="5969"/>
                    <a:pt x="5702" y="7227"/>
                    <a:pt x="6692" y="8030"/>
                  </a:cubicBezTo>
                  <a:cubicBezTo>
                    <a:pt x="5809" y="8566"/>
                    <a:pt x="4953" y="9235"/>
                    <a:pt x="4230" y="9931"/>
                  </a:cubicBezTo>
                  <a:cubicBezTo>
                    <a:pt x="3668" y="10520"/>
                    <a:pt x="3132" y="11162"/>
                    <a:pt x="2677" y="11831"/>
                  </a:cubicBezTo>
                  <a:cubicBezTo>
                    <a:pt x="2249" y="12527"/>
                    <a:pt x="1848" y="13303"/>
                    <a:pt x="1553" y="14186"/>
                  </a:cubicBezTo>
                  <a:cubicBezTo>
                    <a:pt x="1045" y="15578"/>
                    <a:pt x="777" y="17024"/>
                    <a:pt x="590" y="18282"/>
                  </a:cubicBezTo>
                  <a:lnTo>
                    <a:pt x="509" y="18603"/>
                  </a:lnTo>
                  <a:cubicBezTo>
                    <a:pt x="456" y="18924"/>
                    <a:pt x="402" y="19218"/>
                    <a:pt x="349" y="19566"/>
                  </a:cubicBezTo>
                  <a:cubicBezTo>
                    <a:pt x="269" y="19888"/>
                    <a:pt x="215" y="20235"/>
                    <a:pt x="188" y="20530"/>
                  </a:cubicBezTo>
                  <a:cubicBezTo>
                    <a:pt x="81" y="21279"/>
                    <a:pt x="1" y="21895"/>
                    <a:pt x="1" y="22537"/>
                  </a:cubicBezTo>
                  <a:cubicBezTo>
                    <a:pt x="1" y="23287"/>
                    <a:pt x="81" y="23983"/>
                    <a:pt x="242" y="24625"/>
                  </a:cubicBezTo>
                  <a:cubicBezTo>
                    <a:pt x="402" y="25348"/>
                    <a:pt x="670" y="26044"/>
                    <a:pt x="1018" y="26686"/>
                  </a:cubicBezTo>
                  <a:cubicBezTo>
                    <a:pt x="1393" y="27355"/>
                    <a:pt x="1848" y="27998"/>
                    <a:pt x="2410" y="28560"/>
                  </a:cubicBezTo>
                  <a:cubicBezTo>
                    <a:pt x="2945" y="29095"/>
                    <a:pt x="3587" y="29603"/>
                    <a:pt x="4364" y="30058"/>
                  </a:cubicBezTo>
                  <a:cubicBezTo>
                    <a:pt x="4819" y="30326"/>
                    <a:pt x="5327" y="30594"/>
                    <a:pt x="5863" y="30861"/>
                  </a:cubicBezTo>
                  <a:cubicBezTo>
                    <a:pt x="5809" y="30968"/>
                    <a:pt x="5729" y="31076"/>
                    <a:pt x="5622" y="31156"/>
                  </a:cubicBezTo>
                  <a:cubicBezTo>
                    <a:pt x="5274" y="31718"/>
                    <a:pt x="4926" y="32200"/>
                    <a:pt x="4685" y="32708"/>
                  </a:cubicBezTo>
                  <a:cubicBezTo>
                    <a:pt x="4551" y="33003"/>
                    <a:pt x="4417" y="33324"/>
                    <a:pt x="4364" y="33592"/>
                  </a:cubicBezTo>
                  <a:cubicBezTo>
                    <a:pt x="4257" y="33913"/>
                    <a:pt x="4123" y="34394"/>
                    <a:pt x="4096" y="34876"/>
                  </a:cubicBezTo>
                  <a:cubicBezTo>
                    <a:pt x="4069" y="35412"/>
                    <a:pt x="4123" y="35920"/>
                    <a:pt x="4257" y="36348"/>
                  </a:cubicBezTo>
                  <a:cubicBezTo>
                    <a:pt x="4283" y="36455"/>
                    <a:pt x="4337" y="36563"/>
                    <a:pt x="4364" y="36616"/>
                  </a:cubicBezTo>
                  <a:lnTo>
                    <a:pt x="4364" y="36670"/>
                  </a:lnTo>
                  <a:cubicBezTo>
                    <a:pt x="4390" y="36723"/>
                    <a:pt x="4417" y="36830"/>
                    <a:pt x="4471" y="36884"/>
                  </a:cubicBezTo>
                  <a:cubicBezTo>
                    <a:pt x="4685" y="37365"/>
                    <a:pt x="5006" y="37767"/>
                    <a:pt x="5408" y="38088"/>
                  </a:cubicBezTo>
                  <a:cubicBezTo>
                    <a:pt x="5836" y="38463"/>
                    <a:pt x="6344" y="38704"/>
                    <a:pt x="6906" y="38864"/>
                  </a:cubicBezTo>
                  <a:lnTo>
                    <a:pt x="6960" y="38864"/>
                  </a:lnTo>
                  <a:cubicBezTo>
                    <a:pt x="7308" y="38945"/>
                    <a:pt x="7602" y="38998"/>
                    <a:pt x="7950" y="38998"/>
                  </a:cubicBezTo>
                  <a:cubicBezTo>
                    <a:pt x="8138" y="38998"/>
                    <a:pt x="8352" y="38998"/>
                    <a:pt x="8539" y="38971"/>
                  </a:cubicBezTo>
                  <a:lnTo>
                    <a:pt x="8619" y="38971"/>
                  </a:lnTo>
                  <a:cubicBezTo>
                    <a:pt x="9101" y="38891"/>
                    <a:pt x="9583" y="38731"/>
                    <a:pt x="10038" y="38490"/>
                  </a:cubicBezTo>
                  <a:cubicBezTo>
                    <a:pt x="10225" y="38757"/>
                    <a:pt x="10413" y="39025"/>
                    <a:pt x="10573" y="39266"/>
                  </a:cubicBezTo>
                  <a:cubicBezTo>
                    <a:pt x="11216" y="40096"/>
                    <a:pt x="11912" y="40845"/>
                    <a:pt x="12688" y="41487"/>
                  </a:cubicBezTo>
                  <a:cubicBezTo>
                    <a:pt x="13036" y="41755"/>
                    <a:pt x="13357" y="41969"/>
                    <a:pt x="13705" y="42210"/>
                  </a:cubicBezTo>
                  <a:cubicBezTo>
                    <a:pt x="13732" y="42237"/>
                    <a:pt x="13785" y="42290"/>
                    <a:pt x="13839" y="42317"/>
                  </a:cubicBezTo>
                  <a:cubicBezTo>
                    <a:pt x="13865" y="42344"/>
                    <a:pt x="13892" y="42344"/>
                    <a:pt x="13919" y="42371"/>
                  </a:cubicBezTo>
                  <a:cubicBezTo>
                    <a:pt x="14374" y="42638"/>
                    <a:pt x="14829" y="42879"/>
                    <a:pt x="15338" y="43120"/>
                  </a:cubicBezTo>
                  <a:cubicBezTo>
                    <a:pt x="15605" y="43227"/>
                    <a:pt x="15873" y="43307"/>
                    <a:pt x="16167" y="43415"/>
                  </a:cubicBezTo>
                  <a:cubicBezTo>
                    <a:pt x="16676" y="43977"/>
                    <a:pt x="17372" y="44325"/>
                    <a:pt x="18175" y="44325"/>
                  </a:cubicBezTo>
                  <a:cubicBezTo>
                    <a:pt x="18683" y="44325"/>
                    <a:pt x="19192" y="44191"/>
                    <a:pt x="19593" y="43923"/>
                  </a:cubicBezTo>
                  <a:cubicBezTo>
                    <a:pt x="19915" y="43923"/>
                    <a:pt x="20289" y="43870"/>
                    <a:pt x="20610" y="43843"/>
                  </a:cubicBezTo>
                  <a:cubicBezTo>
                    <a:pt x="21735" y="44244"/>
                    <a:pt x="22832" y="44432"/>
                    <a:pt x="23929" y="44432"/>
                  </a:cubicBezTo>
                  <a:lnTo>
                    <a:pt x="24063" y="44432"/>
                  </a:lnTo>
                  <a:cubicBezTo>
                    <a:pt x="24491" y="44432"/>
                    <a:pt x="24946" y="44378"/>
                    <a:pt x="25348" y="44325"/>
                  </a:cubicBezTo>
                  <a:cubicBezTo>
                    <a:pt x="25776" y="44244"/>
                    <a:pt x="26178" y="44137"/>
                    <a:pt x="26606" y="43977"/>
                  </a:cubicBezTo>
                  <a:cubicBezTo>
                    <a:pt x="27114" y="43816"/>
                    <a:pt x="27516" y="43602"/>
                    <a:pt x="27944" y="43388"/>
                  </a:cubicBezTo>
                  <a:cubicBezTo>
                    <a:pt x="28372" y="43120"/>
                    <a:pt x="28747" y="42772"/>
                    <a:pt x="29015" y="42451"/>
                  </a:cubicBezTo>
                  <a:cubicBezTo>
                    <a:pt x="29095" y="42371"/>
                    <a:pt x="29122" y="42317"/>
                    <a:pt x="29175" y="42237"/>
                  </a:cubicBezTo>
                  <a:cubicBezTo>
                    <a:pt x="29443" y="41835"/>
                    <a:pt x="29657" y="41380"/>
                    <a:pt x="29764" y="40872"/>
                  </a:cubicBezTo>
                  <a:lnTo>
                    <a:pt x="29764" y="40791"/>
                  </a:lnTo>
                  <a:cubicBezTo>
                    <a:pt x="29791" y="40631"/>
                    <a:pt x="29791" y="40497"/>
                    <a:pt x="29791" y="40336"/>
                  </a:cubicBezTo>
                  <a:cubicBezTo>
                    <a:pt x="30246" y="40122"/>
                    <a:pt x="30701" y="39855"/>
                    <a:pt x="31129" y="39560"/>
                  </a:cubicBezTo>
                  <a:cubicBezTo>
                    <a:pt x="31531" y="39266"/>
                    <a:pt x="31906" y="38971"/>
                    <a:pt x="32200" y="38597"/>
                  </a:cubicBezTo>
                  <a:cubicBezTo>
                    <a:pt x="32361" y="38383"/>
                    <a:pt x="32521" y="38168"/>
                    <a:pt x="32655" y="37901"/>
                  </a:cubicBezTo>
                  <a:cubicBezTo>
                    <a:pt x="32789" y="37633"/>
                    <a:pt x="32896" y="37312"/>
                    <a:pt x="32976" y="37018"/>
                  </a:cubicBezTo>
                  <a:cubicBezTo>
                    <a:pt x="33030" y="36750"/>
                    <a:pt x="33056" y="36482"/>
                    <a:pt x="33030" y="36215"/>
                  </a:cubicBezTo>
                  <a:cubicBezTo>
                    <a:pt x="33030" y="36054"/>
                    <a:pt x="33030" y="35920"/>
                    <a:pt x="33003" y="35760"/>
                  </a:cubicBezTo>
                  <a:cubicBezTo>
                    <a:pt x="32896" y="35224"/>
                    <a:pt x="32708" y="34716"/>
                    <a:pt x="32361" y="34234"/>
                  </a:cubicBezTo>
                  <a:lnTo>
                    <a:pt x="32361" y="34207"/>
                  </a:lnTo>
                  <a:cubicBezTo>
                    <a:pt x="32762" y="33351"/>
                    <a:pt x="32923" y="32307"/>
                    <a:pt x="32762" y="31290"/>
                  </a:cubicBezTo>
                  <a:cubicBezTo>
                    <a:pt x="32735" y="31022"/>
                    <a:pt x="32655" y="30754"/>
                    <a:pt x="32601" y="30540"/>
                  </a:cubicBezTo>
                  <a:cubicBezTo>
                    <a:pt x="32521" y="30273"/>
                    <a:pt x="32387" y="30005"/>
                    <a:pt x="32253" y="29737"/>
                  </a:cubicBezTo>
                  <a:cubicBezTo>
                    <a:pt x="32200" y="29603"/>
                    <a:pt x="32120" y="29470"/>
                    <a:pt x="32039" y="29336"/>
                  </a:cubicBezTo>
                  <a:cubicBezTo>
                    <a:pt x="32494" y="28934"/>
                    <a:pt x="32976" y="28533"/>
                    <a:pt x="33404" y="28078"/>
                  </a:cubicBezTo>
                  <a:cubicBezTo>
                    <a:pt x="33859" y="27623"/>
                    <a:pt x="34261" y="27114"/>
                    <a:pt x="34636" y="26659"/>
                  </a:cubicBezTo>
                  <a:cubicBezTo>
                    <a:pt x="35064" y="26070"/>
                    <a:pt x="35412" y="25508"/>
                    <a:pt x="35679" y="24946"/>
                  </a:cubicBezTo>
                  <a:cubicBezTo>
                    <a:pt x="36375" y="23581"/>
                    <a:pt x="36670" y="22136"/>
                    <a:pt x="36590" y="20798"/>
                  </a:cubicBezTo>
                  <a:cubicBezTo>
                    <a:pt x="36509" y="20021"/>
                    <a:pt x="36322" y="19272"/>
                    <a:pt x="36001" y="18522"/>
                  </a:cubicBezTo>
                  <a:cubicBezTo>
                    <a:pt x="35840" y="18121"/>
                    <a:pt x="35653" y="17800"/>
                    <a:pt x="35439" y="17452"/>
                  </a:cubicBezTo>
                  <a:cubicBezTo>
                    <a:pt x="35278" y="17157"/>
                    <a:pt x="35037" y="16890"/>
                    <a:pt x="34796" y="16595"/>
                  </a:cubicBezTo>
                  <a:cubicBezTo>
                    <a:pt x="34769" y="16542"/>
                    <a:pt x="34743" y="16488"/>
                    <a:pt x="34662" y="16462"/>
                  </a:cubicBezTo>
                  <a:cubicBezTo>
                    <a:pt x="34100" y="15819"/>
                    <a:pt x="33431" y="15257"/>
                    <a:pt x="32655" y="14775"/>
                  </a:cubicBezTo>
                  <a:cubicBezTo>
                    <a:pt x="31959" y="14374"/>
                    <a:pt x="31183" y="14053"/>
                    <a:pt x="30353" y="13865"/>
                  </a:cubicBezTo>
                  <a:cubicBezTo>
                    <a:pt x="29791" y="13731"/>
                    <a:pt x="29175" y="13678"/>
                    <a:pt x="28560" y="13678"/>
                  </a:cubicBezTo>
                  <a:cubicBezTo>
                    <a:pt x="28319" y="13678"/>
                    <a:pt x="28051" y="13678"/>
                    <a:pt x="27810" y="13705"/>
                  </a:cubicBezTo>
                  <a:cubicBezTo>
                    <a:pt x="27516" y="12928"/>
                    <a:pt x="27141" y="12259"/>
                    <a:pt x="26767" y="11644"/>
                  </a:cubicBezTo>
                  <a:cubicBezTo>
                    <a:pt x="26338" y="10975"/>
                    <a:pt x="25830" y="10332"/>
                    <a:pt x="25241" y="9717"/>
                  </a:cubicBezTo>
                  <a:cubicBezTo>
                    <a:pt x="24946" y="9449"/>
                    <a:pt x="24625" y="9181"/>
                    <a:pt x="24304" y="8914"/>
                  </a:cubicBezTo>
                  <a:cubicBezTo>
                    <a:pt x="23688" y="8432"/>
                    <a:pt x="23046" y="8057"/>
                    <a:pt x="22538" y="7763"/>
                  </a:cubicBezTo>
                  <a:cubicBezTo>
                    <a:pt x="22484" y="7709"/>
                    <a:pt x="22430" y="7709"/>
                    <a:pt x="22404" y="7682"/>
                  </a:cubicBezTo>
                  <a:cubicBezTo>
                    <a:pt x="22297" y="7629"/>
                    <a:pt x="22216" y="7575"/>
                    <a:pt x="22136" y="7522"/>
                  </a:cubicBezTo>
                  <a:cubicBezTo>
                    <a:pt x="23019" y="6719"/>
                    <a:pt x="23608" y="5568"/>
                    <a:pt x="23608" y="4283"/>
                  </a:cubicBezTo>
                  <a:cubicBezTo>
                    <a:pt x="23608" y="1901"/>
                    <a:pt x="21654" y="1"/>
                    <a:pt x="1932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580;p43"/>
            <p:cNvSpPr/>
            <p:nvPr/>
          </p:nvSpPr>
          <p:spPr>
            <a:xfrm>
              <a:off x="8034275" y="4821425"/>
              <a:ext cx="387450" cy="465725"/>
            </a:xfrm>
            <a:custGeom>
              <a:avLst/>
              <a:gdLst/>
              <a:ahLst/>
              <a:cxnLst/>
              <a:rect l="l" t="t" r="r" b="b"/>
              <a:pathLst>
                <a:path w="15498" h="18629" extrusionOk="0">
                  <a:moveTo>
                    <a:pt x="10091" y="0"/>
                  </a:moveTo>
                  <a:cubicBezTo>
                    <a:pt x="9422" y="0"/>
                    <a:pt x="8753" y="107"/>
                    <a:pt x="8084" y="321"/>
                  </a:cubicBezTo>
                  <a:cubicBezTo>
                    <a:pt x="7843" y="402"/>
                    <a:pt x="7575" y="535"/>
                    <a:pt x="7281" y="669"/>
                  </a:cubicBezTo>
                  <a:cubicBezTo>
                    <a:pt x="7013" y="803"/>
                    <a:pt x="6772" y="910"/>
                    <a:pt x="6531" y="1071"/>
                  </a:cubicBezTo>
                  <a:cubicBezTo>
                    <a:pt x="6076" y="1365"/>
                    <a:pt x="5621" y="1713"/>
                    <a:pt x="5193" y="2115"/>
                  </a:cubicBezTo>
                  <a:cubicBezTo>
                    <a:pt x="4899" y="2409"/>
                    <a:pt x="4604" y="2784"/>
                    <a:pt x="4283" y="3212"/>
                  </a:cubicBezTo>
                  <a:cubicBezTo>
                    <a:pt x="3989" y="3613"/>
                    <a:pt x="3721" y="4042"/>
                    <a:pt x="3453" y="4550"/>
                  </a:cubicBezTo>
                  <a:lnTo>
                    <a:pt x="3453" y="4577"/>
                  </a:lnTo>
                  <a:lnTo>
                    <a:pt x="3453" y="4604"/>
                  </a:lnTo>
                  <a:cubicBezTo>
                    <a:pt x="3159" y="5059"/>
                    <a:pt x="2864" y="5487"/>
                    <a:pt x="2597" y="5889"/>
                  </a:cubicBezTo>
                  <a:cubicBezTo>
                    <a:pt x="2088" y="6665"/>
                    <a:pt x="1687" y="7414"/>
                    <a:pt x="1312" y="8190"/>
                  </a:cubicBezTo>
                  <a:cubicBezTo>
                    <a:pt x="911" y="9020"/>
                    <a:pt x="616" y="9823"/>
                    <a:pt x="375" y="10626"/>
                  </a:cubicBezTo>
                  <a:cubicBezTo>
                    <a:pt x="134" y="11483"/>
                    <a:pt x="1" y="12286"/>
                    <a:pt x="1" y="13008"/>
                  </a:cubicBezTo>
                  <a:cubicBezTo>
                    <a:pt x="1" y="13784"/>
                    <a:pt x="134" y="14561"/>
                    <a:pt x="402" y="15176"/>
                  </a:cubicBezTo>
                  <a:cubicBezTo>
                    <a:pt x="589" y="15551"/>
                    <a:pt x="750" y="15899"/>
                    <a:pt x="991" y="16167"/>
                  </a:cubicBezTo>
                  <a:cubicBezTo>
                    <a:pt x="1205" y="16488"/>
                    <a:pt x="1526" y="16755"/>
                    <a:pt x="1821" y="17023"/>
                  </a:cubicBezTo>
                  <a:cubicBezTo>
                    <a:pt x="2490" y="17558"/>
                    <a:pt x="3346" y="17960"/>
                    <a:pt x="4390" y="18308"/>
                  </a:cubicBezTo>
                  <a:cubicBezTo>
                    <a:pt x="4818" y="18442"/>
                    <a:pt x="5273" y="18495"/>
                    <a:pt x="5621" y="18575"/>
                  </a:cubicBezTo>
                  <a:cubicBezTo>
                    <a:pt x="6023" y="18629"/>
                    <a:pt x="6478" y="18629"/>
                    <a:pt x="6906" y="18629"/>
                  </a:cubicBezTo>
                  <a:cubicBezTo>
                    <a:pt x="7361" y="18629"/>
                    <a:pt x="7816" y="18602"/>
                    <a:pt x="8244" y="18522"/>
                  </a:cubicBezTo>
                  <a:cubicBezTo>
                    <a:pt x="8753" y="18468"/>
                    <a:pt x="9181" y="18361"/>
                    <a:pt x="9583" y="18228"/>
                  </a:cubicBezTo>
                  <a:cubicBezTo>
                    <a:pt x="10252" y="17987"/>
                    <a:pt x="11081" y="17558"/>
                    <a:pt x="11483" y="16729"/>
                  </a:cubicBezTo>
                  <a:cubicBezTo>
                    <a:pt x="11697" y="16327"/>
                    <a:pt x="11751" y="15819"/>
                    <a:pt x="11697" y="15364"/>
                  </a:cubicBezTo>
                  <a:cubicBezTo>
                    <a:pt x="11644" y="15230"/>
                    <a:pt x="11644" y="15096"/>
                    <a:pt x="11590" y="14989"/>
                  </a:cubicBezTo>
                  <a:cubicBezTo>
                    <a:pt x="11563" y="14882"/>
                    <a:pt x="11483" y="14748"/>
                    <a:pt x="11429" y="14614"/>
                  </a:cubicBezTo>
                  <a:cubicBezTo>
                    <a:pt x="11322" y="14427"/>
                    <a:pt x="11189" y="14213"/>
                    <a:pt x="10974" y="14025"/>
                  </a:cubicBezTo>
                  <a:cubicBezTo>
                    <a:pt x="10814" y="13838"/>
                    <a:pt x="10626" y="13677"/>
                    <a:pt x="10386" y="13517"/>
                  </a:cubicBezTo>
                  <a:cubicBezTo>
                    <a:pt x="10171" y="13383"/>
                    <a:pt x="9957" y="13276"/>
                    <a:pt x="9690" y="13142"/>
                  </a:cubicBezTo>
                  <a:cubicBezTo>
                    <a:pt x="9422" y="13008"/>
                    <a:pt x="9101" y="12901"/>
                    <a:pt x="8780" y="12848"/>
                  </a:cubicBezTo>
                  <a:cubicBezTo>
                    <a:pt x="9368" y="12580"/>
                    <a:pt x="9984" y="12232"/>
                    <a:pt x="10573" y="11884"/>
                  </a:cubicBezTo>
                  <a:cubicBezTo>
                    <a:pt x="11483" y="11295"/>
                    <a:pt x="12286" y="10626"/>
                    <a:pt x="13035" y="9903"/>
                  </a:cubicBezTo>
                  <a:cubicBezTo>
                    <a:pt x="13383" y="9529"/>
                    <a:pt x="13731" y="9127"/>
                    <a:pt x="14026" y="8726"/>
                  </a:cubicBezTo>
                  <a:cubicBezTo>
                    <a:pt x="14374" y="8297"/>
                    <a:pt x="14641" y="7869"/>
                    <a:pt x="14829" y="7414"/>
                  </a:cubicBezTo>
                  <a:cubicBezTo>
                    <a:pt x="15310" y="6477"/>
                    <a:pt x="15498" y="5541"/>
                    <a:pt x="15444" y="4684"/>
                  </a:cubicBezTo>
                  <a:cubicBezTo>
                    <a:pt x="15391" y="4202"/>
                    <a:pt x="15257" y="3747"/>
                    <a:pt x="15070" y="3319"/>
                  </a:cubicBezTo>
                  <a:cubicBezTo>
                    <a:pt x="14963" y="3051"/>
                    <a:pt x="14829" y="2811"/>
                    <a:pt x="14695" y="2596"/>
                  </a:cubicBezTo>
                  <a:cubicBezTo>
                    <a:pt x="14561" y="2409"/>
                    <a:pt x="14400" y="2168"/>
                    <a:pt x="14160" y="1927"/>
                  </a:cubicBezTo>
                  <a:cubicBezTo>
                    <a:pt x="13758" y="1499"/>
                    <a:pt x="13330" y="1124"/>
                    <a:pt x="12794" y="803"/>
                  </a:cubicBezTo>
                  <a:cubicBezTo>
                    <a:pt x="12313" y="535"/>
                    <a:pt x="11831" y="321"/>
                    <a:pt x="11242" y="187"/>
                  </a:cubicBezTo>
                  <a:cubicBezTo>
                    <a:pt x="10894" y="27"/>
                    <a:pt x="10493" y="0"/>
                    <a:pt x="10091"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581;p43"/>
            <p:cNvSpPr/>
            <p:nvPr/>
          </p:nvSpPr>
          <p:spPr>
            <a:xfrm>
              <a:off x="8193525" y="4870925"/>
              <a:ext cx="228200" cy="415575"/>
            </a:xfrm>
            <a:custGeom>
              <a:avLst/>
              <a:gdLst/>
              <a:ahLst/>
              <a:cxnLst/>
              <a:rect l="l" t="t" r="r" b="b"/>
              <a:pathLst>
                <a:path w="9128" h="16623" extrusionOk="0">
                  <a:moveTo>
                    <a:pt x="7897" y="1"/>
                  </a:moveTo>
                  <a:cubicBezTo>
                    <a:pt x="7950" y="135"/>
                    <a:pt x="8004" y="295"/>
                    <a:pt x="8057" y="456"/>
                  </a:cubicBezTo>
                  <a:cubicBezTo>
                    <a:pt x="8084" y="670"/>
                    <a:pt x="8137" y="857"/>
                    <a:pt x="8164" y="1018"/>
                  </a:cubicBezTo>
                  <a:cubicBezTo>
                    <a:pt x="8191" y="1232"/>
                    <a:pt x="8191" y="1419"/>
                    <a:pt x="8164" y="1633"/>
                  </a:cubicBezTo>
                  <a:cubicBezTo>
                    <a:pt x="8164" y="1821"/>
                    <a:pt x="8137" y="2062"/>
                    <a:pt x="8084" y="2276"/>
                  </a:cubicBezTo>
                  <a:cubicBezTo>
                    <a:pt x="8030" y="2704"/>
                    <a:pt x="7897" y="3132"/>
                    <a:pt x="7763" y="3534"/>
                  </a:cubicBezTo>
                  <a:cubicBezTo>
                    <a:pt x="7602" y="3962"/>
                    <a:pt x="7388" y="4417"/>
                    <a:pt x="7120" y="4819"/>
                  </a:cubicBezTo>
                  <a:cubicBezTo>
                    <a:pt x="6585" y="5702"/>
                    <a:pt x="5889" y="6478"/>
                    <a:pt x="5113" y="7227"/>
                  </a:cubicBezTo>
                  <a:cubicBezTo>
                    <a:pt x="4337" y="7923"/>
                    <a:pt x="3480" y="8566"/>
                    <a:pt x="2570" y="9155"/>
                  </a:cubicBezTo>
                  <a:cubicBezTo>
                    <a:pt x="1741" y="9717"/>
                    <a:pt x="857" y="10225"/>
                    <a:pt x="1" y="10734"/>
                  </a:cubicBezTo>
                  <a:cubicBezTo>
                    <a:pt x="402" y="10787"/>
                    <a:pt x="750" y="10921"/>
                    <a:pt x="1125" y="11109"/>
                  </a:cubicBezTo>
                  <a:cubicBezTo>
                    <a:pt x="1339" y="11189"/>
                    <a:pt x="1526" y="11296"/>
                    <a:pt x="1714" y="11430"/>
                  </a:cubicBezTo>
                  <a:lnTo>
                    <a:pt x="2196" y="11831"/>
                  </a:lnTo>
                  <a:cubicBezTo>
                    <a:pt x="2490" y="12126"/>
                    <a:pt x="2731" y="12474"/>
                    <a:pt x="2838" y="12875"/>
                  </a:cubicBezTo>
                  <a:cubicBezTo>
                    <a:pt x="2918" y="13062"/>
                    <a:pt x="2945" y="13277"/>
                    <a:pt x="2945" y="13517"/>
                  </a:cubicBezTo>
                  <a:cubicBezTo>
                    <a:pt x="2945" y="13705"/>
                    <a:pt x="2891" y="13946"/>
                    <a:pt x="2865" y="14133"/>
                  </a:cubicBezTo>
                  <a:cubicBezTo>
                    <a:pt x="2811" y="14481"/>
                    <a:pt x="2677" y="14802"/>
                    <a:pt x="2463" y="15070"/>
                  </a:cubicBezTo>
                  <a:cubicBezTo>
                    <a:pt x="2303" y="15337"/>
                    <a:pt x="2062" y="15605"/>
                    <a:pt x="1821" y="15846"/>
                  </a:cubicBezTo>
                  <a:cubicBezTo>
                    <a:pt x="1553" y="16087"/>
                    <a:pt x="1285" y="16274"/>
                    <a:pt x="991" y="16408"/>
                  </a:cubicBezTo>
                  <a:cubicBezTo>
                    <a:pt x="857" y="16488"/>
                    <a:pt x="697" y="16542"/>
                    <a:pt x="563" y="16622"/>
                  </a:cubicBezTo>
                  <a:cubicBezTo>
                    <a:pt x="991" y="16622"/>
                    <a:pt x="1473" y="16595"/>
                    <a:pt x="1874" y="16515"/>
                  </a:cubicBezTo>
                  <a:cubicBezTo>
                    <a:pt x="2356" y="16462"/>
                    <a:pt x="2838" y="16355"/>
                    <a:pt x="3213" y="16221"/>
                  </a:cubicBezTo>
                  <a:cubicBezTo>
                    <a:pt x="3882" y="15980"/>
                    <a:pt x="4711" y="15552"/>
                    <a:pt x="5113" y="14722"/>
                  </a:cubicBezTo>
                  <a:cubicBezTo>
                    <a:pt x="5300" y="14320"/>
                    <a:pt x="5381" y="13812"/>
                    <a:pt x="5300" y="13330"/>
                  </a:cubicBezTo>
                  <a:cubicBezTo>
                    <a:pt x="5274" y="13196"/>
                    <a:pt x="5274" y="13062"/>
                    <a:pt x="5220" y="12982"/>
                  </a:cubicBezTo>
                  <a:cubicBezTo>
                    <a:pt x="5167" y="12875"/>
                    <a:pt x="5113" y="12741"/>
                    <a:pt x="5059" y="12607"/>
                  </a:cubicBezTo>
                  <a:cubicBezTo>
                    <a:pt x="4952" y="12393"/>
                    <a:pt x="4819" y="12206"/>
                    <a:pt x="4604" y="11992"/>
                  </a:cubicBezTo>
                  <a:cubicBezTo>
                    <a:pt x="4444" y="11831"/>
                    <a:pt x="4256" y="11671"/>
                    <a:pt x="4016" y="11483"/>
                  </a:cubicBezTo>
                  <a:cubicBezTo>
                    <a:pt x="3801" y="11376"/>
                    <a:pt x="3587" y="11269"/>
                    <a:pt x="3320" y="11135"/>
                  </a:cubicBezTo>
                  <a:cubicBezTo>
                    <a:pt x="3052" y="11001"/>
                    <a:pt x="2731" y="10894"/>
                    <a:pt x="2410" y="10814"/>
                  </a:cubicBezTo>
                  <a:cubicBezTo>
                    <a:pt x="2972" y="10600"/>
                    <a:pt x="3614" y="10252"/>
                    <a:pt x="4203" y="9851"/>
                  </a:cubicBezTo>
                  <a:cubicBezTo>
                    <a:pt x="5113" y="9288"/>
                    <a:pt x="5916" y="8619"/>
                    <a:pt x="6639" y="7897"/>
                  </a:cubicBezTo>
                  <a:cubicBezTo>
                    <a:pt x="7013" y="7522"/>
                    <a:pt x="7361" y="7120"/>
                    <a:pt x="7656" y="6719"/>
                  </a:cubicBezTo>
                  <a:cubicBezTo>
                    <a:pt x="7977" y="6291"/>
                    <a:pt x="8245" y="5836"/>
                    <a:pt x="8459" y="5407"/>
                  </a:cubicBezTo>
                  <a:cubicBezTo>
                    <a:pt x="8914" y="4471"/>
                    <a:pt x="9128" y="3534"/>
                    <a:pt x="9048" y="2677"/>
                  </a:cubicBezTo>
                  <a:cubicBezTo>
                    <a:pt x="9021" y="2196"/>
                    <a:pt x="8887" y="1741"/>
                    <a:pt x="8700" y="1259"/>
                  </a:cubicBezTo>
                  <a:cubicBezTo>
                    <a:pt x="8593" y="991"/>
                    <a:pt x="8459" y="750"/>
                    <a:pt x="8325" y="563"/>
                  </a:cubicBezTo>
                  <a:cubicBezTo>
                    <a:pt x="8191" y="349"/>
                    <a:pt x="8057" y="188"/>
                    <a:pt x="789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582;p43"/>
            <p:cNvSpPr/>
            <p:nvPr/>
          </p:nvSpPr>
          <p:spPr>
            <a:xfrm>
              <a:off x="8198225" y="4901575"/>
              <a:ext cx="177325" cy="197550"/>
            </a:xfrm>
            <a:custGeom>
              <a:avLst/>
              <a:gdLst/>
              <a:ahLst/>
              <a:cxnLst/>
              <a:rect l="l" t="t" r="r" b="b"/>
              <a:pathLst>
                <a:path w="7093" h="7902" extrusionOk="0">
                  <a:moveTo>
                    <a:pt x="5460" y="3004"/>
                  </a:moveTo>
                  <a:cubicBezTo>
                    <a:pt x="5460" y="3004"/>
                    <a:pt x="5460" y="3004"/>
                    <a:pt x="5460" y="3004"/>
                  </a:cubicBezTo>
                  <a:lnTo>
                    <a:pt x="5460" y="3004"/>
                  </a:lnTo>
                  <a:cubicBezTo>
                    <a:pt x="5460" y="3004"/>
                    <a:pt x="5460" y="3004"/>
                    <a:pt x="5460" y="3004"/>
                  </a:cubicBezTo>
                  <a:close/>
                  <a:moveTo>
                    <a:pt x="6711" y="1"/>
                  </a:moveTo>
                  <a:cubicBezTo>
                    <a:pt x="6578" y="1"/>
                    <a:pt x="6470" y="77"/>
                    <a:pt x="6424" y="193"/>
                  </a:cubicBezTo>
                  <a:cubicBezTo>
                    <a:pt x="6397" y="515"/>
                    <a:pt x="6344" y="809"/>
                    <a:pt x="6263" y="1077"/>
                  </a:cubicBezTo>
                  <a:cubicBezTo>
                    <a:pt x="6081" y="1753"/>
                    <a:pt x="5772" y="2379"/>
                    <a:pt x="5460" y="3004"/>
                  </a:cubicBezTo>
                  <a:lnTo>
                    <a:pt x="5460" y="3004"/>
                  </a:lnTo>
                  <a:cubicBezTo>
                    <a:pt x="5440" y="3004"/>
                    <a:pt x="5435" y="3034"/>
                    <a:pt x="5434" y="3049"/>
                  </a:cubicBezTo>
                  <a:lnTo>
                    <a:pt x="5434" y="3049"/>
                  </a:lnTo>
                  <a:cubicBezTo>
                    <a:pt x="5443" y="3034"/>
                    <a:pt x="5452" y="3019"/>
                    <a:pt x="5460" y="3004"/>
                  </a:cubicBezTo>
                  <a:lnTo>
                    <a:pt x="5460" y="3004"/>
                  </a:lnTo>
                  <a:cubicBezTo>
                    <a:pt x="5451" y="3022"/>
                    <a:pt x="5442" y="3039"/>
                    <a:pt x="5434" y="3057"/>
                  </a:cubicBezTo>
                  <a:cubicBezTo>
                    <a:pt x="5434" y="3057"/>
                    <a:pt x="5434" y="3054"/>
                    <a:pt x="5434" y="3049"/>
                  </a:cubicBezTo>
                  <a:lnTo>
                    <a:pt x="5434" y="3049"/>
                  </a:lnTo>
                  <a:cubicBezTo>
                    <a:pt x="4930" y="3915"/>
                    <a:pt x="4323" y="4702"/>
                    <a:pt x="3587" y="5386"/>
                  </a:cubicBezTo>
                  <a:cubicBezTo>
                    <a:pt x="3212" y="5734"/>
                    <a:pt x="2864" y="6055"/>
                    <a:pt x="2489" y="6349"/>
                  </a:cubicBezTo>
                  <a:cubicBezTo>
                    <a:pt x="2115" y="6644"/>
                    <a:pt x="1713" y="6912"/>
                    <a:pt x="1285" y="7152"/>
                  </a:cubicBezTo>
                  <a:cubicBezTo>
                    <a:pt x="910" y="7367"/>
                    <a:pt x="509" y="7554"/>
                    <a:pt x="80" y="7688"/>
                  </a:cubicBezTo>
                  <a:cubicBezTo>
                    <a:pt x="0" y="7741"/>
                    <a:pt x="0" y="7768"/>
                    <a:pt x="0" y="7822"/>
                  </a:cubicBezTo>
                  <a:cubicBezTo>
                    <a:pt x="54" y="7902"/>
                    <a:pt x="80" y="7902"/>
                    <a:pt x="134" y="7902"/>
                  </a:cubicBezTo>
                  <a:cubicBezTo>
                    <a:pt x="1071" y="7581"/>
                    <a:pt x="1954" y="7126"/>
                    <a:pt x="2757" y="6564"/>
                  </a:cubicBezTo>
                  <a:cubicBezTo>
                    <a:pt x="3185" y="6242"/>
                    <a:pt x="3587" y="5921"/>
                    <a:pt x="3988" y="5546"/>
                  </a:cubicBezTo>
                  <a:cubicBezTo>
                    <a:pt x="4390" y="5172"/>
                    <a:pt x="4764" y="4770"/>
                    <a:pt x="5086" y="4369"/>
                  </a:cubicBezTo>
                  <a:cubicBezTo>
                    <a:pt x="5594" y="3780"/>
                    <a:pt x="6022" y="3111"/>
                    <a:pt x="6370" y="2442"/>
                  </a:cubicBezTo>
                  <a:cubicBezTo>
                    <a:pt x="6531" y="2094"/>
                    <a:pt x="6665" y="1773"/>
                    <a:pt x="6799" y="1425"/>
                  </a:cubicBezTo>
                  <a:cubicBezTo>
                    <a:pt x="6932" y="1077"/>
                    <a:pt x="6986" y="702"/>
                    <a:pt x="7066" y="327"/>
                  </a:cubicBezTo>
                  <a:cubicBezTo>
                    <a:pt x="7093" y="167"/>
                    <a:pt x="6959" y="6"/>
                    <a:pt x="6799" y="6"/>
                  </a:cubicBezTo>
                  <a:lnTo>
                    <a:pt x="6772" y="6"/>
                  </a:lnTo>
                  <a:cubicBezTo>
                    <a:pt x="6751" y="3"/>
                    <a:pt x="6731" y="1"/>
                    <a:pt x="6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583;p43"/>
            <p:cNvSpPr/>
            <p:nvPr/>
          </p:nvSpPr>
          <p:spPr>
            <a:xfrm>
              <a:off x="8269825" y="4858225"/>
              <a:ext cx="68925" cy="150175"/>
            </a:xfrm>
            <a:custGeom>
              <a:avLst/>
              <a:gdLst/>
              <a:ahLst/>
              <a:cxnLst/>
              <a:rect l="l" t="t" r="r" b="b"/>
              <a:pathLst>
                <a:path w="2757" h="6007" extrusionOk="0">
                  <a:moveTo>
                    <a:pt x="2302" y="0"/>
                  </a:moveTo>
                  <a:cubicBezTo>
                    <a:pt x="2329" y="107"/>
                    <a:pt x="2329" y="107"/>
                    <a:pt x="2302" y="107"/>
                  </a:cubicBezTo>
                  <a:cubicBezTo>
                    <a:pt x="2222" y="107"/>
                    <a:pt x="2141" y="134"/>
                    <a:pt x="2088" y="188"/>
                  </a:cubicBezTo>
                  <a:cubicBezTo>
                    <a:pt x="2061" y="241"/>
                    <a:pt x="2034" y="295"/>
                    <a:pt x="2034" y="321"/>
                  </a:cubicBezTo>
                  <a:cubicBezTo>
                    <a:pt x="2034" y="402"/>
                    <a:pt x="2034" y="428"/>
                    <a:pt x="2061" y="509"/>
                  </a:cubicBezTo>
                  <a:cubicBezTo>
                    <a:pt x="2168" y="857"/>
                    <a:pt x="2195" y="1231"/>
                    <a:pt x="2195" y="1606"/>
                  </a:cubicBezTo>
                  <a:cubicBezTo>
                    <a:pt x="2195" y="2034"/>
                    <a:pt x="2115" y="2463"/>
                    <a:pt x="2034" y="2864"/>
                  </a:cubicBezTo>
                  <a:cubicBezTo>
                    <a:pt x="1954" y="3105"/>
                    <a:pt x="1900" y="3346"/>
                    <a:pt x="1793" y="3587"/>
                  </a:cubicBezTo>
                  <a:cubicBezTo>
                    <a:pt x="1686" y="3801"/>
                    <a:pt x="1552" y="4042"/>
                    <a:pt x="1419" y="4283"/>
                  </a:cubicBezTo>
                  <a:lnTo>
                    <a:pt x="1445" y="4256"/>
                  </a:lnTo>
                  <a:lnTo>
                    <a:pt x="1445" y="4256"/>
                  </a:lnTo>
                  <a:cubicBezTo>
                    <a:pt x="1204" y="4684"/>
                    <a:pt x="857" y="5086"/>
                    <a:pt x="482" y="5460"/>
                  </a:cubicBezTo>
                  <a:cubicBezTo>
                    <a:pt x="348" y="5594"/>
                    <a:pt x="214" y="5728"/>
                    <a:pt x="54" y="5808"/>
                  </a:cubicBezTo>
                  <a:cubicBezTo>
                    <a:pt x="27" y="5862"/>
                    <a:pt x="0" y="5915"/>
                    <a:pt x="27" y="5942"/>
                  </a:cubicBezTo>
                  <a:cubicBezTo>
                    <a:pt x="46" y="5981"/>
                    <a:pt x="80" y="6006"/>
                    <a:pt x="118" y="6006"/>
                  </a:cubicBezTo>
                  <a:cubicBezTo>
                    <a:pt x="132" y="6006"/>
                    <a:pt x="146" y="6003"/>
                    <a:pt x="161" y="5996"/>
                  </a:cubicBezTo>
                  <a:cubicBezTo>
                    <a:pt x="964" y="5380"/>
                    <a:pt x="1633" y="4550"/>
                    <a:pt x="2088" y="3640"/>
                  </a:cubicBezTo>
                  <a:cubicBezTo>
                    <a:pt x="2222" y="3399"/>
                    <a:pt x="2329" y="3185"/>
                    <a:pt x="2382" y="2944"/>
                  </a:cubicBezTo>
                  <a:cubicBezTo>
                    <a:pt x="2489" y="2704"/>
                    <a:pt x="2570" y="2436"/>
                    <a:pt x="2623" y="2168"/>
                  </a:cubicBezTo>
                  <a:cubicBezTo>
                    <a:pt x="2730" y="1660"/>
                    <a:pt x="2757" y="1124"/>
                    <a:pt x="2703" y="643"/>
                  </a:cubicBezTo>
                  <a:cubicBezTo>
                    <a:pt x="2703" y="509"/>
                    <a:pt x="2677" y="402"/>
                    <a:pt x="2623" y="268"/>
                  </a:cubicBezTo>
                  <a:cubicBezTo>
                    <a:pt x="2623" y="241"/>
                    <a:pt x="2623" y="241"/>
                    <a:pt x="2596" y="188"/>
                  </a:cubicBezTo>
                  <a:cubicBezTo>
                    <a:pt x="2570" y="134"/>
                    <a:pt x="2516" y="107"/>
                    <a:pt x="2489" y="54"/>
                  </a:cubicBezTo>
                  <a:cubicBezTo>
                    <a:pt x="2436" y="27"/>
                    <a:pt x="2355" y="0"/>
                    <a:pt x="2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584;p43"/>
            <p:cNvSpPr/>
            <p:nvPr/>
          </p:nvSpPr>
          <p:spPr>
            <a:xfrm>
              <a:off x="8203575" y="5154925"/>
              <a:ext cx="51550" cy="61975"/>
            </a:xfrm>
            <a:custGeom>
              <a:avLst/>
              <a:gdLst/>
              <a:ahLst/>
              <a:cxnLst/>
              <a:rect l="l" t="t" r="r" b="b"/>
              <a:pathLst>
                <a:path w="2062" h="2479" extrusionOk="0">
                  <a:moveTo>
                    <a:pt x="45" y="1"/>
                  </a:moveTo>
                  <a:cubicBezTo>
                    <a:pt x="37" y="1"/>
                    <a:pt x="27" y="27"/>
                    <a:pt x="27" y="43"/>
                  </a:cubicBezTo>
                  <a:cubicBezTo>
                    <a:pt x="0" y="70"/>
                    <a:pt x="27" y="150"/>
                    <a:pt x="54" y="177"/>
                  </a:cubicBezTo>
                  <a:cubicBezTo>
                    <a:pt x="241" y="230"/>
                    <a:pt x="375" y="311"/>
                    <a:pt x="509" y="418"/>
                  </a:cubicBezTo>
                  <a:cubicBezTo>
                    <a:pt x="669" y="525"/>
                    <a:pt x="830" y="685"/>
                    <a:pt x="964" y="792"/>
                  </a:cubicBezTo>
                  <a:cubicBezTo>
                    <a:pt x="1098" y="980"/>
                    <a:pt x="1231" y="1167"/>
                    <a:pt x="1339" y="1381"/>
                  </a:cubicBezTo>
                  <a:cubicBezTo>
                    <a:pt x="1419" y="1595"/>
                    <a:pt x="1526" y="1863"/>
                    <a:pt x="1606" y="2131"/>
                  </a:cubicBezTo>
                  <a:lnTo>
                    <a:pt x="1606" y="2238"/>
                  </a:lnTo>
                  <a:lnTo>
                    <a:pt x="1606" y="2318"/>
                  </a:lnTo>
                  <a:cubicBezTo>
                    <a:pt x="1606" y="2345"/>
                    <a:pt x="1633" y="2372"/>
                    <a:pt x="1660" y="2425"/>
                  </a:cubicBezTo>
                  <a:cubicBezTo>
                    <a:pt x="1713" y="2452"/>
                    <a:pt x="1767" y="2479"/>
                    <a:pt x="1847" y="2479"/>
                  </a:cubicBezTo>
                  <a:cubicBezTo>
                    <a:pt x="1901" y="2479"/>
                    <a:pt x="1981" y="2452"/>
                    <a:pt x="2008" y="2425"/>
                  </a:cubicBezTo>
                  <a:cubicBezTo>
                    <a:pt x="2034" y="2372"/>
                    <a:pt x="2061" y="2291"/>
                    <a:pt x="2061" y="2238"/>
                  </a:cubicBezTo>
                  <a:lnTo>
                    <a:pt x="1981" y="1836"/>
                  </a:lnTo>
                  <a:cubicBezTo>
                    <a:pt x="1927" y="1702"/>
                    <a:pt x="1874" y="1569"/>
                    <a:pt x="1794" y="1462"/>
                  </a:cubicBezTo>
                  <a:cubicBezTo>
                    <a:pt x="1713" y="1247"/>
                    <a:pt x="1526" y="1033"/>
                    <a:pt x="1339" y="873"/>
                  </a:cubicBezTo>
                  <a:lnTo>
                    <a:pt x="1071" y="605"/>
                  </a:lnTo>
                  <a:cubicBezTo>
                    <a:pt x="964" y="525"/>
                    <a:pt x="857" y="444"/>
                    <a:pt x="776" y="364"/>
                  </a:cubicBezTo>
                  <a:cubicBezTo>
                    <a:pt x="562" y="230"/>
                    <a:pt x="321" y="96"/>
                    <a:pt x="107" y="43"/>
                  </a:cubicBezTo>
                  <a:lnTo>
                    <a:pt x="54" y="43"/>
                  </a:lnTo>
                  <a:cubicBezTo>
                    <a:pt x="54" y="11"/>
                    <a:pt x="50" y="1"/>
                    <a:pt x="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585;p43"/>
            <p:cNvSpPr/>
            <p:nvPr/>
          </p:nvSpPr>
          <p:spPr>
            <a:xfrm>
              <a:off x="7739850" y="5160400"/>
              <a:ext cx="135200" cy="160875"/>
            </a:xfrm>
            <a:custGeom>
              <a:avLst/>
              <a:gdLst/>
              <a:ahLst/>
              <a:cxnLst/>
              <a:rect l="l" t="t" r="r" b="b"/>
              <a:pathLst>
                <a:path w="5408" h="6435" extrusionOk="0">
                  <a:moveTo>
                    <a:pt x="4363" y="1"/>
                  </a:moveTo>
                  <a:cubicBezTo>
                    <a:pt x="4353" y="1"/>
                    <a:pt x="4344" y="4"/>
                    <a:pt x="4337" y="11"/>
                  </a:cubicBezTo>
                  <a:cubicBezTo>
                    <a:pt x="3721" y="306"/>
                    <a:pt x="3186" y="680"/>
                    <a:pt x="2597" y="1189"/>
                  </a:cubicBezTo>
                  <a:cubicBezTo>
                    <a:pt x="1981" y="1724"/>
                    <a:pt x="1473" y="2286"/>
                    <a:pt x="1044" y="2875"/>
                  </a:cubicBezTo>
                  <a:cubicBezTo>
                    <a:pt x="777" y="3250"/>
                    <a:pt x="536" y="3598"/>
                    <a:pt x="375" y="3973"/>
                  </a:cubicBezTo>
                  <a:cubicBezTo>
                    <a:pt x="268" y="4160"/>
                    <a:pt x="215" y="4347"/>
                    <a:pt x="134" y="4508"/>
                  </a:cubicBezTo>
                  <a:cubicBezTo>
                    <a:pt x="81" y="4695"/>
                    <a:pt x="1" y="4909"/>
                    <a:pt x="1" y="5097"/>
                  </a:cubicBezTo>
                  <a:cubicBezTo>
                    <a:pt x="1" y="5311"/>
                    <a:pt x="54" y="5471"/>
                    <a:pt x="81" y="5632"/>
                  </a:cubicBezTo>
                  <a:cubicBezTo>
                    <a:pt x="81" y="5686"/>
                    <a:pt x="108" y="5686"/>
                    <a:pt x="108" y="5712"/>
                  </a:cubicBezTo>
                  <a:cubicBezTo>
                    <a:pt x="188" y="5873"/>
                    <a:pt x="268" y="6034"/>
                    <a:pt x="402" y="6141"/>
                  </a:cubicBezTo>
                  <a:cubicBezTo>
                    <a:pt x="611" y="6328"/>
                    <a:pt x="884" y="6435"/>
                    <a:pt x="1184" y="6435"/>
                  </a:cubicBezTo>
                  <a:cubicBezTo>
                    <a:pt x="1270" y="6435"/>
                    <a:pt x="1357" y="6426"/>
                    <a:pt x="1446" y="6408"/>
                  </a:cubicBezTo>
                  <a:cubicBezTo>
                    <a:pt x="1660" y="6382"/>
                    <a:pt x="1847" y="6301"/>
                    <a:pt x="2062" y="6221"/>
                  </a:cubicBezTo>
                  <a:lnTo>
                    <a:pt x="2650" y="5819"/>
                  </a:lnTo>
                  <a:cubicBezTo>
                    <a:pt x="3025" y="5552"/>
                    <a:pt x="3346" y="5204"/>
                    <a:pt x="3694" y="4776"/>
                  </a:cubicBezTo>
                  <a:cubicBezTo>
                    <a:pt x="4096" y="4267"/>
                    <a:pt x="4470" y="3705"/>
                    <a:pt x="4792" y="3170"/>
                  </a:cubicBezTo>
                  <a:cubicBezTo>
                    <a:pt x="4952" y="2902"/>
                    <a:pt x="5166" y="2634"/>
                    <a:pt x="5327" y="2367"/>
                  </a:cubicBezTo>
                  <a:cubicBezTo>
                    <a:pt x="5354" y="2367"/>
                    <a:pt x="5407" y="2340"/>
                    <a:pt x="5407" y="2286"/>
                  </a:cubicBezTo>
                  <a:lnTo>
                    <a:pt x="5407" y="2206"/>
                  </a:lnTo>
                  <a:cubicBezTo>
                    <a:pt x="5140" y="1751"/>
                    <a:pt x="4926" y="1296"/>
                    <a:pt x="4738" y="787"/>
                  </a:cubicBezTo>
                  <a:cubicBezTo>
                    <a:pt x="4658" y="600"/>
                    <a:pt x="4631" y="413"/>
                    <a:pt x="4551" y="225"/>
                  </a:cubicBezTo>
                  <a:lnTo>
                    <a:pt x="4551" y="199"/>
                  </a:lnTo>
                  <a:lnTo>
                    <a:pt x="4551" y="145"/>
                  </a:lnTo>
                  <a:cubicBezTo>
                    <a:pt x="4551" y="118"/>
                    <a:pt x="4551" y="118"/>
                    <a:pt x="4524" y="92"/>
                  </a:cubicBezTo>
                  <a:cubicBezTo>
                    <a:pt x="4524" y="65"/>
                    <a:pt x="4497" y="65"/>
                    <a:pt x="4470" y="65"/>
                  </a:cubicBezTo>
                  <a:cubicBezTo>
                    <a:pt x="4431" y="26"/>
                    <a:pt x="4392" y="1"/>
                    <a:pt x="4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586;p43"/>
            <p:cNvSpPr/>
            <p:nvPr/>
          </p:nvSpPr>
          <p:spPr>
            <a:xfrm>
              <a:off x="7743200" y="5206850"/>
              <a:ext cx="130500" cy="113775"/>
            </a:xfrm>
            <a:custGeom>
              <a:avLst/>
              <a:gdLst/>
              <a:ahLst/>
              <a:cxnLst/>
              <a:rect l="l" t="t" r="r" b="b"/>
              <a:pathLst>
                <a:path w="5220" h="4551" extrusionOk="0">
                  <a:moveTo>
                    <a:pt x="5059" y="0"/>
                  </a:moveTo>
                  <a:cubicBezTo>
                    <a:pt x="4899" y="375"/>
                    <a:pt x="4658" y="776"/>
                    <a:pt x="4417" y="1098"/>
                  </a:cubicBezTo>
                  <a:cubicBezTo>
                    <a:pt x="4122" y="1553"/>
                    <a:pt x="3801" y="1954"/>
                    <a:pt x="3426" y="2302"/>
                  </a:cubicBezTo>
                  <a:cubicBezTo>
                    <a:pt x="3052" y="2677"/>
                    <a:pt x="2650" y="2971"/>
                    <a:pt x="2195" y="3292"/>
                  </a:cubicBezTo>
                  <a:cubicBezTo>
                    <a:pt x="2008" y="3373"/>
                    <a:pt x="1821" y="3480"/>
                    <a:pt x="1606" y="3587"/>
                  </a:cubicBezTo>
                  <a:cubicBezTo>
                    <a:pt x="1419" y="3694"/>
                    <a:pt x="1178" y="3774"/>
                    <a:pt x="937" y="3854"/>
                  </a:cubicBezTo>
                  <a:cubicBezTo>
                    <a:pt x="803" y="3881"/>
                    <a:pt x="696" y="3908"/>
                    <a:pt x="563" y="3961"/>
                  </a:cubicBezTo>
                  <a:cubicBezTo>
                    <a:pt x="482" y="3961"/>
                    <a:pt x="375" y="3988"/>
                    <a:pt x="268" y="3988"/>
                  </a:cubicBezTo>
                  <a:cubicBezTo>
                    <a:pt x="188" y="3988"/>
                    <a:pt x="81" y="3988"/>
                    <a:pt x="0" y="3961"/>
                  </a:cubicBezTo>
                  <a:lnTo>
                    <a:pt x="0" y="3961"/>
                  </a:lnTo>
                  <a:cubicBezTo>
                    <a:pt x="81" y="4068"/>
                    <a:pt x="188" y="4229"/>
                    <a:pt x="268" y="4283"/>
                  </a:cubicBezTo>
                  <a:cubicBezTo>
                    <a:pt x="482" y="4443"/>
                    <a:pt x="777" y="4550"/>
                    <a:pt x="1071" y="4550"/>
                  </a:cubicBezTo>
                  <a:lnTo>
                    <a:pt x="1312" y="4550"/>
                  </a:lnTo>
                  <a:cubicBezTo>
                    <a:pt x="1526" y="4524"/>
                    <a:pt x="1713" y="4443"/>
                    <a:pt x="1901" y="4363"/>
                  </a:cubicBezTo>
                  <a:cubicBezTo>
                    <a:pt x="2115" y="4256"/>
                    <a:pt x="2329" y="4122"/>
                    <a:pt x="2516" y="3961"/>
                  </a:cubicBezTo>
                  <a:cubicBezTo>
                    <a:pt x="2891" y="3694"/>
                    <a:pt x="3212" y="3346"/>
                    <a:pt x="3560" y="2918"/>
                  </a:cubicBezTo>
                  <a:cubicBezTo>
                    <a:pt x="3962" y="2409"/>
                    <a:pt x="4310" y="1847"/>
                    <a:pt x="4658" y="1312"/>
                  </a:cubicBezTo>
                  <a:lnTo>
                    <a:pt x="4684" y="1231"/>
                  </a:lnTo>
                  <a:cubicBezTo>
                    <a:pt x="4845" y="1017"/>
                    <a:pt x="5032" y="723"/>
                    <a:pt x="5166" y="509"/>
                  </a:cubicBezTo>
                  <a:cubicBezTo>
                    <a:pt x="5193" y="509"/>
                    <a:pt x="5220" y="455"/>
                    <a:pt x="5220" y="428"/>
                  </a:cubicBezTo>
                  <a:lnTo>
                    <a:pt x="5220" y="348"/>
                  </a:lnTo>
                  <a:cubicBezTo>
                    <a:pt x="5166" y="241"/>
                    <a:pt x="5086" y="107"/>
                    <a:pt x="505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587;p43"/>
            <p:cNvSpPr/>
            <p:nvPr/>
          </p:nvSpPr>
          <p:spPr>
            <a:xfrm>
              <a:off x="8083125" y="5275750"/>
              <a:ext cx="250950" cy="180700"/>
            </a:xfrm>
            <a:custGeom>
              <a:avLst/>
              <a:gdLst/>
              <a:ahLst/>
              <a:cxnLst/>
              <a:rect l="l" t="t" r="r" b="b"/>
              <a:pathLst>
                <a:path w="10038" h="7228" extrusionOk="0">
                  <a:moveTo>
                    <a:pt x="5862" y="1"/>
                  </a:moveTo>
                  <a:cubicBezTo>
                    <a:pt x="5621" y="55"/>
                    <a:pt x="5461" y="135"/>
                    <a:pt x="5327" y="215"/>
                  </a:cubicBezTo>
                  <a:cubicBezTo>
                    <a:pt x="5193" y="322"/>
                    <a:pt x="5059" y="429"/>
                    <a:pt x="4899" y="590"/>
                  </a:cubicBezTo>
                  <a:cubicBezTo>
                    <a:pt x="4818" y="724"/>
                    <a:pt x="4711" y="857"/>
                    <a:pt x="4604" y="1072"/>
                  </a:cubicBezTo>
                  <a:lnTo>
                    <a:pt x="4417" y="1553"/>
                  </a:lnTo>
                  <a:cubicBezTo>
                    <a:pt x="4310" y="1928"/>
                    <a:pt x="4283" y="2330"/>
                    <a:pt x="4310" y="2704"/>
                  </a:cubicBezTo>
                  <a:cubicBezTo>
                    <a:pt x="4336" y="3025"/>
                    <a:pt x="4444" y="3320"/>
                    <a:pt x="4604" y="3614"/>
                  </a:cubicBezTo>
                  <a:cubicBezTo>
                    <a:pt x="4524" y="3614"/>
                    <a:pt x="4417" y="3561"/>
                    <a:pt x="4310" y="3561"/>
                  </a:cubicBezTo>
                  <a:cubicBezTo>
                    <a:pt x="4203" y="3561"/>
                    <a:pt x="4149" y="3641"/>
                    <a:pt x="4149" y="3695"/>
                  </a:cubicBezTo>
                  <a:cubicBezTo>
                    <a:pt x="4149" y="3775"/>
                    <a:pt x="4176" y="3828"/>
                    <a:pt x="4229" y="3855"/>
                  </a:cubicBezTo>
                  <a:cubicBezTo>
                    <a:pt x="4149" y="3828"/>
                    <a:pt x="4069" y="3802"/>
                    <a:pt x="3988" y="3775"/>
                  </a:cubicBezTo>
                  <a:lnTo>
                    <a:pt x="3908" y="3775"/>
                  </a:lnTo>
                  <a:cubicBezTo>
                    <a:pt x="3828" y="3775"/>
                    <a:pt x="3774" y="3802"/>
                    <a:pt x="3774" y="3855"/>
                  </a:cubicBezTo>
                  <a:lnTo>
                    <a:pt x="3774" y="3936"/>
                  </a:lnTo>
                  <a:cubicBezTo>
                    <a:pt x="3560" y="3962"/>
                    <a:pt x="3373" y="3989"/>
                    <a:pt x="3132" y="4043"/>
                  </a:cubicBezTo>
                  <a:cubicBezTo>
                    <a:pt x="2731" y="4123"/>
                    <a:pt x="2383" y="4310"/>
                    <a:pt x="2008" y="4471"/>
                  </a:cubicBezTo>
                  <a:cubicBezTo>
                    <a:pt x="1633" y="4658"/>
                    <a:pt x="1312" y="4899"/>
                    <a:pt x="991" y="5167"/>
                  </a:cubicBezTo>
                  <a:cubicBezTo>
                    <a:pt x="696" y="5461"/>
                    <a:pt x="455" y="5782"/>
                    <a:pt x="322" y="6104"/>
                  </a:cubicBezTo>
                  <a:lnTo>
                    <a:pt x="161" y="6104"/>
                  </a:lnTo>
                  <a:cubicBezTo>
                    <a:pt x="81" y="6104"/>
                    <a:pt x="27" y="6157"/>
                    <a:pt x="27" y="6211"/>
                  </a:cubicBezTo>
                  <a:cubicBezTo>
                    <a:pt x="0" y="6291"/>
                    <a:pt x="27" y="6371"/>
                    <a:pt x="134" y="6425"/>
                  </a:cubicBezTo>
                  <a:cubicBezTo>
                    <a:pt x="1258" y="6960"/>
                    <a:pt x="2409" y="7228"/>
                    <a:pt x="3480" y="7228"/>
                  </a:cubicBezTo>
                  <a:lnTo>
                    <a:pt x="3560" y="7228"/>
                  </a:lnTo>
                  <a:cubicBezTo>
                    <a:pt x="3881" y="7228"/>
                    <a:pt x="4176" y="7174"/>
                    <a:pt x="4470" y="7147"/>
                  </a:cubicBezTo>
                  <a:cubicBezTo>
                    <a:pt x="4738" y="7121"/>
                    <a:pt x="5032" y="7014"/>
                    <a:pt x="5354" y="6907"/>
                  </a:cubicBezTo>
                  <a:cubicBezTo>
                    <a:pt x="5648" y="6826"/>
                    <a:pt x="5889" y="6719"/>
                    <a:pt x="6076" y="6585"/>
                  </a:cubicBezTo>
                  <a:cubicBezTo>
                    <a:pt x="6290" y="6451"/>
                    <a:pt x="6424" y="6344"/>
                    <a:pt x="6504" y="6184"/>
                  </a:cubicBezTo>
                  <a:cubicBezTo>
                    <a:pt x="6585" y="6077"/>
                    <a:pt x="6638" y="5943"/>
                    <a:pt x="6638" y="5836"/>
                  </a:cubicBezTo>
                  <a:cubicBezTo>
                    <a:pt x="6692" y="5756"/>
                    <a:pt x="6638" y="5622"/>
                    <a:pt x="6612" y="5488"/>
                  </a:cubicBezTo>
                  <a:cubicBezTo>
                    <a:pt x="6504" y="5220"/>
                    <a:pt x="6290" y="4979"/>
                    <a:pt x="6103" y="4846"/>
                  </a:cubicBezTo>
                  <a:cubicBezTo>
                    <a:pt x="5889" y="4631"/>
                    <a:pt x="5648" y="4498"/>
                    <a:pt x="5273" y="4310"/>
                  </a:cubicBezTo>
                  <a:cubicBezTo>
                    <a:pt x="5113" y="4203"/>
                    <a:pt x="4899" y="4150"/>
                    <a:pt x="4738" y="4069"/>
                  </a:cubicBezTo>
                  <a:cubicBezTo>
                    <a:pt x="4577" y="4016"/>
                    <a:pt x="4417" y="3936"/>
                    <a:pt x="4283" y="3909"/>
                  </a:cubicBezTo>
                  <a:lnTo>
                    <a:pt x="4283" y="3909"/>
                  </a:lnTo>
                  <a:cubicBezTo>
                    <a:pt x="4577" y="3936"/>
                    <a:pt x="4872" y="3936"/>
                    <a:pt x="5166" y="3936"/>
                  </a:cubicBezTo>
                  <a:cubicBezTo>
                    <a:pt x="5434" y="3936"/>
                    <a:pt x="5675" y="3936"/>
                    <a:pt x="5942" y="3909"/>
                  </a:cubicBezTo>
                  <a:cubicBezTo>
                    <a:pt x="6504" y="3882"/>
                    <a:pt x="7093" y="3748"/>
                    <a:pt x="7629" y="3561"/>
                  </a:cubicBezTo>
                  <a:cubicBezTo>
                    <a:pt x="8164" y="3400"/>
                    <a:pt x="8699" y="3133"/>
                    <a:pt x="9154" y="2811"/>
                  </a:cubicBezTo>
                  <a:cubicBezTo>
                    <a:pt x="9395" y="2624"/>
                    <a:pt x="9556" y="2463"/>
                    <a:pt x="9690" y="2303"/>
                  </a:cubicBezTo>
                  <a:cubicBezTo>
                    <a:pt x="9770" y="2223"/>
                    <a:pt x="9797" y="2169"/>
                    <a:pt x="9850" y="2062"/>
                  </a:cubicBezTo>
                  <a:cubicBezTo>
                    <a:pt x="9904" y="2008"/>
                    <a:pt x="9930" y="1928"/>
                    <a:pt x="9957" y="1821"/>
                  </a:cubicBezTo>
                  <a:cubicBezTo>
                    <a:pt x="10038" y="1607"/>
                    <a:pt x="9930" y="1339"/>
                    <a:pt x="9716" y="1125"/>
                  </a:cubicBezTo>
                  <a:cubicBezTo>
                    <a:pt x="9636" y="1018"/>
                    <a:pt x="9529" y="965"/>
                    <a:pt x="9395" y="857"/>
                  </a:cubicBezTo>
                  <a:cubicBezTo>
                    <a:pt x="9261" y="804"/>
                    <a:pt x="9101" y="697"/>
                    <a:pt x="8887" y="617"/>
                  </a:cubicBezTo>
                  <a:cubicBezTo>
                    <a:pt x="8726" y="563"/>
                    <a:pt x="8565" y="536"/>
                    <a:pt x="8325" y="456"/>
                  </a:cubicBezTo>
                  <a:cubicBezTo>
                    <a:pt x="8164" y="429"/>
                    <a:pt x="7950" y="402"/>
                    <a:pt x="7789" y="349"/>
                  </a:cubicBezTo>
                  <a:lnTo>
                    <a:pt x="7575" y="322"/>
                  </a:lnTo>
                  <a:cubicBezTo>
                    <a:pt x="7120" y="215"/>
                    <a:pt x="6612" y="162"/>
                    <a:pt x="6183" y="55"/>
                  </a:cubicBezTo>
                  <a:lnTo>
                    <a:pt x="6023" y="28"/>
                  </a:lnTo>
                  <a:cubicBezTo>
                    <a:pt x="5942" y="28"/>
                    <a:pt x="5916" y="1"/>
                    <a:pt x="5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588;p43"/>
            <p:cNvSpPr/>
            <p:nvPr/>
          </p:nvSpPr>
          <p:spPr>
            <a:xfrm>
              <a:off x="8204225" y="5275750"/>
              <a:ext cx="127850" cy="38850"/>
            </a:xfrm>
            <a:custGeom>
              <a:avLst/>
              <a:gdLst/>
              <a:ahLst/>
              <a:cxnLst/>
              <a:rect l="l" t="t" r="r" b="b"/>
              <a:pathLst>
                <a:path w="5114" h="1554" extrusionOk="0">
                  <a:moveTo>
                    <a:pt x="965" y="1"/>
                  </a:moveTo>
                  <a:cubicBezTo>
                    <a:pt x="777" y="28"/>
                    <a:pt x="617" y="135"/>
                    <a:pt x="483" y="215"/>
                  </a:cubicBezTo>
                  <a:cubicBezTo>
                    <a:pt x="349" y="322"/>
                    <a:pt x="215" y="429"/>
                    <a:pt x="55" y="590"/>
                  </a:cubicBezTo>
                  <a:cubicBezTo>
                    <a:pt x="28" y="617"/>
                    <a:pt x="28" y="670"/>
                    <a:pt x="1" y="670"/>
                  </a:cubicBezTo>
                  <a:cubicBezTo>
                    <a:pt x="108" y="670"/>
                    <a:pt x="162" y="697"/>
                    <a:pt x="269" y="697"/>
                  </a:cubicBezTo>
                  <a:cubicBezTo>
                    <a:pt x="643" y="750"/>
                    <a:pt x="965" y="804"/>
                    <a:pt x="1339" y="831"/>
                  </a:cubicBezTo>
                  <a:cubicBezTo>
                    <a:pt x="1848" y="857"/>
                    <a:pt x="2303" y="884"/>
                    <a:pt x="2811" y="938"/>
                  </a:cubicBezTo>
                  <a:cubicBezTo>
                    <a:pt x="3186" y="965"/>
                    <a:pt x="3534" y="965"/>
                    <a:pt x="3909" y="1072"/>
                  </a:cubicBezTo>
                  <a:cubicBezTo>
                    <a:pt x="4069" y="1098"/>
                    <a:pt x="4283" y="1125"/>
                    <a:pt x="4444" y="1205"/>
                  </a:cubicBezTo>
                  <a:cubicBezTo>
                    <a:pt x="4605" y="1259"/>
                    <a:pt x="4739" y="1312"/>
                    <a:pt x="4872" y="1393"/>
                  </a:cubicBezTo>
                  <a:cubicBezTo>
                    <a:pt x="4953" y="1473"/>
                    <a:pt x="5060" y="1500"/>
                    <a:pt x="5113" y="1553"/>
                  </a:cubicBezTo>
                  <a:cubicBezTo>
                    <a:pt x="5086" y="1393"/>
                    <a:pt x="5006" y="1259"/>
                    <a:pt x="4872" y="1125"/>
                  </a:cubicBezTo>
                  <a:cubicBezTo>
                    <a:pt x="4792" y="1018"/>
                    <a:pt x="4685" y="965"/>
                    <a:pt x="4551" y="857"/>
                  </a:cubicBezTo>
                  <a:cubicBezTo>
                    <a:pt x="4417" y="804"/>
                    <a:pt x="4257" y="697"/>
                    <a:pt x="4043" y="617"/>
                  </a:cubicBezTo>
                  <a:cubicBezTo>
                    <a:pt x="3882" y="563"/>
                    <a:pt x="3721" y="536"/>
                    <a:pt x="3481" y="456"/>
                  </a:cubicBezTo>
                  <a:cubicBezTo>
                    <a:pt x="3320" y="429"/>
                    <a:pt x="3133" y="402"/>
                    <a:pt x="2945" y="349"/>
                  </a:cubicBezTo>
                  <a:lnTo>
                    <a:pt x="2731" y="322"/>
                  </a:lnTo>
                  <a:cubicBezTo>
                    <a:pt x="2276" y="269"/>
                    <a:pt x="1794" y="162"/>
                    <a:pt x="1339" y="55"/>
                  </a:cubicBezTo>
                  <a:lnTo>
                    <a:pt x="1179" y="28"/>
                  </a:lnTo>
                  <a:cubicBezTo>
                    <a:pt x="1098" y="28"/>
                    <a:pt x="1072" y="1"/>
                    <a:pt x="96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589;p43"/>
            <p:cNvSpPr/>
            <p:nvPr/>
          </p:nvSpPr>
          <p:spPr>
            <a:xfrm>
              <a:off x="7826175" y="5058950"/>
              <a:ext cx="417575" cy="384800"/>
            </a:xfrm>
            <a:custGeom>
              <a:avLst/>
              <a:gdLst/>
              <a:ahLst/>
              <a:cxnLst/>
              <a:rect l="l" t="t" r="r" b="b"/>
              <a:pathLst>
                <a:path w="16703" h="15392" extrusionOk="0">
                  <a:moveTo>
                    <a:pt x="6317" y="1"/>
                  </a:moveTo>
                  <a:cubicBezTo>
                    <a:pt x="5862" y="1"/>
                    <a:pt x="5327" y="28"/>
                    <a:pt x="4818" y="135"/>
                  </a:cubicBezTo>
                  <a:cubicBezTo>
                    <a:pt x="4042" y="269"/>
                    <a:pt x="3319" y="456"/>
                    <a:pt x="2650" y="804"/>
                  </a:cubicBezTo>
                  <a:cubicBezTo>
                    <a:pt x="2035" y="1072"/>
                    <a:pt x="1499" y="1419"/>
                    <a:pt x="1098" y="1794"/>
                  </a:cubicBezTo>
                  <a:cubicBezTo>
                    <a:pt x="830" y="2062"/>
                    <a:pt x="562" y="2356"/>
                    <a:pt x="402" y="2677"/>
                  </a:cubicBezTo>
                  <a:cubicBezTo>
                    <a:pt x="402" y="2624"/>
                    <a:pt x="429" y="2570"/>
                    <a:pt x="429" y="2544"/>
                  </a:cubicBezTo>
                  <a:lnTo>
                    <a:pt x="429" y="2570"/>
                  </a:lnTo>
                  <a:cubicBezTo>
                    <a:pt x="429" y="2517"/>
                    <a:pt x="482" y="2437"/>
                    <a:pt x="482" y="2383"/>
                  </a:cubicBezTo>
                  <a:lnTo>
                    <a:pt x="482" y="2249"/>
                  </a:lnTo>
                  <a:cubicBezTo>
                    <a:pt x="429" y="2196"/>
                    <a:pt x="402" y="2169"/>
                    <a:pt x="375" y="2169"/>
                  </a:cubicBezTo>
                  <a:lnTo>
                    <a:pt x="348" y="2169"/>
                  </a:lnTo>
                  <a:cubicBezTo>
                    <a:pt x="295" y="2169"/>
                    <a:pt x="295" y="2169"/>
                    <a:pt x="268" y="2196"/>
                  </a:cubicBezTo>
                  <a:cubicBezTo>
                    <a:pt x="241" y="2249"/>
                    <a:pt x="215" y="2276"/>
                    <a:pt x="215" y="2303"/>
                  </a:cubicBezTo>
                  <a:cubicBezTo>
                    <a:pt x="27" y="3106"/>
                    <a:pt x="0" y="3935"/>
                    <a:pt x="27" y="4792"/>
                  </a:cubicBezTo>
                  <a:cubicBezTo>
                    <a:pt x="81" y="5622"/>
                    <a:pt x="215" y="6451"/>
                    <a:pt x="402" y="7281"/>
                  </a:cubicBezTo>
                  <a:cubicBezTo>
                    <a:pt x="803" y="8941"/>
                    <a:pt x="1580" y="10493"/>
                    <a:pt x="2570" y="11805"/>
                  </a:cubicBezTo>
                  <a:cubicBezTo>
                    <a:pt x="3078" y="12474"/>
                    <a:pt x="3641" y="13036"/>
                    <a:pt x="4256" y="13544"/>
                  </a:cubicBezTo>
                  <a:cubicBezTo>
                    <a:pt x="4577" y="13812"/>
                    <a:pt x="4899" y="14053"/>
                    <a:pt x="5220" y="14240"/>
                  </a:cubicBezTo>
                  <a:cubicBezTo>
                    <a:pt x="5568" y="14454"/>
                    <a:pt x="5889" y="14615"/>
                    <a:pt x="6290" y="14776"/>
                  </a:cubicBezTo>
                  <a:cubicBezTo>
                    <a:pt x="7040" y="15097"/>
                    <a:pt x="7789" y="15284"/>
                    <a:pt x="8565" y="15364"/>
                  </a:cubicBezTo>
                  <a:cubicBezTo>
                    <a:pt x="8780" y="15391"/>
                    <a:pt x="8967" y="15391"/>
                    <a:pt x="9154" y="15391"/>
                  </a:cubicBezTo>
                  <a:cubicBezTo>
                    <a:pt x="9797" y="15391"/>
                    <a:pt x="10439" y="15311"/>
                    <a:pt x="11081" y="15150"/>
                  </a:cubicBezTo>
                  <a:cubicBezTo>
                    <a:pt x="11510" y="15043"/>
                    <a:pt x="11938" y="14883"/>
                    <a:pt x="12420" y="14722"/>
                  </a:cubicBezTo>
                  <a:cubicBezTo>
                    <a:pt x="12848" y="14561"/>
                    <a:pt x="13276" y="14321"/>
                    <a:pt x="13651" y="14080"/>
                  </a:cubicBezTo>
                  <a:cubicBezTo>
                    <a:pt x="14052" y="13839"/>
                    <a:pt x="14400" y="13571"/>
                    <a:pt x="14722" y="13277"/>
                  </a:cubicBezTo>
                  <a:cubicBezTo>
                    <a:pt x="15069" y="12982"/>
                    <a:pt x="15337" y="12688"/>
                    <a:pt x="15605" y="12313"/>
                  </a:cubicBezTo>
                  <a:cubicBezTo>
                    <a:pt x="16087" y="11617"/>
                    <a:pt x="16461" y="10814"/>
                    <a:pt x="16595" y="9958"/>
                  </a:cubicBezTo>
                  <a:cubicBezTo>
                    <a:pt x="16675" y="9529"/>
                    <a:pt x="16702" y="9074"/>
                    <a:pt x="16702" y="8593"/>
                  </a:cubicBezTo>
                  <a:cubicBezTo>
                    <a:pt x="16702" y="8352"/>
                    <a:pt x="16675" y="8138"/>
                    <a:pt x="16622" y="7870"/>
                  </a:cubicBezTo>
                  <a:cubicBezTo>
                    <a:pt x="16595" y="7602"/>
                    <a:pt x="16568" y="7388"/>
                    <a:pt x="16488" y="7147"/>
                  </a:cubicBezTo>
                  <a:cubicBezTo>
                    <a:pt x="16408" y="6746"/>
                    <a:pt x="16194" y="6344"/>
                    <a:pt x="16006" y="5996"/>
                  </a:cubicBezTo>
                  <a:cubicBezTo>
                    <a:pt x="15792" y="5648"/>
                    <a:pt x="15524" y="5354"/>
                    <a:pt x="15230" y="5086"/>
                  </a:cubicBezTo>
                  <a:cubicBezTo>
                    <a:pt x="14614" y="4524"/>
                    <a:pt x="13919" y="4069"/>
                    <a:pt x="13249" y="3668"/>
                  </a:cubicBezTo>
                  <a:lnTo>
                    <a:pt x="12875" y="3480"/>
                  </a:lnTo>
                  <a:cubicBezTo>
                    <a:pt x="12206" y="3106"/>
                    <a:pt x="11536" y="2704"/>
                    <a:pt x="10921" y="2196"/>
                  </a:cubicBezTo>
                  <a:lnTo>
                    <a:pt x="10867" y="2196"/>
                  </a:lnTo>
                  <a:cubicBezTo>
                    <a:pt x="10814" y="2169"/>
                    <a:pt x="10787" y="2142"/>
                    <a:pt x="10733" y="2062"/>
                  </a:cubicBezTo>
                  <a:lnTo>
                    <a:pt x="10733" y="2035"/>
                  </a:lnTo>
                  <a:lnTo>
                    <a:pt x="10733" y="1901"/>
                  </a:lnTo>
                  <a:lnTo>
                    <a:pt x="10439" y="1500"/>
                  </a:lnTo>
                  <a:cubicBezTo>
                    <a:pt x="10332" y="1393"/>
                    <a:pt x="10198" y="1259"/>
                    <a:pt x="10064" y="1179"/>
                  </a:cubicBezTo>
                  <a:cubicBezTo>
                    <a:pt x="10011" y="1098"/>
                    <a:pt x="9930" y="1072"/>
                    <a:pt x="9877" y="991"/>
                  </a:cubicBezTo>
                  <a:lnTo>
                    <a:pt x="9770" y="831"/>
                  </a:lnTo>
                  <a:cubicBezTo>
                    <a:pt x="9716" y="724"/>
                    <a:pt x="9636" y="670"/>
                    <a:pt x="9609" y="563"/>
                  </a:cubicBezTo>
                  <a:cubicBezTo>
                    <a:pt x="9583" y="536"/>
                    <a:pt x="9583" y="509"/>
                    <a:pt x="9502" y="509"/>
                  </a:cubicBezTo>
                  <a:lnTo>
                    <a:pt x="9475" y="509"/>
                  </a:lnTo>
                  <a:cubicBezTo>
                    <a:pt x="9449" y="509"/>
                    <a:pt x="9395" y="509"/>
                    <a:pt x="9395" y="536"/>
                  </a:cubicBezTo>
                  <a:cubicBezTo>
                    <a:pt x="9368" y="563"/>
                    <a:pt x="9342" y="590"/>
                    <a:pt x="9342" y="643"/>
                  </a:cubicBezTo>
                  <a:lnTo>
                    <a:pt x="9342" y="697"/>
                  </a:lnTo>
                  <a:lnTo>
                    <a:pt x="9315" y="670"/>
                  </a:lnTo>
                  <a:lnTo>
                    <a:pt x="9261" y="643"/>
                  </a:lnTo>
                  <a:cubicBezTo>
                    <a:pt x="8672" y="322"/>
                    <a:pt x="7977" y="162"/>
                    <a:pt x="7200" y="54"/>
                  </a:cubicBezTo>
                  <a:cubicBezTo>
                    <a:pt x="6852" y="1"/>
                    <a:pt x="6585" y="1"/>
                    <a:pt x="63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590;p43"/>
            <p:cNvSpPr/>
            <p:nvPr/>
          </p:nvSpPr>
          <p:spPr>
            <a:xfrm>
              <a:off x="7832875" y="5129225"/>
              <a:ext cx="368050" cy="281050"/>
            </a:xfrm>
            <a:custGeom>
              <a:avLst/>
              <a:gdLst/>
              <a:ahLst/>
              <a:cxnLst/>
              <a:rect l="l" t="t" r="r" b="b"/>
              <a:pathLst>
                <a:path w="14722" h="11242" extrusionOk="0">
                  <a:moveTo>
                    <a:pt x="11616" y="0"/>
                  </a:moveTo>
                  <a:cubicBezTo>
                    <a:pt x="11375" y="536"/>
                    <a:pt x="11001" y="991"/>
                    <a:pt x="10599" y="1392"/>
                  </a:cubicBezTo>
                  <a:cubicBezTo>
                    <a:pt x="10037" y="2008"/>
                    <a:pt x="9368" y="2516"/>
                    <a:pt x="8672" y="2918"/>
                  </a:cubicBezTo>
                  <a:cubicBezTo>
                    <a:pt x="7923" y="3346"/>
                    <a:pt x="7120" y="3721"/>
                    <a:pt x="6317" y="3935"/>
                  </a:cubicBezTo>
                  <a:cubicBezTo>
                    <a:pt x="5487" y="4203"/>
                    <a:pt x="4657" y="4390"/>
                    <a:pt x="3828" y="4470"/>
                  </a:cubicBezTo>
                  <a:cubicBezTo>
                    <a:pt x="3454" y="4505"/>
                    <a:pt x="3085" y="4525"/>
                    <a:pt x="2719" y="4525"/>
                  </a:cubicBezTo>
                  <a:cubicBezTo>
                    <a:pt x="2247" y="4525"/>
                    <a:pt x="1779" y="4492"/>
                    <a:pt x="1312" y="4417"/>
                  </a:cubicBezTo>
                  <a:cubicBezTo>
                    <a:pt x="910" y="4336"/>
                    <a:pt x="535" y="4283"/>
                    <a:pt x="134" y="4149"/>
                  </a:cubicBezTo>
                  <a:cubicBezTo>
                    <a:pt x="107" y="4149"/>
                    <a:pt x="80" y="4122"/>
                    <a:pt x="0" y="4122"/>
                  </a:cubicBezTo>
                  <a:cubicBezTo>
                    <a:pt x="27" y="4203"/>
                    <a:pt x="27" y="4310"/>
                    <a:pt x="80" y="4417"/>
                  </a:cubicBezTo>
                  <a:cubicBezTo>
                    <a:pt x="482" y="6049"/>
                    <a:pt x="1231" y="7629"/>
                    <a:pt x="2248" y="8940"/>
                  </a:cubicBezTo>
                  <a:cubicBezTo>
                    <a:pt x="2757" y="9609"/>
                    <a:pt x="3319" y="10171"/>
                    <a:pt x="3908" y="10680"/>
                  </a:cubicBezTo>
                  <a:cubicBezTo>
                    <a:pt x="4175" y="10867"/>
                    <a:pt x="4443" y="11081"/>
                    <a:pt x="4684" y="11242"/>
                  </a:cubicBezTo>
                  <a:cubicBezTo>
                    <a:pt x="4818" y="11242"/>
                    <a:pt x="4952" y="11188"/>
                    <a:pt x="5086" y="11188"/>
                  </a:cubicBezTo>
                  <a:cubicBezTo>
                    <a:pt x="5648" y="11135"/>
                    <a:pt x="6236" y="11081"/>
                    <a:pt x="6772" y="10921"/>
                  </a:cubicBezTo>
                  <a:cubicBezTo>
                    <a:pt x="7307" y="10814"/>
                    <a:pt x="7842" y="10626"/>
                    <a:pt x="8324" y="10439"/>
                  </a:cubicBezTo>
                  <a:cubicBezTo>
                    <a:pt x="8806" y="10225"/>
                    <a:pt x="9315" y="10037"/>
                    <a:pt x="9743" y="9797"/>
                  </a:cubicBezTo>
                  <a:cubicBezTo>
                    <a:pt x="10171" y="9556"/>
                    <a:pt x="10599" y="9288"/>
                    <a:pt x="11001" y="8994"/>
                  </a:cubicBezTo>
                  <a:lnTo>
                    <a:pt x="12018" y="8191"/>
                  </a:lnTo>
                  <a:cubicBezTo>
                    <a:pt x="12312" y="7896"/>
                    <a:pt x="12607" y="7602"/>
                    <a:pt x="12874" y="7254"/>
                  </a:cubicBezTo>
                  <a:cubicBezTo>
                    <a:pt x="13115" y="6959"/>
                    <a:pt x="13329" y="6665"/>
                    <a:pt x="13517" y="6344"/>
                  </a:cubicBezTo>
                  <a:cubicBezTo>
                    <a:pt x="13731" y="6049"/>
                    <a:pt x="13891" y="5728"/>
                    <a:pt x="14025" y="5380"/>
                  </a:cubicBezTo>
                  <a:cubicBezTo>
                    <a:pt x="14159" y="5059"/>
                    <a:pt x="14293" y="4711"/>
                    <a:pt x="14400" y="4390"/>
                  </a:cubicBezTo>
                  <a:cubicBezTo>
                    <a:pt x="14480" y="4042"/>
                    <a:pt x="14587" y="3721"/>
                    <a:pt x="14614" y="3346"/>
                  </a:cubicBezTo>
                  <a:cubicBezTo>
                    <a:pt x="14694" y="2998"/>
                    <a:pt x="14721" y="2704"/>
                    <a:pt x="14721" y="2382"/>
                  </a:cubicBezTo>
                  <a:lnTo>
                    <a:pt x="14721" y="2008"/>
                  </a:lnTo>
                  <a:cubicBezTo>
                    <a:pt x="14159" y="1499"/>
                    <a:pt x="13490" y="1098"/>
                    <a:pt x="12874" y="723"/>
                  </a:cubicBezTo>
                  <a:lnTo>
                    <a:pt x="12526" y="536"/>
                  </a:lnTo>
                  <a:cubicBezTo>
                    <a:pt x="12205" y="375"/>
                    <a:pt x="11911" y="188"/>
                    <a:pt x="1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6591;p43"/>
            <p:cNvSpPr/>
            <p:nvPr/>
          </p:nvSpPr>
          <p:spPr>
            <a:xfrm>
              <a:off x="8100525" y="5130550"/>
              <a:ext cx="99725" cy="112450"/>
            </a:xfrm>
            <a:custGeom>
              <a:avLst/>
              <a:gdLst/>
              <a:ahLst/>
              <a:cxnLst/>
              <a:rect l="l" t="t" r="r" b="b"/>
              <a:pathLst>
                <a:path w="3989" h="4498" extrusionOk="0">
                  <a:moveTo>
                    <a:pt x="964" y="1"/>
                  </a:moveTo>
                  <a:cubicBezTo>
                    <a:pt x="696" y="483"/>
                    <a:pt x="375" y="884"/>
                    <a:pt x="0" y="1286"/>
                  </a:cubicBezTo>
                  <a:cubicBezTo>
                    <a:pt x="429" y="1580"/>
                    <a:pt x="884" y="1874"/>
                    <a:pt x="1285" y="2196"/>
                  </a:cubicBezTo>
                  <a:cubicBezTo>
                    <a:pt x="1446" y="2329"/>
                    <a:pt x="1633" y="2463"/>
                    <a:pt x="1820" y="2597"/>
                  </a:cubicBezTo>
                  <a:cubicBezTo>
                    <a:pt x="2008" y="2731"/>
                    <a:pt x="2222" y="2892"/>
                    <a:pt x="2382" y="3025"/>
                  </a:cubicBezTo>
                  <a:cubicBezTo>
                    <a:pt x="2784" y="3347"/>
                    <a:pt x="3105" y="3721"/>
                    <a:pt x="3426" y="4150"/>
                  </a:cubicBezTo>
                  <a:cubicBezTo>
                    <a:pt x="3480" y="4257"/>
                    <a:pt x="3560" y="4390"/>
                    <a:pt x="3614" y="4497"/>
                  </a:cubicBezTo>
                  <a:cubicBezTo>
                    <a:pt x="3614" y="4444"/>
                    <a:pt x="3640" y="4417"/>
                    <a:pt x="3640" y="4390"/>
                  </a:cubicBezTo>
                  <a:cubicBezTo>
                    <a:pt x="3748" y="4069"/>
                    <a:pt x="3855" y="3694"/>
                    <a:pt x="3881" y="3347"/>
                  </a:cubicBezTo>
                  <a:cubicBezTo>
                    <a:pt x="3962" y="3052"/>
                    <a:pt x="3988" y="2731"/>
                    <a:pt x="3988" y="2383"/>
                  </a:cubicBezTo>
                  <a:lnTo>
                    <a:pt x="3988" y="2008"/>
                  </a:lnTo>
                  <a:cubicBezTo>
                    <a:pt x="3426" y="1473"/>
                    <a:pt x="2704" y="1071"/>
                    <a:pt x="2115" y="750"/>
                  </a:cubicBezTo>
                  <a:lnTo>
                    <a:pt x="1740" y="536"/>
                  </a:lnTo>
                  <a:cubicBezTo>
                    <a:pt x="1553" y="349"/>
                    <a:pt x="1285" y="188"/>
                    <a:pt x="964" y="1"/>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6592;p43"/>
            <p:cNvSpPr/>
            <p:nvPr/>
          </p:nvSpPr>
          <p:spPr>
            <a:xfrm>
              <a:off x="8002150" y="5056950"/>
              <a:ext cx="122475" cy="105075"/>
            </a:xfrm>
            <a:custGeom>
              <a:avLst/>
              <a:gdLst/>
              <a:ahLst/>
              <a:cxnLst/>
              <a:rect l="l" t="t" r="r" b="b"/>
              <a:pathLst>
                <a:path w="4899" h="4203" extrusionOk="0">
                  <a:moveTo>
                    <a:pt x="1" y="1"/>
                  </a:moveTo>
                  <a:cubicBezTo>
                    <a:pt x="1" y="242"/>
                    <a:pt x="54" y="402"/>
                    <a:pt x="161" y="536"/>
                  </a:cubicBezTo>
                  <a:cubicBezTo>
                    <a:pt x="322" y="804"/>
                    <a:pt x="483" y="1044"/>
                    <a:pt x="670" y="1285"/>
                  </a:cubicBezTo>
                  <a:cubicBezTo>
                    <a:pt x="1286" y="2115"/>
                    <a:pt x="2088" y="2784"/>
                    <a:pt x="2891" y="3427"/>
                  </a:cubicBezTo>
                  <a:cubicBezTo>
                    <a:pt x="3239" y="3694"/>
                    <a:pt x="3614" y="3935"/>
                    <a:pt x="3935" y="4203"/>
                  </a:cubicBezTo>
                  <a:cubicBezTo>
                    <a:pt x="4310" y="3801"/>
                    <a:pt x="4631" y="3400"/>
                    <a:pt x="4899" y="2918"/>
                  </a:cubicBezTo>
                  <a:cubicBezTo>
                    <a:pt x="4471" y="2650"/>
                    <a:pt x="4149" y="2410"/>
                    <a:pt x="3882" y="2195"/>
                  </a:cubicBezTo>
                  <a:lnTo>
                    <a:pt x="3828" y="2195"/>
                  </a:lnTo>
                  <a:lnTo>
                    <a:pt x="3801" y="2142"/>
                  </a:lnTo>
                  <a:lnTo>
                    <a:pt x="3694" y="2035"/>
                  </a:lnTo>
                  <a:lnTo>
                    <a:pt x="3694" y="2008"/>
                  </a:lnTo>
                  <a:lnTo>
                    <a:pt x="3694" y="1874"/>
                  </a:lnTo>
                  <a:cubicBezTo>
                    <a:pt x="3614" y="1714"/>
                    <a:pt x="3507" y="1607"/>
                    <a:pt x="3400" y="1473"/>
                  </a:cubicBezTo>
                  <a:cubicBezTo>
                    <a:pt x="3293" y="1366"/>
                    <a:pt x="3159" y="1259"/>
                    <a:pt x="3025" y="1152"/>
                  </a:cubicBezTo>
                  <a:cubicBezTo>
                    <a:pt x="2972" y="1071"/>
                    <a:pt x="2891" y="1044"/>
                    <a:pt x="2838" y="991"/>
                  </a:cubicBezTo>
                  <a:lnTo>
                    <a:pt x="2731" y="804"/>
                  </a:lnTo>
                  <a:lnTo>
                    <a:pt x="2704" y="750"/>
                  </a:lnTo>
                  <a:lnTo>
                    <a:pt x="2677" y="670"/>
                  </a:lnTo>
                  <a:cubicBezTo>
                    <a:pt x="2624" y="616"/>
                    <a:pt x="2597" y="589"/>
                    <a:pt x="2570" y="509"/>
                  </a:cubicBezTo>
                  <a:cubicBezTo>
                    <a:pt x="2544" y="482"/>
                    <a:pt x="2544" y="456"/>
                    <a:pt x="2463" y="456"/>
                  </a:cubicBezTo>
                  <a:lnTo>
                    <a:pt x="2436" y="456"/>
                  </a:lnTo>
                  <a:cubicBezTo>
                    <a:pt x="2410" y="456"/>
                    <a:pt x="2356" y="456"/>
                    <a:pt x="2356" y="482"/>
                  </a:cubicBezTo>
                  <a:cubicBezTo>
                    <a:pt x="2329" y="509"/>
                    <a:pt x="2303" y="536"/>
                    <a:pt x="2303" y="589"/>
                  </a:cubicBezTo>
                  <a:lnTo>
                    <a:pt x="2303" y="643"/>
                  </a:lnTo>
                  <a:lnTo>
                    <a:pt x="2276" y="616"/>
                  </a:lnTo>
                  <a:lnTo>
                    <a:pt x="2222" y="589"/>
                  </a:lnTo>
                  <a:cubicBezTo>
                    <a:pt x="1633" y="268"/>
                    <a:pt x="938" y="108"/>
                    <a:pt x="16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6593;p43"/>
            <p:cNvSpPr/>
            <p:nvPr/>
          </p:nvSpPr>
          <p:spPr>
            <a:xfrm>
              <a:off x="8033600" y="5180750"/>
              <a:ext cx="210150" cy="262325"/>
            </a:xfrm>
            <a:custGeom>
              <a:avLst/>
              <a:gdLst/>
              <a:ahLst/>
              <a:cxnLst/>
              <a:rect l="l" t="t" r="r" b="b"/>
              <a:pathLst>
                <a:path w="8406" h="10493" extrusionOk="0">
                  <a:moveTo>
                    <a:pt x="6772" y="0"/>
                  </a:moveTo>
                  <a:lnTo>
                    <a:pt x="6772" y="375"/>
                  </a:lnTo>
                  <a:cubicBezTo>
                    <a:pt x="6719" y="723"/>
                    <a:pt x="6692" y="1017"/>
                    <a:pt x="6665" y="1339"/>
                  </a:cubicBezTo>
                  <a:cubicBezTo>
                    <a:pt x="6585" y="1686"/>
                    <a:pt x="6532" y="2061"/>
                    <a:pt x="6425" y="2382"/>
                  </a:cubicBezTo>
                  <a:cubicBezTo>
                    <a:pt x="6425" y="2409"/>
                    <a:pt x="6398" y="2463"/>
                    <a:pt x="6398" y="2489"/>
                  </a:cubicBezTo>
                  <a:cubicBezTo>
                    <a:pt x="6558" y="2784"/>
                    <a:pt x="6719" y="3132"/>
                    <a:pt x="6826" y="3453"/>
                  </a:cubicBezTo>
                  <a:cubicBezTo>
                    <a:pt x="6960" y="3935"/>
                    <a:pt x="7067" y="4390"/>
                    <a:pt x="7040" y="4872"/>
                  </a:cubicBezTo>
                  <a:cubicBezTo>
                    <a:pt x="7040" y="5353"/>
                    <a:pt x="6906" y="5862"/>
                    <a:pt x="6719" y="6344"/>
                  </a:cubicBezTo>
                  <a:cubicBezTo>
                    <a:pt x="6639" y="6558"/>
                    <a:pt x="6532" y="6825"/>
                    <a:pt x="6398" y="7040"/>
                  </a:cubicBezTo>
                  <a:cubicBezTo>
                    <a:pt x="6264" y="7227"/>
                    <a:pt x="6157" y="7441"/>
                    <a:pt x="5996" y="7628"/>
                  </a:cubicBezTo>
                  <a:cubicBezTo>
                    <a:pt x="5729" y="8003"/>
                    <a:pt x="5381" y="8351"/>
                    <a:pt x="5059" y="8646"/>
                  </a:cubicBezTo>
                  <a:cubicBezTo>
                    <a:pt x="4712" y="8940"/>
                    <a:pt x="4364" y="9208"/>
                    <a:pt x="3962" y="9422"/>
                  </a:cubicBezTo>
                  <a:cubicBezTo>
                    <a:pt x="3159" y="9850"/>
                    <a:pt x="2276" y="10144"/>
                    <a:pt x="1366" y="10278"/>
                  </a:cubicBezTo>
                  <a:cubicBezTo>
                    <a:pt x="911" y="10359"/>
                    <a:pt x="483" y="10385"/>
                    <a:pt x="1" y="10412"/>
                  </a:cubicBezTo>
                  <a:cubicBezTo>
                    <a:pt x="108" y="10412"/>
                    <a:pt x="161" y="10439"/>
                    <a:pt x="268" y="10439"/>
                  </a:cubicBezTo>
                  <a:cubicBezTo>
                    <a:pt x="483" y="10492"/>
                    <a:pt x="670" y="10492"/>
                    <a:pt x="857" y="10492"/>
                  </a:cubicBezTo>
                  <a:cubicBezTo>
                    <a:pt x="1500" y="10492"/>
                    <a:pt x="2142" y="10412"/>
                    <a:pt x="2784" y="10251"/>
                  </a:cubicBezTo>
                  <a:cubicBezTo>
                    <a:pt x="3213" y="10144"/>
                    <a:pt x="3641" y="9984"/>
                    <a:pt x="4123" y="9823"/>
                  </a:cubicBezTo>
                  <a:cubicBezTo>
                    <a:pt x="4551" y="9636"/>
                    <a:pt x="4979" y="9422"/>
                    <a:pt x="5354" y="9181"/>
                  </a:cubicBezTo>
                  <a:cubicBezTo>
                    <a:pt x="5729" y="8940"/>
                    <a:pt x="6103" y="8672"/>
                    <a:pt x="6425" y="8378"/>
                  </a:cubicBezTo>
                  <a:cubicBezTo>
                    <a:pt x="6719" y="8083"/>
                    <a:pt x="7040" y="7762"/>
                    <a:pt x="7308" y="7414"/>
                  </a:cubicBezTo>
                  <a:cubicBezTo>
                    <a:pt x="7790" y="6692"/>
                    <a:pt x="8164" y="5889"/>
                    <a:pt x="8298" y="5059"/>
                  </a:cubicBezTo>
                  <a:cubicBezTo>
                    <a:pt x="8378" y="4631"/>
                    <a:pt x="8405" y="4149"/>
                    <a:pt x="8405" y="3694"/>
                  </a:cubicBezTo>
                  <a:cubicBezTo>
                    <a:pt x="8405" y="3453"/>
                    <a:pt x="8378" y="3185"/>
                    <a:pt x="8325" y="2944"/>
                  </a:cubicBezTo>
                  <a:cubicBezTo>
                    <a:pt x="8298" y="2677"/>
                    <a:pt x="8245" y="2489"/>
                    <a:pt x="8191" y="2249"/>
                  </a:cubicBezTo>
                  <a:cubicBezTo>
                    <a:pt x="8111" y="1847"/>
                    <a:pt x="7897" y="1446"/>
                    <a:pt x="7709" y="1071"/>
                  </a:cubicBezTo>
                  <a:cubicBezTo>
                    <a:pt x="7495" y="750"/>
                    <a:pt x="7227" y="455"/>
                    <a:pt x="6933" y="188"/>
                  </a:cubicBezTo>
                  <a:cubicBezTo>
                    <a:pt x="6853" y="81"/>
                    <a:pt x="6826" y="54"/>
                    <a:pt x="67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6594;p43"/>
            <p:cNvSpPr/>
            <p:nvPr/>
          </p:nvSpPr>
          <p:spPr>
            <a:xfrm>
              <a:off x="7928550" y="5178725"/>
              <a:ext cx="141875" cy="168000"/>
            </a:xfrm>
            <a:custGeom>
              <a:avLst/>
              <a:gdLst/>
              <a:ahLst/>
              <a:cxnLst/>
              <a:rect l="l" t="t" r="r" b="b"/>
              <a:pathLst>
                <a:path w="5675" h="6720" extrusionOk="0">
                  <a:moveTo>
                    <a:pt x="3105" y="1"/>
                  </a:moveTo>
                  <a:cubicBezTo>
                    <a:pt x="3079" y="1"/>
                    <a:pt x="3025" y="28"/>
                    <a:pt x="2998" y="28"/>
                  </a:cubicBezTo>
                  <a:cubicBezTo>
                    <a:pt x="2972" y="54"/>
                    <a:pt x="2972" y="81"/>
                    <a:pt x="2945" y="135"/>
                  </a:cubicBezTo>
                  <a:cubicBezTo>
                    <a:pt x="2731" y="402"/>
                    <a:pt x="2490" y="670"/>
                    <a:pt x="2276" y="965"/>
                  </a:cubicBezTo>
                  <a:cubicBezTo>
                    <a:pt x="1821" y="1500"/>
                    <a:pt x="1366" y="2062"/>
                    <a:pt x="964" y="2678"/>
                  </a:cubicBezTo>
                  <a:cubicBezTo>
                    <a:pt x="616" y="3159"/>
                    <a:pt x="402" y="3641"/>
                    <a:pt x="215" y="4096"/>
                  </a:cubicBezTo>
                  <a:cubicBezTo>
                    <a:pt x="134" y="4337"/>
                    <a:pt x="54" y="4605"/>
                    <a:pt x="27" y="4872"/>
                  </a:cubicBezTo>
                  <a:cubicBezTo>
                    <a:pt x="1" y="5113"/>
                    <a:pt x="1" y="5354"/>
                    <a:pt x="27" y="5568"/>
                  </a:cubicBezTo>
                  <a:cubicBezTo>
                    <a:pt x="81" y="6023"/>
                    <a:pt x="322" y="6344"/>
                    <a:pt x="670" y="6559"/>
                  </a:cubicBezTo>
                  <a:cubicBezTo>
                    <a:pt x="830" y="6639"/>
                    <a:pt x="1018" y="6719"/>
                    <a:pt x="1232" y="6719"/>
                  </a:cubicBezTo>
                  <a:lnTo>
                    <a:pt x="1285" y="6719"/>
                  </a:lnTo>
                  <a:cubicBezTo>
                    <a:pt x="1473" y="6719"/>
                    <a:pt x="1660" y="6692"/>
                    <a:pt x="1874" y="6585"/>
                  </a:cubicBezTo>
                  <a:cubicBezTo>
                    <a:pt x="2062" y="6505"/>
                    <a:pt x="2276" y="6344"/>
                    <a:pt x="2463" y="6237"/>
                  </a:cubicBezTo>
                  <a:cubicBezTo>
                    <a:pt x="2624" y="6157"/>
                    <a:pt x="2757" y="6023"/>
                    <a:pt x="2972" y="5836"/>
                  </a:cubicBezTo>
                  <a:cubicBezTo>
                    <a:pt x="3266" y="5541"/>
                    <a:pt x="3560" y="5220"/>
                    <a:pt x="3882" y="4765"/>
                  </a:cubicBezTo>
                  <a:cubicBezTo>
                    <a:pt x="4337" y="4150"/>
                    <a:pt x="4738" y="3400"/>
                    <a:pt x="5086" y="2570"/>
                  </a:cubicBezTo>
                  <a:cubicBezTo>
                    <a:pt x="5407" y="1767"/>
                    <a:pt x="5621" y="1072"/>
                    <a:pt x="5675" y="349"/>
                  </a:cubicBezTo>
                  <a:cubicBezTo>
                    <a:pt x="5675" y="295"/>
                    <a:pt x="5648" y="269"/>
                    <a:pt x="5621" y="215"/>
                  </a:cubicBezTo>
                  <a:cubicBezTo>
                    <a:pt x="5621" y="188"/>
                    <a:pt x="5568" y="162"/>
                    <a:pt x="5541" y="162"/>
                  </a:cubicBezTo>
                  <a:cubicBezTo>
                    <a:pt x="5514" y="135"/>
                    <a:pt x="5488" y="135"/>
                    <a:pt x="5434" y="135"/>
                  </a:cubicBezTo>
                  <a:lnTo>
                    <a:pt x="4711" y="135"/>
                  </a:lnTo>
                  <a:cubicBezTo>
                    <a:pt x="4176" y="135"/>
                    <a:pt x="3614" y="81"/>
                    <a:pt x="3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6595;p43"/>
            <p:cNvSpPr/>
            <p:nvPr/>
          </p:nvSpPr>
          <p:spPr>
            <a:xfrm>
              <a:off x="7937925" y="5184750"/>
              <a:ext cx="132500" cy="161975"/>
            </a:xfrm>
            <a:custGeom>
              <a:avLst/>
              <a:gdLst/>
              <a:ahLst/>
              <a:cxnLst/>
              <a:rect l="l" t="t" r="r" b="b"/>
              <a:pathLst>
                <a:path w="5300" h="6479" extrusionOk="0">
                  <a:moveTo>
                    <a:pt x="5273" y="1"/>
                  </a:moveTo>
                  <a:lnTo>
                    <a:pt x="5273" y="161"/>
                  </a:lnTo>
                  <a:cubicBezTo>
                    <a:pt x="5193" y="429"/>
                    <a:pt x="5113" y="697"/>
                    <a:pt x="4979" y="938"/>
                  </a:cubicBezTo>
                  <a:cubicBezTo>
                    <a:pt x="4872" y="1232"/>
                    <a:pt x="4738" y="1446"/>
                    <a:pt x="4604" y="1687"/>
                  </a:cubicBezTo>
                  <a:lnTo>
                    <a:pt x="4202" y="2383"/>
                  </a:lnTo>
                  <a:cubicBezTo>
                    <a:pt x="3908" y="2892"/>
                    <a:pt x="3533" y="3400"/>
                    <a:pt x="3159" y="3855"/>
                  </a:cubicBezTo>
                  <a:cubicBezTo>
                    <a:pt x="2864" y="4230"/>
                    <a:pt x="2516" y="4605"/>
                    <a:pt x="2142" y="4926"/>
                  </a:cubicBezTo>
                  <a:lnTo>
                    <a:pt x="1553" y="5434"/>
                  </a:lnTo>
                  <a:cubicBezTo>
                    <a:pt x="1339" y="5568"/>
                    <a:pt x="1151" y="5702"/>
                    <a:pt x="910" y="5836"/>
                  </a:cubicBezTo>
                  <a:cubicBezTo>
                    <a:pt x="723" y="5943"/>
                    <a:pt x="482" y="6023"/>
                    <a:pt x="241" y="6077"/>
                  </a:cubicBezTo>
                  <a:cubicBezTo>
                    <a:pt x="188" y="6077"/>
                    <a:pt x="107" y="6103"/>
                    <a:pt x="0" y="6103"/>
                  </a:cubicBezTo>
                  <a:cubicBezTo>
                    <a:pt x="81" y="6157"/>
                    <a:pt x="188" y="6264"/>
                    <a:pt x="268" y="6291"/>
                  </a:cubicBezTo>
                  <a:cubicBezTo>
                    <a:pt x="455" y="6398"/>
                    <a:pt x="643" y="6478"/>
                    <a:pt x="857" y="6478"/>
                  </a:cubicBezTo>
                  <a:lnTo>
                    <a:pt x="910" y="6478"/>
                  </a:lnTo>
                  <a:cubicBezTo>
                    <a:pt x="1098" y="6478"/>
                    <a:pt x="1285" y="6425"/>
                    <a:pt x="1499" y="6344"/>
                  </a:cubicBezTo>
                  <a:cubicBezTo>
                    <a:pt x="1687" y="6264"/>
                    <a:pt x="1901" y="6130"/>
                    <a:pt x="2088" y="5996"/>
                  </a:cubicBezTo>
                  <a:cubicBezTo>
                    <a:pt x="2249" y="5916"/>
                    <a:pt x="2382" y="5782"/>
                    <a:pt x="2597" y="5595"/>
                  </a:cubicBezTo>
                  <a:cubicBezTo>
                    <a:pt x="2891" y="5300"/>
                    <a:pt x="3185" y="4979"/>
                    <a:pt x="3507" y="4524"/>
                  </a:cubicBezTo>
                  <a:cubicBezTo>
                    <a:pt x="3962" y="3909"/>
                    <a:pt x="4363" y="3159"/>
                    <a:pt x="4711" y="2329"/>
                  </a:cubicBezTo>
                  <a:cubicBezTo>
                    <a:pt x="5032" y="1526"/>
                    <a:pt x="5246" y="831"/>
                    <a:pt x="5300" y="108"/>
                  </a:cubicBezTo>
                  <a:cubicBezTo>
                    <a:pt x="5300" y="81"/>
                    <a:pt x="5300" y="54"/>
                    <a:pt x="52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6596;p43"/>
            <p:cNvSpPr/>
            <p:nvPr/>
          </p:nvSpPr>
          <p:spPr>
            <a:xfrm>
              <a:off x="7935250" y="5179400"/>
              <a:ext cx="71625" cy="104425"/>
            </a:xfrm>
            <a:custGeom>
              <a:avLst/>
              <a:gdLst/>
              <a:ahLst/>
              <a:cxnLst/>
              <a:rect l="l" t="t" r="r" b="b"/>
              <a:pathLst>
                <a:path w="2865" h="4177" extrusionOk="0">
                  <a:moveTo>
                    <a:pt x="2757" y="1"/>
                  </a:moveTo>
                  <a:cubicBezTo>
                    <a:pt x="2222" y="643"/>
                    <a:pt x="1660" y="1232"/>
                    <a:pt x="1205" y="1901"/>
                  </a:cubicBezTo>
                  <a:cubicBezTo>
                    <a:pt x="964" y="2249"/>
                    <a:pt x="723" y="2570"/>
                    <a:pt x="536" y="2918"/>
                  </a:cubicBezTo>
                  <a:cubicBezTo>
                    <a:pt x="428" y="3079"/>
                    <a:pt x="348" y="3266"/>
                    <a:pt x="268" y="3453"/>
                  </a:cubicBezTo>
                  <a:cubicBezTo>
                    <a:pt x="161" y="3641"/>
                    <a:pt x="54" y="3882"/>
                    <a:pt x="0" y="4123"/>
                  </a:cubicBezTo>
                  <a:cubicBezTo>
                    <a:pt x="0" y="4149"/>
                    <a:pt x="0" y="4176"/>
                    <a:pt x="27" y="4176"/>
                  </a:cubicBezTo>
                  <a:cubicBezTo>
                    <a:pt x="54" y="4176"/>
                    <a:pt x="80" y="4176"/>
                    <a:pt x="80" y="4149"/>
                  </a:cubicBezTo>
                  <a:cubicBezTo>
                    <a:pt x="161" y="3989"/>
                    <a:pt x="214" y="3855"/>
                    <a:pt x="295" y="3668"/>
                  </a:cubicBezTo>
                  <a:cubicBezTo>
                    <a:pt x="348" y="3507"/>
                    <a:pt x="455" y="3346"/>
                    <a:pt x="536" y="3186"/>
                  </a:cubicBezTo>
                  <a:cubicBezTo>
                    <a:pt x="616" y="2998"/>
                    <a:pt x="696" y="2865"/>
                    <a:pt x="803" y="2704"/>
                  </a:cubicBezTo>
                  <a:cubicBezTo>
                    <a:pt x="991" y="2410"/>
                    <a:pt x="1205" y="2115"/>
                    <a:pt x="1419" y="1794"/>
                  </a:cubicBezTo>
                  <a:cubicBezTo>
                    <a:pt x="1874" y="1205"/>
                    <a:pt x="2329" y="670"/>
                    <a:pt x="2837" y="108"/>
                  </a:cubicBezTo>
                  <a:cubicBezTo>
                    <a:pt x="2864" y="54"/>
                    <a:pt x="2837" y="27"/>
                    <a:pt x="2837" y="27"/>
                  </a:cubicBezTo>
                  <a:cubicBezTo>
                    <a:pt x="2811" y="1"/>
                    <a:pt x="2757" y="1"/>
                    <a:pt x="275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6597;p43"/>
            <p:cNvSpPr/>
            <p:nvPr/>
          </p:nvSpPr>
          <p:spPr>
            <a:xfrm>
              <a:off x="7811450" y="4539875"/>
              <a:ext cx="50875" cy="120300"/>
            </a:xfrm>
            <a:custGeom>
              <a:avLst/>
              <a:gdLst/>
              <a:ahLst/>
              <a:cxnLst/>
              <a:rect l="l" t="t" r="r" b="b"/>
              <a:pathLst>
                <a:path w="2035" h="4812" extrusionOk="0">
                  <a:moveTo>
                    <a:pt x="168" y="0"/>
                  </a:moveTo>
                  <a:cubicBezTo>
                    <a:pt x="161" y="0"/>
                    <a:pt x="148" y="7"/>
                    <a:pt x="134" y="21"/>
                  </a:cubicBezTo>
                  <a:cubicBezTo>
                    <a:pt x="27" y="74"/>
                    <a:pt x="1" y="208"/>
                    <a:pt x="54" y="288"/>
                  </a:cubicBezTo>
                  <a:cubicBezTo>
                    <a:pt x="295" y="609"/>
                    <a:pt x="482" y="984"/>
                    <a:pt x="643" y="1359"/>
                  </a:cubicBezTo>
                  <a:cubicBezTo>
                    <a:pt x="777" y="1734"/>
                    <a:pt x="911" y="2055"/>
                    <a:pt x="991" y="2456"/>
                  </a:cubicBezTo>
                  <a:lnTo>
                    <a:pt x="1098" y="3072"/>
                  </a:lnTo>
                  <a:cubicBezTo>
                    <a:pt x="1125" y="3259"/>
                    <a:pt x="1151" y="3473"/>
                    <a:pt x="1178" y="3687"/>
                  </a:cubicBezTo>
                  <a:cubicBezTo>
                    <a:pt x="1232" y="3928"/>
                    <a:pt x="1259" y="4169"/>
                    <a:pt x="1259" y="4437"/>
                  </a:cubicBezTo>
                  <a:cubicBezTo>
                    <a:pt x="1259" y="4544"/>
                    <a:pt x="1285" y="4624"/>
                    <a:pt x="1366" y="4705"/>
                  </a:cubicBezTo>
                  <a:cubicBezTo>
                    <a:pt x="1419" y="4758"/>
                    <a:pt x="1526" y="4812"/>
                    <a:pt x="1633" y="4812"/>
                  </a:cubicBezTo>
                  <a:cubicBezTo>
                    <a:pt x="1714" y="4812"/>
                    <a:pt x="1821" y="4758"/>
                    <a:pt x="1901" y="4705"/>
                  </a:cubicBezTo>
                  <a:cubicBezTo>
                    <a:pt x="1954" y="4624"/>
                    <a:pt x="2035" y="4544"/>
                    <a:pt x="1981" y="4437"/>
                  </a:cubicBezTo>
                  <a:cubicBezTo>
                    <a:pt x="1928" y="4035"/>
                    <a:pt x="1901" y="3661"/>
                    <a:pt x="1794" y="3286"/>
                  </a:cubicBezTo>
                  <a:cubicBezTo>
                    <a:pt x="1767" y="3099"/>
                    <a:pt x="1687" y="2938"/>
                    <a:pt x="1633" y="2724"/>
                  </a:cubicBezTo>
                  <a:cubicBezTo>
                    <a:pt x="1553" y="2537"/>
                    <a:pt x="1499" y="2349"/>
                    <a:pt x="1419" y="2162"/>
                  </a:cubicBezTo>
                  <a:cubicBezTo>
                    <a:pt x="1125" y="1466"/>
                    <a:pt x="777" y="743"/>
                    <a:pt x="322" y="128"/>
                  </a:cubicBezTo>
                  <a:cubicBezTo>
                    <a:pt x="295" y="47"/>
                    <a:pt x="215" y="21"/>
                    <a:pt x="161" y="21"/>
                  </a:cubicBezTo>
                  <a:cubicBezTo>
                    <a:pt x="175" y="7"/>
                    <a:pt x="175"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6598;p43"/>
            <p:cNvSpPr/>
            <p:nvPr/>
          </p:nvSpPr>
          <p:spPr>
            <a:xfrm>
              <a:off x="8005500" y="4532350"/>
              <a:ext cx="42175" cy="123150"/>
            </a:xfrm>
            <a:custGeom>
              <a:avLst/>
              <a:gdLst/>
              <a:ahLst/>
              <a:cxnLst/>
              <a:rect l="l" t="t" r="r" b="b"/>
              <a:pathLst>
                <a:path w="1687" h="4926" extrusionOk="0">
                  <a:moveTo>
                    <a:pt x="1499" y="0"/>
                  </a:moveTo>
                  <a:cubicBezTo>
                    <a:pt x="1419" y="27"/>
                    <a:pt x="1392" y="27"/>
                    <a:pt x="1366" y="81"/>
                  </a:cubicBezTo>
                  <a:cubicBezTo>
                    <a:pt x="1259" y="241"/>
                    <a:pt x="1152" y="429"/>
                    <a:pt x="1071" y="562"/>
                  </a:cubicBezTo>
                  <a:cubicBezTo>
                    <a:pt x="964" y="723"/>
                    <a:pt x="857" y="884"/>
                    <a:pt x="804" y="1044"/>
                  </a:cubicBezTo>
                  <a:cubicBezTo>
                    <a:pt x="589" y="1419"/>
                    <a:pt x="429" y="1794"/>
                    <a:pt x="295" y="2195"/>
                  </a:cubicBezTo>
                  <a:cubicBezTo>
                    <a:pt x="161" y="2597"/>
                    <a:pt x="81" y="2998"/>
                    <a:pt x="27" y="3426"/>
                  </a:cubicBezTo>
                  <a:cubicBezTo>
                    <a:pt x="1" y="3828"/>
                    <a:pt x="1" y="4256"/>
                    <a:pt x="134" y="4658"/>
                  </a:cubicBezTo>
                  <a:cubicBezTo>
                    <a:pt x="161" y="4818"/>
                    <a:pt x="322" y="4925"/>
                    <a:pt x="482" y="4925"/>
                  </a:cubicBezTo>
                  <a:cubicBezTo>
                    <a:pt x="589" y="4925"/>
                    <a:pt x="697" y="4898"/>
                    <a:pt x="750" y="4818"/>
                  </a:cubicBezTo>
                  <a:cubicBezTo>
                    <a:pt x="830" y="4765"/>
                    <a:pt x="857" y="4658"/>
                    <a:pt x="857" y="4551"/>
                  </a:cubicBezTo>
                  <a:cubicBezTo>
                    <a:pt x="884" y="4256"/>
                    <a:pt x="884" y="3962"/>
                    <a:pt x="884" y="3667"/>
                  </a:cubicBezTo>
                  <a:cubicBezTo>
                    <a:pt x="884" y="3346"/>
                    <a:pt x="937" y="3025"/>
                    <a:pt x="991" y="2730"/>
                  </a:cubicBezTo>
                  <a:cubicBezTo>
                    <a:pt x="1098" y="1981"/>
                    <a:pt x="1259" y="1258"/>
                    <a:pt x="1526" y="536"/>
                  </a:cubicBezTo>
                  <a:cubicBezTo>
                    <a:pt x="1553" y="455"/>
                    <a:pt x="1633" y="348"/>
                    <a:pt x="1660" y="268"/>
                  </a:cubicBezTo>
                  <a:cubicBezTo>
                    <a:pt x="1687" y="188"/>
                    <a:pt x="1687" y="81"/>
                    <a:pt x="1607" y="54"/>
                  </a:cubicBezTo>
                  <a:cubicBezTo>
                    <a:pt x="1553" y="54"/>
                    <a:pt x="1526" y="0"/>
                    <a:pt x="1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6599;p43"/>
            <p:cNvSpPr/>
            <p:nvPr/>
          </p:nvSpPr>
          <p:spPr>
            <a:xfrm>
              <a:off x="7762600" y="4488175"/>
              <a:ext cx="80325" cy="80325"/>
            </a:xfrm>
            <a:custGeom>
              <a:avLst/>
              <a:gdLst/>
              <a:ahLst/>
              <a:cxnLst/>
              <a:rect l="l" t="t" r="r" b="b"/>
              <a:pathLst>
                <a:path w="3213" h="3213" extrusionOk="0">
                  <a:moveTo>
                    <a:pt x="1607" y="1"/>
                  </a:moveTo>
                  <a:cubicBezTo>
                    <a:pt x="750" y="1"/>
                    <a:pt x="1" y="724"/>
                    <a:pt x="1" y="1607"/>
                  </a:cubicBezTo>
                  <a:cubicBezTo>
                    <a:pt x="1" y="2490"/>
                    <a:pt x="750" y="3213"/>
                    <a:pt x="1607" y="3213"/>
                  </a:cubicBezTo>
                  <a:cubicBezTo>
                    <a:pt x="2463" y="3213"/>
                    <a:pt x="3213" y="2490"/>
                    <a:pt x="3213" y="1607"/>
                  </a:cubicBezTo>
                  <a:cubicBezTo>
                    <a:pt x="3213" y="750"/>
                    <a:pt x="2463" y="1"/>
                    <a:pt x="16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6600;p43"/>
            <p:cNvSpPr/>
            <p:nvPr/>
          </p:nvSpPr>
          <p:spPr>
            <a:xfrm>
              <a:off x="8014200" y="4480125"/>
              <a:ext cx="80325" cy="80350"/>
            </a:xfrm>
            <a:custGeom>
              <a:avLst/>
              <a:gdLst/>
              <a:ahLst/>
              <a:cxnLst/>
              <a:rect l="l" t="t" r="r" b="b"/>
              <a:pathLst>
                <a:path w="3213" h="3214" extrusionOk="0">
                  <a:moveTo>
                    <a:pt x="1560" y="1"/>
                  </a:moveTo>
                  <a:cubicBezTo>
                    <a:pt x="723" y="1"/>
                    <a:pt x="1" y="714"/>
                    <a:pt x="1" y="1608"/>
                  </a:cubicBezTo>
                  <a:cubicBezTo>
                    <a:pt x="1" y="2464"/>
                    <a:pt x="750" y="3214"/>
                    <a:pt x="1606" y="3214"/>
                  </a:cubicBezTo>
                  <a:cubicBezTo>
                    <a:pt x="2490" y="3214"/>
                    <a:pt x="3212" y="2464"/>
                    <a:pt x="3212" y="1608"/>
                  </a:cubicBezTo>
                  <a:cubicBezTo>
                    <a:pt x="3212" y="724"/>
                    <a:pt x="2490" y="2"/>
                    <a:pt x="1606" y="2"/>
                  </a:cubicBezTo>
                  <a:cubicBezTo>
                    <a:pt x="1591" y="1"/>
                    <a:pt x="1576" y="1"/>
                    <a:pt x="1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6601;p43"/>
            <p:cNvSpPr/>
            <p:nvPr/>
          </p:nvSpPr>
          <p:spPr>
            <a:xfrm>
              <a:off x="7636800" y="4625350"/>
              <a:ext cx="591550" cy="530650"/>
            </a:xfrm>
            <a:custGeom>
              <a:avLst/>
              <a:gdLst/>
              <a:ahLst/>
              <a:cxnLst/>
              <a:rect l="l" t="t" r="r" b="b"/>
              <a:pathLst>
                <a:path w="23662" h="21226" extrusionOk="0">
                  <a:moveTo>
                    <a:pt x="12527" y="1"/>
                  </a:moveTo>
                  <a:lnTo>
                    <a:pt x="12474" y="54"/>
                  </a:lnTo>
                  <a:lnTo>
                    <a:pt x="11885" y="54"/>
                  </a:lnTo>
                  <a:cubicBezTo>
                    <a:pt x="11189" y="54"/>
                    <a:pt x="10493" y="108"/>
                    <a:pt x="9743" y="215"/>
                  </a:cubicBezTo>
                  <a:cubicBezTo>
                    <a:pt x="8539" y="402"/>
                    <a:pt x="7415" y="777"/>
                    <a:pt x="6344" y="1312"/>
                  </a:cubicBezTo>
                  <a:cubicBezTo>
                    <a:pt x="5247" y="1848"/>
                    <a:pt x="4256" y="2517"/>
                    <a:pt x="3453" y="3320"/>
                  </a:cubicBezTo>
                  <a:cubicBezTo>
                    <a:pt x="3025" y="3748"/>
                    <a:pt x="2624" y="4257"/>
                    <a:pt x="2276" y="4765"/>
                  </a:cubicBezTo>
                  <a:cubicBezTo>
                    <a:pt x="1955" y="5300"/>
                    <a:pt x="1660" y="5889"/>
                    <a:pt x="1419" y="6612"/>
                  </a:cubicBezTo>
                  <a:cubicBezTo>
                    <a:pt x="991" y="7763"/>
                    <a:pt x="777" y="9048"/>
                    <a:pt x="536" y="10252"/>
                  </a:cubicBezTo>
                  <a:lnTo>
                    <a:pt x="483" y="10546"/>
                  </a:lnTo>
                  <a:lnTo>
                    <a:pt x="268" y="11564"/>
                  </a:lnTo>
                  <a:cubicBezTo>
                    <a:pt x="215" y="11858"/>
                    <a:pt x="188" y="12152"/>
                    <a:pt x="135" y="12420"/>
                  </a:cubicBezTo>
                  <a:cubicBezTo>
                    <a:pt x="54" y="13036"/>
                    <a:pt x="1" y="13571"/>
                    <a:pt x="1" y="14026"/>
                  </a:cubicBezTo>
                  <a:cubicBezTo>
                    <a:pt x="1" y="14561"/>
                    <a:pt x="81" y="15070"/>
                    <a:pt x="188" y="15525"/>
                  </a:cubicBezTo>
                  <a:cubicBezTo>
                    <a:pt x="268" y="16033"/>
                    <a:pt x="456" y="16462"/>
                    <a:pt x="670" y="16917"/>
                  </a:cubicBezTo>
                  <a:cubicBezTo>
                    <a:pt x="911" y="17345"/>
                    <a:pt x="1259" y="17773"/>
                    <a:pt x="1607" y="18148"/>
                  </a:cubicBezTo>
                  <a:cubicBezTo>
                    <a:pt x="2008" y="18549"/>
                    <a:pt x="2490" y="18924"/>
                    <a:pt x="3052" y="19245"/>
                  </a:cubicBezTo>
                  <a:cubicBezTo>
                    <a:pt x="4149" y="19914"/>
                    <a:pt x="5434" y="20423"/>
                    <a:pt x="6799" y="20744"/>
                  </a:cubicBezTo>
                  <a:cubicBezTo>
                    <a:pt x="8084" y="21065"/>
                    <a:pt x="9449" y="21226"/>
                    <a:pt x="10841" y="21226"/>
                  </a:cubicBezTo>
                  <a:cubicBezTo>
                    <a:pt x="11456" y="21226"/>
                    <a:pt x="12099" y="21199"/>
                    <a:pt x="12795" y="21119"/>
                  </a:cubicBezTo>
                  <a:cubicBezTo>
                    <a:pt x="13357" y="21065"/>
                    <a:pt x="13919" y="20985"/>
                    <a:pt x="14508" y="20878"/>
                  </a:cubicBezTo>
                  <a:cubicBezTo>
                    <a:pt x="15712" y="20691"/>
                    <a:pt x="16810" y="20343"/>
                    <a:pt x="17800" y="19941"/>
                  </a:cubicBezTo>
                  <a:cubicBezTo>
                    <a:pt x="18924" y="19486"/>
                    <a:pt x="19888" y="18924"/>
                    <a:pt x="20691" y="18175"/>
                  </a:cubicBezTo>
                  <a:cubicBezTo>
                    <a:pt x="21119" y="17800"/>
                    <a:pt x="21494" y="17372"/>
                    <a:pt x="21868" y="16917"/>
                  </a:cubicBezTo>
                  <a:cubicBezTo>
                    <a:pt x="22189" y="16435"/>
                    <a:pt x="22537" y="15900"/>
                    <a:pt x="22752" y="15364"/>
                  </a:cubicBezTo>
                  <a:cubicBezTo>
                    <a:pt x="23260" y="14294"/>
                    <a:pt x="23528" y="13089"/>
                    <a:pt x="23608" y="11724"/>
                  </a:cubicBezTo>
                  <a:cubicBezTo>
                    <a:pt x="23662" y="10493"/>
                    <a:pt x="23528" y="9181"/>
                    <a:pt x="23233" y="7897"/>
                  </a:cubicBezTo>
                  <a:cubicBezTo>
                    <a:pt x="23099" y="7308"/>
                    <a:pt x="22885" y="6692"/>
                    <a:pt x="22671" y="6103"/>
                  </a:cubicBezTo>
                  <a:cubicBezTo>
                    <a:pt x="22404" y="5461"/>
                    <a:pt x="22136" y="4926"/>
                    <a:pt x="21815" y="4471"/>
                  </a:cubicBezTo>
                  <a:cubicBezTo>
                    <a:pt x="21520" y="3962"/>
                    <a:pt x="21119" y="3480"/>
                    <a:pt x="20691" y="3052"/>
                  </a:cubicBezTo>
                  <a:cubicBezTo>
                    <a:pt x="20450" y="2811"/>
                    <a:pt x="20209" y="2624"/>
                    <a:pt x="19941" y="2410"/>
                  </a:cubicBezTo>
                  <a:cubicBezTo>
                    <a:pt x="19513" y="2062"/>
                    <a:pt x="19004" y="1741"/>
                    <a:pt x="18549" y="1473"/>
                  </a:cubicBezTo>
                  <a:cubicBezTo>
                    <a:pt x="18549" y="1473"/>
                    <a:pt x="18523" y="1473"/>
                    <a:pt x="18523" y="1446"/>
                  </a:cubicBezTo>
                  <a:cubicBezTo>
                    <a:pt x="18282" y="1312"/>
                    <a:pt x="18041" y="1178"/>
                    <a:pt x="17773" y="1071"/>
                  </a:cubicBezTo>
                  <a:cubicBezTo>
                    <a:pt x="17746" y="1045"/>
                    <a:pt x="17720" y="1045"/>
                    <a:pt x="17666" y="1045"/>
                  </a:cubicBezTo>
                  <a:cubicBezTo>
                    <a:pt x="17452" y="911"/>
                    <a:pt x="17184" y="804"/>
                    <a:pt x="16943" y="750"/>
                  </a:cubicBezTo>
                  <a:cubicBezTo>
                    <a:pt x="16729" y="670"/>
                    <a:pt x="16542" y="616"/>
                    <a:pt x="16328" y="590"/>
                  </a:cubicBezTo>
                  <a:cubicBezTo>
                    <a:pt x="16194" y="536"/>
                    <a:pt x="16114" y="509"/>
                    <a:pt x="16007" y="483"/>
                  </a:cubicBezTo>
                  <a:cubicBezTo>
                    <a:pt x="15873" y="456"/>
                    <a:pt x="15712" y="402"/>
                    <a:pt x="15525" y="376"/>
                  </a:cubicBezTo>
                  <a:cubicBezTo>
                    <a:pt x="15043" y="242"/>
                    <a:pt x="14508" y="135"/>
                    <a:pt x="13892" y="108"/>
                  </a:cubicBezTo>
                  <a:cubicBezTo>
                    <a:pt x="13517" y="54"/>
                    <a:pt x="13169" y="1"/>
                    <a:pt x="12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6602;p43"/>
            <p:cNvSpPr/>
            <p:nvPr/>
          </p:nvSpPr>
          <p:spPr>
            <a:xfrm>
              <a:off x="7761925" y="4643425"/>
              <a:ext cx="469100" cy="513250"/>
            </a:xfrm>
            <a:custGeom>
              <a:avLst/>
              <a:gdLst/>
              <a:ahLst/>
              <a:cxnLst/>
              <a:rect l="l" t="t" r="r" b="b"/>
              <a:pathLst>
                <a:path w="18764" h="20530" extrusionOk="0">
                  <a:moveTo>
                    <a:pt x="11858" y="0"/>
                  </a:moveTo>
                  <a:cubicBezTo>
                    <a:pt x="12099" y="161"/>
                    <a:pt x="12367" y="322"/>
                    <a:pt x="12608" y="455"/>
                  </a:cubicBezTo>
                  <a:cubicBezTo>
                    <a:pt x="13491" y="1018"/>
                    <a:pt x="14294" y="1660"/>
                    <a:pt x="14990" y="2409"/>
                  </a:cubicBezTo>
                  <a:cubicBezTo>
                    <a:pt x="15686" y="3132"/>
                    <a:pt x="16328" y="3962"/>
                    <a:pt x="16836" y="4872"/>
                  </a:cubicBezTo>
                  <a:cubicBezTo>
                    <a:pt x="17318" y="5782"/>
                    <a:pt x="17693" y="6745"/>
                    <a:pt x="17934" y="7762"/>
                  </a:cubicBezTo>
                  <a:cubicBezTo>
                    <a:pt x="18041" y="8244"/>
                    <a:pt x="18121" y="8780"/>
                    <a:pt x="18175" y="9288"/>
                  </a:cubicBezTo>
                  <a:cubicBezTo>
                    <a:pt x="18202" y="9823"/>
                    <a:pt x="18202" y="10386"/>
                    <a:pt x="18175" y="10921"/>
                  </a:cubicBezTo>
                  <a:cubicBezTo>
                    <a:pt x="18121" y="11429"/>
                    <a:pt x="18041" y="11965"/>
                    <a:pt x="17934" y="12473"/>
                  </a:cubicBezTo>
                  <a:cubicBezTo>
                    <a:pt x="17800" y="12982"/>
                    <a:pt x="17666" y="13437"/>
                    <a:pt x="17425" y="13919"/>
                  </a:cubicBezTo>
                  <a:cubicBezTo>
                    <a:pt x="17238" y="14374"/>
                    <a:pt x="16997" y="14802"/>
                    <a:pt x="16703" y="15257"/>
                  </a:cubicBezTo>
                  <a:cubicBezTo>
                    <a:pt x="16435" y="15685"/>
                    <a:pt x="16087" y="16060"/>
                    <a:pt x="15766" y="16408"/>
                  </a:cubicBezTo>
                  <a:cubicBezTo>
                    <a:pt x="15016" y="17184"/>
                    <a:pt x="14187" y="17853"/>
                    <a:pt x="13250" y="18362"/>
                  </a:cubicBezTo>
                  <a:cubicBezTo>
                    <a:pt x="12153" y="18951"/>
                    <a:pt x="10975" y="19406"/>
                    <a:pt x="9770" y="19700"/>
                  </a:cubicBezTo>
                  <a:cubicBezTo>
                    <a:pt x="8566" y="19994"/>
                    <a:pt x="7335" y="20155"/>
                    <a:pt x="6077" y="20155"/>
                  </a:cubicBezTo>
                  <a:cubicBezTo>
                    <a:pt x="5859" y="20164"/>
                    <a:pt x="5640" y="20169"/>
                    <a:pt x="5420" y="20169"/>
                  </a:cubicBezTo>
                  <a:cubicBezTo>
                    <a:pt x="4400" y="20169"/>
                    <a:pt x="3365" y="20073"/>
                    <a:pt x="2330" y="19941"/>
                  </a:cubicBezTo>
                  <a:cubicBezTo>
                    <a:pt x="1527" y="19834"/>
                    <a:pt x="777" y="19673"/>
                    <a:pt x="1" y="19459"/>
                  </a:cubicBezTo>
                  <a:lnTo>
                    <a:pt x="1" y="19459"/>
                  </a:lnTo>
                  <a:cubicBezTo>
                    <a:pt x="590" y="19700"/>
                    <a:pt x="1232" y="19887"/>
                    <a:pt x="1874" y="20075"/>
                  </a:cubicBezTo>
                  <a:cubicBezTo>
                    <a:pt x="3132" y="20369"/>
                    <a:pt x="4524" y="20530"/>
                    <a:pt x="5916" y="20530"/>
                  </a:cubicBezTo>
                  <a:cubicBezTo>
                    <a:pt x="6532" y="20530"/>
                    <a:pt x="7147" y="20503"/>
                    <a:pt x="7870" y="20423"/>
                  </a:cubicBezTo>
                  <a:cubicBezTo>
                    <a:pt x="8432" y="20369"/>
                    <a:pt x="8994" y="20289"/>
                    <a:pt x="9556" y="20209"/>
                  </a:cubicBezTo>
                  <a:cubicBezTo>
                    <a:pt x="10761" y="19994"/>
                    <a:pt x="11912" y="19673"/>
                    <a:pt x="12875" y="19272"/>
                  </a:cubicBezTo>
                  <a:cubicBezTo>
                    <a:pt x="13973" y="18790"/>
                    <a:pt x="14963" y="18228"/>
                    <a:pt x="15766" y="17478"/>
                  </a:cubicBezTo>
                  <a:cubicBezTo>
                    <a:pt x="16194" y="17130"/>
                    <a:pt x="16569" y="16675"/>
                    <a:pt x="16917" y="16220"/>
                  </a:cubicBezTo>
                  <a:cubicBezTo>
                    <a:pt x="17292" y="15739"/>
                    <a:pt x="17586" y="15203"/>
                    <a:pt x="17854" y="14668"/>
                  </a:cubicBezTo>
                  <a:cubicBezTo>
                    <a:pt x="18362" y="13597"/>
                    <a:pt x="18630" y="12366"/>
                    <a:pt x="18710" y="11028"/>
                  </a:cubicBezTo>
                  <a:cubicBezTo>
                    <a:pt x="18764" y="9797"/>
                    <a:pt x="18630" y="8485"/>
                    <a:pt x="18335" y="7227"/>
                  </a:cubicBezTo>
                  <a:cubicBezTo>
                    <a:pt x="18202" y="6612"/>
                    <a:pt x="17987" y="6023"/>
                    <a:pt x="17747" y="5407"/>
                  </a:cubicBezTo>
                  <a:cubicBezTo>
                    <a:pt x="17532" y="4765"/>
                    <a:pt x="17211" y="4229"/>
                    <a:pt x="16917" y="3774"/>
                  </a:cubicBezTo>
                  <a:cubicBezTo>
                    <a:pt x="16596" y="3266"/>
                    <a:pt x="16221" y="2811"/>
                    <a:pt x="15793" y="2356"/>
                  </a:cubicBezTo>
                  <a:cubicBezTo>
                    <a:pt x="15552" y="2142"/>
                    <a:pt x="15311" y="1928"/>
                    <a:pt x="15043" y="1740"/>
                  </a:cubicBezTo>
                  <a:cubicBezTo>
                    <a:pt x="14615" y="1366"/>
                    <a:pt x="14106" y="1071"/>
                    <a:pt x="13651" y="803"/>
                  </a:cubicBezTo>
                  <a:cubicBezTo>
                    <a:pt x="13651" y="803"/>
                    <a:pt x="13598" y="803"/>
                    <a:pt x="13598" y="750"/>
                  </a:cubicBezTo>
                  <a:cubicBezTo>
                    <a:pt x="13384" y="616"/>
                    <a:pt x="13143" y="482"/>
                    <a:pt x="12875" y="402"/>
                  </a:cubicBezTo>
                  <a:lnTo>
                    <a:pt x="12768" y="348"/>
                  </a:lnTo>
                  <a:cubicBezTo>
                    <a:pt x="12527" y="215"/>
                    <a:pt x="12260" y="134"/>
                    <a:pt x="12045" y="54"/>
                  </a:cubicBezTo>
                  <a:cubicBezTo>
                    <a:pt x="11965" y="27"/>
                    <a:pt x="11912" y="27"/>
                    <a:pt x="118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603;p43"/>
            <p:cNvSpPr/>
            <p:nvPr/>
          </p:nvSpPr>
          <p:spPr>
            <a:xfrm>
              <a:off x="8189525" y="4785275"/>
              <a:ext cx="25" cy="25"/>
            </a:xfrm>
            <a:custGeom>
              <a:avLst/>
              <a:gdLst/>
              <a:ahLst/>
              <a:cxnLst/>
              <a:rect l="l" t="t" r="r" b="b"/>
              <a:pathLst>
                <a:path w="1" h="1" extrusionOk="0">
                  <a:moveTo>
                    <a:pt x="0" y="1"/>
                  </a:moveTo>
                  <a:lnTo>
                    <a:pt x="0" y="1"/>
                  </a:lnTo>
                  <a:lnTo>
                    <a:pt x="0" y="1"/>
                  </a:lnTo>
                  <a:lnTo>
                    <a:pt x="0" y="1"/>
                  </a:lnTo>
                  <a:lnTo>
                    <a:pt x="0"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604;p43"/>
            <p:cNvSpPr/>
            <p:nvPr/>
          </p:nvSpPr>
          <p:spPr>
            <a:xfrm>
              <a:off x="7665575" y="4655475"/>
              <a:ext cx="531325" cy="475100"/>
            </a:xfrm>
            <a:custGeom>
              <a:avLst/>
              <a:gdLst/>
              <a:ahLst/>
              <a:cxnLst/>
              <a:rect l="l" t="t" r="r" b="b"/>
              <a:pathLst>
                <a:path w="21253" h="19004" extrusionOk="0">
                  <a:moveTo>
                    <a:pt x="10600" y="0"/>
                  </a:moveTo>
                  <a:cubicBezTo>
                    <a:pt x="9984" y="0"/>
                    <a:pt x="9342" y="81"/>
                    <a:pt x="8699" y="188"/>
                  </a:cubicBezTo>
                  <a:cubicBezTo>
                    <a:pt x="7629" y="348"/>
                    <a:pt x="6585" y="669"/>
                    <a:pt x="5621" y="1151"/>
                  </a:cubicBezTo>
                  <a:cubicBezTo>
                    <a:pt x="4631" y="1606"/>
                    <a:pt x="3748" y="2249"/>
                    <a:pt x="3052" y="2944"/>
                  </a:cubicBezTo>
                  <a:cubicBezTo>
                    <a:pt x="2650" y="3346"/>
                    <a:pt x="2302" y="3774"/>
                    <a:pt x="2008" y="4256"/>
                  </a:cubicBezTo>
                  <a:cubicBezTo>
                    <a:pt x="1714" y="4711"/>
                    <a:pt x="1446" y="5300"/>
                    <a:pt x="1205" y="5889"/>
                  </a:cubicBezTo>
                  <a:cubicBezTo>
                    <a:pt x="830" y="6959"/>
                    <a:pt x="643" y="8057"/>
                    <a:pt x="429" y="9181"/>
                  </a:cubicBezTo>
                  <a:lnTo>
                    <a:pt x="402" y="9449"/>
                  </a:lnTo>
                  <a:cubicBezTo>
                    <a:pt x="322" y="9743"/>
                    <a:pt x="295" y="10037"/>
                    <a:pt x="242" y="10332"/>
                  </a:cubicBezTo>
                  <a:cubicBezTo>
                    <a:pt x="161" y="10599"/>
                    <a:pt x="134" y="10867"/>
                    <a:pt x="108" y="11108"/>
                  </a:cubicBezTo>
                  <a:cubicBezTo>
                    <a:pt x="27" y="11643"/>
                    <a:pt x="1" y="12125"/>
                    <a:pt x="1" y="12553"/>
                  </a:cubicBezTo>
                  <a:cubicBezTo>
                    <a:pt x="1" y="13008"/>
                    <a:pt x="27" y="13490"/>
                    <a:pt x="134" y="13892"/>
                  </a:cubicBezTo>
                  <a:cubicBezTo>
                    <a:pt x="242" y="14320"/>
                    <a:pt x="402" y="14721"/>
                    <a:pt x="616" y="15123"/>
                  </a:cubicBezTo>
                  <a:cubicBezTo>
                    <a:pt x="804" y="15524"/>
                    <a:pt x="1098" y="15899"/>
                    <a:pt x="1446" y="16220"/>
                  </a:cubicBezTo>
                  <a:cubicBezTo>
                    <a:pt x="1821" y="16595"/>
                    <a:pt x="2195" y="16889"/>
                    <a:pt x="2758" y="17237"/>
                  </a:cubicBezTo>
                  <a:cubicBezTo>
                    <a:pt x="3721" y="17826"/>
                    <a:pt x="4845" y="18281"/>
                    <a:pt x="6130" y="18602"/>
                  </a:cubicBezTo>
                  <a:cubicBezTo>
                    <a:pt x="7254" y="18870"/>
                    <a:pt x="8512" y="19004"/>
                    <a:pt x="9743" y="19004"/>
                  </a:cubicBezTo>
                  <a:cubicBezTo>
                    <a:pt x="10279" y="19004"/>
                    <a:pt x="10841" y="18977"/>
                    <a:pt x="11456" y="18897"/>
                  </a:cubicBezTo>
                  <a:cubicBezTo>
                    <a:pt x="11938" y="18870"/>
                    <a:pt x="12473" y="18763"/>
                    <a:pt x="12982" y="18709"/>
                  </a:cubicBezTo>
                  <a:cubicBezTo>
                    <a:pt x="14053" y="18495"/>
                    <a:pt x="15070" y="18228"/>
                    <a:pt x="15953" y="17880"/>
                  </a:cubicBezTo>
                  <a:cubicBezTo>
                    <a:pt x="16917" y="17478"/>
                    <a:pt x="17800" y="16943"/>
                    <a:pt x="18549" y="16301"/>
                  </a:cubicBezTo>
                  <a:cubicBezTo>
                    <a:pt x="18897" y="15953"/>
                    <a:pt x="19272" y="15605"/>
                    <a:pt x="19566" y="15150"/>
                  </a:cubicBezTo>
                  <a:cubicBezTo>
                    <a:pt x="19888" y="14748"/>
                    <a:pt x="20182" y="14293"/>
                    <a:pt x="20423" y="13785"/>
                  </a:cubicBezTo>
                  <a:cubicBezTo>
                    <a:pt x="20851" y="12848"/>
                    <a:pt x="21119" y="11750"/>
                    <a:pt x="21172" y="10546"/>
                  </a:cubicBezTo>
                  <a:cubicBezTo>
                    <a:pt x="21253" y="9449"/>
                    <a:pt x="21119" y="8271"/>
                    <a:pt x="20851" y="7120"/>
                  </a:cubicBezTo>
                  <a:cubicBezTo>
                    <a:pt x="20717" y="6585"/>
                    <a:pt x="20557" y="6049"/>
                    <a:pt x="20316" y="5514"/>
                  </a:cubicBezTo>
                  <a:cubicBezTo>
                    <a:pt x="20075" y="4952"/>
                    <a:pt x="19834" y="4497"/>
                    <a:pt x="19566" y="4042"/>
                  </a:cubicBezTo>
                  <a:cubicBezTo>
                    <a:pt x="19272" y="3587"/>
                    <a:pt x="18924" y="3185"/>
                    <a:pt x="18576" y="2811"/>
                  </a:cubicBezTo>
                  <a:cubicBezTo>
                    <a:pt x="18201" y="2436"/>
                    <a:pt x="17800" y="2141"/>
                    <a:pt x="17318" y="1847"/>
                  </a:cubicBezTo>
                  <a:cubicBezTo>
                    <a:pt x="16515" y="1339"/>
                    <a:pt x="15578" y="910"/>
                    <a:pt x="14427" y="589"/>
                  </a:cubicBezTo>
                  <a:cubicBezTo>
                    <a:pt x="14186" y="509"/>
                    <a:pt x="13946" y="455"/>
                    <a:pt x="13651" y="375"/>
                  </a:cubicBezTo>
                  <a:cubicBezTo>
                    <a:pt x="13276" y="268"/>
                    <a:pt x="13009" y="241"/>
                    <a:pt x="12741" y="214"/>
                  </a:cubicBezTo>
                  <a:cubicBezTo>
                    <a:pt x="12447" y="161"/>
                    <a:pt x="12179" y="134"/>
                    <a:pt x="11831" y="107"/>
                  </a:cubicBezTo>
                  <a:cubicBezTo>
                    <a:pt x="11456" y="0"/>
                    <a:pt x="11055" y="0"/>
                    <a:pt x="10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605;p43"/>
            <p:cNvSpPr/>
            <p:nvPr/>
          </p:nvSpPr>
          <p:spPr>
            <a:xfrm>
              <a:off x="7949975" y="4655475"/>
              <a:ext cx="56225" cy="16075"/>
            </a:xfrm>
            <a:custGeom>
              <a:avLst/>
              <a:gdLst/>
              <a:ahLst/>
              <a:cxnLst/>
              <a:rect l="l" t="t" r="r" b="b"/>
              <a:pathLst>
                <a:path w="2249" h="643" extrusionOk="0">
                  <a:moveTo>
                    <a:pt x="134" y="0"/>
                  </a:moveTo>
                  <a:cubicBezTo>
                    <a:pt x="134" y="54"/>
                    <a:pt x="107" y="54"/>
                    <a:pt x="80" y="54"/>
                  </a:cubicBezTo>
                  <a:cubicBezTo>
                    <a:pt x="27" y="81"/>
                    <a:pt x="0" y="107"/>
                    <a:pt x="0" y="134"/>
                  </a:cubicBezTo>
                  <a:cubicBezTo>
                    <a:pt x="0" y="188"/>
                    <a:pt x="0" y="214"/>
                    <a:pt x="27" y="241"/>
                  </a:cubicBezTo>
                  <a:cubicBezTo>
                    <a:pt x="80" y="268"/>
                    <a:pt x="107" y="321"/>
                    <a:pt x="134" y="321"/>
                  </a:cubicBezTo>
                  <a:cubicBezTo>
                    <a:pt x="803" y="348"/>
                    <a:pt x="1445" y="455"/>
                    <a:pt x="2088" y="643"/>
                  </a:cubicBezTo>
                  <a:cubicBezTo>
                    <a:pt x="2115" y="643"/>
                    <a:pt x="2141" y="643"/>
                    <a:pt x="2168" y="616"/>
                  </a:cubicBezTo>
                  <a:cubicBezTo>
                    <a:pt x="2195" y="589"/>
                    <a:pt x="2248" y="536"/>
                    <a:pt x="2248" y="509"/>
                  </a:cubicBezTo>
                  <a:cubicBezTo>
                    <a:pt x="2248" y="482"/>
                    <a:pt x="2248" y="455"/>
                    <a:pt x="2195" y="402"/>
                  </a:cubicBezTo>
                  <a:cubicBezTo>
                    <a:pt x="2168" y="375"/>
                    <a:pt x="2141" y="348"/>
                    <a:pt x="2115" y="348"/>
                  </a:cubicBezTo>
                  <a:cubicBezTo>
                    <a:pt x="1472" y="134"/>
                    <a:pt x="803" y="54"/>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606;p43"/>
            <p:cNvSpPr/>
            <p:nvPr/>
          </p:nvSpPr>
          <p:spPr>
            <a:xfrm>
              <a:off x="7933900" y="4655475"/>
              <a:ext cx="59575" cy="13825"/>
            </a:xfrm>
            <a:custGeom>
              <a:avLst/>
              <a:gdLst/>
              <a:ahLst/>
              <a:cxnLst/>
              <a:rect l="l" t="t" r="r" b="b"/>
              <a:pathLst>
                <a:path w="2383" h="553" extrusionOk="0">
                  <a:moveTo>
                    <a:pt x="108" y="0"/>
                  </a:moveTo>
                  <a:cubicBezTo>
                    <a:pt x="81" y="0"/>
                    <a:pt x="1" y="107"/>
                    <a:pt x="54" y="188"/>
                  </a:cubicBezTo>
                  <a:cubicBezTo>
                    <a:pt x="54" y="214"/>
                    <a:pt x="81" y="241"/>
                    <a:pt x="81" y="268"/>
                  </a:cubicBezTo>
                  <a:cubicBezTo>
                    <a:pt x="108" y="321"/>
                    <a:pt x="134" y="321"/>
                    <a:pt x="188" y="321"/>
                  </a:cubicBezTo>
                  <a:cubicBezTo>
                    <a:pt x="456" y="321"/>
                    <a:pt x="750" y="321"/>
                    <a:pt x="1018" y="348"/>
                  </a:cubicBezTo>
                  <a:lnTo>
                    <a:pt x="991" y="348"/>
                  </a:lnTo>
                  <a:cubicBezTo>
                    <a:pt x="1392" y="375"/>
                    <a:pt x="1821" y="455"/>
                    <a:pt x="2222" y="536"/>
                  </a:cubicBezTo>
                  <a:cubicBezTo>
                    <a:pt x="2234" y="547"/>
                    <a:pt x="2248" y="553"/>
                    <a:pt x="2263" y="553"/>
                  </a:cubicBezTo>
                  <a:cubicBezTo>
                    <a:pt x="2318" y="553"/>
                    <a:pt x="2383" y="485"/>
                    <a:pt x="2383" y="402"/>
                  </a:cubicBezTo>
                  <a:cubicBezTo>
                    <a:pt x="2383" y="375"/>
                    <a:pt x="2383" y="348"/>
                    <a:pt x="2356" y="321"/>
                  </a:cubicBezTo>
                  <a:cubicBezTo>
                    <a:pt x="2329" y="268"/>
                    <a:pt x="2276" y="241"/>
                    <a:pt x="2249" y="241"/>
                  </a:cubicBezTo>
                  <a:cubicBezTo>
                    <a:pt x="1553" y="54"/>
                    <a:pt x="857" y="0"/>
                    <a:pt x="10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607;p43"/>
            <p:cNvSpPr/>
            <p:nvPr/>
          </p:nvSpPr>
          <p:spPr>
            <a:xfrm>
              <a:off x="7929900" y="4655475"/>
              <a:ext cx="62925" cy="13825"/>
            </a:xfrm>
            <a:custGeom>
              <a:avLst/>
              <a:gdLst/>
              <a:ahLst/>
              <a:cxnLst/>
              <a:rect l="l" t="t" r="r" b="b"/>
              <a:pathLst>
                <a:path w="2517" h="553" extrusionOk="0">
                  <a:moveTo>
                    <a:pt x="134" y="0"/>
                  </a:moveTo>
                  <a:cubicBezTo>
                    <a:pt x="80" y="0"/>
                    <a:pt x="0" y="81"/>
                    <a:pt x="0" y="188"/>
                  </a:cubicBezTo>
                  <a:cubicBezTo>
                    <a:pt x="0" y="268"/>
                    <a:pt x="80" y="321"/>
                    <a:pt x="161" y="321"/>
                  </a:cubicBezTo>
                  <a:cubicBezTo>
                    <a:pt x="509" y="321"/>
                    <a:pt x="830" y="321"/>
                    <a:pt x="1178" y="348"/>
                  </a:cubicBezTo>
                  <a:cubicBezTo>
                    <a:pt x="1579" y="375"/>
                    <a:pt x="1954" y="455"/>
                    <a:pt x="2355" y="536"/>
                  </a:cubicBezTo>
                  <a:cubicBezTo>
                    <a:pt x="2367" y="547"/>
                    <a:pt x="2381" y="553"/>
                    <a:pt x="2397" y="553"/>
                  </a:cubicBezTo>
                  <a:cubicBezTo>
                    <a:pt x="2451" y="553"/>
                    <a:pt x="2516" y="485"/>
                    <a:pt x="2516" y="402"/>
                  </a:cubicBezTo>
                  <a:cubicBezTo>
                    <a:pt x="2516" y="375"/>
                    <a:pt x="2516" y="348"/>
                    <a:pt x="2489" y="321"/>
                  </a:cubicBezTo>
                  <a:cubicBezTo>
                    <a:pt x="2436" y="268"/>
                    <a:pt x="2409" y="241"/>
                    <a:pt x="2382" y="241"/>
                  </a:cubicBezTo>
                  <a:cubicBezTo>
                    <a:pt x="1713" y="54"/>
                    <a:pt x="1044" y="0"/>
                    <a:pt x="34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608;p43"/>
            <p:cNvSpPr/>
            <p:nvPr/>
          </p:nvSpPr>
          <p:spPr>
            <a:xfrm>
              <a:off x="7929900" y="4655475"/>
              <a:ext cx="57550" cy="12900"/>
            </a:xfrm>
            <a:custGeom>
              <a:avLst/>
              <a:gdLst/>
              <a:ahLst/>
              <a:cxnLst/>
              <a:rect l="l" t="t" r="r" b="b"/>
              <a:pathLst>
                <a:path w="2302" h="516" extrusionOk="0">
                  <a:moveTo>
                    <a:pt x="80" y="0"/>
                  </a:moveTo>
                  <a:cubicBezTo>
                    <a:pt x="80" y="0"/>
                    <a:pt x="0" y="107"/>
                    <a:pt x="0" y="188"/>
                  </a:cubicBezTo>
                  <a:cubicBezTo>
                    <a:pt x="0" y="214"/>
                    <a:pt x="27" y="241"/>
                    <a:pt x="27" y="268"/>
                  </a:cubicBezTo>
                  <a:cubicBezTo>
                    <a:pt x="80" y="321"/>
                    <a:pt x="107" y="321"/>
                    <a:pt x="134" y="321"/>
                  </a:cubicBezTo>
                  <a:cubicBezTo>
                    <a:pt x="509" y="321"/>
                    <a:pt x="830" y="321"/>
                    <a:pt x="1205" y="348"/>
                  </a:cubicBezTo>
                  <a:lnTo>
                    <a:pt x="1178" y="348"/>
                  </a:lnTo>
                  <a:cubicBezTo>
                    <a:pt x="1499" y="375"/>
                    <a:pt x="1820" y="402"/>
                    <a:pt x="2115" y="509"/>
                  </a:cubicBezTo>
                  <a:cubicBezTo>
                    <a:pt x="2124" y="513"/>
                    <a:pt x="2135" y="516"/>
                    <a:pt x="2146" y="516"/>
                  </a:cubicBezTo>
                  <a:cubicBezTo>
                    <a:pt x="2202" y="516"/>
                    <a:pt x="2275" y="464"/>
                    <a:pt x="2275" y="375"/>
                  </a:cubicBezTo>
                  <a:cubicBezTo>
                    <a:pt x="2302" y="268"/>
                    <a:pt x="2248" y="214"/>
                    <a:pt x="2141" y="214"/>
                  </a:cubicBezTo>
                  <a:cubicBezTo>
                    <a:pt x="1472" y="54"/>
                    <a:pt x="776" y="54"/>
                    <a:pt x="8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609;p43"/>
            <p:cNvSpPr/>
            <p:nvPr/>
          </p:nvSpPr>
          <p:spPr>
            <a:xfrm>
              <a:off x="7937250" y="4654800"/>
              <a:ext cx="63600" cy="16375"/>
            </a:xfrm>
            <a:custGeom>
              <a:avLst/>
              <a:gdLst/>
              <a:ahLst/>
              <a:cxnLst/>
              <a:rect l="l" t="t" r="r" b="b"/>
              <a:pathLst>
                <a:path w="2544" h="655" extrusionOk="0">
                  <a:moveTo>
                    <a:pt x="215" y="0"/>
                  </a:moveTo>
                  <a:cubicBezTo>
                    <a:pt x="81" y="0"/>
                    <a:pt x="54" y="27"/>
                    <a:pt x="54" y="81"/>
                  </a:cubicBezTo>
                  <a:cubicBezTo>
                    <a:pt x="0" y="108"/>
                    <a:pt x="0" y="134"/>
                    <a:pt x="0" y="161"/>
                  </a:cubicBezTo>
                  <a:cubicBezTo>
                    <a:pt x="0" y="215"/>
                    <a:pt x="54" y="241"/>
                    <a:pt x="54" y="268"/>
                  </a:cubicBezTo>
                  <a:cubicBezTo>
                    <a:pt x="81" y="295"/>
                    <a:pt x="108" y="295"/>
                    <a:pt x="134" y="295"/>
                  </a:cubicBezTo>
                  <a:cubicBezTo>
                    <a:pt x="375" y="295"/>
                    <a:pt x="589" y="348"/>
                    <a:pt x="803" y="348"/>
                  </a:cubicBezTo>
                  <a:lnTo>
                    <a:pt x="777" y="348"/>
                  </a:lnTo>
                  <a:cubicBezTo>
                    <a:pt x="1258" y="375"/>
                    <a:pt x="1740" y="429"/>
                    <a:pt x="2222" y="616"/>
                  </a:cubicBezTo>
                  <a:cubicBezTo>
                    <a:pt x="2249" y="616"/>
                    <a:pt x="2249" y="616"/>
                    <a:pt x="2276" y="643"/>
                  </a:cubicBezTo>
                  <a:cubicBezTo>
                    <a:pt x="2311" y="643"/>
                    <a:pt x="2335" y="655"/>
                    <a:pt x="2363" y="655"/>
                  </a:cubicBezTo>
                  <a:cubicBezTo>
                    <a:pt x="2377" y="655"/>
                    <a:pt x="2392" y="652"/>
                    <a:pt x="2409" y="643"/>
                  </a:cubicBezTo>
                  <a:cubicBezTo>
                    <a:pt x="2463" y="643"/>
                    <a:pt x="2490" y="616"/>
                    <a:pt x="2516" y="563"/>
                  </a:cubicBezTo>
                  <a:cubicBezTo>
                    <a:pt x="2543" y="536"/>
                    <a:pt x="2543" y="509"/>
                    <a:pt x="2516" y="429"/>
                  </a:cubicBezTo>
                  <a:cubicBezTo>
                    <a:pt x="2516" y="402"/>
                    <a:pt x="2490" y="375"/>
                    <a:pt x="2436" y="348"/>
                  </a:cubicBezTo>
                  <a:cubicBezTo>
                    <a:pt x="2276" y="268"/>
                    <a:pt x="2088" y="215"/>
                    <a:pt x="1901" y="161"/>
                  </a:cubicBezTo>
                  <a:cubicBezTo>
                    <a:pt x="1714" y="134"/>
                    <a:pt x="1499" y="108"/>
                    <a:pt x="1339" y="81"/>
                  </a:cubicBezTo>
                  <a:cubicBezTo>
                    <a:pt x="964" y="27"/>
                    <a:pt x="563" y="0"/>
                    <a:pt x="2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610;p43"/>
            <p:cNvSpPr/>
            <p:nvPr/>
          </p:nvSpPr>
          <p:spPr>
            <a:xfrm>
              <a:off x="7938600" y="4655475"/>
              <a:ext cx="56225" cy="14000"/>
            </a:xfrm>
            <a:custGeom>
              <a:avLst/>
              <a:gdLst/>
              <a:ahLst/>
              <a:cxnLst/>
              <a:rect l="l" t="t" r="r" b="b"/>
              <a:pathLst>
                <a:path w="2249" h="560" extrusionOk="0">
                  <a:moveTo>
                    <a:pt x="134" y="0"/>
                  </a:moveTo>
                  <a:cubicBezTo>
                    <a:pt x="54" y="0"/>
                    <a:pt x="0" y="81"/>
                    <a:pt x="0" y="188"/>
                  </a:cubicBezTo>
                  <a:cubicBezTo>
                    <a:pt x="0" y="268"/>
                    <a:pt x="54" y="321"/>
                    <a:pt x="161" y="321"/>
                  </a:cubicBezTo>
                  <a:cubicBezTo>
                    <a:pt x="428" y="321"/>
                    <a:pt x="696" y="321"/>
                    <a:pt x="937" y="348"/>
                  </a:cubicBezTo>
                  <a:lnTo>
                    <a:pt x="883" y="348"/>
                  </a:lnTo>
                  <a:cubicBezTo>
                    <a:pt x="1285" y="375"/>
                    <a:pt x="1660" y="455"/>
                    <a:pt x="2034" y="536"/>
                  </a:cubicBezTo>
                  <a:cubicBezTo>
                    <a:pt x="2052" y="536"/>
                    <a:pt x="2070" y="559"/>
                    <a:pt x="2088" y="559"/>
                  </a:cubicBezTo>
                  <a:cubicBezTo>
                    <a:pt x="2097" y="559"/>
                    <a:pt x="2106" y="553"/>
                    <a:pt x="2115" y="536"/>
                  </a:cubicBezTo>
                  <a:cubicBezTo>
                    <a:pt x="2168" y="536"/>
                    <a:pt x="2195" y="509"/>
                    <a:pt x="2222" y="482"/>
                  </a:cubicBezTo>
                  <a:cubicBezTo>
                    <a:pt x="2248" y="455"/>
                    <a:pt x="2248" y="402"/>
                    <a:pt x="2222" y="348"/>
                  </a:cubicBezTo>
                  <a:cubicBezTo>
                    <a:pt x="2222" y="321"/>
                    <a:pt x="2195" y="268"/>
                    <a:pt x="2168" y="241"/>
                  </a:cubicBezTo>
                  <a:cubicBezTo>
                    <a:pt x="1981" y="188"/>
                    <a:pt x="1820" y="134"/>
                    <a:pt x="1660" y="107"/>
                  </a:cubicBezTo>
                  <a:cubicBezTo>
                    <a:pt x="1499" y="81"/>
                    <a:pt x="1312" y="54"/>
                    <a:pt x="1151" y="54"/>
                  </a:cubicBezTo>
                  <a:cubicBezTo>
                    <a:pt x="830" y="0"/>
                    <a:pt x="509" y="0"/>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611;p43"/>
            <p:cNvSpPr/>
            <p:nvPr/>
          </p:nvSpPr>
          <p:spPr>
            <a:xfrm>
              <a:off x="7925200" y="4654800"/>
              <a:ext cx="60925" cy="11825"/>
            </a:xfrm>
            <a:custGeom>
              <a:avLst/>
              <a:gdLst/>
              <a:ahLst/>
              <a:cxnLst/>
              <a:rect l="l" t="t" r="r" b="b"/>
              <a:pathLst>
                <a:path w="2437" h="473" extrusionOk="0">
                  <a:moveTo>
                    <a:pt x="938" y="0"/>
                  </a:moveTo>
                  <a:cubicBezTo>
                    <a:pt x="616" y="0"/>
                    <a:pt x="349" y="27"/>
                    <a:pt x="135" y="81"/>
                  </a:cubicBezTo>
                  <a:cubicBezTo>
                    <a:pt x="54" y="81"/>
                    <a:pt x="1" y="134"/>
                    <a:pt x="1" y="241"/>
                  </a:cubicBezTo>
                  <a:cubicBezTo>
                    <a:pt x="1" y="289"/>
                    <a:pt x="43" y="379"/>
                    <a:pt x="128" y="379"/>
                  </a:cubicBezTo>
                  <a:cubicBezTo>
                    <a:pt x="139" y="379"/>
                    <a:pt x="150" y="378"/>
                    <a:pt x="161" y="375"/>
                  </a:cubicBezTo>
                  <a:cubicBezTo>
                    <a:pt x="438" y="357"/>
                    <a:pt x="715" y="326"/>
                    <a:pt x="992" y="326"/>
                  </a:cubicBezTo>
                  <a:cubicBezTo>
                    <a:pt x="1117" y="326"/>
                    <a:pt x="1241" y="332"/>
                    <a:pt x="1366" y="348"/>
                  </a:cubicBezTo>
                  <a:lnTo>
                    <a:pt x="1339" y="348"/>
                  </a:lnTo>
                  <a:cubicBezTo>
                    <a:pt x="1633" y="375"/>
                    <a:pt x="1928" y="402"/>
                    <a:pt x="2222" y="455"/>
                  </a:cubicBezTo>
                  <a:cubicBezTo>
                    <a:pt x="2240" y="468"/>
                    <a:pt x="2260" y="473"/>
                    <a:pt x="2279" y="473"/>
                  </a:cubicBezTo>
                  <a:cubicBezTo>
                    <a:pt x="2345" y="473"/>
                    <a:pt x="2410" y="411"/>
                    <a:pt x="2410" y="348"/>
                  </a:cubicBezTo>
                  <a:cubicBezTo>
                    <a:pt x="2436" y="241"/>
                    <a:pt x="2356" y="161"/>
                    <a:pt x="2276" y="161"/>
                  </a:cubicBezTo>
                  <a:cubicBezTo>
                    <a:pt x="1928" y="54"/>
                    <a:pt x="1553" y="27"/>
                    <a:pt x="123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6612;p43"/>
            <p:cNvSpPr/>
            <p:nvPr/>
          </p:nvSpPr>
          <p:spPr>
            <a:xfrm>
              <a:off x="8042975" y="4677550"/>
              <a:ext cx="28125" cy="15300"/>
            </a:xfrm>
            <a:custGeom>
              <a:avLst/>
              <a:gdLst/>
              <a:ahLst/>
              <a:cxnLst/>
              <a:rect l="l" t="t" r="r" b="b"/>
              <a:pathLst>
                <a:path w="1125" h="612" extrusionOk="0">
                  <a:moveTo>
                    <a:pt x="161" y="1"/>
                  </a:moveTo>
                  <a:cubicBezTo>
                    <a:pt x="134" y="1"/>
                    <a:pt x="108" y="27"/>
                    <a:pt x="54" y="27"/>
                  </a:cubicBezTo>
                  <a:cubicBezTo>
                    <a:pt x="27" y="54"/>
                    <a:pt x="0" y="108"/>
                    <a:pt x="0" y="134"/>
                  </a:cubicBezTo>
                  <a:cubicBezTo>
                    <a:pt x="0" y="161"/>
                    <a:pt x="0" y="188"/>
                    <a:pt x="27" y="241"/>
                  </a:cubicBezTo>
                  <a:cubicBezTo>
                    <a:pt x="54" y="268"/>
                    <a:pt x="108" y="295"/>
                    <a:pt x="134" y="295"/>
                  </a:cubicBezTo>
                  <a:cubicBezTo>
                    <a:pt x="161" y="322"/>
                    <a:pt x="215" y="322"/>
                    <a:pt x="268" y="375"/>
                  </a:cubicBezTo>
                  <a:cubicBezTo>
                    <a:pt x="455" y="429"/>
                    <a:pt x="696" y="536"/>
                    <a:pt x="884" y="589"/>
                  </a:cubicBezTo>
                  <a:cubicBezTo>
                    <a:pt x="907" y="605"/>
                    <a:pt x="933" y="612"/>
                    <a:pt x="958" y="612"/>
                  </a:cubicBezTo>
                  <a:cubicBezTo>
                    <a:pt x="1020" y="612"/>
                    <a:pt x="1079" y="574"/>
                    <a:pt x="1098" y="536"/>
                  </a:cubicBezTo>
                  <a:cubicBezTo>
                    <a:pt x="1125" y="456"/>
                    <a:pt x="1098" y="375"/>
                    <a:pt x="1018" y="322"/>
                  </a:cubicBezTo>
                  <a:cubicBezTo>
                    <a:pt x="750" y="188"/>
                    <a:pt x="455" y="108"/>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613;p43"/>
            <p:cNvSpPr/>
            <p:nvPr/>
          </p:nvSpPr>
          <p:spPr>
            <a:xfrm>
              <a:off x="8033600" y="4674200"/>
              <a:ext cx="44200" cy="21275"/>
            </a:xfrm>
            <a:custGeom>
              <a:avLst/>
              <a:gdLst/>
              <a:ahLst/>
              <a:cxnLst/>
              <a:rect l="l" t="t" r="r" b="b"/>
              <a:pathLst>
                <a:path w="1768" h="851" extrusionOk="0">
                  <a:moveTo>
                    <a:pt x="242" y="1"/>
                  </a:moveTo>
                  <a:cubicBezTo>
                    <a:pt x="135" y="1"/>
                    <a:pt x="81" y="54"/>
                    <a:pt x="28" y="135"/>
                  </a:cubicBezTo>
                  <a:cubicBezTo>
                    <a:pt x="1" y="242"/>
                    <a:pt x="81" y="295"/>
                    <a:pt x="161" y="295"/>
                  </a:cubicBezTo>
                  <a:cubicBezTo>
                    <a:pt x="402" y="375"/>
                    <a:pt x="616" y="402"/>
                    <a:pt x="830" y="509"/>
                  </a:cubicBezTo>
                  <a:cubicBezTo>
                    <a:pt x="1071" y="590"/>
                    <a:pt x="1312" y="697"/>
                    <a:pt x="1500" y="830"/>
                  </a:cubicBezTo>
                  <a:cubicBezTo>
                    <a:pt x="1526" y="844"/>
                    <a:pt x="1546" y="850"/>
                    <a:pt x="1567" y="850"/>
                  </a:cubicBezTo>
                  <a:cubicBezTo>
                    <a:pt x="1587" y="850"/>
                    <a:pt x="1607" y="844"/>
                    <a:pt x="1633" y="830"/>
                  </a:cubicBezTo>
                  <a:cubicBezTo>
                    <a:pt x="1687" y="830"/>
                    <a:pt x="1714" y="804"/>
                    <a:pt x="1741" y="777"/>
                  </a:cubicBezTo>
                  <a:cubicBezTo>
                    <a:pt x="1767" y="723"/>
                    <a:pt x="1767" y="697"/>
                    <a:pt x="1741" y="643"/>
                  </a:cubicBezTo>
                  <a:cubicBezTo>
                    <a:pt x="1741" y="590"/>
                    <a:pt x="1714" y="563"/>
                    <a:pt x="1660" y="536"/>
                  </a:cubicBezTo>
                  <a:cubicBezTo>
                    <a:pt x="1232" y="268"/>
                    <a:pt x="777" y="108"/>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614;p43"/>
            <p:cNvSpPr/>
            <p:nvPr/>
          </p:nvSpPr>
          <p:spPr>
            <a:xfrm>
              <a:off x="8030925" y="4672200"/>
              <a:ext cx="48875" cy="22600"/>
            </a:xfrm>
            <a:custGeom>
              <a:avLst/>
              <a:gdLst/>
              <a:ahLst/>
              <a:cxnLst/>
              <a:rect l="l" t="t" r="r" b="b"/>
              <a:pathLst>
                <a:path w="1955" h="904" extrusionOk="0">
                  <a:moveTo>
                    <a:pt x="215" y="0"/>
                  </a:moveTo>
                  <a:cubicBezTo>
                    <a:pt x="81" y="54"/>
                    <a:pt x="1" y="81"/>
                    <a:pt x="1" y="134"/>
                  </a:cubicBezTo>
                  <a:cubicBezTo>
                    <a:pt x="1" y="215"/>
                    <a:pt x="54" y="322"/>
                    <a:pt x="135" y="322"/>
                  </a:cubicBezTo>
                  <a:cubicBezTo>
                    <a:pt x="456" y="375"/>
                    <a:pt x="750" y="455"/>
                    <a:pt x="1018" y="536"/>
                  </a:cubicBezTo>
                  <a:cubicBezTo>
                    <a:pt x="1259" y="616"/>
                    <a:pt x="1473" y="750"/>
                    <a:pt x="1687" y="884"/>
                  </a:cubicBezTo>
                  <a:cubicBezTo>
                    <a:pt x="1700" y="897"/>
                    <a:pt x="1714" y="904"/>
                    <a:pt x="1734" y="904"/>
                  </a:cubicBezTo>
                  <a:cubicBezTo>
                    <a:pt x="1754" y="904"/>
                    <a:pt x="1781" y="897"/>
                    <a:pt x="1821" y="884"/>
                  </a:cubicBezTo>
                  <a:cubicBezTo>
                    <a:pt x="1848" y="884"/>
                    <a:pt x="1874" y="857"/>
                    <a:pt x="1928" y="803"/>
                  </a:cubicBezTo>
                  <a:cubicBezTo>
                    <a:pt x="1955" y="777"/>
                    <a:pt x="1955" y="750"/>
                    <a:pt x="1928" y="670"/>
                  </a:cubicBezTo>
                  <a:cubicBezTo>
                    <a:pt x="1928" y="643"/>
                    <a:pt x="1874" y="616"/>
                    <a:pt x="1848" y="589"/>
                  </a:cubicBezTo>
                  <a:cubicBezTo>
                    <a:pt x="1393" y="268"/>
                    <a:pt x="777" y="107"/>
                    <a:pt x="2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615;p43"/>
            <p:cNvSpPr/>
            <p:nvPr/>
          </p:nvSpPr>
          <p:spPr>
            <a:xfrm>
              <a:off x="8012200" y="4667525"/>
              <a:ext cx="64250" cy="25325"/>
            </a:xfrm>
            <a:custGeom>
              <a:avLst/>
              <a:gdLst/>
              <a:ahLst/>
              <a:cxnLst/>
              <a:rect l="l" t="t" r="r" b="b"/>
              <a:pathLst>
                <a:path w="2570" h="1013" extrusionOk="0">
                  <a:moveTo>
                    <a:pt x="188" y="0"/>
                  </a:moveTo>
                  <a:cubicBezTo>
                    <a:pt x="54" y="0"/>
                    <a:pt x="0" y="54"/>
                    <a:pt x="0" y="134"/>
                  </a:cubicBezTo>
                  <a:cubicBezTo>
                    <a:pt x="0" y="187"/>
                    <a:pt x="27" y="294"/>
                    <a:pt x="134" y="294"/>
                  </a:cubicBezTo>
                  <a:cubicBezTo>
                    <a:pt x="589" y="402"/>
                    <a:pt x="1044" y="509"/>
                    <a:pt x="1499" y="642"/>
                  </a:cubicBezTo>
                  <a:lnTo>
                    <a:pt x="1526" y="642"/>
                  </a:lnTo>
                  <a:cubicBezTo>
                    <a:pt x="1794" y="723"/>
                    <a:pt x="2061" y="857"/>
                    <a:pt x="2329" y="990"/>
                  </a:cubicBezTo>
                  <a:cubicBezTo>
                    <a:pt x="2352" y="1006"/>
                    <a:pt x="2376" y="1013"/>
                    <a:pt x="2399" y="1013"/>
                  </a:cubicBezTo>
                  <a:cubicBezTo>
                    <a:pt x="2454" y="1013"/>
                    <a:pt x="2505" y="975"/>
                    <a:pt x="2543" y="937"/>
                  </a:cubicBezTo>
                  <a:cubicBezTo>
                    <a:pt x="2570" y="857"/>
                    <a:pt x="2543" y="776"/>
                    <a:pt x="2463" y="723"/>
                  </a:cubicBezTo>
                  <a:cubicBezTo>
                    <a:pt x="1767" y="321"/>
                    <a:pt x="991" y="134"/>
                    <a:pt x="214"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616;p43"/>
            <p:cNvSpPr/>
            <p:nvPr/>
          </p:nvSpPr>
          <p:spPr>
            <a:xfrm>
              <a:off x="8000150" y="4663500"/>
              <a:ext cx="64250" cy="24375"/>
            </a:xfrm>
            <a:custGeom>
              <a:avLst/>
              <a:gdLst/>
              <a:ahLst/>
              <a:cxnLst/>
              <a:rect l="l" t="t" r="r" b="b"/>
              <a:pathLst>
                <a:path w="2570" h="975" extrusionOk="0">
                  <a:moveTo>
                    <a:pt x="134" y="0"/>
                  </a:moveTo>
                  <a:cubicBezTo>
                    <a:pt x="81" y="0"/>
                    <a:pt x="0" y="54"/>
                    <a:pt x="0" y="134"/>
                  </a:cubicBezTo>
                  <a:cubicBezTo>
                    <a:pt x="0" y="188"/>
                    <a:pt x="27" y="295"/>
                    <a:pt x="134" y="295"/>
                  </a:cubicBezTo>
                  <a:cubicBezTo>
                    <a:pt x="643" y="348"/>
                    <a:pt x="1151" y="455"/>
                    <a:pt x="1606" y="616"/>
                  </a:cubicBezTo>
                  <a:cubicBezTo>
                    <a:pt x="1874" y="723"/>
                    <a:pt x="2115" y="830"/>
                    <a:pt x="2356" y="964"/>
                  </a:cubicBezTo>
                  <a:cubicBezTo>
                    <a:pt x="2369" y="971"/>
                    <a:pt x="2386" y="974"/>
                    <a:pt x="2404" y="974"/>
                  </a:cubicBezTo>
                  <a:cubicBezTo>
                    <a:pt x="2458" y="974"/>
                    <a:pt x="2523" y="944"/>
                    <a:pt x="2543" y="884"/>
                  </a:cubicBezTo>
                  <a:cubicBezTo>
                    <a:pt x="2570" y="857"/>
                    <a:pt x="2570" y="830"/>
                    <a:pt x="2543" y="803"/>
                  </a:cubicBezTo>
                  <a:cubicBezTo>
                    <a:pt x="2543" y="750"/>
                    <a:pt x="2516" y="723"/>
                    <a:pt x="2490" y="696"/>
                  </a:cubicBezTo>
                  <a:cubicBezTo>
                    <a:pt x="2142" y="482"/>
                    <a:pt x="1767" y="322"/>
                    <a:pt x="1366" y="215"/>
                  </a:cubicBezTo>
                  <a:cubicBezTo>
                    <a:pt x="964" y="134"/>
                    <a:pt x="563" y="27"/>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617;p43"/>
            <p:cNvSpPr/>
            <p:nvPr/>
          </p:nvSpPr>
          <p:spPr>
            <a:xfrm>
              <a:off x="7976725" y="4660150"/>
              <a:ext cx="87025" cy="27725"/>
            </a:xfrm>
            <a:custGeom>
              <a:avLst/>
              <a:gdLst/>
              <a:ahLst/>
              <a:cxnLst/>
              <a:rect l="l" t="t" r="r" b="b"/>
              <a:pathLst>
                <a:path w="3481" h="1109" extrusionOk="0">
                  <a:moveTo>
                    <a:pt x="161" y="1"/>
                  </a:moveTo>
                  <a:cubicBezTo>
                    <a:pt x="81" y="1"/>
                    <a:pt x="1" y="27"/>
                    <a:pt x="1" y="81"/>
                  </a:cubicBezTo>
                  <a:cubicBezTo>
                    <a:pt x="1" y="161"/>
                    <a:pt x="27" y="268"/>
                    <a:pt x="135" y="268"/>
                  </a:cubicBezTo>
                  <a:cubicBezTo>
                    <a:pt x="964" y="402"/>
                    <a:pt x="1821" y="563"/>
                    <a:pt x="2624" y="830"/>
                  </a:cubicBezTo>
                  <a:cubicBezTo>
                    <a:pt x="2811" y="884"/>
                    <a:pt x="3052" y="991"/>
                    <a:pt x="3239" y="1098"/>
                  </a:cubicBezTo>
                  <a:cubicBezTo>
                    <a:pt x="3259" y="1105"/>
                    <a:pt x="3281" y="1108"/>
                    <a:pt x="3303" y="1108"/>
                  </a:cubicBezTo>
                  <a:cubicBezTo>
                    <a:pt x="3368" y="1108"/>
                    <a:pt x="3433" y="1078"/>
                    <a:pt x="3453" y="1018"/>
                  </a:cubicBezTo>
                  <a:cubicBezTo>
                    <a:pt x="3480" y="964"/>
                    <a:pt x="3453" y="857"/>
                    <a:pt x="3373" y="830"/>
                  </a:cubicBezTo>
                  <a:cubicBezTo>
                    <a:pt x="2891" y="589"/>
                    <a:pt x="2383" y="429"/>
                    <a:pt x="1848" y="295"/>
                  </a:cubicBezTo>
                  <a:cubicBezTo>
                    <a:pt x="1312" y="161"/>
                    <a:pt x="750"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618;p43"/>
            <p:cNvSpPr/>
            <p:nvPr/>
          </p:nvSpPr>
          <p:spPr>
            <a:xfrm>
              <a:off x="7968700" y="4658150"/>
              <a:ext cx="71625" cy="22350"/>
            </a:xfrm>
            <a:custGeom>
              <a:avLst/>
              <a:gdLst/>
              <a:ahLst/>
              <a:cxnLst/>
              <a:rect l="l" t="t" r="r" b="b"/>
              <a:pathLst>
                <a:path w="2865" h="894" extrusionOk="0">
                  <a:moveTo>
                    <a:pt x="108" y="0"/>
                  </a:moveTo>
                  <a:cubicBezTo>
                    <a:pt x="81" y="27"/>
                    <a:pt x="81" y="27"/>
                    <a:pt x="54" y="27"/>
                  </a:cubicBezTo>
                  <a:cubicBezTo>
                    <a:pt x="27" y="81"/>
                    <a:pt x="0" y="107"/>
                    <a:pt x="0" y="134"/>
                  </a:cubicBezTo>
                  <a:cubicBezTo>
                    <a:pt x="0" y="161"/>
                    <a:pt x="0" y="214"/>
                    <a:pt x="27" y="241"/>
                  </a:cubicBezTo>
                  <a:cubicBezTo>
                    <a:pt x="54" y="268"/>
                    <a:pt x="81" y="295"/>
                    <a:pt x="108" y="295"/>
                  </a:cubicBezTo>
                  <a:cubicBezTo>
                    <a:pt x="830" y="375"/>
                    <a:pt x="1526" y="482"/>
                    <a:pt x="2195" y="696"/>
                  </a:cubicBezTo>
                  <a:cubicBezTo>
                    <a:pt x="2356" y="777"/>
                    <a:pt x="2490" y="803"/>
                    <a:pt x="2624" y="884"/>
                  </a:cubicBezTo>
                  <a:cubicBezTo>
                    <a:pt x="2644" y="890"/>
                    <a:pt x="2664" y="894"/>
                    <a:pt x="2683" y="894"/>
                  </a:cubicBezTo>
                  <a:cubicBezTo>
                    <a:pt x="2742" y="894"/>
                    <a:pt x="2797" y="863"/>
                    <a:pt x="2838" y="803"/>
                  </a:cubicBezTo>
                  <a:cubicBezTo>
                    <a:pt x="2864" y="750"/>
                    <a:pt x="2838" y="643"/>
                    <a:pt x="2757" y="616"/>
                  </a:cubicBezTo>
                  <a:cubicBezTo>
                    <a:pt x="1954" y="241"/>
                    <a:pt x="1044" y="81"/>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619;p43"/>
            <p:cNvSpPr/>
            <p:nvPr/>
          </p:nvSpPr>
          <p:spPr>
            <a:xfrm>
              <a:off x="7959325" y="4656800"/>
              <a:ext cx="75650" cy="21750"/>
            </a:xfrm>
            <a:custGeom>
              <a:avLst/>
              <a:gdLst/>
              <a:ahLst/>
              <a:cxnLst/>
              <a:rect l="l" t="t" r="r" b="b"/>
              <a:pathLst>
                <a:path w="3026" h="870" extrusionOk="0">
                  <a:moveTo>
                    <a:pt x="188" y="1"/>
                  </a:moveTo>
                  <a:cubicBezTo>
                    <a:pt x="108" y="28"/>
                    <a:pt x="54" y="28"/>
                    <a:pt x="54" y="54"/>
                  </a:cubicBezTo>
                  <a:cubicBezTo>
                    <a:pt x="28" y="81"/>
                    <a:pt x="1" y="135"/>
                    <a:pt x="1" y="161"/>
                  </a:cubicBezTo>
                  <a:cubicBezTo>
                    <a:pt x="1" y="188"/>
                    <a:pt x="1" y="215"/>
                    <a:pt x="28" y="268"/>
                  </a:cubicBezTo>
                  <a:cubicBezTo>
                    <a:pt x="54" y="295"/>
                    <a:pt x="108" y="322"/>
                    <a:pt x="135" y="322"/>
                  </a:cubicBezTo>
                  <a:cubicBezTo>
                    <a:pt x="938" y="402"/>
                    <a:pt x="1714" y="536"/>
                    <a:pt x="2463" y="750"/>
                  </a:cubicBezTo>
                  <a:lnTo>
                    <a:pt x="2758" y="857"/>
                  </a:lnTo>
                  <a:cubicBezTo>
                    <a:pt x="2793" y="857"/>
                    <a:pt x="2817" y="869"/>
                    <a:pt x="2845" y="869"/>
                  </a:cubicBezTo>
                  <a:cubicBezTo>
                    <a:pt x="2859" y="869"/>
                    <a:pt x="2874" y="866"/>
                    <a:pt x="2891" y="857"/>
                  </a:cubicBezTo>
                  <a:cubicBezTo>
                    <a:pt x="2945" y="857"/>
                    <a:pt x="2972" y="831"/>
                    <a:pt x="2999" y="804"/>
                  </a:cubicBezTo>
                  <a:cubicBezTo>
                    <a:pt x="3025" y="723"/>
                    <a:pt x="2999" y="616"/>
                    <a:pt x="2945" y="590"/>
                  </a:cubicBezTo>
                  <a:cubicBezTo>
                    <a:pt x="2490" y="429"/>
                    <a:pt x="2062" y="295"/>
                    <a:pt x="1633" y="188"/>
                  </a:cubicBezTo>
                  <a:cubicBezTo>
                    <a:pt x="1152" y="81"/>
                    <a:pt x="697"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620;p43"/>
            <p:cNvSpPr/>
            <p:nvPr/>
          </p:nvSpPr>
          <p:spPr>
            <a:xfrm>
              <a:off x="7959325" y="4657650"/>
              <a:ext cx="76325" cy="21825"/>
            </a:xfrm>
            <a:custGeom>
              <a:avLst/>
              <a:gdLst/>
              <a:ahLst/>
              <a:cxnLst/>
              <a:rect l="l" t="t" r="r" b="b"/>
              <a:pathLst>
                <a:path w="3053" h="873" extrusionOk="0">
                  <a:moveTo>
                    <a:pt x="115" y="0"/>
                  </a:moveTo>
                  <a:cubicBezTo>
                    <a:pt x="101" y="0"/>
                    <a:pt x="81" y="7"/>
                    <a:pt x="54" y="20"/>
                  </a:cubicBezTo>
                  <a:cubicBezTo>
                    <a:pt x="28" y="47"/>
                    <a:pt x="1" y="101"/>
                    <a:pt x="1" y="127"/>
                  </a:cubicBezTo>
                  <a:cubicBezTo>
                    <a:pt x="1" y="154"/>
                    <a:pt x="1" y="181"/>
                    <a:pt x="28" y="234"/>
                  </a:cubicBezTo>
                  <a:cubicBezTo>
                    <a:pt x="54" y="261"/>
                    <a:pt x="108" y="288"/>
                    <a:pt x="135" y="288"/>
                  </a:cubicBezTo>
                  <a:cubicBezTo>
                    <a:pt x="938" y="395"/>
                    <a:pt x="1741" y="449"/>
                    <a:pt x="2463" y="716"/>
                  </a:cubicBezTo>
                  <a:cubicBezTo>
                    <a:pt x="2570" y="770"/>
                    <a:pt x="2704" y="823"/>
                    <a:pt x="2811" y="850"/>
                  </a:cubicBezTo>
                  <a:cubicBezTo>
                    <a:pt x="2827" y="866"/>
                    <a:pt x="2847" y="872"/>
                    <a:pt x="2869" y="872"/>
                  </a:cubicBezTo>
                  <a:cubicBezTo>
                    <a:pt x="2921" y="872"/>
                    <a:pt x="2980" y="834"/>
                    <a:pt x="2999" y="797"/>
                  </a:cubicBezTo>
                  <a:cubicBezTo>
                    <a:pt x="3052" y="716"/>
                    <a:pt x="2999" y="636"/>
                    <a:pt x="2945" y="582"/>
                  </a:cubicBezTo>
                  <a:cubicBezTo>
                    <a:pt x="2490" y="395"/>
                    <a:pt x="2035" y="261"/>
                    <a:pt x="1553" y="181"/>
                  </a:cubicBezTo>
                  <a:cubicBezTo>
                    <a:pt x="1098" y="101"/>
                    <a:pt x="616" y="47"/>
                    <a:pt x="161" y="20"/>
                  </a:cubicBezTo>
                  <a:lnTo>
                    <a:pt x="135" y="20"/>
                  </a:lnTo>
                  <a:cubicBezTo>
                    <a:pt x="135" y="7"/>
                    <a:pt x="128" y="0"/>
                    <a:pt x="1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621;p43"/>
            <p:cNvSpPr/>
            <p:nvPr/>
          </p:nvSpPr>
          <p:spPr>
            <a:xfrm>
              <a:off x="7959325" y="4656800"/>
              <a:ext cx="81000" cy="22675"/>
            </a:xfrm>
            <a:custGeom>
              <a:avLst/>
              <a:gdLst/>
              <a:ahLst/>
              <a:cxnLst/>
              <a:rect l="l" t="t" r="r" b="b"/>
              <a:pathLst>
                <a:path w="3240" h="907" extrusionOk="0">
                  <a:moveTo>
                    <a:pt x="161" y="1"/>
                  </a:moveTo>
                  <a:cubicBezTo>
                    <a:pt x="54" y="28"/>
                    <a:pt x="1" y="81"/>
                    <a:pt x="1" y="161"/>
                  </a:cubicBezTo>
                  <a:cubicBezTo>
                    <a:pt x="1" y="188"/>
                    <a:pt x="28" y="215"/>
                    <a:pt x="54" y="268"/>
                  </a:cubicBezTo>
                  <a:cubicBezTo>
                    <a:pt x="108" y="295"/>
                    <a:pt x="135" y="295"/>
                    <a:pt x="161" y="295"/>
                  </a:cubicBezTo>
                  <a:cubicBezTo>
                    <a:pt x="295" y="295"/>
                    <a:pt x="456" y="295"/>
                    <a:pt x="643" y="322"/>
                  </a:cubicBezTo>
                  <a:lnTo>
                    <a:pt x="590" y="322"/>
                  </a:lnTo>
                  <a:cubicBezTo>
                    <a:pt x="1232" y="349"/>
                    <a:pt x="1874" y="483"/>
                    <a:pt x="2463" y="697"/>
                  </a:cubicBezTo>
                  <a:lnTo>
                    <a:pt x="2517" y="697"/>
                  </a:lnTo>
                  <a:lnTo>
                    <a:pt x="2999" y="884"/>
                  </a:lnTo>
                  <a:cubicBezTo>
                    <a:pt x="3022" y="900"/>
                    <a:pt x="3048" y="906"/>
                    <a:pt x="3073" y="906"/>
                  </a:cubicBezTo>
                  <a:cubicBezTo>
                    <a:pt x="3135" y="906"/>
                    <a:pt x="3194" y="868"/>
                    <a:pt x="3213" y="831"/>
                  </a:cubicBezTo>
                  <a:cubicBezTo>
                    <a:pt x="3239" y="750"/>
                    <a:pt x="3213" y="670"/>
                    <a:pt x="3132" y="616"/>
                  </a:cubicBezTo>
                  <a:cubicBezTo>
                    <a:pt x="2196" y="188"/>
                    <a:pt x="1205" y="2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622;p43"/>
            <p:cNvSpPr/>
            <p:nvPr/>
          </p:nvSpPr>
          <p:spPr>
            <a:xfrm>
              <a:off x="7976725" y="4658825"/>
              <a:ext cx="63600" cy="20675"/>
            </a:xfrm>
            <a:custGeom>
              <a:avLst/>
              <a:gdLst/>
              <a:ahLst/>
              <a:cxnLst/>
              <a:rect l="l" t="t" r="r" b="b"/>
              <a:pathLst>
                <a:path w="2544" h="827" extrusionOk="0">
                  <a:moveTo>
                    <a:pt x="135" y="0"/>
                  </a:moveTo>
                  <a:cubicBezTo>
                    <a:pt x="108" y="80"/>
                    <a:pt x="81" y="80"/>
                    <a:pt x="27" y="107"/>
                  </a:cubicBezTo>
                  <a:cubicBezTo>
                    <a:pt x="1" y="134"/>
                    <a:pt x="1" y="187"/>
                    <a:pt x="1" y="214"/>
                  </a:cubicBezTo>
                  <a:cubicBezTo>
                    <a:pt x="1" y="241"/>
                    <a:pt x="27" y="268"/>
                    <a:pt x="27" y="321"/>
                  </a:cubicBezTo>
                  <a:cubicBezTo>
                    <a:pt x="81" y="348"/>
                    <a:pt x="108" y="348"/>
                    <a:pt x="135" y="348"/>
                  </a:cubicBezTo>
                  <a:cubicBezTo>
                    <a:pt x="804" y="375"/>
                    <a:pt x="1473" y="509"/>
                    <a:pt x="2115" y="750"/>
                  </a:cubicBezTo>
                  <a:cubicBezTo>
                    <a:pt x="2169" y="776"/>
                    <a:pt x="2195" y="776"/>
                    <a:pt x="2276" y="803"/>
                  </a:cubicBezTo>
                  <a:cubicBezTo>
                    <a:pt x="2294" y="803"/>
                    <a:pt x="2323" y="827"/>
                    <a:pt x="2357" y="827"/>
                  </a:cubicBezTo>
                  <a:cubicBezTo>
                    <a:pt x="2374" y="827"/>
                    <a:pt x="2392" y="821"/>
                    <a:pt x="2410" y="803"/>
                  </a:cubicBezTo>
                  <a:cubicBezTo>
                    <a:pt x="2436" y="803"/>
                    <a:pt x="2463" y="776"/>
                    <a:pt x="2517" y="750"/>
                  </a:cubicBezTo>
                  <a:cubicBezTo>
                    <a:pt x="2543" y="723"/>
                    <a:pt x="2543" y="669"/>
                    <a:pt x="2517" y="616"/>
                  </a:cubicBezTo>
                  <a:cubicBezTo>
                    <a:pt x="2517" y="589"/>
                    <a:pt x="2463" y="535"/>
                    <a:pt x="2436" y="509"/>
                  </a:cubicBezTo>
                  <a:cubicBezTo>
                    <a:pt x="2062" y="375"/>
                    <a:pt x="1714" y="268"/>
                    <a:pt x="1312" y="187"/>
                  </a:cubicBezTo>
                  <a:cubicBezTo>
                    <a:pt x="937" y="107"/>
                    <a:pt x="536" y="54"/>
                    <a:pt x="13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623;p43"/>
            <p:cNvSpPr/>
            <p:nvPr/>
          </p:nvSpPr>
          <p:spPr>
            <a:xfrm>
              <a:off x="7996125" y="4662150"/>
              <a:ext cx="54225" cy="20675"/>
            </a:xfrm>
            <a:custGeom>
              <a:avLst/>
              <a:gdLst/>
              <a:ahLst/>
              <a:cxnLst/>
              <a:rect l="l" t="t" r="r" b="b"/>
              <a:pathLst>
                <a:path w="2169" h="827" extrusionOk="0">
                  <a:moveTo>
                    <a:pt x="54" y="1"/>
                  </a:moveTo>
                  <a:cubicBezTo>
                    <a:pt x="28" y="54"/>
                    <a:pt x="1" y="81"/>
                    <a:pt x="1" y="108"/>
                  </a:cubicBezTo>
                  <a:cubicBezTo>
                    <a:pt x="1" y="135"/>
                    <a:pt x="1" y="188"/>
                    <a:pt x="28" y="215"/>
                  </a:cubicBezTo>
                  <a:cubicBezTo>
                    <a:pt x="54" y="242"/>
                    <a:pt x="108" y="269"/>
                    <a:pt x="135" y="269"/>
                  </a:cubicBezTo>
                  <a:cubicBezTo>
                    <a:pt x="536" y="322"/>
                    <a:pt x="938" y="402"/>
                    <a:pt x="1339" y="536"/>
                  </a:cubicBezTo>
                  <a:cubicBezTo>
                    <a:pt x="1527" y="617"/>
                    <a:pt x="1741" y="724"/>
                    <a:pt x="1928" y="804"/>
                  </a:cubicBezTo>
                  <a:cubicBezTo>
                    <a:pt x="1952" y="820"/>
                    <a:pt x="1977" y="826"/>
                    <a:pt x="2003" y="826"/>
                  </a:cubicBezTo>
                  <a:cubicBezTo>
                    <a:pt x="2064" y="826"/>
                    <a:pt x="2123" y="788"/>
                    <a:pt x="2142" y="750"/>
                  </a:cubicBezTo>
                  <a:cubicBezTo>
                    <a:pt x="2169" y="670"/>
                    <a:pt x="2142" y="590"/>
                    <a:pt x="2062" y="536"/>
                  </a:cubicBezTo>
                  <a:cubicBezTo>
                    <a:pt x="1767" y="376"/>
                    <a:pt x="1473" y="269"/>
                    <a:pt x="1152" y="188"/>
                  </a:cubicBezTo>
                  <a:cubicBezTo>
                    <a:pt x="857" y="81"/>
                    <a:pt x="536" y="5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624;p43"/>
            <p:cNvSpPr/>
            <p:nvPr/>
          </p:nvSpPr>
          <p:spPr>
            <a:xfrm>
              <a:off x="7995475" y="4660825"/>
              <a:ext cx="54225" cy="19675"/>
            </a:xfrm>
            <a:custGeom>
              <a:avLst/>
              <a:gdLst/>
              <a:ahLst/>
              <a:cxnLst/>
              <a:rect l="l" t="t" r="r" b="b"/>
              <a:pathLst>
                <a:path w="2169" h="787" extrusionOk="0">
                  <a:moveTo>
                    <a:pt x="161" y="0"/>
                  </a:moveTo>
                  <a:cubicBezTo>
                    <a:pt x="54" y="27"/>
                    <a:pt x="0" y="54"/>
                    <a:pt x="0" y="134"/>
                  </a:cubicBezTo>
                  <a:cubicBezTo>
                    <a:pt x="0" y="188"/>
                    <a:pt x="27" y="295"/>
                    <a:pt x="134" y="295"/>
                  </a:cubicBezTo>
                  <a:cubicBezTo>
                    <a:pt x="589" y="375"/>
                    <a:pt x="1098" y="455"/>
                    <a:pt x="1553" y="643"/>
                  </a:cubicBezTo>
                  <a:cubicBezTo>
                    <a:pt x="1686" y="670"/>
                    <a:pt x="1793" y="723"/>
                    <a:pt x="1927" y="777"/>
                  </a:cubicBezTo>
                  <a:cubicBezTo>
                    <a:pt x="1947" y="783"/>
                    <a:pt x="1967" y="787"/>
                    <a:pt x="1987" y="787"/>
                  </a:cubicBezTo>
                  <a:cubicBezTo>
                    <a:pt x="2046" y="787"/>
                    <a:pt x="2101" y="756"/>
                    <a:pt x="2141" y="696"/>
                  </a:cubicBezTo>
                  <a:cubicBezTo>
                    <a:pt x="2168" y="643"/>
                    <a:pt x="2141" y="536"/>
                    <a:pt x="2061" y="482"/>
                  </a:cubicBezTo>
                  <a:cubicBezTo>
                    <a:pt x="1472" y="214"/>
                    <a:pt x="830" y="107"/>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625;p43"/>
            <p:cNvSpPr/>
            <p:nvPr/>
          </p:nvSpPr>
          <p:spPr>
            <a:xfrm>
              <a:off x="7962675" y="4656800"/>
              <a:ext cx="78325" cy="22675"/>
            </a:xfrm>
            <a:custGeom>
              <a:avLst/>
              <a:gdLst/>
              <a:ahLst/>
              <a:cxnLst/>
              <a:rect l="l" t="t" r="r" b="b"/>
              <a:pathLst>
                <a:path w="3133" h="907" extrusionOk="0">
                  <a:moveTo>
                    <a:pt x="134" y="1"/>
                  </a:moveTo>
                  <a:lnTo>
                    <a:pt x="27" y="81"/>
                  </a:lnTo>
                  <a:cubicBezTo>
                    <a:pt x="1" y="135"/>
                    <a:pt x="1" y="161"/>
                    <a:pt x="1" y="188"/>
                  </a:cubicBezTo>
                  <a:cubicBezTo>
                    <a:pt x="1" y="215"/>
                    <a:pt x="27" y="268"/>
                    <a:pt x="27" y="295"/>
                  </a:cubicBezTo>
                  <a:cubicBezTo>
                    <a:pt x="54" y="322"/>
                    <a:pt x="108" y="322"/>
                    <a:pt x="134" y="322"/>
                  </a:cubicBezTo>
                  <a:cubicBezTo>
                    <a:pt x="937" y="402"/>
                    <a:pt x="1714" y="483"/>
                    <a:pt x="2463" y="723"/>
                  </a:cubicBezTo>
                  <a:cubicBezTo>
                    <a:pt x="2597" y="804"/>
                    <a:pt x="2784" y="831"/>
                    <a:pt x="2918" y="884"/>
                  </a:cubicBezTo>
                  <a:cubicBezTo>
                    <a:pt x="2934" y="900"/>
                    <a:pt x="2954" y="906"/>
                    <a:pt x="2975" y="906"/>
                  </a:cubicBezTo>
                  <a:cubicBezTo>
                    <a:pt x="3027" y="906"/>
                    <a:pt x="3086" y="868"/>
                    <a:pt x="3105" y="831"/>
                  </a:cubicBezTo>
                  <a:cubicBezTo>
                    <a:pt x="3132" y="750"/>
                    <a:pt x="3105" y="670"/>
                    <a:pt x="3025" y="616"/>
                  </a:cubicBezTo>
                  <a:cubicBezTo>
                    <a:pt x="2142" y="188"/>
                    <a:pt x="1098" y="81"/>
                    <a:pt x="134"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626;p43"/>
            <p:cNvSpPr/>
            <p:nvPr/>
          </p:nvSpPr>
          <p:spPr>
            <a:xfrm>
              <a:off x="7943275" y="4655475"/>
              <a:ext cx="70275" cy="18325"/>
            </a:xfrm>
            <a:custGeom>
              <a:avLst/>
              <a:gdLst/>
              <a:ahLst/>
              <a:cxnLst/>
              <a:rect l="l" t="t" r="r" b="b"/>
              <a:pathLst>
                <a:path w="2811" h="733" extrusionOk="0">
                  <a:moveTo>
                    <a:pt x="107" y="0"/>
                  </a:moveTo>
                  <a:cubicBezTo>
                    <a:pt x="107" y="0"/>
                    <a:pt x="27" y="54"/>
                    <a:pt x="27" y="81"/>
                  </a:cubicBezTo>
                  <a:cubicBezTo>
                    <a:pt x="0" y="107"/>
                    <a:pt x="0" y="134"/>
                    <a:pt x="0" y="188"/>
                  </a:cubicBezTo>
                  <a:cubicBezTo>
                    <a:pt x="0" y="214"/>
                    <a:pt x="27" y="241"/>
                    <a:pt x="27" y="268"/>
                  </a:cubicBezTo>
                  <a:cubicBezTo>
                    <a:pt x="81" y="321"/>
                    <a:pt x="107" y="321"/>
                    <a:pt x="134" y="321"/>
                  </a:cubicBezTo>
                  <a:cubicBezTo>
                    <a:pt x="402" y="321"/>
                    <a:pt x="670" y="348"/>
                    <a:pt x="910" y="348"/>
                  </a:cubicBezTo>
                  <a:lnTo>
                    <a:pt x="857" y="348"/>
                  </a:lnTo>
                  <a:cubicBezTo>
                    <a:pt x="1365" y="375"/>
                    <a:pt x="1847" y="455"/>
                    <a:pt x="2329" y="616"/>
                  </a:cubicBezTo>
                  <a:cubicBezTo>
                    <a:pt x="2409" y="643"/>
                    <a:pt x="2516" y="669"/>
                    <a:pt x="2570" y="723"/>
                  </a:cubicBezTo>
                  <a:cubicBezTo>
                    <a:pt x="2590" y="730"/>
                    <a:pt x="2610" y="733"/>
                    <a:pt x="2630" y="733"/>
                  </a:cubicBezTo>
                  <a:cubicBezTo>
                    <a:pt x="2689" y="733"/>
                    <a:pt x="2744" y="703"/>
                    <a:pt x="2784" y="643"/>
                  </a:cubicBezTo>
                  <a:cubicBezTo>
                    <a:pt x="2811" y="589"/>
                    <a:pt x="2784" y="482"/>
                    <a:pt x="2704" y="455"/>
                  </a:cubicBezTo>
                  <a:cubicBezTo>
                    <a:pt x="1901" y="81"/>
                    <a:pt x="964" y="54"/>
                    <a:pt x="10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627;p43"/>
            <p:cNvSpPr/>
            <p:nvPr/>
          </p:nvSpPr>
          <p:spPr>
            <a:xfrm>
              <a:off x="7931900" y="4655475"/>
              <a:ext cx="68950" cy="15400"/>
            </a:xfrm>
            <a:custGeom>
              <a:avLst/>
              <a:gdLst/>
              <a:ahLst/>
              <a:cxnLst/>
              <a:rect l="l" t="t" r="r" b="b"/>
              <a:pathLst>
                <a:path w="2758" h="616" extrusionOk="0">
                  <a:moveTo>
                    <a:pt x="134" y="0"/>
                  </a:moveTo>
                  <a:cubicBezTo>
                    <a:pt x="54" y="0"/>
                    <a:pt x="0" y="81"/>
                    <a:pt x="0" y="188"/>
                  </a:cubicBezTo>
                  <a:cubicBezTo>
                    <a:pt x="0" y="268"/>
                    <a:pt x="54" y="321"/>
                    <a:pt x="161" y="321"/>
                  </a:cubicBezTo>
                  <a:cubicBezTo>
                    <a:pt x="482" y="321"/>
                    <a:pt x="830" y="321"/>
                    <a:pt x="1125" y="348"/>
                  </a:cubicBezTo>
                  <a:lnTo>
                    <a:pt x="1098" y="348"/>
                  </a:lnTo>
                  <a:cubicBezTo>
                    <a:pt x="1606" y="375"/>
                    <a:pt x="2142" y="482"/>
                    <a:pt x="2597" y="616"/>
                  </a:cubicBezTo>
                  <a:cubicBezTo>
                    <a:pt x="2623" y="616"/>
                    <a:pt x="2704" y="616"/>
                    <a:pt x="2704" y="589"/>
                  </a:cubicBezTo>
                  <a:cubicBezTo>
                    <a:pt x="2730" y="536"/>
                    <a:pt x="2757" y="509"/>
                    <a:pt x="2757" y="482"/>
                  </a:cubicBezTo>
                  <a:cubicBezTo>
                    <a:pt x="2757" y="428"/>
                    <a:pt x="2757" y="402"/>
                    <a:pt x="2730" y="375"/>
                  </a:cubicBezTo>
                  <a:cubicBezTo>
                    <a:pt x="2704" y="348"/>
                    <a:pt x="2677" y="321"/>
                    <a:pt x="2623" y="321"/>
                  </a:cubicBezTo>
                  <a:cubicBezTo>
                    <a:pt x="1901" y="81"/>
                    <a:pt x="1151" y="0"/>
                    <a:pt x="40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628;p43"/>
            <p:cNvSpPr/>
            <p:nvPr/>
          </p:nvSpPr>
          <p:spPr>
            <a:xfrm>
              <a:off x="7931900" y="4655175"/>
              <a:ext cx="68275" cy="15700"/>
            </a:xfrm>
            <a:custGeom>
              <a:avLst/>
              <a:gdLst/>
              <a:ahLst/>
              <a:cxnLst/>
              <a:rect l="l" t="t" r="r" b="b"/>
              <a:pathLst>
                <a:path w="2731" h="628" extrusionOk="0">
                  <a:moveTo>
                    <a:pt x="342" y="0"/>
                  </a:moveTo>
                  <a:cubicBezTo>
                    <a:pt x="265" y="0"/>
                    <a:pt x="188" y="12"/>
                    <a:pt x="134" y="12"/>
                  </a:cubicBezTo>
                  <a:cubicBezTo>
                    <a:pt x="54" y="12"/>
                    <a:pt x="0" y="93"/>
                    <a:pt x="0" y="200"/>
                  </a:cubicBezTo>
                  <a:cubicBezTo>
                    <a:pt x="0" y="280"/>
                    <a:pt x="54" y="333"/>
                    <a:pt x="161" y="333"/>
                  </a:cubicBezTo>
                  <a:cubicBezTo>
                    <a:pt x="482" y="333"/>
                    <a:pt x="857" y="333"/>
                    <a:pt x="1205" y="360"/>
                  </a:cubicBezTo>
                  <a:lnTo>
                    <a:pt x="1151" y="360"/>
                  </a:lnTo>
                  <a:cubicBezTo>
                    <a:pt x="1633" y="387"/>
                    <a:pt x="2142" y="467"/>
                    <a:pt x="2570" y="628"/>
                  </a:cubicBezTo>
                  <a:cubicBezTo>
                    <a:pt x="2597" y="628"/>
                    <a:pt x="2677" y="628"/>
                    <a:pt x="2677" y="601"/>
                  </a:cubicBezTo>
                  <a:cubicBezTo>
                    <a:pt x="2704" y="548"/>
                    <a:pt x="2730" y="521"/>
                    <a:pt x="2730" y="494"/>
                  </a:cubicBezTo>
                  <a:cubicBezTo>
                    <a:pt x="2730" y="440"/>
                    <a:pt x="2730" y="414"/>
                    <a:pt x="2704" y="387"/>
                  </a:cubicBezTo>
                  <a:cubicBezTo>
                    <a:pt x="2677" y="360"/>
                    <a:pt x="2623" y="333"/>
                    <a:pt x="2597" y="333"/>
                  </a:cubicBezTo>
                  <a:cubicBezTo>
                    <a:pt x="1928" y="93"/>
                    <a:pt x="1205" y="12"/>
                    <a:pt x="455" y="12"/>
                  </a:cubicBezTo>
                  <a:cubicBezTo>
                    <a:pt x="420" y="3"/>
                    <a:pt x="381" y="0"/>
                    <a:pt x="3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629;p43"/>
            <p:cNvSpPr/>
            <p:nvPr/>
          </p:nvSpPr>
          <p:spPr>
            <a:xfrm>
              <a:off x="7933900" y="4655475"/>
              <a:ext cx="63600" cy="13825"/>
            </a:xfrm>
            <a:custGeom>
              <a:avLst/>
              <a:gdLst/>
              <a:ahLst/>
              <a:cxnLst/>
              <a:rect l="l" t="t" r="r" b="b"/>
              <a:pathLst>
                <a:path w="2544" h="553" extrusionOk="0">
                  <a:moveTo>
                    <a:pt x="134" y="0"/>
                  </a:moveTo>
                  <a:cubicBezTo>
                    <a:pt x="81" y="0"/>
                    <a:pt x="1" y="81"/>
                    <a:pt x="1" y="188"/>
                  </a:cubicBezTo>
                  <a:cubicBezTo>
                    <a:pt x="1" y="268"/>
                    <a:pt x="81" y="321"/>
                    <a:pt x="188" y="321"/>
                  </a:cubicBezTo>
                  <a:lnTo>
                    <a:pt x="1045" y="321"/>
                  </a:lnTo>
                  <a:cubicBezTo>
                    <a:pt x="1473" y="348"/>
                    <a:pt x="1955" y="402"/>
                    <a:pt x="2383" y="536"/>
                  </a:cubicBezTo>
                  <a:cubicBezTo>
                    <a:pt x="2400" y="547"/>
                    <a:pt x="2418" y="553"/>
                    <a:pt x="2435" y="553"/>
                  </a:cubicBezTo>
                  <a:cubicBezTo>
                    <a:pt x="2494" y="553"/>
                    <a:pt x="2543" y="485"/>
                    <a:pt x="2543" y="402"/>
                  </a:cubicBezTo>
                  <a:cubicBezTo>
                    <a:pt x="2543" y="375"/>
                    <a:pt x="2543" y="348"/>
                    <a:pt x="2517" y="321"/>
                  </a:cubicBezTo>
                  <a:cubicBezTo>
                    <a:pt x="2490" y="268"/>
                    <a:pt x="2463" y="241"/>
                    <a:pt x="2410" y="241"/>
                  </a:cubicBezTo>
                  <a:cubicBezTo>
                    <a:pt x="1794" y="27"/>
                    <a:pt x="1125" y="0"/>
                    <a:pt x="48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630;p43"/>
            <p:cNvSpPr/>
            <p:nvPr/>
          </p:nvSpPr>
          <p:spPr>
            <a:xfrm>
              <a:off x="7933900" y="4655175"/>
              <a:ext cx="61600" cy="13700"/>
            </a:xfrm>
            <a:custGeom>
              <a:avLst/>
              <a:gdLst/>
              <a:ahLst/>
              <a:cxnLst/>
              <a:rect l="l" t="t" r="r" b="b"/>
              <a:pathLst>
                <a:path w="2464" h="548" extrusionOk="0">
                  <a:moveTo>
                    <a:pt x="368" y="0"/>
                  </a:moveTo>
                  <a:cubicBezTo>
                    <a:pt x="289" y="0"/>
                    <a:pt x="206" y="12"/>
                    <a:pt x="134" y="12"/>
                  </a:cubicBezTo>
                  <a:cubicBezTo>
                    <a:pt x="81" y="12"/>
                    <a:pt x="1" y="93"/>
                    <a:pt x="1" y="200"/>
                  </a:cubicBezTo>
                  <a:cubicBezTo>
                    <a:pt x="1" y="280"/>
                    <a:pt x="81" y="333"/>
                    <a:pt x="188" y="333"/>
                  </a:cubicBezTo>
                  <a:lnTo>
                    <a:pt x="1152" y="333"/>
                  </a:lnTo>
                  <a:cubicBezTo>
                    <a:pt x="1526" y="360"/>
                    <a:pt x="1928" y="414"/>
                    <a:pt x="2276" y="548"/>
                  </a:cubicBezTo>
                  <a:cubicBezTo>
                    <a:pt x="2329" y="548"/>
                    <a:pt x="2383" y="548"/>
                    <a:pt x="2383" y="521"/>
                  </a:cubicBezTo>
                  <a:cubicBezTo>
                    <a:pt x="2410" y="494"/>
                    <a:pt x="2463" y="440"/>
                    <a:pt x="2463" y="414"/>
                  </a:cubicBezTo>
                  <a:cubicBezTo>
                    <a:pt x="2463" y="387"/>
                    <a:pt x="2463" y="360"/>
                    <a:pt x="2410" y="307"/>
                  </a:cubicBezTo>
                  <a:cubicBezTo>
                    <a:pt x="2383" y="280"/>
                    <a:pt x="2356" y="253"/>
                    <a:pt x="2329" y="253"/>
                  </a:cubicBezTo>
                  <a:cubicBezTo>
                    <a:pt x="1714" y="39"/>
                    <a:pt x="1125" y="12"/>
                    <a:pt x="482" y="12"/>
                  </a:cubicBezTo>
                  <a:cubicBezTo>
                    <a:pt x="447" y="3"/>
                    <a:pt x="408" y="0"/>
                    <a:pt x="3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631;p43"/>
            <p:cNvSpPr/>
            <p:nvPr/>
          </p:nvSpPr>
          <p:spPr>
            <a:xfrm>
              <a:off x="7918525" y="4655475"/>
              <a:ext cx="75625" cy="12900"/>
            </a:xfrm>
            <a:custGeom>
              <a:avLst/>
              <a:gdLst/>
              <a:ahLst/>
              <a:cxnLst/>
              <a:rect l="l" t="t" r="r" b="b"/>
              <a:pathLst>
                <a:path w="3025" h="516" extrusionOk="0">
                  <a:moveTo>
                    <a:pt x="990" y="0"/>
                  </a:moveTo>
                  <a:cubicBezTo>
                    <a:pt x="696" y="0"/>
                    <a:pt x="402" y="0"/>
                    <a:pt x="134" y="54"/>
                  </a:cubicBezTo>
                  <a:cubicBezTo>
                    <a:pt x="54" y="54"/>
                    <a:pt x="0" y="107"/>
                    <a:pt x="0" y="214"/>
                  </a:cubicBezTo>
                  <a:cubicBezTo>
                    <a:pt x="0" y="321"/>
                    <a:pt x="54" y="348"/>
                    <a:pt x="161" y="348"/>
                  </a:cubicBezTo>
                  <a:cubicBezTo>
                    <a:pt x="415" y="335"/>
                    <a:pt x="676" y="328"/>
                    <a:pt x="934" y="328"/>
                  </a:cubicBezTo>
                  <a:cubicBezTo>
                    <a:pt x="1191" y="328"/>
                    <a:pt x="1445" y="335"/>
                    <a:pt x="1686" y="348"/>
                  </a:cubicBezTo>
                  <a:cubicBezTo>
                    <a:pt x="2088" y="375"/>
                    <a:pt x="2463" y="455"/>
                    <a:pt x="2837" y="509"/>
                  </a:cubicBezTo>
                  <a:cubicBezTo>
                    <a:pt x="2846" y="513"/>
                    <a:pt x="2857" y="516"/>
                    <a:pt x="2869" y="516"/>
                  </a:cubicBezTo>
                  <a:cubicBezTo>
                    <a:pt x="2924" y="516"/>
                    <a:pt x="2998" y="464"/>
                    <a:pt x="2998" y="375"/>
                  </a:cubicBezTo>
                  <a:cubicBezTo>
                    <a:pt x="3025" y="268"/>
                    <a:pt x="2971" y="214"/>
                    <a:pt x="2864" y="214"/>
                  </a:cubicBezTo>
                  <a:cubicBezTo>
                    <a:pt x="2275" y="54"/>
                    <a:pt x="1633" y="0"/>
                    <a:pt x="99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632;p43"/>
            <p:cNvSpPr/>
            <p:nvPr/>
          </p:nvSpPr>
          <p:spPr>
            <a:xfrm>
              <a:off x="7895775" y="4654800"/>
              <a:ext cx="77625" cy="11150"/>
            </a:xfrm>
            <a:custGeom>
              <a:avLst/>
              <a:gdLst/>
              <a:ahLst/>
              <a:cxnLst/>
              <a:rect l="l" t="t" r="r" b="b"/>
              <a:pathLst>
                <a:path w="3105" h="446" extrusionOk="0">
                  <a:moveTo>
                    <a:pt x="1713" y="0"/>
                  </a:moveTo>
                  <a:cubicBezTo>
                    <a:pt x="1178" y="27"/>
                    <a:pt x="669" y="81"/>
                    <a:pt x="134" y="134"/>
                  </a:cubicBezTo>
                  <a:cubicBezTo>
                    <a:pt x="54" y="134"/>
                    <a:pt x="0" y="215"/>
                    <a:pt x="0" y="295"/>
                  </a:cubicBezTo>
                  <a:cubicBezTo>
                    <a:pt x="0" y="360"/>
                    <a:pt x="35" y="443"/>
                    <a:pt x="106" y="443"/>
                  </a:cubicBezTo>
                  <a:cubicBezTo>
                    <a:pt x="122" y="443"/>
                    <a:pt x="141" y="439"/>
                    <a:pt x="161" y="429"/>
                  </a:cubicBezTo>
                  <a:cubicBezTo>
                    <a:pt x="634" y="372"/>
                    <a:pt x="1107" y="315"/>
                    <a:pt x="1580" y="315"/>
                  </a:cubicBezTo>
                  <a:cubicBezTo>
                    <a:pt x="1776" y="315"/>
                    <a:pt x="1972" y="325"/>
                    <a:pt x="2168" y="348"/>
                  </a:cubicBezTo>
                  <a:lnTo>
                    <a:pt x="2141" y="348"/>
                  </a:lnTo>
                  <a:lnTo>
                    <a:pt x="2944" y="429"/>
                  </a:lnTo>
                  <a:cubicBezTo>
                    <a:pt x="2956" y="440"/>
                    <a:pt x="2970" y="446"/>
                    <a:pt x="2985" y="446"/>
                  </a:cubicBezTo>
                  <a:cubicBezTo>
                    <a:pt x="3040" y="446"/>
                    <a:pt x="3105" y="378"/>
                    <a:pt x="3105" y="295"/>
                  </a:cubicBezTo>
                  <a:cubicBezTo>
                    <a:pt x="3105" y="241"/>
                    <a:pt x="3078" y="134"/>
                    <a:pt x="2971" y="134"/>
                  </a:cubicBezTo>
                  <a:cubicBezTo>
                    <a:pt x="2543" y="27"/>
                    <a:pt x="2115"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633;p43"/>
            <p:cNvSpPr/>
            <p:nvPr/>
          </p:nvSpPr>
          <p:spPr>
            <a:xfrm>
              <a:off x="7895100" y="4654800"/>
              <a:ext cx="68950" cy="12175"/>
            </a:xfrm>
            <a:custGeom>
              <a:avLst/>
              <a:gdLst/>
              <a:ahLst/>
              <a:cxnLst/>
              <a:rect l="l" t="t" r="r" b="b"/>
              <a:pathLst>
                <a:path w="2758" h="487" extrusionOk="0">
                  <a:moveTo>
                    <a:pt x="1713" y="0"/>
                  </a:moveTo>
                  <a:cubicBezTo>
                    <a:pt x="1205" y="27"/>
                    <a:pt x="669" y="108"/>
                    <a:pt x="134" y="215"/>
                  </a:cubicBezTo>
                  <a:cubicBezTo>
                    <a:pt x="81" y="215"/>
                    <a:pt x="54" y="241"/>
                    <a:pt x="27" y="241"/>
                  </a:cubicBezTo>
                  <a:cubicBezTo>
                    <a:pt x="0" y="268"/>
                    <a:pt x="0" y="295"/>
                    <a:pt x="0" y="348"/>
                  </a:cubicBezTo>
                  <a:cubicBezTo>
                    <a:pt x="0" y="396"/>
                    <a:pt x="43" y="486"/>
                    <a:pt x="128" y="486"/>
                  </a:cubicBezTo>
                  <a:cubicBezTo>
                    <a:pt x="138" y="486"/>
                    <a:pt x="149" y="485"/>
                    <a:pt x="161" y="482"/>
                  </a:cubicBezTo>
                  <a:cubicBezTo>
                    <a:pt x="662" y="399"/>
                    <a:pt x="1148" y="331"/>
                    <a:pt x="1655" y="331"/>
                  </a:cubicBezTo>
                  <a:cubicBezTo>
                    <a:pt x="1797" y="331"/>
                    <a:pt x="1941" y="337"/>
                    <a:pt x="2088" y="348"/>
                  </a:cubicBezTo>
                  <a:lnTo>
                    <a:pt x="2061" y="348"/>
                  </a:lnTo>
                  <a:cubicBezTo>
                    <a:pt x="2222" y="348"/>
                    <a:pt x="2382" y="375"/>
                    <a:pt x="2597" y="402"/>
                  </a:cubicBezTo>
                  <a:cubicBezTo>
                    <a:pt x="2677" y="402"/>
                    <a:pt x="2757" y="375"/>
                    <a:pt x="2757" y="268"/>
                  </a:cubicBezTo>
                  <a:cubicBezTo>
                    <a:pt x="2757" y="215"/>
                    <a:pt x="2730" y="108"/>
                    <a:pt x="2623" y="108"/>
                  </a:cubicBezTo>
                  <a:cubicBezTo>
                    <a:pt x="2329" y="27"/>
                    <a:pt x="2034"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634;p43"/>
            <p:cNvSpPr/>
            <p:nvPr/>
          </p:nvSpPr>
          <p:spPr>
            <a:xfrm>
              <a:off x="8047000" y="4680225"/>
              <a:ext cx="46850" cy="26000"/>
            </a:xfrm>
            <a:custGeom>
              <a:avLst/>
              <a:gdLst/>
              <a:ahLst/>
              <a:cxnLst/>
              <a:rect l="l" t="t" r="r" b="b"/>
              <a:pathLst>
                <a:path w="1874" h="1040" extrusionOk="0">
                  <a:moveTo>
                    <a:pt x="134" y="1"/>
                  </a:moveTo>
                  <a:cubicBezTo>
                    <a:pt x="107" y="1"/>
                    <a:pt x="80" y="27"/>
                    <a:pt x="27" y="54"/>
                  </a:cubicBezTo>
                  <a:cubicBezTo>
                    <a:pt x="0" y="81"/>
                    <a:pt x="0" y="134"/>
                    <a:pt x="27" y="188"/>
                  </a:cubicBezTo>
                  <a:cubicBezTo>
                    <a:pt x="27" y="215"/>
                    <a:pt x="80" y="268"/>
                    <a:pt x="107" y="295"/>
                  </a:cubicBezTo>
                  <a:cubicBezTo>
                    <a:pt x="642" y="482"/>
                    <a:pt x="1151" y="723"/>
                    <a:pt x="1633" y="1018"/>
                  </a:cubicBezTo>
                  <a:cubicBezTo>
                    <a:pt x="1656" y="1033"/>
                    <a:pt x="1682" y="1040"/>
                    <a:pt x="1708" y="1040"/>
                  </a:cubicBezTo>
                  <a:cubicBezTo>
                    <a:pt x="1769" y="1040"/>
                    <a:pt x="1828" y="1002"/>
                    <a:pt x="1847" y="964"/>
                  </a:cubicBezTo>
                  <a:cubicBezTo>
                    <a:pt x="1874" y="884"/>
                    <a:pt x="1847" y="804"/>
                    <a:pt x="1767" y="750"/>
                  </a:cubicBezTo>
                  <a:cubicBezTo>
                    <a:pt x="1285" y="456"/>
                    <a:pt x="776" y="215"/>
                    <a:pt x="241" y="27"/>
                  </a:cubicBezTo>
                  <a:lnTo>
                    <a:pt x="161" y="27"/>
                  </a:lnTo>
                  <a:lnTo>
                    <a:pt x="134" y="1"/>
                  </a:ln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635;p43"/>
            <p:cNvSpPr/>
            <p:nvPr/>
          </p:nvSpPr>
          <p:spPr>
            <a:xfrm>
              <a:off x="8039625" y="4676450"/>
              <a:ext cx="53550" cy="28150"/>
            </a:xfrm>
            <a:custGeom>
              <a:avLst/>
              <a:gdLst/>
              <a:ahLst/>
              <a:cxnLst/>
              <a:rect l="l" t="t" r="r" b="b"/>
              <a:pathLst>
                <a:path w="2142" h="1126" extrusionOk="0">
                  <a:moveTo>
                    <a:pt x="159" y="0"/>
                  </a:moveTo>
                  <a:cubicBezTo>
                    <a:pt x="156" y="0"/>
                    <a:pt x="150" y="18"/>
                    <a:pt x="134" y="18"/>
                  </a:cubicBezTo>
                  <a:cubicBezTo>
                    <a:pt x="108" y="18"/>
                    <a:pt x="54" y="45"/>
                    <a:pt x="27" y="71"/>
                  </a:cubicBezTo>
                  <a:cubicBezTo>
                    <a:pt x="1" y="98"/>
                    <a:pt x="1" y="152"/>
                    <a:pt x="27" y="205"/>
                  </a:cubicBezTo>
                  <a:cubicBezTo>
                    <a:pt x="27" y="232"/>
                    <a:pt x="54" y="259"/>
                    <a:pt x="108" y="312"/>
                  </a:cubicBezTo>
                  <a:cubicBezTo>
                    <a:pt x="723" y="526"/>
                    <a:pt x="1339" y="767"/>
                    <a:pt x="1901" y="1115"/>
                  </a:cubicBezTo>
                  <a:cubicBezTo>
                    <a:pt x="1921" y="1122"/>
                    <a:pt x="1941" y="1125"/>
                    <a:pt x="1961" y="1125"/>
                  </a:cubicBezTo>
                  <a:cubicBezTo>
                    <a:pt x="2020" y="1125"/>
                    <a:pt x="2075" y="1095"/>
                    <a:pt x="2115" y="1035"/>
                  </a:cubicBezTo>
                  <a:cubicBezTo>
                    <a:pt x="2142" y="981"/>
                    <a:pt x="2115" y="874"/>
                    <a:pt x="2035" y="847"/>
                  </a:cubicBezTo>
                  <a:cubicBezTo>
                    <a:pt x="1473" y="500"/>
                    <a:pt x="857" y="232"/>
                    <a:pt x="242" y="45"/>
                  </a:cubicBezTo>
                  <a:lnTo>
                    <a:pt x="161" y="45"/>
                  </a:lnTo>
                  <a:cubicBezTo>
                    <a:pt x="161" y="10"/>
                    <a:pt x="161" y="0"/>
                    <a:pt x="159"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636;p43"/>
            <p:cNvSpPr/>
            <p:nvPr/>
          </p:nvSpPr>
          <p:spPr>
            <a:xfrm>
              <a:off x="8037625" y="4673525"/>
              <a:ext cx="56900" cy="29800"/>
            </a:xfrm>
            <a:custGeom>
              <a:avLst/>
              <a:gdLst/>
              <a:ahLst/>
              <a:cxnLst/>
              <a:rect l="l" t="t" r="r" b="b"/>
              <a:pathLst>
                <a:path w="2276" h="1192" extrusionOk="0">
                  <a:moveTo>
                    <a:pt x="214" y="1"/>
                  </a:moveTo>
                  <a:cubicBezTo>
                    <a:pt x="107" y="54"/>
                    <a:pt x="81" y="54"/>
                    <a:pt x="81" y="54"/>
                  </a:cubicBezTo>
                  <a:cubicBezTo>
                    <a:pt x="54" y="81"/>
                    <a:pt x="0" y="135"/>
                    <a:pt x="0" y="162"/>
                  </a:cubicBezTo>
                  <a:cubicBezTo>
                    <a:pt x="0" y="188"/>
                    <a:pt x="0" y="215"/>
                    <a:pt x="54" y="269"/>
                  </a:cubicBezTo>
                  <a:cubicBezTo>
                    <a:pt x="81" y="295"/>
                    <a:pt x="107" y="322"/>
                    <a:pt x="134" y="322"/>
                  </a:cubicBezTo>
                  <a:lnTo>
                    <a:pt x="455" y="429"/>
                  </a:lnTo>
                  <a:lnTo>
                    <a:pt x="482" y="429"/>
                  </a:lnTo>
                  <a:cubicBezTo>
                    <a:pt x="1017" y="617"/>
                    <a:pt x="1526" y="857"/>
                    <a:pt x="2008" y="1152"/>
                  </a:cubicBezTo>
                  <a:cubicBezTo>
                    <a:pt x="2035" y="1179"/>
                    <a:pt x="2055" y="1192"/>
                    <a:pt x="2075" y="1192"/>
                  </a:cubicBezTo>
                  <a:cubicBezTo>
                    <a:pt x="2095" y="1192"/>
                    <a:pt x="2115" y="1179"/>
                    <a:pt x="2142" y="1152"/>
                  </a:cubicBezTo>
                  <a:cubicBezTo>
                    <a:pt x="2195" y="1152"/>
                    <a:pt x="2222" y="1125"/>
                    <a:pt x="2249" y="1098"/>
                  </a:cubicBezTo>
                  <a:cubicBezTo>
                    <a:pt x="2275" y="1072"/>
                    <a:pt x="2275" y="1018"/>
                    <a:pt x="2249" y="964"/>
                  </a:cubicBezTo>
                  <a:cubicBezTo>
                    <a:pt x="2249" y="938"/>
                    <a:pt x="2222" y="884"/>
                    <a:pt x="2168" y="857"/>
                  </a:cubicBezTo>
                  <a:cubicBezTo>
                    <a:pt x="1580" y="456"/>
                    <a:pt x="910" y="188"/>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637;p43"/>
            <p:cNvSpPr/>
            <p:nvPr/>
          </p:nvSpPr>
          <p:spPr>
            <a:xfrm>
              <a:off x="8033600" y="4673100"/>
              <a:ext cx="58925" cy="32250"/>
            </a:xfrm>
            <a:custGeom>
              <a:avLst/>
              <a:gdLst/>
              <a:ahLst/>
              <a:cxnLst/>
              <a:rect l="l" t="t" r="r" b="b"/>
              <a:pathLst>
                <a:path w="2357" h="1290" extrusionOk="0">
                  <a:moveTo>
                    <a:pt x="127" y="0"/>
                  </a:moveTo>
                  <a:cubicBezTo>
                    <a:pt x="112" y="0"/>
                    <a:pt x="96" y="18"/>
                    <a:pt x="81" y="18"/>
                  </a:cubicBezTo>
                  <a:cubicBezTo>
                    <a:pt x="28" y="45"/>
                    <a:pt x="1" y="71"/>
                    <a:pt x="1" y="98"/>
                  </a:cubicBezTo>
                  <a:cubicBezTo>
                    <a:pt x="1" y="152"/>
                    <a:pt x="1" y="179"/>
                    <a:pt x="28" y="205"/>
                  </a:cubicBezTo>
                  <a:cubicBezTo>
                    <a:pt x="81" y="232"/>
                    <a:pt x="108" y="286"/>
                    <a:pt x="135" y="286"/>
                  </a:cubicBezTo>
                  <a:cubicBezTo>
                    <a:pt x="349" y="339"/>
                    <a:pt x="509" y="419"/>
                    <a:pt x="697" y="473"/>
                  </a:cubicBezTo>
                  <a:cubicBezTo>
                    <a:pt x="1071" y="607"/>
                    <a:pt x="1473" y="767"/>
                    <a:pt x="1821" y="1008"/>
                  </a:cubicBezTo>
                  <a:cubicBezTo>
                    <a:pt x="1901" y="1089"/>
                    <a:pt x="2008" y="1142"/>
                    <a:pt x="2088" y="1249"/>
                  </a:cubicBezTo>
                  <a:cubicBezTo>
                    <a:pt x="2115" y="1276"/>
                    <a:pt x="2155" y="1289"/>
                    <a:pt x="2192" y="1289"/>
                  </a:cubicBezTo>
                  <a:cubicBezTo>
                    <a:pt x="2229" y="1289"/>
                    <a:pt x="2262" y="1276"/>
                    <a:pt x="2276" y="1249"/>
                  </a:cubicBezTo>
                  <a:cubicBezTo>
                    <a:pt x="2356" y="1169"/>
                    <a:pt x="2356" y="1089"/>
                    <a:pt x="2276" y="1035"/>
                  </a:cubicBezTo>
                  <a:cubicBezTo>
                    <a:pt x="1981" y="767"/>
                    <a:pt x="1633" y="607"/>
                    <a:pt x="1312" y="446"/>
                  </a:cubicBezTo>
                  <a:cubicBezTo>
                    <a:pt x="938" y="286"/>
                    <a:pt x="563" y="179"/>
                    <a:pt x="215" y="45"/>
                  </a:cubicBezTo>
                  <a:lnTo>
                    <a:pt x="161" y="45"/>
                  </a:lnTo>
                  <a:cubicBezTo>
                    <a:pt x="150" y="10"/>
                    <a:pt x="138" y="0"/>
                    <a:pt x="12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638;p43"/>
            <p:cNvSpPr/>
            <p:nvPr/>
          </p:nvSpPr>
          <p:spPr>
            <a:xfrm>
              <a:off x="8032275" y="4670850"/>
              <a:ext cx="62250" cy="33500"/>
            </a:xfrm>
            <a:custGeom>
              <a:avLst/>
              <a:gdLst/>
              <a:ahLst/>
              <a:cxnLst/>
              <a:rect l="l" t="t" r="r" b="b"/>
              <a:pathLst>
                <a:path w="2490" h="1340" extrusionOk="0">
                  <a:moveTo>
                    <a:pt x="107" y="1"/>
                  </a:moveTo>
                  <a:cubicBezTo>
                    <a:pt x="134" y="28"/>
                    <a:pt x="81" y="28"/>
                    <a:pt x="54" y="28"/>
                  </a:cubicBezTo>
                  <a:cubicBezTo>
                    <a:pt x="27" y="54"/>
                    <a:pt x="0" y="108"/>
                    <a:pt x="0" y="135"/>
                  </a:cubicBezTo>
                  <a:cubicBezTo>
                    <a:pt x="0" y="161"/>
                    <a:pt x="0" y="188"/>
                    <a:pt x="27" y="242"/>
                  </a:cubicBezTo>
                  <a:cubicBezTo>
                    <a:pt x="54" y="269"/>
                    <a:pt x="81" y="295"/>
                    <a:pt x="134" y="295"/>
                  </a:cubicBezTo>
                  <a:cubicBezTo>
                    <a:pt x="214" y="322"/>
                    <a:pt x="348" y="376"/>
                    <a:pt x="455" y="402"/>
                  </a:cubicBezTo>
                  <a:cubicBezTo>
                    <a:pt x="1044" y="590"/>
                    <a:pt x="1633" y="857"/>
                    <a:pt x="2141" y="1205"/>
                  </a:cubicBezTo>
                  <a:cubicBezTo>
                    <a:pt x="2168" y="1232"/>
                    <a:pt x="2222" y="1259"/>
                    <a:pt x="2249" y="1312"/>
                  </a:cubicBezTo>
                  <a:cubicBezTo>
                    <a:pt x="2302" y="1339"/>
                    <a:pt x="2329" y="1339"/>
                    <a:pt x="2356" y="1339"/>
                  </a:cubicBezTo>
                  <a:cubicBezTo>
                    <a:pt x="2382" y="1339"/>
                    <a:pt x="2436" y="1312"/>
                    <a:pt x="2463" y="1312"/>
                  </a:cubicBezTo>
                  <a:cubicBezTo>
                    <a:pt x="2489" y="1259"/>
                    <a:pt x="2489" y="1232"/>
                    <a:pt x="2489" y="1205"/>
                  </a:cubicBezTo>
                  <a:cubicBezTo>
                    <a:pt x="2489" y="1179"/>
                    <a:pt x="2463" y="1125"/>
                    <a:pt x="2436" y="1098"/>
                  </a:cubicBezTo>
                  <a:cubicBezTo>
                    <a:pt x="2088" y="857"/>
                    <a:pt x="1713" y="643"/>
                    <a:pt x="1365" y="456"/>
                  </a:cubicBezTo>
                  <a:cubicBezTo>
                    <a:pt x="964" y="295"/>
                    <a:pt x="562" y="135"/>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639;p43"/>
            <p:cNvSpPr/>
            <p:nvPr/>
          </p:nvSpPr>
          <p:spPr>
            <a:xfrm>
              <a:off x="8026250" y="4670200"/>
              <a:ext cx="66275" cy="31975"/>
            </a:xfrm>
            <a:custGeom>
              <a:avLst/>
              <a:gdLst/>
              <a:ahLst/>
              <a:cxnLst/>
              <a:rect l="l" t="t" r="r" b="b"/>
              <a:pathLst>
                <a:path w="2651" h="1279" extrusionOk="0">
                  <a:moveTo>
                    <a:pt x="214" y="0"/>
                  </a:moveTo>
                  <a:cubicBezTo>
                    <a:pt x="134" y="27"/>
                    <a:pt x="54" y="80"/>
                    <a:pt x="27" y="161"/>
                  </a:cubicBezTo>
                  <a:cubicBezTo>
                    <a:pt x="0" y="268"/>
                    <a:pt x="54" y="321"/>
                    <a:pt x="161" y="321"/>
                  </a:cubicBezTo>
                  <a:lnTo>
                    <a:pt x="857" y="535"/>
                  </a:lnTo>
                  <a:cubicBezTo>
                    <a:pt x="1392" y="723"/>
                    <a:pt x="1901" y="964"/>
                    <a:pt x="2382" y="1258"/>
                  </a:cubicBezTo>
                  <a:cubicBezTo>
                    <a:pt x="2396" y="1271"/>
                    <a:pt x="2409" y="1278"/>
                    <a:pt x="2429" y="1278"/>
                  </a:cubicBezTo>
                  <a:cubicBezTo>
                    <a:pt x="2449" y="1278"/>
                    <a:pt x="2476" y="1271"/>
                    <a:pt x="2516" y="1258"/>
                  </a:cubicBezTo>
                  <a:cubicBezTo>
                    <a:pt x="2543" y="1258"/>
                    <a:pt x="2570" y="1231"/>
                    <a:pt x="2597" y="1205"/>
                  </a:cubicBezTo>
                  <a:cubicBezTo>
                    <a:pt x="2650" y="1151"/>
                    <a:pt x="2650" y="1124"/>
                    <a:pt x="2597" y="1071"/>
                  </a:cubicBezTo>
                  <a:cubicBezTo>
                    <a:pt x="2597" y="1017"/>
                    <a:pt x="2570" y="990"/>
                    <a:pt x="2543" y="964"/>
                  </a:cubicBezTo>
                  <a:cubicBezTo>
                    <a:pt x="2195" y="723"/>
                    <a:pt x="1820" y="535"/>
                    <a:pt x="1472" y="402"/>
                  </a:cubicBezTo>
                  <a:cubicBezTo>
                    <a:pt x="1071" y="214"/>
                    <a:pt x="669" y="80"/>
                    <a:pt x="2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640;p43"/>
            <p:cNvSpPr/>
            <p:nvPr/>
          </p:nvSpPr>
          <p:spPr>
            <a:xfrm>
              <a:off x="8029600" y="4671525"/>
              <a:ext cx="56225" cy="28975"/>
            </a:xfrm>
            <a:custGeom>
              <a:avLst/>
              <a:gdLst/>
              <a:ahLst/>
              <a:cxnLst/>
              <a:rect l="l" t="t" r="r" b="b"/>
              <a:pathLst>
                <a:path w="2249" h="1159" extrusionOk="0">
                  <a:moveTo>
                    <a:pt x="134" y="1"/>
                  </a:moveTo>
                  <a:cubicBezTo>
                    <a:pt x="54" y="1"/>
                    <a:pt x="0" y="27"/>
                    <a:pt x="0" y="108"/>
                  </a:cubicBezTo>
                  <a:cubicBezTo>
                    <a:pt x="0" y="161"/>
                    <a:pt x="27" y="268"/>
                    <a:pt x="134" y="268"/>
                  </a:cubicBezTo>
                  <a:cubicBezTo>
                    <a:pt x="375" y="295"/>
                    <a:pt x="562" y="375"/>
                    <a:pt x="776" y="429"/>
                  </a:cubicBezTo>
                  <a:cubicBezTo>
                    <a:pt x="1098" y="563"/>
                    <a:pt x="1446" y="697"/>
                    <a:pt x="1740" y="937"/>
                  </a:cubicBezTo>
                  <a:cubicBezTo>
                    <a:pt x="1793" y="1018"/>
                    <a:pt x="1901" y="1044"/>
                    <a:pt x="1981" y="1098"/>
                  </a:cubicBezTo>
                  <a:cubicBezTo>
                    <a:pt x="2008" y="1138"/>
                    <a:pt x="2048" y="1158"/>
                    <a:pt x="2085" y="1158"/>
                  </a:cubicBezTo>
                  <a:cubicBezTo>
                    <a:pt x="2121" y="1158"/>
                    <a:pt x="2155" y="1138"/>
                    <a:pt x="2168" y="1098"/>
                  </a:cubicBezTo>
                  <a:cubicBezTo>
                    <a:pt x="2248" y="1044"/>
                    <a:pt x="2248" y="937"/>
                    <a:pt x="2168" y="911"/>
                  </a:cubicBezTo>
                  <a:cubicBezTo>
                    <a:pt x="1874" y="670"/>
                    <a:pt x="1579" y="456"/>
                    <a:pt x="1231" y="349"/>
                  </a:cubicBezTo>
                  <a:cubicBezTo>
                    <a:pt x="910" y="161"/>
                    <a:pt x="535" y="54"/>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641;p43"/>
            <p:cNvSpPr/>
            <p:nvPr/>
          </p:nvSpPr>
          <p:spPr>
            <a:xfrm>
              <a:off x="8044325" y="4677550"/>
              <a:ext cx="58225" cy="32475"/>
            </a:xfrm>
            <a:custGeom>
              <a:avLst/>
              <a:gdLst/>
              <a:ahLst/>
              <a:cxnLst/>
              <a:rect l="l" t="t" r="r" b="b"/>
              <a:pathLst>
                <a:path w="2329" h="1299" extrusionOk="0">
                  <a:moveTo>
                    <a:pt x="134" y="1"/>
                  </a:moveTo>
                  <a:cubicBezTo>
                    <a:pt x="107" y="1"/>
                    <a:pt x="80" y="27"/>
                    <a:pt x="54" y="54"/>
                  </a:cubicBezTo>
                  <a:cubicBezTo>
                    <a:pt x="0" y="108"/>
                    <a:pt x="0" y="134"/>
                    <a:pt x="54" y="188"/>
                  </a:cubicBezTo>
                  <a:cubicBezTo>
                    <a:pt x="54" y="241"/>
                    <a:pt x="80" y="268"/>
                    <a:pt x="107" y="295"/>
                  </a:cubicBezTo>
                  <a:cubicBezTo>
                    <a:pt x="803" y="536"/>
                    <a:pt x="1445" y="857"/>
                    <a:pt x="2061" y="1258"/>
                  </a:cubicBezTo>
                  <a:cubicBezTo>
                    <a:pt x="2074" y="1285"/>
                    <a:pt x="2088" y="1299"/>
                    <a:pt x="2108" y="1299"/>
                  </a:cubicBezTo>
                  <a:cubicBezTo>
                    <a:pt x="2128" y="1299"/>
                    <a:pt x="2155" y="1285"/>
                    <a:pt x="2195" y="1258"/>
                  </a:cubicBezTo>
                  <a:cubicBezTo>
                    <a:pt x="2222" y="1258"/>
                    <a:pt x="2248" y="1232"/>
                    <a:pt x="2275" y="1205"/>
                  </a:cubicBezTo>
                  <a:cubicBezTo>
                    <a:pt x="2329" y="1151"/>
                    <a:pt x="2329" y="1125"/>
                    <a:pt x="2275" y="1071"/>
                  </a:cubicBezTo>
                  <a:cubicBezTo>
                    <a:pt x="2275" y="1044"/>
                    <a:pt x="2248" y="991"/>
                    <a:pt x="2222" y="964"/>
                  </a:cubicBezTo>
                  <a:cubicBezTo>
                    <a:pt x="1606" y="563"/>
                    <a:pt x="937" y="241"/>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642;p43"/>
            <p:cNvSpPr/>
            <p:nvPr/>
          </p:nvSpPr>
          <p:spPr>
            <a:xfrm>
              <a:off x="8054350" y="4680225"/>
              <a:ext cx="48875" cy="27975"/>
            </a:xfrm>
            <a:custGeom>
              <a:avLst/>
              <a:gdLst/>
              <a:ahLst/>
              <a:cxnLst/>
              <a:rect l="l" t="t" r="r" b="b"/>
              <a:pathLst>
                <a:path w="1955" h="1119" extrusionOk="0">
                  <a:moveTo>
                    <a:pt x="215" y="1"/>
                  </a:moveTo>
                  <a:cubicBezTo>
                    <a:pt x="134" y="27"/>
                    <a:pt x="108" y="27"/>
                    <a:pt x="81" y="54"/>
                  </a:cubicBezTo>
                  <a:cubicBezTo>
                    <a:pt x="54" y="81"/>
                    <a:pt x="0" y="134"/>
                    <a:pt x="0" y="161"/>
                  </a:cubicBezTo>
                  <a:cubicBezTo>
                    <a:pt x="0" y="188"/>
                    <a:pt x="0" y="215"/>
                    <a:pt x="54" y="268"/>
                  </a:cubicBezTo>
                  <a:cubicBezTo>
                    <a:pt x="81" y="295"/>
                    <a:pt x="108" y="322"/>
                    <a:pt x="134" y="322"/>
                  </a:cubicBezTo>
                  <a:lnTo>
                    <a:pt x="188" y="322"/>
                  </a:lnTo>
                  <a:cubicBezTo>
                    <a:pt x="723" y="536"/>
                    <a:pt x="1205" y="804"/>
                    <a:pt x="1687" y="1098"/>
                  </a:cubicBezTo>
                  <a:cubicBezTo>
                    <a:pt x="1700" y="1111"/>
                    <a:pt x="1713" y="1118"/>
                    <a:pt x="1734" y="1118"/>
                  </a:cubicBezTo>
                  <a:cubicBezTo>
                    <a:pt x="1754" y="1118"/>
                    <a:pt x="1780" y="1111"/>
                    <a:pt x="1821" y="1098"/>
                  </a:cubicBezTo>
                  <a:cubicBezTo>
                    <a:pt x="1847" y="1098"/>
                    <a:pt x="1874" y="1071"/>
                    <a:pt x="1928" y="1018"/>
                  </a:cubicBezTo>
                  <a:cubicBezTo>
                    <a:pt x="1954" y="991"/>
                    <a:pt x="1954" y="964"/>
                    <a:pt x="1928" y="937"/>
                  </a:cubicBezTo>
                  <a:cubicBezTo>
                    <a:pt x="1928" y="884"/>
                    <a:pt x="1874" y="857"/>
                    <a:pt x="1847" y="830"/>
                  </a:cubicBezTo>
                  <a:cubicBezTo>
                    <a:pt x="1580" y="670"/>
                    <a:pt x="1339" y="482"/>
                    <a:pt x="1071" y="349"/>
                  </a:cubicBezTo>
                  <a:cubicBezTo>
                    <a:pt x="803" y="215"/>
                    <a:pt x="536" y="8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643;p43"/>
            <p:cNvSpPr/>
            <p:nvPr/>
          </p:nvSpPr>
          <p:spPr>
            <a:xfrm>
              <a:off x="8034275" y="4671525"/>
              <a:ext cx="63600" cy="33475"/>
            </a:xfrm>
            <a:custGeom>
              <a:avLst/>
              <a:gdLst/>
              <a:ahLst/>
              <a:cxnLst/>
              <a:rect l="l" t="t" r="r" b="b"/>
              <a:pathLst>
                <a:path w="2544" h="1339" extrusionOk="0">
                  <a:moveTo>
                    <a:pt x="2169" y="1205"/>
                  </a:moveTo>
                  <a:cubicBezTo>
                    <a:pt x="2169" y="1224"/>
                    <a:pt x="2195" y="1229"/>
                    <a:pt x="2211" y="1231"/>
                  </a:cubicBezTo>
                  <a:lnTo>
                    <a:pt x="2211" y="1231"/>
                  </a:lnTo>
                  <a:cubicBezTo>
                    <a:pt x="2197" y="1221"/>
                    <a:pt x="2183" y="1212"/>
                    <a:pt x="2169" y="1205"/>
                  </a:cubicBezTo>
                  <a:close/>
                  <a:moveTo>
                    <a:pt x="134" y="1"/>
                  </a:moveTo>
                  <a:cubicBezTo>
                    <a:pt x="134" y="81"/>
                    <a:pt x="108" y="81"/>
                    <a:pt x="81" y="81"/>
                  </a:cubicBezTo>
                  <a:cubicBezTo>
                    <a:pt x="54" y="108"/>
                    <a:pt x="1" y="134"/>
                    <a:pt x="1" y="161"/>
                  </a:cubicBezTo>
                  <a:cubicBezTo>
                    <a:pt x="1" y="215"/>
                    <a:pt x="1" y="242"/>
                    <a:pt x="54" y="268"/>
                  </a:cubicBezTo>
                  <a:cubicBezTo>
                    <a:pt x="81" y="295"/>
                    <a:pt x="108" y="349"/>
                    <a:pt x="134" y="349"/>
                  </a:cubicBezTo>
                  <a:cubicBezTo>
                    <a:pt x="268" y="375"/>
                    <a:pt x="429" y="429"/>
                    <a:pt x="563" y="482"/>
                  </a:cubicBezTo>
                  <a:lnTo>
                    <a:pt x="616" y="482"/>
                  </a:lnTo>
                  <a:cubicBezTo>
                    <a:pt x="1178" y="670"/>
                    <a:pt x="1714" y="911"/>
                    <a:pt x="2222" y="1232"/>
                  </a:cubicBezTo>
                  <a:cubicBezTo>
                    <a:pt x="2222" y="1232"/>
                    <a:pt x="2217" y="1232"/>
                    <a:pt x="2211" y="1231"/>
                  </a:cubicBezTo>
                  <a:lnTo>
                    <a:pt x="2211" y="1231"/>
                  </a:lnTo>
                  <a:cubicBezTo>
                    <a:pt x="2249" y="1258"/>
                    <a:pt x="2283" y="1292"/>
                    <a:pt x="2302" y="1312"/>
                  </a:cubicBezTo>
                  <a:cubicBezTo>
                    <a:pt x="2356" y="1339"/>
                    <a:pt x="2383" y="1339"/>
                    <a:pt x="2409" y="1339"/>
                  </a:cubicBezTo>
                  <a:cubicBezTo>
                    <a:pt x="2436" y="1339"/>
                    <a:pt x="2490" y="1312"/>
                    <a:pt x="2516" y="1285"/>
                  </a:cubicBezTo>
                  <a:cubicBezTo>
                    <a:pt x="2543" y="1232"/>
                    <a:pt x="2543" y="1205"/>
                    <a:pt x="2543" y="1178"/>
                  </a:cubicBezTo>
                  <a:cubicBezTo>
                    <a:pt x="2543" y="1152"/>
                    <a:pt x="2516" y="1098"/>
                    <a:pt x="2490" y="1071"/>
                  </a:cubicBezTo>
                  <a:cubicBezTo>
                    <a:pt x="2142" y="830"/>
                    <a:pt x="1767" y="616"/>
                    <a:pt x="1366" y="429"/>
                  </a:cubicBezTo>
                  <a:cubicBezTo>
                    <a:pt x="964" y="268"/>
                    <a:pt x="563" y="10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644;p43"/>
            <p:cNvSpPr/>
            <p:nvPr/>
          </p:nvSpPr>
          <p:spPr>
            <a:xfrm>
              <a:off x="8032275" y="4672725"/>
              <a:ext cx="65600" cy="33300"/>
            </a:xfrm>
            <a:custGeom>
              <a:avLst/>
              <a:gdLst/>
              <a:ahLst/>
              <a:cxnLst/>
              <a:rect l="l" t="t" r="r" b="b"/>
              <a:pathLst>
                <a:path w="2624" h="1332" extrusionOk="0">
                  <a:moveTo>
                    <a:pt x="120" y="1"/>
                  </a:moveTo>
                  <a:cubicBezTo>
                    <a:pt x="40" y="1"/>
                    <a:pt x="0" y="67"/>
                    <a:pt x="0" y="113"/>
                  </a:cubicBezTo>
                  <a:cubicBezTo>
                    <a:pt x="0" y="167"/>
                    <a:pt x="0" y="194"/>
                    <a:pt x="27" y="220"/>
                  </a:cubicBezTo>
                  <a:cubicBezTo>
                    <a:pt x="54" y="247"/>
                    <a:pt x="81" y="301"/>
                    <a:pt x="134" y="301"/>
                  </a:cubicBezTo>
                  <a:cubicBezTo>
                    <a:pt x="348" y="354"/>
                    <a:pt x="616" y="434"/>
                    <a:pt x="857" y="515"/>
                  </a:cubicBezTo>
                  <a:cubicBezTo>
                    <a:pt x="1339" y="702"/>
                    <a:pt x="1767" y="889"/>
                    <a:pt x="2168" y="1157"/>
                  </a:cubicBezTo>
                  <a:lnTo>
                    <a:pt x="2195" y="1157"/>
                  </a:lnTo>
                  <a:cubicBezTo>
                    <a:pt x="2275" y="1184"/>
                    <a:pt x="2329" y="1264"/>
                    <a:pt x="2356" y="1291"/>
                  </a:cubicBezTo>
                  <a:cubicBezTo>
                    <a:pt x="2396" y="1318"/>
                    <a:pt x="2443" y="1331"/>
                    <a:pt x="2483" y="1331"/>
                  </a:cubicBezTo>
                  <a:cubicBezTo>
                    <a:pt x="2523" y="1331"/>
                    <a:pt x="2556" y="1318"/>
                    <a:pt x="2570" y="1291"/>
                  </a:cubicBezTo>
                  <a:cubicBezTo>
                    <a:pt x="2623" y="1237"/>
                    <a:pt x="2623" y="1130"/>
                    <a:pt x="2570" y="1077"/>
                  </a:cubicBezTo>
                  <a:cubicBezTo>
                    <a:pt x="2222" y="809"/>
                    <a:pt x="1874" y="622"/>
                    <a:pt x="1472" y="461"/>
                  </a:cubicBezTo>
                  <a:cubicBezTo>
                    <a:pt x="1071" y="301"/>
                    <a:pt x="616" y="167"/>
                    <a:pt x="188" y="6"/>
                  </a:cubicBezTo>
                  <a:lnTo>
                    <a:pt x="161" y="6"/>
                  </a:lnTo>
                  <a:cubicBezTo>
                    <a:pt x="146" y="2"/>
                    <a:pt x="133" y="1"/>
                    <a:pt x="120"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645;p43"/>
            <p:cNvSpPr/>
            <p:nvPr/>
          </p:nvSpPr>
          <p:spPr>
            <a:xfrm>
              <a:off x="8029600" y="4671525"/>
              <a:ext cx="64925" cy="32325"/>
            </a:xfrm>
            <a:custGeom>
              <a:avLst/>
              <a:gdLst/>
              <a:ahLst/>
              <a:cxnLst/>
              <a:rect l="l" t="t" r="r" b="b"/>
              <a:pathLst>
                <a:path w="2597" h="1293" extrusionOk="0">
                  <a:moveTo>
                    <a:pt x="188" y="1"/>
                  </a:moveTo>
                  <a:cubicBezTo>
                    <a:pt x="107" y="1"/>
                    <a:pt x="27" y="27"/>
                    <a:pt x="27" y="108"/>
                  </a:cubicBezTo>
                  <a:cubicBezTo>
                    <a:pt x="0" y="161"/>
                    <a:pt x="54" y="268"/>
                    <a:pt x="161" y="268"/>
                  </a:cubicBezTo>
                  <a:cubicBezTo>
                    <a:pt x="428" y="349"/>
                    <a:pt x="696" y="402"/>
                    <a:pt x="964" y="509"/>
                  </a:cubicBezTo>
                  <a:cubicBezTo>
                    <a:pt x="1365" y="643"/>
                    <a:pt x="1740" y="804"/>
                    <a:pt x="2061" y="1044"/>
                  </a:cubicBezTo>
                  <a:cubicBezTo>
                    <a:pt x="2168" y="1098"/>
                    <a:pt x="2248" y="1178"/>
                    <a:pt x="2329" y="1232"/>
                  </a:cubicBezTo>
                  <a:cubicBezTo>
                    <a:pt x="2369" y="1272"/>
                    <a:pt x="2409" y="1292"/>
                    <a:pt x="2446" y="1292"/>
                  </a:cubicBezTo>
                  <a:cubicBezTo>
                    <a:pt x="2483" y="1292"/>
                    <a:pt x="2516" y="1272"/>
                    <a:pt x="2543" y="1232"/>
                  </a:cubicBezTo>
                  <a:cubicBezTo>
                    <a:pt x="2596" y="1178"/>
                    <a:pt x="2596" y="1071"/>
                    <a:pt x="2543" y="1044"/>
                  </a:cubicBezTo>
                  <a:cubicBezTo>
                    <a:pt x="1874" y="509"/>
                    <a:pt x="1071" y="16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646;p43"/>
            <p:cNvSpPr/>
            <p:nvPr/>
          </p:nvSpPr>
          <p:spPr>
            <a:xfrm>
              <a:off x="8032275" y="4671525"/>
              <a:ext cx="63575" cy="33150"/>
            </a:xfrm>
            <a:custGeom>
              <a:avLst/>
              <a:gdLst/>
              <a:ahLst/>
              <a:cxnLst/>
              <a:rect l="l" t="t" r="r" b="b"/>
              <a:pathLst>
                <a:path w="2543" h="1326" extrusionOk="0">
                  <a:moveTo>
                    <a:pt x="2034" y="1152"/>
                  </a:moveTo>
                  <a:cubicBezTo>
                    <a:pt x="2034" y="1165"/>
                    <a:pt x="2041" y="1172"/>
                    <a:pt x="2044" y="1172"/>
                  </a:cubicBezTo>
                  <a:cubicBezTo>
                    <a:pt x="2048" y="1172"/>
                    <a:pt x="2048" y="1165"/>
                    <a:pt x="2034" y="1152"/>
                  </a:cubicBezTo>
                  <a:close/>
                  <a:moveTo>
                    <a:pt x="161" y="1"/>
                  </a:moveTo>
                  <a:cubicBezTo>
                    <a:pt x="54" y="1"/>
                    <a:pt x="0" y="27"/>
                    <a:pt x="0" y="108"/>
                  </a:cubicBezTo>
                  <a:cubicBezTo>
                    <a:pt x="0" y="134"/>
                    <a:pt x="0" y="161"/>
                    <a:pt x="27" y="215"/>
                  </a:cubicBezTo>
                  <a:cubicBezTo>
                    <a:pt x="54" y="242"/>
                    <a:pt x="81" y="268"/>
                    <a:pt x="134" y="268"/>
                  </a:cubicBezTo>
                  <a:cubicBezTo>
                    <a:pt x="295" y="349"/>
                    <a:pt x="455" y="375"/>
                    <a:pt x="616" y="429"/>
                  </a:cubicBezTo>
                  <a:cubicBezTo>
                    <a:pt x="1124" y="616"/>
                    <a:pt x="1633" y="830"/>
                    <a:pt x="2061" y="1152"/>
                  </a:cubicBezTo>
                  <a:cubicBezTo>
                    <a:pt x="2141" y="1178"/>
                    <a:pt x="2195" y="1232"/>
                    <a:pt x="2249" y="1285"/>
                  </a:cubicBezTo>
                  <a:cubicBezTo>
                    <a:pt x="2289" y="1312"/>
                    <a:pt x="2336" y="1326"/>
                    <a:pt x="2376" y="1326"/>
                  </a:cubicBezTo>
                  <a:cubicBezTo>
                    <a:pt x="2416" y="1326"/>
                    <a:pt x="2449" y="1312"/>
                    <a:pt x="2463" y="1285"/>
                  </a:cubicBezTo>
                  <a:cubicBezTo>
                    <a:pt x="2543" y="1205"/>
                    <a:pt x="2543" y="1098"/>
                    <a:pt x="2463" y="1071"/>
                  </a:cubicBezTo>
                  <a:cubicBezTo>
                    <a:pt x="2141" y="804"/>
                    <a:pt x="1767" y="616"/>
                    <a:pt x="1392" y="429"/>
                  </a:cubicBezTo>
                  <a:cubicBezTo>
                    <a:pt x="1017" y="268"/>
                    <a:pt x="616" y="13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647;p43"/>
            <p:cNvSpPr/>
            <p:nvPr/>
          </p:nvSpPr>
          <p:spPr>
            <a:xfrm>
              <a:off x="8007500" y="4664825"/>
              <a:ext cx="69625" cy="29825"/>
            </a:xfrm>
            <a:custGeom>
              <a:avLst/>
              <a:gdLst/>
              <a:ahLst/>
              <a:cxnLst/>
              <a:rect l="l" t="t" r="r" b="b"/>
              <a:pathLst>
                <a:path w="2785" h="1193" extrusionOk="0">
                  <a:moveTo>
                    <a:pt x="188" y="1"/>
                  </a:moveTo>
                  <a:cubicBezTo>
                    <a:pt x="108" y="1"/>
                    <a:pt x="54" y="28"/>
                    <a:pt x="1" y="108"/>
                  </a:cubicBezTo>
                  <a:cubicBezTo>
                    <a:pt x="1" y="162"/>
                    <a:pt x="54" y="269"/>
                    <a:pt x="135" y="269"/>
                  </a:cubicBezTo>
                  <a:cubicBezTo>
                    <a:pt x="617" y="349"/>
                    <a:pt x="1045" y="429"/>
                    <a:pt x="1473" y="617"/>
                  </a:cubicBezTo>
                  <a:cubicBezTo>
                    <a:pt x="1794" y="697"/>
                    <a:pt x="2115" y="884"/>
                    <a:pt x="2383" y="1045"/>
                  </a:cubicBezTo>
                  <a:cubicBezTo>
                    <a:pt x="2410" y="1072"/>
                    <a:pt x="2490" y="1098"/>
                    <a:pt x="2517" y="1152"/>
                  </a:cubicBezTo>
                  <a:cubicBezTo>
                    <a:pt x="2557" y="1179"/>
                    <a:pt x="2597" y="1192"/>
                    <a:pt x="2634" y="1192"/>
                  </a:cubicBezTo>
                  <a:cubicBezTo>
                    <a:pt x="2671" y="1192"/>
                    <a:pt x="2704" y="1179"/>
                    <a:pt x="2731" y="1152"/>
                  </a:cubicBezTo>
                  <a:cubicBezTo>
                    <a:pt x="2785" y="1072"/>
                    <a:pt x="2785" y="965"/>
                    <a:pt x="2731" y="938"/>
                  </a:cubicBezTo>
                  <a:cubicBezTo>
                    <a:pt x="2544" y="804"/>
                    <a:pt x="2356" y="697"/>
                    <a:pt x="2196" y="617"/>
                  </a:cubicBezTo>
                  <a:cubicBezTo>
                    <a:pt x="1982" y="510"/>
                    <a:pt x="1741" y="402"/>
                    <a:pt x="1553" y="349"/>
                  </a:cubicBezTo>
                  <a:cubicBezTo>
                    <a:pt x="1125" y="215"/>
                    <a:pt x="670" y="108"/>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648;p43"/>
            <p:cNvSpPr/>
            <p:nvPr/>
          </p:nvSpPr>
          <p:spPr>
            <a:xfrm>
              <a:off x="8044325" y="4675875"/>
              <a:ext cx="14725" cy="10275"/>
            </a:xfrm>
            <a:custGeom>
              <a:avLst/>
              <a:gdLst/>
              <a:ahLst/>
              <a:cxnLst/>
              <a:rect l="l" t="t" r="r" b="b"/>
              <a:pathLst>
                <a:path w="589" h="411" extrusionOk="0">
                  <a:moveTo>
                    <a:pt x="181" y="1"/>
                  </a:moveTo>
                  <a:cubicBezTo>
                    <a:pt x="174" y="1"/>
                    <a:pt x="161" y="14"/>
                    <a:pt x="134" y="41"/>
                  </a:cubicBezTo>
                  <a:cubicBezTo>
                    <a:pt x="107" y="41"/>
                    <a:pt x="80" y="68"/>
                    <a:pt x="54" y="94"/>
                  </a:cubicBezTo>
                  <a:cubicBezTo>
                    <a:pt x="0" y="175"/>
                    <a:pt x="54" y="255"/>
                    <a:pt x="107" y="308"/>
                  </a:cubicBezTo>
                  <a:cubicBezTo>
                    <a:pt x="187" y="335"/>
                    <a:pt x="268" y="362"/>
                    <a:pt x="348" y="389"/>
                  </a:cubicBezTo>
                  <a:cubicBezTo>
                    <a:pt x="364" y="404"/>
                    <a:pt x="384" y="411"/>
                    <a:pt x="405" y="411"/>
                  </a:cubicBezTo>
                  <a:cubicBezTo>
                    <a:pt x="457" y="411"/>
                    <a:pt x="516" y="373"/>
                    <a:pt x="535" y="335"/>
                  </a:cubicBezTo>
                  <a:cubicBezTo>
                    <a:pt x="589" y="255"/>
                    <a:pt x="535" y="175"/>
                    <a:pt x="482" y="121"/>
                  </a:cubicBezTo>
                  <a:cubicBezTo>
                    <a:pt x="401" y="94"/>
                    <a:pt x="321" y="68"/>
                    <a:pt x="241" y="41"/>
                  </a:cubicBezTo>
                  <a:lnTo>
                    <a:pt x="187" y="41"/>
                  </a:lnTo>
                  <a:cubicBezTo>
                    <a:pt x="187" y="14"/>
                    <a:pt x="187" y="1"/>
                    <a:pt x="18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649;p43"/>
            <p:cNvSpPr/>
            <p:nvPr/>
          </p:nvSpPr>
          <p:spPr>
            <a:xfrm>
              <a:off x="7996125" y="4660825"/>
              <a:ext cx="61600" cy="25325"/>
            </a:xfrm>
            <a:custGeom>
              <a:avLst/>
              <a:gdLst/>
              <a:ahLst/>
              <a:cxnLst/>
              <a:rect l="l" t="t" r="r" b="b"/>
              <a:pathLst>
                <a:path w="2464" h="1013" extrusionOk="0">
                  <a:moveTo>
                    <a:pt x="161" y="0"/>
                  </a:moveTo>
                  <a:cubicBezTo>
                    <a:pt x="108" y="0"/>
                    <a:pt x="28" y="54"/>
                    <a:pt x="1" y="134"/>
                  </a:cubicBezTo>
                  <a:cubicBezTo>
                    <a:pt x="1" y="188"/>
                    <a:pt x="28" y="295"/>
                    <a:pt x="135" y="295"/>
                  </a:cubicBezTo>
                  <a:cubicBezTo>
                    <a:pt x="563" y="402"/>
                    <a:pt x="991" y="509"/>
                    <a:pt x="1393" y="643"/>
                  </a:cubicBezTo>
                  <a:lnTo>
                    <a:pt x="1446" y="643"/>
                  </a:lnTo>
                  <a:cubicBezTo>
                    <a:pt x="1687" y="723"/>
                    <a:pt x="1982" y="830"/>
                    <a:pt x="2249" y="991"/>
                  </a:cubicBezTo>
                  <a:cubicBezTo>
                    <a:pt x="2265" y="1006"/>
                    <a:pt x="2285" y="1013"/>
                    <a:pt x="2307" y="1013"/>
                  </a:cubicBezTo>
                  <a:cubicBezTo>
                    <a:pt x="2359" y="1013"/>
                    <a:pt x="2418" y="975"/>
                    <a:pt x="2437" y="937"/>
                  </a:cubicBezTo>
                  <a:cubicBezTo>
                    <a:pt x="2463" y="857"/>
                    <a:pt x="2437" y="777"/>
                    <a:pt x="2356" y="723"/>
                  </a:cubicBezTo>
                  <a:cubicBezTo>
                    <a:pt x="1687" y="375"/>
                    <a:pt x="938" y="161"/>
                    <a:pt x="18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650;p43"/>
            <p:cNvSpPr/>
            <p:nvPr/>
          </p:nvSpPr>
          <p:spPr>
            <a:xfrm>
              <a:off x="8087150" y="4698975"/>
              <a:ext cx="36825" cy="29800"/>
            </a:xfrm>
            <a:custGeom>
              <a:avLst/>
              <a:gdLst/>
              <a:ahLst/>
              <a:cxnLst/>
              <a:rect l="l" t="t" r="r" b="b"/>
              <a:pathLst>
                <a:path w="1473" h="1192" extrusionOk="0">
                  <a:moveTo>
                    <a:pt x="161" y="0"/>
                  </a:moveTo>
                  <a:cubicBezTo>
                    <a:pt x="107" y="0"/>
                    <a:pt x="80" y="0"/>
                    <a:pt x="27" y="80"/>
                  </a:cubicBezTo>
                  <a:cubicBezTo>
                    <a:pt x="0" y="134"/>
                    <a:pt x="0" y="241"/>
                    <a:pt x="107" y="268"/>
                  </a:cubicBezTo>
                  <a:cubicBezTo>
                    <a:pt x="375" y="401"/>
                    <a:pt x="616" y="589"/>
                    <a:pt x="830" y="749"/>
                  </a:cubicBezTo>
                  <a:cubicBezTo>
                    <a:pt x="964" y="857"/>
                    <a:pt x="1097" y="990"/>
                    <a:pt x="1231" y="1151"/>
                  </a:cubicBezTo>
                  <a:cubicBezTo>
                    <a:pt x="1271" y="1178"/>
                    <a:pt x="1318" y="1191"/>
                    <a:pt x="1358" y="1191"/>
                  </a:cubicBezTo>
                  <a:cubicBezTo>
                    <a:pt x="1399" y="1191"/>
                    <a:pt x="1432" y="1178"/>
                    <a:pt x="1445" y="1151"/>
                  </a:cubicBezTo>
                  <a:cubicBezTo>
                    <a:pt x="1472" y="1124"/>
                    <a:pt x="1472" y="1071"/>
                    <a:pt x="1472" y="1044"/>
                  </a:cubicBezTo>
                  <a:cubicBezTo>
                    <a:pt x="1472" y="1017"/>
                    <a:pt x="1472" y="990"/>
                    <a:pt x="1445" y="937"/>
                  </a:cubicBezTo>
                  <a:cubicBezTo>
                    <a:pt x="1097" y="535"/>
                    <a:pt x="669" y="268"/>
                    <a:pt x="241" y="54"/>
                  </a:cubicBezTo>
                  <a:cubicBezTo>
                    <a:pt x="214" y="54"/>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651;p43"/>
            <p:cNvSpPr/>
            <p:nvPr/>
          </p:nvSpPr>
          <p:spPr>
            <a:xfrm>
              <a:off x="8077100" y="4691350"/>
              <a:ext cx="45525" cy="35250"/>
            </a:xfrm>
            <a:custGeom>
              <a:avLst/>
              <a:gdLst/>
              <a:ahLst/>
              <a:cxnLst/>
              <a:rect l="l" t="t" r="r" b="b"/>
              <a:pathLst>
                <a:path w="1821" h="1410" extrusionOk="0">
                  <a:moveTo>
                    <a:pt x="125" y="1"/>
                  </a:moveTo>
                  <a:cubicBezTo>
                    <a:pt x="93" y="1"/>
                    <a:pt x="67" y="31"/>
                    <a:pt x="27" y="91"/>
                  </a:cubicBezTo>
                  <a:cubicBezTo>
                    <a:pt x="1" y="144"/>
                    <a:pt x="27" y="251"/>
                    <a:pt x="108" y="278"/>
                  </a:cubicBezTo>
                  <a:cubicBezTo>
                    <a:pt x="429" y="519"/>
                    <a:pt x="803" y="706"/>
                    <a:pt x="1098" y="947"/>
                  </a:cubicBezTo>
                  <a:cubicBezTo>
                    <a:pt x="1285" y="1081"/>
                    <a:pt x="1419" y="1188"/>
                    <a:pt x="1553" y="1349"/>
                  </a:cubicBezTo>
                  <a:cubicBezTo>
                    <a:pt x="1580" y="1389"/>
                    <a:pt x="1620" y="1409"/>
                    <a:pt x="1657" y="1409"/>
                  </a:cubicBezTo>
                  <a:cubicBezTo>
                    <a:pt x="1693" y="1409"/>
                    <a:pt x="1727" y="1389"/>
                    <a:pt x="1740" y="1349"/>
                  </a:cubicBezTo>
                  <a:cubicBezTo>
                    <a:pt x="1821" y="1295"/>
                    <a:pt x="1821" y="1188"/>
                    <a:pt x="1740" y="1162"/>
                  </a:cubicBezTo>
                  <a:cubicBezTo>
                    <a:pt x="1312" y="680"/>
                    <a:pt x="777" y="385"/>
                    <a:pt x="241" y="37"/>
                  </a:cubicBezTo>
                  <a:cubicBezTo>
                    <a:pt x="215" y="37"/>
                    <a:pt x="215" y="11"/>
                    <a:pt x="161" y="11"/>
                  </a:cubicBezTo>
                  <a:cubicBezTo>
                    <a:pt x="148" y="4"/>
                    <a:pt x="136" y="1"/>
                    <a:pt x="12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652;p43"/>
            <p:cNvSpPr/>
            <p:nvPr/>
          </p:nvSpPr>
          <p:spPr>
            <a:xfrm>
              <a:off x="8073750" y="4688925"/>
              <a:ext cx="48875" cy="35000"/>
            </a:xfrm>
            <a:custGeom>
              <a:avLst/>
              <a:gdLst/>
              <a:ahLst/>
              <a:cxnLst/>
              <a:rect l="l" t="t" r="r" b="b"/>
              <a:pathLst>
                <a:path w="1955" h="1400" extrusionOk="0">
                  <a:moveTo>
                    <a:pt x="161" y="1"/>
                  </a:moveTo>
                  <a:cubicBezTo>
                    <a:pt x="135" y="54"/>
                    <a:pt x="81" y="54"/>
                    <a:pt x="27" y="108"/>
                  </a:cubicBezTo>
                  <a:cubicBezTo>
                    <a:pt x="1" y="188"/>
                    <a:pt x="1" y="268"/>
                    <a:pt x="108" y="322"/>
                  </a:cubicBezTo>
                  <a:cubicBezTo>
                    <a:pt x="536" y="536"/>
                    <a:pt x="964" y="777"/>
                    <a:pt x="1339" y="1071"/>
                  </a:cubicBezTo>
                  <a:cubicBezTo>
                    <a:pt x="1446" y="1178"/>
                    <a:pt x="1580" y="1259"/>
                    <a:pt x="1687" y="1339"/>
                  </a:cubicBezTo>
                  <a:cubicBezTo>
                    <a:pt x="1714" y="1379"/>
                    <a:pt x="1754" y="1399"/>
                    <a:pt x="1791" y="1399"/>
                  </a:cubicBezTo>
                  <a:cubicBezTo>
                    <a:pt x="1827" y="1399"/>
                    <a:pt x="1861" y="1379"/>
                    <a:pt x="1874" y="1339"/>
                  </a:cubicBezTo>
                  <a:cubicBezTo>
                    <a:pt x="1955" y="1285"/>
                    <a:pt x="1955" y="1178"/>
                    <a:pt x="1874" y="1151"/>
                  </a:cubicBezTo>
                  <a:cubicBezTo>
                    <a:pt x="1419" y="670"/>
                    <a:pt x="804" y="375"/>
                    <a:pt x="242" y="54"/>
                  </a:cubicBezTo>
                  <a:cubicBezTo>
                    <a:pt x="215" y="54"/>
                    <a:pt x="161" y="1"/>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653;p43"/>
            <p:cNvSpPr/>
            <p:nvPr/>
          </p:nvSpPr>
          <p:spPr>
            <a:xfrm>
              <a:off x="8075750" y="4688925"/>
              <a:ext cx="47550" cy="36500"/>
            </a:xfrm>
            <a:custGeom>
              <a:avLst/>
              <a:gdLst/>
              <a:ahLst/>
              <a:cxnLst/>
              <a:rect l="l" t="t" r="r" b="b"/>
              <a:pathLst>
                <a:path w="1902" h="1460" extrusionOk="0">
                  <a:moveTo>
                    <a:pt x="1099" y="916"/>
                  </a:moveTo>
                  <a:lnTo>
                    <a:pt x="1099" y="916"/>
                  </a:lnTo>
                  <a:cubicBezTo>
                    <a:pt x="1102" y="937"/>
                    <a:pt x="1125" y="937"/>
                    <a:pt x="1125" y="937"/>
                  </a:cubicBezTo>
                  <a:cubicBezTo>
                    <a:pt x="1116" y="930"/>
                    <a:pt x="1108" y="923"/>
                    <a:pt x="1099" y="916"/>
                  </a:cubicBezTo>
                  <a:close/>
                  <a:moveTo>
                    <a:pt x="162" y="1"/>
                  </a:moveTo>
                  <a:cubicBezTo>
                    <a:pt x="81" y="1"/>
                    <a:pt x="55" y="54"/>
                    <a:pt x="28" y="81"/>
                  </a:cubicBezTo>
                  <a:cubicBezTo>
                    <a:pt x="1" y="134"/>
                    <a:pt x="1" y="241"/>
                    <a:pt x="81" y="268"/>
                  </a:cubicBezTo>
                  <a:cubicBezTo>
                    <a:pt x="446" y="476"/>
                    <a:pt x="785" y="659"/>
                    <a:pt x="1099" y="916"/>
                  </a:cubicBezTo>
                  <a:lnTo>
                    <a:pt x="1099" y="916"/>
                  </a:lnTo>
                  <a:cubicBezTo>
                    <a:pt x="1098" y="914"/>
                    <a:pt x="1098" y="912"/>
                    <a:pt x="1098" y="911"/>
                  </a:cubicBezTo>
                  <a:lnTo>
                    <a:pt x="1098" y="911"/>
                  </a:lnTo>
                  <a:cubicBezTo>
                    <a:pt x="1286" y="1044"/>
                    <a:pt x="1473" y="1205"/>
                    <a:pt x="1634" y="1419"/>
                  </a:cubicBezTo>
                  <a:cubicBezTo>
                    <a:pt x="1660" y="1446"/>
                    <a:pt x="1701" y="1459"/>
                    <a:pt x="1737" y="1459"/>
                  </a:cubicBezTo>
                  <a:cubicBezTo>
                    <a:pt x="1774" y="1459"/>
                    <a:pt x="1808" y="1446"/>
                    <a:pt x="1821" y="1419"/>
                  </a:cubicBezTo>
                  <a:cubicBezTo>
                    <a:pt x="1901" y="1339"/>
                    <a:pt x="1901" y="1259"/>
                    <a:pt x="1821" y="1205"/>
                  </a:cubicBezTo>
                  <a:cubicBezTo>
                    <a:pt x="1393" y="696"/>
                    <a:pt x="831" y="348"/>
                    <a:pt x="215" y="27"/>
                  </a:cubicBezTo>
                  <a:cubicBezTo>
                    <a:pt x="188" y="27"/>
                    <a:pt x="162" y="1"/>
                    <a:pt x="162"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654;p43"/>
            <p:cNvSpPr/>
            <p:nvPr/>
          </p:nvSpPr>
          <p:spPr>
            <a:xfrm>
              <a:off x="8062375" y="4683575"/>
              <a:ext cx="60250" cy="41175"/>
            </a:xfrm>
            <a:custGeom>
              <a:avLst/>
              <a:gdLst/>
              <a:ahLst/>
              <a:cxnLst/>
              <a:rect l="l" t="t" r="r" b="b"/>
              <a:pathLst>
                <a:path w="2410" h="1647" extrusionOk="0">
                  <a:moveTo>
                    <a:pt x="161" y="0"/>
                  </a:moveTo>
                  <a:lnTo>
                    <a:pt x="135" y="27"/>
                  </a:lnTo>
                  <a:cubicBezTo>
                    <a:pt x="81" y="27"/>
                    <a:pt x="54" y="54"/>
                    <a:pt x="27" y="81"/>
                  </a:cubicBezTo>
                  <a:cubicBezTo>
                    <a:pt x="1" y="161"/>
                    <a:pt x="1" y="268"/>
                    <a:pt x="81" y="295"/>
                  </a:cubicBezTo>
                  <a:cubicBezTo>
                    <a:pt x="670" y="562"/>
                    <a:pt x="1205" y="857"/>
                    <a:pt x="1687" y="1232"/>
                  </a:cubicBezTo>
                  <a:cubicBezTo>
                    <a:pt x="1874" y="1365"/>
                    <a:pt x="2008" y="1473"/>
                    <a:pt x="2142" y="1606"/>
                  </a:cubicBezTo>
                  <a:cubicBezTo>
                    <a:pt x="2169" y="1633"/>
                    <a:pt x="2209" y="1646"/>
                    <a:pt x="2246" y="1646"/>
                  </a:cubicBezTo>
                  <a:cubicBezTo>
                    <a:pt x="2282" y="1646"/>
                    <a:pt x="2316" y="1633"/>
                    <a:pt x="2329" y="1606"/>
                  </a:cubicBezTo>
                  <a:cubicBezTo>
                    <a:pt x="2410" y="1526"/>
                    <a:pt x="2410" y="1419"/>
                    <a:pt x="2329" y="1392"/>
                  </a:cubicBezTo>
                  <a:cubicBezTo>
                    <a:pt x="1740" y="803"/>
                    <a:pt x="991" y="402"/>
                    <a:pt x="215" y="27"/>
                  </a:cubicBezTo>
                  <a:cubicBezTo>
                    <a:pt x="188" y="27"/>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655;p43"/>
            <p:cNvSpPr/>
            <p:nvPr/>
          </p:nvSpPr>
          <p:spPr>
            <a:xfrm>
              <a:off x="8083125" y="4694275"/>
              <a:ext cx="18100" cy="15300"/>
            </a:xfrm>
            <a:custGeom>
              <a:avLst/>
              <a:gdLst/>
              <a:ahLst/>
              <a:cxnLst/>
              <a:rect l="l" t="t" r="r" b="b"/>
              <a:pathLst>
                <a:path w="724" h="612" extrusionOk="0">
                  <a:moveTo>
                    <a:pt x="188" y="1"/>
                  </a:moveTo>
                  <a:cubicBezTo>
                    <a:pt x="107" y="27"/>
                    <a:pt x="27" y="54"/>
                    <a:pt x="27" y="108"/>
                  </a:cubicBezTo>
                  <a:cubicBezTo>
                    <a:pt x="0" y="161"/>
                    <a:pt x="27" y="268"/>
                    <a:pt x="107" y="295"/>
                  </a:cubicBezTo>
                  <a:lnTo>
                    <a:pt x="509" y="589"/>
                  </a:lnTo>
                  <a:cubicBezTo>
                    <a:pt x="525" y="605"/>
                    <a:pt x="545" y="612"/>
                    <a:pt x="566" y="612"/>
                  </a:cubicBezTo>
                  <a:cubicBezTo>
                    <a:pt x="618" y="612"/>
                    <a:pt x="677" y="574"/>
                    <a:pt x="696" y="536"/>
                  </a:cubicBezTo>
                  <a:cubicBezTo>
                    <a:pt x="723" y="509"/>
                    <a:pt x="723" y="456"/>
                    <a:pt x="723" y="429"/>
                  </a:cubicBezTo>
                  <a:cubicBezTo>
                    <a:pt x="723" y="402"/>
                    <a:pt x="696" y="375"/>
                    <a:pt x="670" y="322"/>
                  </a:cubicBezTo>
                  <a:lnTo>
                    <a:pt x="268" y="27"/>
                  </a:lnTo>
                  <a:cubicBezTo>
                    <a:pt x="241" y="27"/>
                    <a:pt x="241" y="1"/>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656;p43"/>
            <p:cNvSpPr/>
            <p:nvPr/>
          </p:nvSpPr>
          <p:spPr>
            <a:xfrm>
              <a:off x="7759250" y="4654800"/>
              <a:ext cx="437650" cy="477125"/>
            </a:xfrm>
            <a:custGeom>
              <a:avLst/>
              <a:gdLst/>
              <a:ahLst/>
              <a:cxnLst/>
              <a:rect l="l" t="t" r="r" b="b"/>
              <a:pathLst>
                <a:path w="17506" h="19085" extrusionOk="0">
                  <a:moveTo>
                    <a:pt x="6291" y="0"/>
                  </a:moveTo>
                  <a:cubicBezTo>
                    <a:pt x="6585" y="0"/>
                    <a:pt x="6906" y="27"/>
                    <a:pt x="7201" y="81"/>
                  </a:cubicBezTo>
                  <a:cubicBezTo>
                    <a:pt x="8057" y="161"/>
                    <a:pt x="8941" y="295"/>
                    <a:pt x="9770" y="536"/>
                  </a:cubicBezTo>
                  <a:cubicBezTo>
                    <a:pt x="10573" y="777"/>
                    <a:pt x="11376" y="1071"/>
                    <a:pt x="12126" y="1499"/>
                  </a:cubicBezTo>
                  <a:cubicBezTo>
                    <a:pt x="12822" y="1901"/>
                    <a:pt x="13491" y="2409"/>
                    <a:pt x="14026" y="3052"/>
                  </a:cubicBezTo>
                  <a:cubicBezTo>
                    <a:pt x="14294" y="3346"/>
                    <a:pt x="14561" y="3694"/>
                    <a:pt x="14749" y="4042"/>
                  </a:cubicBezTo>
                  <a:cubicBezTo>
                    <a:pt x="14883" y="4256"/>
                    <a:pt x="14990" y="4444"/>
                    <a:pt x="15097" y="4658"/>
                  </a:cubicBezTo>
                  <a:cubicBezTo>
                    <a:pt x="15204" y="4899"/>
                    <a:pt x="15284" y="5086"/>
                    <a:pt x="15391" y="5327"/>
                  </a:cubicBezTo>
                  <a:cubicBezTo>
                    <a:pt x="15766" y="6183"/>
                    <a:pt x="16033" y="7120"/>
                    <a:pt x="16141" y="8110"/>
                  </a:cubicBezTo>
                  <a:cubicBezTo>
                    <a:pt x="16221" y="8994"/>
                    <a:pt x="16221" y="9931"/>
                    <a:pt x="16087" y="10841"/>
                  </a:cubicBezTo>
                  <a:cubicBezTo>
                    <a:pt x="16033" y="11269"/>
                    <a:pt x="15900" y="11724"/>
                    <a:pt x="15766" y="12152"/>
                  </a:cubicBezTo>
                  <a:cubicBezTo>
                    <a:pt x="15632" y="12580"/>
                    <a:pt x="15418" y="12982"/>
                    <a:pt x="15230" y="13383"/>
                  </a:cubicBezTo>
                  <a:cubicBezTo>
                    <a:pt x="14802" y="14213"/>
                    <a:pt x="14187" y="14962"/>
                    <a:pt x="13491" y="15605"/>
                  </a:cubicBezTo>
                  <a:cubicBezTo>
                    <a:pt x="12741" y="16301"/>
                    <a:pt x="11885" y="16863"/>
                    <a:pt x="10948" y="17291"/>
                  </a:cubicBezTo>
                  <a:cubicBezTo>
                    <a:pt x="10466" y="17505"/>
                    <a:pt x="10011" y="17693"/>
                    <a:pt x="9503" y="17826"/>
                  </a:cubicBezTo>
                  <a:cubicBezTo>
                    <a:pt x="8994" y="17960"/>
                    <a:pt x="8512" y="18094"/>
                    <a:pt x="8004" y="18201"/>
                  </a:cubicBezTo>
                  <a:cubicBezTo>
                    <a:pt x="6960" y="18362"/>
                    <a:pt x="5889" y="18442"/>
                    <a:pt x="4845" y="18442"/>
                  </a:cubicBezTo>
                  <a:cubicBezTo>
                    <a:pt x="3775" y="18415"/>
                    <a:pt x="2758" y="18308"/>
                    <a:pt x="1687" y="18148"/>
                  </a:cubicBezTo>
                  <a:cubicBezTo>
                    <a:pt x="1098" y="18041"/>
                    <a:pt x="536" y="17933"/>
                    <a:pt x="1" y="17800"/>
                  </a:cubicBezTo>
                  <a:lnTo>
                    <a:pt x="1" y="17800"/>
                  </a:lnTo>
                  <a:cubicBezTo>
                    <a:pt x="750" y="18148"/>
                    <a:pt x="1500" y="18415"/>
                    <a:pt x="2383" y="18629"/>
                  </a:cubicBezTo>
                  <a:cubicBezTo>
                    <a:pt x="3507" y="18897"/>
                    <a:pt x="4765" y="19084"/>
                    <a:pt x="5996" y="19084"/>
                  </a:cubicBezTo>
                  <a:cubicBezTo>
                    <a:pt x="6532" y="19084"/>
                    <a:pt x="7094" y="19031"/>
                    <a:pt x="7709" y="18977"/>
                  </a:cubicBezTo>
                  <a:cubicBezTo>
                    <a:pt x="8191" y="18897"/>
                    <a:pt x="8726" y="18843"/>
                    <a:pt x="9235" y="18763"/>
                  </a:cubicBezTo>
                  <a:cubicBezTo>
                    <a:pt x="10306" y="18576"/>
                    <a:pt x="11323" y="18308"/>
                    <a:pt x="12206" y="17933"/>
                  </a:cubicBezTo>
                  <a:cubicBezTo>
                    <a:pt x="13196" y="17532"/>
                    <a:pt x="14053" y="16997"/>
                    <a:pt x="14802" y="16354"/>
                  </a:cubicBezTo>
                  <a:cubicBezTo>
                    <a:pt x="15150" y="16033"/>
                    <a:pt x="15525" y="15658"/>
                    <a:pt x="15819" y="15230"/>
                  </a:cubicBezTo>
                  <a:cubicBezTo>
                    <a:pt x="16141" y="14829"/>
                    <a:pt x="16435" y="14347"/>
                    <a:pt x="16676" y="13812"/>
                  </a:cubicBezTo>
                  <a:cubicBezTo>
                    <a:pt x="17104" y="12848"/>
                    <a:pt x="17372" y="11777"/>
                    <a:pt x="17425" y="10573"/>
                  </a:cubicBezTo>
                  <a:cubicBezTo>
                    <a:pt x="17506" y="9476"/>
                    <a:pt x="17372" y="8298"/>
                    <a:pt x="17104" y="7174"/>
                  </a:cubicBezTo>
                  <a:cubicBezTo>
                    <a:pt x="16970" y="6638"/>
                    <a:pt x="16810" y="6103"/>
                    <a:pt x="16569" y="5568"/>
                  </a:cubicBezTo>
                  <a:cubicBezTo>
                    <a:pt x="16328" y="4979"/>
                    <a:pt x="16087" y="4524"/>
                    <a:pt x="15819" y="4096"/>
                  </a:cubicBezTo>
                  <a:cubicBezTo>
                    <a:pt x="15552" y="3641"/>
                    <a:pt x="15204" y="3212"/>
                    <a:pt x="14829" y="2811"/>
                  </a:cubicBezTo>
                  <a:cubicBezTo>
                    <a:pt x="14615" y="2624"/>
                    <a:pt x="14401" y="2409"/>
                    <a:pt x="14160" y="2249"/>
                  </a:cubicBezTo>
                  <a:cubicBezTo>
                    <a:pt x="13785" y="1901"/>
                    <a:pt x="13330" y="1633"/>
                    <a:pt x="12929" y="1419"/>
                  </a:cubicBezTo>
                  <a:lnTo>
                    <a:pt x="12875" y="1419"/>
                  </a:lnTo>
                  <a:cubicBezTo>
                    <a:pt x="12688" y="1285"/>
                    <a:pt x="12447" y="1178"/>
                    <a:pt x="12206" y="1071"/>
                  </a:cubicBezTo>
                  <a:cubicBezTo>
                    <a:pt x="12179" y="1071"/>
                    <a:pt x="12152" y="1044"/>
                    <a:pt x="12126" y="1044"/>
                  </a:cubicBezTo>
                  <a:cubicBezTo>
                    <a:pt x="11885" y="937"/>
                    <a:pt x="11671" y="830"/>
                    <a:pt x="11483" y="777"/>
                  </a:cubicBezTo>
                  <a:cubicBezTo>
                    <a:pt x="11323" y="696"/>
                    <a:pt x="11109" y="670"/>
                    <a:pt x="10948" y="616"/>
                  </a:cubicBezTo>
                  <a:lnTo>
                    <a:pt x="10654" y="509"/>
                  </a:lnTo>
                  <a:lnTo>
                    <a:pt x="10252" y="402"/>
                  </a:lnTo>
                  <a:cubicBezTo>
                    <a:pt x="9797" y="268"/>
                    <a:pt x="9315" y="215"/>
                    <a:pt x="8807" y="134"/>
                  </a:cubicBezTo>
                  <a:cubicBezTo>
                    <a:pt x="8512" y="81"/>
                    <a:pt x="8138" y="27"/>
                    <a:pt x="7709" y="27"/>
                  </a:cubicBezTo>
                  <a:lnTo>
                    <a:pt x="7388" y="27"/>
                  </a:lnTo>
                  <a:cubicBezTo>
                    <a:pt x="7254" y="0"/>
                    <a:pt x="7120" y="0"/>
                    <a:pt x="7040" y="0"/>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657;p43"/>
            <p:cNvSpPr/>
            <p:nvPr/>
          </p:nvSpPr>
          <p:spPr>
            <a:xfrm>
              <a:off x="7869675" y="4952575"/>
              <a:ext cx="47525" cy="31325"/>
            </a:xfrm>
            <a:custGeom>
              <a:avLst/>
              <a:gdLst/>
              <a:ahLst/>
              <a:cxnLst/>
              <a:rect l="l" t="t" r="r" b="b"/>
              <a:pathLst>
                <a:path w="1901" h="1253" extrusionOk="0">
                  <a:moveTo>
                    <a:pt x="964" y="0"/>
                  </a:moveTo>
                  <a:cubicBezTo>
                    <a:pt x="830" y="27"/>
                    <a:pt x="750" y="80"/>
                    <a:pt x="616" y="134"/>
                  </a:cubicBezTo>
                  <a:cubicBezTo>
                    <a:pt x="535" y="161"/>
                    <a:pt x="482" y="241"/>
                    <a:pt x="402" y="268"/>
                  </a:cubicBezTo>
                  <a:cubicBezTo>
                    <a:pt x="375" y="295"/>
                    <a:pt x="295" y="348"/>
                    <a:pt x="268" y="375"/>
                  </a:cubicBezTo>
                  <a:cubicBezTo>
                    <a:pt x="241" y="375"/>
                    <a:pt x="241" y="402"/>
                    <a:pt x="134" y="428"/>
                  </a:cubicBezTo>
                  <a:cubicBezTo>
                    <a:pt x="134" y="428"/>
                    <a:pt x="107" y="482"/>
                    <a:pt x="107" y="509"/>
                  </a:cubicBezTo>
                  <a:cubicBezTo>
                    <a:pt x="107" y="535"/>
                    <a:pt x="54" y="535"/>
                    <a:pt x="54" y="562"/>
                  </a:cubicBezTo>
                  <a:cubicBezTo>
                    <a:pt x="54" y="616"/>
                    <a:pt x="27" y="643"/>
                    <a:pt x="27" y="669"/>
                  </a:cubicBezTo>
                  <a:lnTo>
                    <a:pt x="27" y="696"/>
                  </a:lnTo>
                  <a:lnTo>
                    <a:pt x="27" y="776"/>
                  </a:lnTo>
                  <a:cubicBezTo>
                    <a:pt x="0" y="803"/>
                    <a:pt x="0" y="830"/>
                    <a:pt x="0" y="910"/>
                  </a:cubicBezTo>
                  <a:cubicBezTo>
                    <a:pt x="0" y="937"/>
                    <a:pt x="27" y="1017"/>
                    <a:pt x="54" y="1044"/>
                  </a:cubicBezTo>
                  <a:cubicBezTo>
                    <a:pt x="54" y="1071"/>
                    <a:pt x="107" y="1071"/>
                    <a:pt x="134" y="1071"/>
                  </a:cubicBezTo>
                  <a:cubicBezTo>
                    <a:pt x="161" y="1098"/>
                    <a:pt x="188" y="1098"/>
                    <a:pt x="241" y="1151"/>
                  </a:cubicBezTo>
                  <a:cubicBezTo>
                    <a:pt x="357" y="1209"/>
                    <a:pt x="500" y="1253"/>
                    <a:pt x="642" y="1253"/>
                  </a:cubicBezTo>
                  <a:cubicBezTo>
                    <a:pt x="696" y="1253"/>
                    <a:pt x="751" y="1246"/>
                    <a:pt x="803" y="1231"/>
                  </a:cubicBezTo>
                  <a:cubicBezTo>
                    <a:pt x="1231" y="1151"/>
                    <a:pt x="1606" y="803"/>
                    <a:pt x="1874" y="375"/>
                  </a:cubicBezTo>
                  <a:cubicBezTo>
                    <a:pt x="1901" y="295"/>
                    <a:pt x="1901" y="214"/>
                    <a:pt x="1847" y="134"/>
                  </a:cubicBezTo>
                  <a:cubicBezTo>
                    <a:pt x="1814" y="123"/>
                    <a:pt x="1780" y="116"/>
                    <a:pt x="1749" y="116"/>
                  </a:cubicBezTo>
                  <a:cubicBezTo>
                    <a:pt x="1705" y="116"/>
                    <a:pt x="1664" y="129"/>
                    <a:pt x="1633" y="161"/>
                  </a:cubicBezTo>
                  <a:cubicBezTo>
                    <a:pt x="1606" y="80"/>
                    <a:pt x="1472" y="0"/>
                    <a:pt x="1365" y="0"/>
                  </a:cubicBezTo>
                  <a:close/>
                </a:path>
              </a:pathLst>
            </a:custGeom>
            <a:solidFill>
              <a:srgbClr val="FF6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658;p43"/>
            <p:cNvSpPr/>
            <p:nvPr/>
          </p:nvSpPr>
          <p:spPr>
            <a:xfrm>
              <a:off x="7848250" y="4911750"/>
              <a:ext cx="81675" cy="76575"/>
            </a:xfrm>
            <a:custGeom>
              <a:avLst/>
              <a:gdLst/>
              <a:ahLst/>
              <a:cxnLst/>
              <a:rect l="l" t="t" r="r" b="b"/>
              <a:pathLst>
                <a:path w="3267" h="3063" extrusionOk="0">
                  <a:moveTo>
                    <a:pt x="1981" y="1720"/>
                  </a:moveTo>
                  <a:cubicBezTo>
                    <a:pt x="2042" y="1720"/>
                    <a:pt x="2102" y="1727"/>
                    <a:pt x="2169" y="1740"/>
                  </a:cubicBezTo>
                  <a:cubicBezTo>
                    <a:pt x="2276" y="1767"/>
                    <a:pt x="2329" y="1767"/>
                    <a:pt x="2436" y="1847"/>
                  </a:cubicBezTo>
                  <a:cubicBezTo>
                    <a:pt x="2490" y="1874"/>
                    <a:pt x="2570" y="1901"/>
                    <a:pt x="2597" y="1981"/>
                  </a:cubicBezTo>
                  <a:cubicBezTo>
                    <a:pt x="2570" y="2035"/>
                    <a:pt x="2543" y="2061"/>
                    <a:pt x="2490" y="2142"/>
                  </a:cubicBezTo>
                  <a:cubicBezTo>
                    <a:pt x="2436" y="2249"/>
                    <a:pt x="2356" y="2302"/>
                    <a:pt x="2276" y="2409"/>
                  </a:cubicBezTo>
                  <a:lnTo>
                    <a:pt x="2195" y="2463"/>
                  </a:lnTo>
                  <a:cubicBezTo>
                    <a:pt x="2088" y="2543"/>
                    <a:pt x="2008" y="2597"/>
                    <a:pt x="1901" y="2650"/>
                  </a:cubicBezTo>
                  <a:cubicBezTo>
                    <a:pt x="1794" y="2677"/>
                    <a:pt x="1660" y="2704"/>
                    <a:pt x="1553" y="2704"/>
                  </a:cubicBezTo>
                  <a:cubicBezTo>
                    <a:pt x="1473" y="2704"/>
                    <a:pt x="1366" y="2704"/>
                    <a:pt x="1232" y="2677"/>
                  </a:cubicBezTo>
                  <a:cubicBezTo>
                    <a:pt x="1125" y="2624"/>
                    <a:pt x="1018" y="2597"/>
                    <a:pt x="964" y="2543"/>
                  </a:cubicBezTo>
                  <a:lnTo>
                    <a:pt x="991" y="2543"/>
                  </a:lnTo>
                  <a:lnTo>
                    <a:pt x="964" y="2490"/>
                  </a:lnTo>
                  <a:lnTo>
                    <a:pt x="937" y="2490"/>
                  </a:lnTo>
                  <a:cubicBezTo>
                    <a:pt x="937" y="2490"/>
                    <a:pt x="964" y="2463"/>
                    <a:pt x="964" y="2409"/>
                  </a:cubicBezTo>
                  <a:cubicBezTo>
                    <a:pt x="991" y="2329"/>
                    <a:pt x="991" y="2276"/>
                    <a:pt x="1018" y="2222"/>
                  </a:cubicBezTo>
                  <a:cubicBezTo>
                    <a:pt x="1071" y="2168"/>
                    <a:pt x="1125" y="2115"/>
                    <a:pt x="1152" y="2061"/>
                  </a:cubicBezTo>
                  <a:lnTo>
                    <a:pt x="1205" y="2035"/>
                  </a:lnTo>
                  <a:cubicBezTo>
                    <a:pt x="1259" y="1954"/>
                    <a:pt x="1339" y="1928"/>
                    <a:pt x="1392" y="1874"/>
                  </a:cubicBezTo>
                  <a:cubicBezTo>
                    <a:pt x="1553" y="1794"/>
                    <a:pt x="1660" y="1767"/>
                    <a:pt x="1794" y="1740"/>
                  </a:cubicBezTo>
                  <a:cubicBezTo>
                    <a:pt x="1861" y="1727"/>
                    <a:pt x="1921" y="1720"/>
                    <a:pt x="1981" y="1720"/>
                  </a:cubicBezTo>
                  <a:close/>
                  <a:moveTo>
                    <a:pt x="81" y="0"/>
                  </a:moveTo>
                  <a:lnTo>
                    <a:pt x="81" y="27"/>
                  </a:lnTo>
                  <a:cubicBezTo>
                    <a:pt x="1" y="696"/>
                    <a:pt x="27" y="1312"/>
                    <a:pt x="161" y="1794"/>
                  </a:cubicBezTo>
                  <a:cubicBezTo>
                    <a:pt x="295" y="2249"/>
                    <a:pt x="536" y="2597"/>
                    <a:pt x="804" y="2811"/>
                  </a:cubicBezTo>
                  <a:cubicBezTo>
                    <a:pt x="857" y="2838"/>
                    <a:pt x="937" y="2918"/>
                    <a:pt x="991" y="2945"/>
                  </a:cubicBezTo>
                  <a:cubicBezTo>
                    <a:pt x="1071" y="2971"/>
                    <a:pt x="1125" y="2998"/>
                    <a:pt x="1205" y="2998"/>
                  </a:cubicBezTo>
                  <a:cubicBezTo>
                    <a:pt x="1303" y="3037"/>
                    <a:pt x="1401" y="3062"/>
                    <a:pt x="1499" y="3062"/>
                  </a:cubicBezTo>
                  <a:cubicBezTo>
                    <a:pt x="1535" y="3062"/>
                    <a:pt x="1571" y="3059"/>
                    <a:pt x="1607" y="3052"/>
                  </a:cubicBezTo>
                  <a:cubicBezTo>
                    <a:pt x="1874" y="2998"/>
                    <a:pt x="2169" y="2918"/>
                    <a:pt x="2410" y="2677"/>
                  </a:cubicBezTo>
                  <a:lnTo>
                    <a:pt x="2436" y="2650"/>
                  </a:lnTo>
                  <a:cubicBezTo>
                    <a:pt x="2677" y="2409"/>
                    <a:pt x="2865" y="2115"/>
                    <a:pt x="2998" y="1740"/>
                  </a:cubicBezTo>
                  <a:cubicBezTo>
                    <a:pt x="3079" y="1526"/>
                    <a:pt x="3132" y="1312"/>
                    <a:pt x="3159" y="1071"/>
                  </a:cubicBezTo>
                  <a:cubicBezTo>
                    <a:pt x="3239" y="857"/>
                    <a:pt x="3266" y="643"/>
                    <a:pt x="3239" y="322"/>
                  </a:cubicBezTo>
                  <a:cubicBezTo>
                    <a:pt x="2195" y="188"/>
                    <a:pt x="1125" y="134"/>
                    <a:pt x="81"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659;p43"/>
            <p:cNvSpPr/>
            <p:nvPr/>
          </p:nvSpPr>
          <p:spPr>
            <a:xfrm>
              <a:off x="8025575" y="4878950"/>
              <a:ext cx="38175" cy="60925"/>
            </a:xfrm>
            <a:custGeom>
              <a:avLst/>
              <a:gdLst/>
              <a:ahLst/>
              <a:cxnLst/>
              <a:rect l="l" t="t" r="r" b="b"/>
              <a:pathLst>
                <a:path w="1527" h="2437" extrusionOk="0">
                  <a:moveTo>
                    <a:pt x="723" y="1"/>
                  </a:moveTo>
                  <a:cubicBezTo>
                    <a:pt x="322" y="1"/>
                    <a:pt x="1" y="563"/>
                    <a:pt x="27" y="1232"/>
                  </a:cubicBezTo>
                  <a:cubicBezTo>
                    <a:pt x="54" y="1901"/>
                    <a:pt x="402" y="2437"/>
                    <a:pt x="804" y="2437"/>
                  </a:cubicBezTo>
                  <a:cubicBezTo>
                    <a:pt x="1205" y="2437"/>
                    <a:pt x="1526" y="1875"/>
                    <a:pt x="1499" y="1205"/>
                  </a:cubicBezTo>
                  <a:cubicBezTo>
                    <a:pt x="1473" y="536"/>
                    <a:pt x="1125" y="1"/>
                    <a:pt x="723"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660;p43"/>
            <p:cNvSpPr/>
            <p:nvPr/>
          </p:nvSpPr>
          <p:spPr>
            <a:xfrm>
              <a:off x="7748550" y="4872950"/>
              <a:ext cx="37500" cy="61575"/>
            </a:xfrm>
            <a:custGeom>
              <a:avLst/>
              <a:gdLst/>
              <a:ahLst/>
              <a:cxnLst/>
              <a:rect l="l" t="t" r="r" b="b"/>
              <a:pathLst>
                <a:path w="1500" h="2463" extrusionOk="0">
                  <a:moveTo>
                    <a:pt x="696" y="0"/>
                  </a:moveTo>
                  <a:cubicBezTo>
                    <a:pt x="295" y="0"/>
                    <a:pt x="1" y="589"/>
                    <a:pt x="1" y="1258"/>
                  </a:cubicBezTo>
                  <a:cubicBezTo>
                    <a:pt x="27" y="1927"/>
                    <a:pt x="375" y="2463"/>
                    <a:pt x="777" y="2463"/>
                  </a:cubicBezTo>
                  <a:cubicBezTo>
                    <a:pt x="1178" y="2463"/>
                    <a:pt x="1499" y="1874"/>
                    <a:pt x="1473" y="1205"/>
                  </a:cubicBezTo>
                  <a:cubicBezTo>
                    <a:pt x="1446" y="535"/>
                    <a:pt x="1098" y="0"/>
                    <a:pt x="696"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661;p43"/>
            <p:cNvSpPr/>
            <p:nvPr/>
          </p:nvSpPr>
          <p:spPr>
            <a:xfrm>
              <a:off x="8019550" y="4802175"/>
              <a:ext cx="74300" cy="43050"/>
            </a:xfrm>
            <a:custGeom>
              <a:avLst/>
              <a:gdLst/>
              <a:ahLst/>
              <a:cxnLst/>
              <a:rect l="l" t="t" r="r" b="b"/>
              <a:pathLst>
                <a:path w="2972" h="1722" extrusionOk="0">
                  <a:moveTo>
                    <a:pt x="856" y="1"/>
                  </a:moveTo>
                  <a:cubicBezTo>
                    <a:pt x="490" y="1"/>
                    <a:pt x="212" y="113"/>
                    <a:pt x="135" y="315"/>
                  </a:cubicBezTo>
                  <a:cubicBezTo>
                    <a:pt x="1" y="690"/>
                    <a:pt x="509" y="1225"/>
                    <a:pt x="1232" y="1520"/>
                  </a:cubicBezTo>
                  <a:cubicBezTo>
                    <a:pt x="1555" y="1658"/>
                    <a:pt x="1873" y="1722"/>
                    <a:pt x="2141" y="1722"/>
                  </a:cubicBezTo>
                  <a:cubicBezTo>
                    <a:pt x="2495" y="1722"/>
                    <a:pt x="2762" y="1610"/>
                    <a:pt x="2838" y="1412"/>
                  </a:cubicBezTo>
                  <a:cubicBezTo>
                    <a:pt x="2972" y="1038"/>
                    <a:pt x="2463" y="502"/>
                    <a:pt x="1740" y="181"/>
                  </a:cubicBezTo>
                  <a:cubicBezTo>
                    <a:pt x="1427" y="58"/>
                    <a:pt x="1119" y="1"/>
                    <a:pt x="856"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662;p43"/>
            <p:cNvSpPr/>
            <p:nvPr/>
          </p:nvSpPr>
          <p:spPr>
            <a:xfrm>
              <a:off x="7732500" y="4800150"/>
              <a:ext cx="75625" cy="40150"/>
            </a:xfrm>
            <a:custGeom>
              <a:avLst/>
              <a:gdLst/>
              <a:ahLst/>
              <a:cxnLst/>
              <a:rect l="l" t="t" r="r" b="b"/>
              <a:pathLst>
                <a:path w="3025" h="1606" extrusionOk="0">
                  <a:moveTo>
                    <a:pt x="2033" y="0"/>
                  </a:moveTo>
                  <a:cubicBezTo>
                    <a:pt x="1814" y="0"/>
                    <a:pt x="1568" y="33"/>
                    <a:pt x="1312" y="102"/>
                  </a:cubicBezTo>
                  <a:cubicBezTo>
                    <a:pt x="536" y="343"/>
                    <a:pt x="0" y="851"/>
                    <a:pt x="107" y="1226"/>
                  </a:cubicBezTo>
                  <a:cubicBezTo>
                    <a:pt x="181" y="1467"/>
                    <a:pt x="551" y="1605"/>
                    <a:pt x="1029" y="1605"/>
                  </a:cubicBezTo>
                  <a:cubicBezTo>
                    <a:pt x="1241" y="1605"/>
                    <a:pt x="1475" y="1578"/>
                    <a:pt x="1713" y="1520"/>
                  </a:cubicBezTo>
                  <a:cubicBezTo>
                    <a:pt x="2489" y="1279"/>
                    <a:pt x="3025" y="771"/>
                    <a:pt x="2918" y="423"/>
                  </a:cubicBezTo>
                  <a:cubicBezTo>
                    <a:pt x="2845" y="150"/>
                    <a:pt x="2499" y="0"/>
                    <a:pt x="2033"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663;p43"/>
            <p:cNvSpPr/>
            <p:nvPr/>
          </p:nvSpPr>
          <p:spPr>
            <a:xfrm>
              <a:off x="8049675" y="4940650"/>
              <a:ext cx="56225" cy="55000"/>
            </a:xfrm>
            <a:custGeom>
              <a:avLst/>
              <a:gdLst/>
              <a:ahLst/>
              <a:cxnLst/>
              <a:rect l="l" t="t" r="r" b="b"/>
              <a:pathLst>
                <a:path w="2249" h="2200" extrusionOk="0">
                  <a:moveTo>
                    <a:pt x="1031" y="1"/>
                  </a:moveTo>
                  <a:cubicBezTo>
                    <a:pt x="888" y="1"/>
                    <a:pt x="758" y="45"/>
                    <a:pt x="643" y="102"/>
                  </a:cubicBezTo>
                  <a:cubicBezTo>
                    <a:pt x="535" y="183"/>
                    <a:pt x="455" y="210"/>
                    <a:pt x="402" y="290"/>
                  </a:cubicBezTo>
                  <a:cubicBezTo>
                    <a:pt x="161" y="424"/>
                    <a:pt x="27" y="745"/>
                    <a:pt x="27" y="1012"/>
                  </a:cubicBezTo>
                  <a:cubicBezTo>
                    <a:pt x="0" y="1307"/>
                    <a:pt x="80" y="1575"/>
                    <a:pt x="295" y="1815"/>
                  </a:cubicBezTo>
                  <a:cubicBezTo>
                    <a:pt x="455" y="2056"/>
                    <a:pt x="723" y="2163"/>
                    <a:pt x="1017" y="2190"/>
                  </a:cubicBezTo>
                  <a:cubicBezTo>
                    <a:pt x="1068" y="2196"/>
                    <a:pt x="1118" y="2200"/>
                    <a:pt x="1168" y="2200"/>
                  </a:cubicBezTo>
                  <a:cubicBezTo>
                    <a:pt x="1329" y="2200"/>
                    <a:pt x="1483" y="2165"/>
                    <a:pt x="1606" y="2083"/>
                  </a:cubicBezTo>
                  <a:cubicBezTo>
                    <a:pt x="1660" y="2030"/>
                    <a:pt x="1767" y="1976"/>
                    <a:pt x="1847" y="1923"/>
                  </a:cubicBezTo>
                  <a:cubicBezTo>
                    <a:pt x="2061" y="1789"/>
                    <a:pt x="2195" y="1441"/>
                    <a:pt x="2195" y="1173"/>
                  </a:cubicBezTo>
                  <a:cubicBezTo>
                    <a:pt x="2248" y="879"/>
                    <a:pt x="2141" y="611"/>
                    <a:pt x="1927" y="370"/>
                  </a:cubicBezTo>
                  <a:cubicBezTo>
                    <a:pt x="1767" y="156"/>
                    <a:pt x="1499" y="49"/>
                    <a:pt x="1205" y="22"/>
                  </a:cubicBezTo>
                  <a:cubicBezTo>
                    <a:pt x="1145" y="7"/>
                    <a:pt x="1087" y="1"/>
                    <a:pt x="1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664;p43"/>
            <p:cNvSpPr/>
            <p:nvPr/>
          </p:nvSpPr>
          <p:spPr>
            <a:xfrm>
              <a:off x="7701700" y="4923925"/>
              <a:ext cx="56250" cy="55000"/>
            </a:xfrm>
            <a:custGeom>
              <a:avLst/>
              <a:gdLst/>
              <a:ahLst/>
              <a:cxnLst/>
              <a:rect l="l" t="t" r="r" b="b"/>
              <a:pathLst>
                <a:path w="2250" h="2200" extrusionOk="0">
                  <a:moveTo>
                    <a:pt x="1032" y="0"/>
                  </a:moveTo>
                  <a:cubicBezTo>
                    <a:pt x="889" y="0"/>
                    <a:pt x="759" y="44"/>
                    <a:pt x="643" y="102"/>
                  </a:cubicBezTo>
                  <a:cubicBezTo>
                    <a:pt x="536" y="183"/>
                    <a:pt x="456" y="209"/>
                    <a:pt x="402" y="290"/>
                  </a:cubicBezTo>
                  <a:cubicBezTo>
                    <a:pt x="162" y="424"/>
                    <a:pt x="28" y="745"/>
                    <a:pt x="28" y="1012"/>
                  </a:cubicBezTo>
                  <a:cubicBezTo>
                    <a:pt x="1" y="1307"/>
                    <a:pt x="81" y="1574"/>
                    <a:pt x="295" y="1815"/>
                  </a:cubicBezTo>
                  <a:cubicBezTo>
                    <a:pt x="456" y="2056"/>
                    <a:pt x="724" y="2163"/>
                    <a:pt x="1045" y="2190"/>
                  </a:cubicBezTo>
                  <a:cubicBezTo>
                    <a:pt x="1089" y="2196"/>
                    <a:pt x="1135" y="2200"/>
                    <a:pt x="1181" y="2200"/>
                  </a:cubicBezTo>
                  <a:cubicBezTo>
                    <a:pt x="1330" y="2200"/>
                    <a:pt x="1484" y="2165"/>
                    <a:pt x="1607" y="2083"/>
                  </a:cubicBezTo>
                  <a:cubicBezTo>
                    <a:pt x="1660" y="2029"/>
                    <a:pt x="1768" y="1976"/>
                    <a:pt x="1848" y="1922"/>
                  </a:cubicBezTo>
                  <a:cubicBezTo>
                    <a:pt x="2062" y="1789"/>
                    <a:pt x="2196" y="1441"/>
                    <a:pt x="2196" y="1173"/>
                  </a:cubicBezTo>
                  <a:cubicBezTo>
                    <a:pt x="2249" y="879"/>
                    <a:pt x="2142" y="611"/>
                    <a:pt x="1928" y="370"/>
                  </a:cubicBezTo>
                  <a:cubicBezTo>
                    <a:pt x="1768" y="156"/>
                    <a:pt x="1500" y="49"/>
                    <a:pt x="1205" y="22"/>
                  </a:cubicBezTo>
                  <a:cubicBezTo>
                    <a:pt x="1146" y="7"/>
                    <a:pt x="1088" y="0"/>
                    <a:pt x="1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6578;p43"/>
          <p:cNvGrpSpPr/>
          <p:nvPr/>
        </p:nvGrpSpPr>
        <p:grpSpPr>
          <a:xfrm>
            <a:off x="2953391" y="292244"/>
            <a:ext cx="824220" cy="1034836"/>
            <a:chOff x="7579250" y="4405875"/>
            <a:chExt cx="916750" cy="1110800"/>
          </a:xfrm>
        </p:grpSpPr>
        <p:sp>
          <p:nvSpPr>
            <p:cNvPr id="257" name="Google Shape;6579;p43"/>
            <p:cNvSpPr/>
            <p:nvPr/>
          </p:nvSpPr>
          <p:spPr>
            <a:xfrm>
              <a:off x="7579250" y="4405875"/>
              <a:ext cx="916750" cy="1110800"/>
            </a:xfrm>
            <a:custGeom>
              <a:avLst/>
              <a:gdLst/>
              <a:ahLst/>
              <a:cxnLst/>
              <a:rect l="l" t="t" r="r" b="b"/>
              <a:pathLst>
                <a:path w="36670" h="44432" extrusionOk="0">
                  <a:moveTo>
                    <a:pt x="19326" y="1"/>
                  </a:moveTo>
                  <a:cubicBezTo>
                    <a:pt x="16944" y="1"/>
                    <a:pt x="15043" y="1928"/>
                    <a:pt x="15043" y="4283"/>
                  </a:cubicBezTo>
                  <a:cubicBezTo>
                    <a:pt x="15043" y="4738"/>
                    <a:pt x="15097" y="5220"/>
                    <a:pt x="15257" y="5675"/>
                  </a:cubicBezTo>
                  <a:cubicBezTo>
                    <a:pt x="15231" y="5755"/>
                    <a:pt x="15231" y="5809"/>
                    <a:pt x="15204" y="5836"/>
                  </a:cubicBezTo>
                  <a:lnTo>
                    <a:pt x="14535" y="5836"/>
                  </a:lnTo>
                  <a:cubicBezTo>
                    <a:pt x="14160" y="5836"/>
                    <a:pt x="13839" y="5836"/>
                    <a:pt x="13464" y="5889"/>
                  </a:cubicBezTo>
                  <a:cubicBezTo>
                    <a:pt x="13464" y="5836"/>
                    <a:pt x="13437" y="5809"/>
                    <a:pt x="13437" y="5782"/>
                  </a:cubicBezTo>
                  <a:cubicBezTo>
                    <a:pt x="13518" y="5407"/>
                    <a:pt x="13598" y="5006"/>
                    <a:pt x="13598" y="4604"/>
                  </a:cubicBezTo>
                  <a:cubicBezTo>
                    <a:pt x="13598" y="2222"/>
                    <a:pt x="11644" y="322"/>
                    <a:pt x="9315" y="322"/>
                  </a:cubicBezTo>
                  <a:cubicBezTo>
                    <a:pt x="6960" y="322"/>
                    <a:pt x="5033" y="2276"/>
                    <a:pt x="5033" y="4604"/>
                  </a:cubicBezTo>
                  <a:cubicBezTo>
                    <a:pt x="5033" y="5969"/>
                    <a:pt x="5702" y="7227"/>
                    <a:pt x="6692" y="8030"/>
                  </a:cubicBezTo>
                  <a:cubicBezTo>
                    <a:pt x="5809" y="8566"/>
                    <a:pt x="4953" y="9235"/>
                    <a:pt x="4230" y="9931"/>
                  </a:cubicBezTo>
                  <a:cubicBezTo>
                    <a:pt x="3668" y="10520"/>
                    <a:pt x="3132" y="11162"/>
                    <a:pt x="2677" y="11831"/>
                  </a:cubicBezTo>
                  <a:cubicBezTo>
                    <a:pt x="2249" y="12527"/>
                    <a:pt x="1848" y="13303"/>
                    <a:pt x="1553" y="14186"/>
                  </a:cubicBezTo>
                  <a:cubicBezTo>
                    <a:pt x="1045" y="15578"/>
                    <a:pt x="777" y="17024"/>
                    <a:pt x="590" y="18282"/>
                  </a:cubicBezTo>
                  <a:lnTo>
                    <a:pt x="509" y="18603"/>
                  </a:lnTo>
                  <a:cubicBezTo>
                    <a:pt x="456" y="18924"/>
                    <a:pt x="402" y="19218"/>
                    <a:pt x="349" y="19566"/>
                  </a:cubicBezTo>
                  <a:cubicBezTo>
                    <a:pt x="269" y="19888"/>
                    <a:pt x="215" y="20235"/>
                    <a:pt x="188" y="20530"/>
                  </a:cubicBezTo>
                  <a:cubicBezTo>
                    <a:pt x="81" y="21279"/>
                    <a:pt x="1" y="21895"/>
                    <a:pt x="1" y="22537"/>
                  </a:cubicBezTo>
                  <a:cubicBezTo>
                    <a:pt x="1" y="23287"/>
                    <a:pt x="81" y="23983"/>
                    <a:pt x="242" y="24625"/>
                  </a:cubicBezTo>
                  <a:cubicBezTo>
                    <a:pt x="402" y="25348"/>
                    <a:pt x="670" y="26044"/>
                    <a:pt x="1018" y="26686"/>
                  </a:cubicBezTo>
                  <a:cubicBezTo>
                    <a:pt x="1393" y="27355"/>
                    <a:pt x="1848" y="27998"/>
                    <a:pt x="2410" y="28560"/>
                  </a:cubicBezTo>
                  <a:cubicBezTo>
                    <a:pt x="2945" y="29095"/>
                    <a:pt x="3587" y="29603"/>
                    <a:pt x="4364" y="30058"/>
                  </a:cubicBezTo>
                  <a:cubicBezTo>
                    <a:pt x="4819" y="30326"/>
                    <a:pt x="5327" y="30594"/>
                    <a:pt x="5863" y="30861"/>
                  </a:cubicBezTo>
                  <a:cubicBezTo>
                    <a:pt x="5809" y="30968"/>
                    <a:pt x="5729" y="31076"/>
                    <a:pt x="5622" y="31156"/>
                  </a:cubicBezTo>
                  <a:cubicBezTo>
                    <a:pt x="5274" y="31718"/>
                    <a:pt x="4926" y="32200"/>
                    <a:pt x="4685" y="32708"/>
                  </a:cubicBezTo>
                  <a:cubicBezTo>
                    <a:pt x="4551" y="33003"/>
                    <a:pt x="4417" y="33324"/>
                    <a:pt x="4364" y="33592"/>
                  </a:cubicBezTo>
                  <a:cubicBezTo>
                    <a:pt x="4257" y="33913"/>
                    <a:pt x="4123" y="34394"/>
                    <a:pt x="4096" y="34876"/>
                  </a:cubicBezTo>
                  <a:cubicBezTo>
                    <a:pt x="4069" y="35412"/>
                    <a:pt x="4123" y="35920"/>
                    <a:pt x="4257" y="36348"/>
                  </a:cubicBezTo>
                  <a:cubicBezTo>
                    <a:pt x="4283" y="36455"/>
                    <a:pt x="4337" y="36563"/>
                    <a:pt x="4364" y="36616"/>
                  </a:cubicBezTo>
                  <a:lnTo>
                    <a:pt x="4364" y="36670"/>
                  </a:lnTo>
                  <a:cubicBezTo>
                    <a:pt x="4390" y="36723"/>
                    <a:pt x="4417" y="36830"/>
                    <a:pt x="4471" y="36884"/>
                  </a:cubicBezTo>
                  <a:cubicBezTo>
                    <a:pt x="4685" y="37365"/>
                    <a:pt x="5006" y="37767"/>
                    <a:pt x="5408" y="38088"/>
                  </a:cubicBezTo>
                  <a:cubicBezTo>
                    <a:pt x="5836" y="38463"/>
                    <a:pt x="6344" y="38704"/>
                    <a:pt x="6906" y="38864"/>
                  </a:cubicBezTo>
                  <a:lnTo>
                    <a:pt x="6960" y="38864"/>
                  </a:lnTo>
                  <a:cubicBezTo>
                    <a:pt x="7308" y="38945"/>
                    <a:pt x="7602" y="38998"/>
                    <a:pt x="7950" y="38998"/>
                  </a:cubicBezTo>
                  <a:cubicBezTo>
                    <a:pt x="8138" y="38998"/>
                    <a:pt x="8352" y="38998"/>
                    <a:pt x="8539" y="38971"/>
                  </a:cubicBezTo>
                  <a:lnTo>
                    <a:pt x="8619" y="38971"/>
                  </a:lnTo>
                  <a:cubicBezTo>
                    <a:pt x="9101" y="38891"/>
                    <a:pt x="9583" y="38731"/>
                    <a:pt x="10038" y="38490"/>
                  </a:cubicBezTo>
                  <a:cubicBezTo>
                    <a:pt x="10225" y="38757"/>
                    <a:pt x="10413" y="39025"/>
                    <a:pt x="10573" y="39266"/>
                  </a:cubicBezTo>
                  <a:cubicBezTo>
                    <a:pt x="11216" y="40096"/>
                    <a:pt x="11912" y="40845"/>
                    <a:pt x="12688" y="41487"/>
                  </a:cubicBezTo>
                  <a:cubicBezTo>
                    <a:pt x="13036" y="41755"/>
                    <a:pt x="13357" y="41969"/>
                    <a:pt x="13705" y="42210"/>
                  </a:cubicBezTo>
                  <a:cubicBezTo>
                    <a:pt x="13732" y="42237"/>
                    <a:pt x="13785" y="42290"/>
                    <a:pt x="13839" y="42317"/>
                  </a:cubicBezTo>
                  <a:cubicBezTo>
                    <a:pt x="13865" y="42344"/>
                    <a:pt x="13892" y="42344"/>
                    <a:pt x="13919" y="42371"/>
                  </a:cubicBezTo>
                  <a:cubicBezTo>
                    <a:pt x="14374" y="42638"/>
                    <a:pt x="14829" y="42879"/>
                    <a:pt x="15338" y="43120"/>
                  </a:cubicBezTo>
                  <a:cubicBezTo>
                    <a:pt x="15605" y="43227"/>
                    <a:pt x="15873" y="43307"/>
                    <a:pt x="16167" y="43415"/>
                  </a:cubicBezTo>
                  <a:cubicBezTo>
                    <a:pt x="16676" y="43977"/>
                    <a:pt x="17372" y="44325"/>
                    <a:pt x="18175" y="44325"/>
                  </a:cubicBezTo>
                  <a:cubicBezTo>
                    <a:pt x="18683" y="44325"/>
                    <a:pt x="19192" y="44191"/>
                    <a:pt x="19593" y="43923"/>
                  </a:cubicBezTo>
                  <a:cubicBezTo>
                    <a:pt x="19915" y="43923"/>
                    <a:pt x="20289" y="43870"/>
                    <a:pt x="20610" y="43843"/>
                  </a:cubicBezTo>
                  <a:cubicBezTo>
                    <a:pt x="21735" y="44244"/>
                    <a:pt x="22832" y="44432"/>
                    <a:pt x="23929" y="44432"/>
                  </a:cubicBezTo>
                  <a:lnTo>
                    <a:pt x="24063" y="44432"/>
                  </a:lnTo>
                  <a:cubicBezTo>
                    <a:pt x="24491" y="44432"/>
                    <a:pt x="24946" y="44378"/>
                    <a:pt x="25348" y="44325"/>
                  </a:cubicBezTo>
                  <a:cubicBezTo>
                    <a:pt x="25776" y="44244"/>
                    <a:pt x="26178" y="44137"/>
                    <a:pt x="26606" y="43977"/>
                  </a:cubicBezTo>
                  <a:cubicBezTo>
                    <a:pt x="27114" y="43816"/>
                    <a:pt x="27516" y="43602"/>
                    <a:pt x="27944" y="43388"/>
                  </a:cubicBezTo>
                  <a:cubicBezTo>
                    <a:pt x="28372" y="43120"/>
                    <a:pt x="28747" y="42772"/>
                    <a:pt x="29015" y="42451"/>
                  </a:cubicBezTo>
                  <a:cubicBezTo>
                    <a:pt x="29095" y="42371"/>
                    <a:pt x="29122" y="42317"/>
                    <a:pt x="29175" y="42237"/>
                  </a:cubicBezTo>
                  <a:cubicBezTo>
                    <a:pt x="29443" y="41835"/>
                    <a:pt x="29657" y="41380"/>
                    <a:pt x="29764" y="40872"/>
                  </a:cubicBezTo>
                  <a:lnTo>
                    <a:pt x="29764" y="40791"/>
                  </a:lnTo>
                  <a:cubicBezTo>
                    <a:pt x="29791" y="40631"/>
                    <a:pt x="29791" y="40497"/>
                    <a:pt x="29791" y="40336"/>
                  </a:cubicBezTo>
                  <a:cubicBezTo>
                    <a:pt x="30246" y="40122"/>
                    <a:pt x="30701" y="39855"/>
                    <a:pt x="31129" y="39560"/>
                  </a:cubicBezTo>
                  <a:cubicBezTo>
                    <a:pt x="31531" y="39266"/>
                    <a:pt x="31906" y="38971"/>
                    <a:pt x="32200" y="38597"/>
                  </a:cubicBezTo>
                  <a:cubicBezTo>
                    <a:pt x="32361" y="38383"/>
                    <a:pt x="32521" y="38168"/>
                    <a:pt x="32655" y="37901"/>
                  </a:cubicBezTo>
                  <a:cubicBezTo>
                    <a:pt x="32789" y="37633"/>
                    <a:pt x="32896" y="37312"/>
                    <a:pt x="32976" y="37018"/>
                  </a:cubicBezTo>
                  <a:cubicBezTo>
                    <a:pt x="33030" y="36750"/>
                    <a:pt x="33056" y="36482"/>
                    <a:pt x="33030" y="36215"/>
                  </a:cubicBezTo>
                  <a:cubicBezTo>
                    <a:pt x="33030" y="36054"/>
                    <a:pt x="33030" y="35920"/>
                    <a:pt x="33003" y="35760"/>
                  </a:cubicBezTo>
                  <a:cubicBezTo>
                    <a:pt x="32896" y="35224"/>
                    <a:pt x="32708" y="34716"/>
                    <a:pt x="32361" y="34234"/>
                  </a:cubicBezTo>
                  <a:lnTo>
                    <a:pt x="32361" y="34207"/>
                  </a:lnTo>
                  <a:cubicBezTo>
                    <a:pt x="32762" y="33351"/>
                    <a:pt x="32923" y="32307"/>
                    <a:pt x="32762" y="31290"/>
                  </a:cubicBezTo>
                  <a:cubicBezTo>
                    <a:pt x="32735" y="31022"/>
                    <a:pt x="32655" y="30754"/>
                    <a:pt x="32601" y="30540"/>
                  </a:cubicBezTo>
                  <a:cubicBezTo>
                    <a:pt x="32521" y="30273"/>
                    <a:pt x="32387" y="30005"/>
                    <a:pt x="32253" y="29737"/>
                  </a:cubicBezTo>
                  <a:cubicBezTo>
                    <a:pt x="32200" y="29603"/>
                    <a:pt x="32120" y="29470"/>
                    <a:pt x="32039" y="29336"/>
                  </a:cubicBezTo>
                  <a:cubicBezTo>
                    <a:pt x="32494" y="28934"/>
                    <a:pt x="32976" y="28533"/>
                    <a:pt x="33404" y="28078"/>
                  </a:cubicBezTo>
                  <a:cubicBezTo>
                    <a:pt x="33859" y="27623"/>
                    <a:pt x="34261" y="27114"/>
                    <a:pt x="34636" y="26659"/>
                  </a:cubicBezTo>
                  <a:cubicBezTo>
                    <a:pt x="35064" y="26070"/>
                    <a:pt x="35412" y="25508"/>
                    <a:pt x="35679" y="24946"/>
                  </a:cubicBezTo>
                  <a:cubicBezTo>
                    <a:pt x="36375" y="23581"/>
                    <a:pt x="36670" y="22136"/>
                    <a:pt x="36590" y="20798"/>
                  </a:cubicBezTo>
                  <a:cubicBezTo>
                    <a:pt x="36509" y="20021"/>
                    <a:pt x="36322" y="19272"/>
                    <a:pt x="36001" y="18522"/>
                  </a:cubicBezTo>
                  <a:cubicBezTo>
                    <a:pt x="35840" y="18121"/>
                    <a:pt x="35653" y="17800"/>
                    <a:pt x="35439" y="17452"/>
                  </a:cubicBezTo>
                  <a:cubicBezTo>
                    <a:pt x="35278" y="17157"/>
                    <a:pt x="35037" y="16890"/>
                    <a:pt x="34796" y="16595"/>
                  </a:cubicBezTo>
                  <a:cubicBezTo>
                    <a:pt x="34769" y="16542"/>
                    <a:pt x="34743" y="16488"/>
                    <a:pt x="34662" y="16462"/>
                  </a:cubicBezTo>
                  <a:cubicBezTo>
                    <a:pt x="34100" y="15819"/>
                    <a:pt x="33431" y="15257"/>
                    <a:pt x="32655" y="14775"/>
                  </a:cubicBezTo>
                  <a:cubicBezTo>
                    <a:pt x="31959" y="14374"/>
                    <a:pt x="31183" y="14053"/>
                    <a:pt x="30353" y="13865"/>
                  </a:cubicBezTo>
                  <a:cubicBezTo>
                    <a:pt x="29791" y="13731"/>
                    <a:pt x="29175" y="13678"/>
                    <a:pt x="28560" y="13678"/>
                  </a:cubicBezTo>
                  <a:cubicBezTo>
                    <a:pt x="28319" y="13678"/>
                    <a:pt x="28051" y="13678"/>
                    <a:pt x="27810" y="13705"/>
                  </a:cubicBezTo>
                  <a:cubicBezTo>
                    <a:pt x="27516" y="12928"/>
                    <a:pt x="27141" y="12259"/>
                    <a:pt x="26767" y="11644"/>
                  </a:cubicBezTo>
                  <a:cubicBezTo>
                    <a:pt x="26338" y="10975"/>
                    <a:pt x="25830" y="10332"/>
                    <a:pt x="25241" y="9717"/>
                  </a:cubicBezTo>
                  <a:cubicBezTo>
                    <a:pt x="24946" y="9449"/>
                    <a:pt x="24625" y="9181"/>
                    <a:pt x="24304" y="8914"/>
                  </a:cubicBezTo>
                  <a:cubicBezTo>
                    <a:pt x="23688" y="8432"/>
                    <a:pt x="23046" y="8057"/>
                    <a:pt x="22538" y="7763"/>
                  </a:cubicBezTo>
                  <a:cubicBezTo>
                    <a:pt x="22484" y="7709"/>
                    <a:pt x="22430" y="7709"/>
                    <a:pt x="22404" y="7682"/>
                  </a:cubicBezTo>
                  <a:cubicBezTo>
                    <a:pt x="22297" y="7629"/>
                    <a:pt x="22216" y="7575"/>
                    <a:pt x="22136" y="7522"/>
                  </a:cubicBezTo>
                  <a:cubicBezTo>
                    <a:pt x="23019" y="6719"/>
                    <a:pt x="23608" y="5568"/>
                    <a:pt x="23608" y="4283"/>
                  </a:cubicBezTo>
                  <a:cubicBezTo>
                    <a:pt x="23608" y="1901"/>
                    <a:pt x="21654" y="1"/>
                    <a:pt x="1932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80;p43"/>
            <p:cNvSpPr/>
            <p:nvPr/>
          </p:nvSpPr>
          <p:spPr>
            <a:xfrm>
              <a:off x="8034275" y="4821425"/>
              <a:ext cx="387450" cy="465725"/>
            </a:xfrm>
            <a:custGeom>
              <a:avLst/>
              <a:gdLst/>
              <a:ahLst/>
              <a:cxnLst/>
              <a:rect l="l" t="t" r="r" b="b"/>
              <a:pathLst>
                <a:path w="15498" h="18629" extrusionOk="0">
                  <a:moveTo>
                    <a:pt x="10091" y="0"/>
                  </a:moveTo>
                  <a:cubicBezTo>
                    <a:pt x="9422" y="0"/>
                    <a:pt x="8753" y="107"/>
                    <a:pt x="8084" y="321"/>
                  </a:cubicBezTo>
                  <a:cubicBezTo>
                    <a:pt x="7843" y="402"/>
                    <a:pt x="7575" y="535"/>
                    <a:pt x="7281" y="669"/>
                  </a:cubicBezTo>
                  <a:cubicBezTo>
                    <a:pt x="7013" y="803"/>
                    <a:pt x="6772" y="910"/>
                    <a:pt x="6531" y="1071"/>
                  </a:cubicBezTo>
                  <a:cubicBezTo>
                    <a:pt x="6076" y="1365"/>
                    <a:pt x="5621" y="1713"/>
                    <a:pt x="5193" y="2115"/>
                  </a:cubicBezTo>
                  <a:cubicBezTo>
                    <a:pt x="4899" y="2409"/>
                    <a:pt x="4604" y="2784"/>
                    <a:pt x="4283" y="3212"/>
                  </a:cubicBezTo>
                  <a:cubicBezTo>
                    <a:pt x="3989" y="3613"/>
                    <a:pt x="3721" y="4042"/>
                    <a:pt x="3453" y="4550"/>
                  </a:cubicBezTo>
                  <a:lnTo>
                    <a:pt x="3453" y="4577"/>
                  </a:lnTo>
                  <a:lnTo>
                    <a:pt x="3453" y="4604"/>
                  </a:lnTo>
                  <a:cubicBezTo>
                    <a:pt x="3159" y="5059"/>
                    <a:pt x="2864" y="5487"/>
                    <a:pt x="2597" y="5889"/>
                  </a:cubicBezTo>
                  <a:cubicBezTo>
                    <a:pt x="2088" y="6665"/>
                    <a:pt x="1687" y="7414"/>
                    <a:pt x="1312" y="8190"/>
                  </a:cubicBezTo>
                  <a:cubicBezTo>
                    <a:pt x="911" y="9020"/>
                    <a:pt x="616" y="9823"/>
                    <a:pt x="375" y="10626"/>
                  </a:cubicBezTo>
                  <a:cubicBezTo>
                    <a:pt x="134" y="11483"/>
                    <a:pt x="1" y="12286"/>
                    <a:pt x="1" y="13008"/>
                  </a:cubicBezTo>
                  <a:cubicBezTo>
                    <a:pt x="1" y="13784"/>
                    <a:pt x="134" y="14561"/>
                    <a:pt x="402" y="15176"/>
                  </a:cubicBezTo>
                  <a:cubicBezTo>
                    <a:pt x="589" y="15551"/>
                    <a:pt x="750" y="15899"/>
                    <a:pt x="991" y="16167"/>
                  </a:cubicBezTo>
                  <a:cubicBezTo>
                    <a:pt x="1205" y="16488"/>
                    <a:pt x="1526" y="16755"/>
                    <a:pt x="1821" y="17023"/>
                  </a:cubicBezTo>
                  <a:cubicBezTo>
                    <a:pt x="2490" y="17558"/>
                    <a:pt x="3346" y="17960"/>
                    <a:pt x="4390" y="18308"/>
                  </a:cubicBezTo>
                  <a:cubicBezTo>
                    <a:pt x="4818" y="18442"/>
                    <a:pt x="5273" y="18495"/>
                    <a:pt x="5621" y="18575"/>
                  </a:cubicBezTo>
                  <a:cubicBezTo>
                    <a:pt x="6023" y="18629"/>
                    <a:pt x="6478" y="18629"/>
                    <a:pt x="6906" y="18629"/>
                  </a:cubicBezTo>
                  <a:cubicBezTo>
                    <a:pt x="7361" y="18629"/>
                    <a:pt x="7816" y="18602"/>
                    <a:pt x="8244" y="18522"/>
                  </a:cubicBezTo>
                  <a:cubicBezTo>
                    <a:pt x="8753" y="18468"/>
                    <a:pt x="9181" y="18361"/>
                    <a:pt x="9583" y="18228"/>
                  </a:cubicBezTo>
                  <a:cubicBezTo>
                    <a:pt x="10252" y="17987"/>
                    <a:pt x="11081" y="17558"/>
                    <a:pt x="11483" y="16729"/>
                  </a:cubicBezTo>
                  <a:cubicBezTo>
                    <a:pt x="11697" y="16327"/>
                    <a:pt x="11751" y="15819"/>
                    <a:pt x="11697" y="15364"/>
                  </a:cubicBezTo>
                  <a:cubicBezTo>
                    <a:pt x="11644" y="15230"/>
                    <a:pt x="11644" y="15096"/>
                    <a:pt x="11590" y="14989"/>
                  </a:cubicBezTo>
                  <a:cubicBezTo>
                    <a:pt x="11563" y="14882"/>
                    <a:pt x="11483" y="14748"/>
                    <a:pt x="11429" y="14614"/>
                  </a:cubicBezTo>
                  <a:cubicBezTo>
                    <a:pt x="11322" y="14427"/>
                    <a:pt x="11189" y="14213"/>
                    <a:pt x="10974" y="14025"/>
                  </a:cubicBezTo>
                  <a:cubicBezTo>
                    <a:pt x="10814" y="13838"/>
                    <a:pt x="10626" y="13677"/>
                    <a:pt x="10386" y="13517"/>
                  </a:cubicBezTo>
                  <a:cubicBezTo>
                    <a:pt x="10171" y="13383"/>
                    <a:pt x="9957" y="13276"/>
                    <a:pt x="9690" y="13142"/>
                  </a:cubicBezTo>
                  <a:cubicBezTo>
                    <a:pt x="9422" y="13008"/>
                    <a:pt x="9101" y="12901"/>
                    <a:pt x="8780" y="12848"/>
                  </a:cubicBezTo>
                  <a:cubicBezTo>
                    <a:pt x="9368" y="12580"/>
                    <a:pt x="9984" y="12232"/>
                    <a:pt x="10573" y="11884"/>
                  </a:cubicBezTo>
                  <a:cubicBezTo>
                    <a:pt x="11483" y="11295"/>
                    <a:pt x="12286" y="10626"/>
                    <a:pt x="13035" y="9903"/>
                  </a:cubicBezTo>
                  <a:cubicBezTo>
                    <a:pt x="13383" y="9529"/>
                    <a:pt x="13731" y="9127"/>
                    <a:pt x="14026" y="8726"/>
                  </a:cubicBezTo>
                  <a:cubicBezTo>
                    <a:pt x="14374" y="8297"/>
                    <a:pt x="14641" y="7869"/>
                    <a:pt x="14829" y="7414"/>
                  </a:cubicBezTo>
                  <a:cubicBezTo>
                    <a:pt x="15310" y="6477"/>
                    <a:pt x="15498" y="5541"/>
                    <a:pt x="15444" y="4684"/>
                  </a:cubicBezTo>
                  <a:cubicBezTo>
                    <a:pt x="15391" y="4202"/>
                    <a:pt x="15257" y="3747"/>
                    <a:pt x="15070" y="3319"/>
                  </a:cubicBezTo>
                  <a:cubicBezTo>
                    <a:pt x="14963" y="3051"/>
                    <a:pt x="14829" y="2811"/>
                    <a:pt x="14695" y="2596"/>
                  </a:cubicBezTo>
                  <a:cubicBezTo>
                    <a:pt x="14561" y="2409"/>
                    <a:pt x="14400" y="2168"/>
                    <a:pt x="14160" y="1927"/>
                  </a:cubicBezTo>
                  <a:cubicBezTo>
                    <a:pt x="13758" y="1499"/>
                    <a:pt x="13330" y="1124"/>
                    <a:pt x="12794" y="803"/>
                  </a:cubicBezTo>
                  <a:cubicBezTo>
                    <a:pt x="12313" y="535"/>
                    <a:pt x="11831" y="321"/>
                    <a:pt x="11242" y="187"/>
                  </a:cubicBezTo>
                  <a:cubicBezTo>
                    <a:pt x="10894" y="27"/>
                    <a:pt x="10493" y="0"/>
                    <a:pt x="10091"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81;p43"/>
            <p:cNvSpPr/>
            <p:nvPr/>
          </p:nvSpPr>
          <p:spPr>
            <a:xfrm>
              <a:off x="8193525" y="4870925"/>
              <a:ext cx="228200" cy="415575"/>
            </a:xfrm>
            <a:custGeom>
              <a:avLst/>
              <a:gdLst/>
              <a:ahLst/>
              <a:cxnLst/>
              <a:rect l="l" t="t" r="r" b="b"/>
              <a:pathLst>
                <a:path w="9128" h="16623" extrusionOk="0">
                  <a:moveTo>
                    <a:pt x="7897" y="1"/>
                  </a:moveTo>
                  <a:cubicBezTo>
                    <a:pt x="7950" y="135"/>
                    <a:pt x="8004" y="295"/>
                    <a:pt x="8057" y="456"/>
                  </a:cubicBezTo>
                  <a:cubicBezTo>
                    <a:pt x="8084" y="670"/>
                    <a:pt x="8137" y="857"/>
                    <a:pt x="8164" y="1018"/>
                  </a:cubicBezTo>
                  <a:cubicBezTo>
                    <a:pt x="8191" y="1232"/>
                    <a:pt x="8191" y="1419"/>
                    <a:pt x="8164" y="1633"/>
                  </a:cubicBezTo>
                  <a:cubicBezTo>
                    <a:pt x="8164" y="1821"/>
                    <a:pt x="8137" y="2062"/>
                    <a:pt x="8084" y="2276"/>
                  </a:cubicBezTo>
                  <a:cubicBezTo>
                    <a:pt x="8030" y="2704"/>
                    <a:pt x="7897" y="3132"/>
                    <a:pt x="7763" y="3534"/>
                  </a:cubicBezTo>
                  <a:cubicBezTo>
                    <a:pt x="7602" y="3962"/>
                    <a:pt x="7388" y="4417"/>
                    <a:pt x="7120" y="4819"/>
                  </a:cubicBezTo>
                  <a:cubicBezTo>
                    <a:pt x="6585" y="5702"/>
                    <a:pt x="5889" y="6478"/>
                    <a:pt x="5113" y="7227"/>
                  </a:cubicBezTo>
                  <a:cubicBezTo>
                    <a:pt x="4337" y="7923"/>
                    <a:pt x="3480" y="8566"/>
                    <a:pt x="2570" y="9155"/>
                  </a:cubicBezTo>
                  <a:cubicBezTo>
                    <a:pt x="1741" y="9717"/>
                    <a:pt x="857" y="10225"/>
                    <a:pt x="1" y="10734"/>
                  </a:cubicBezTo>
                  <a:cubicBezTo>
                    <a:pt x="402" y="10787"/>
                    <a:pt x="750" y="10921"/>
                    <a:pt x="1125" y="11109"/>
                  </a:cubicBezTo>
                  <a:cubicBezTo>
                    <a:pt x="1339" y="11189"/>
                    <a:pt x="1526" y="11296"/>
                    <a:pt x="1714" y="11430"/>
                  </a:cubicBezTo>
                  <a:lnTo>
                    <a:pt x="2196" y="11831"/>
                  </a:lnTo>
                  <a:cubicBezTo>
                    <a:pt x="2490" y="12126"/>
                    <a:pt x="2731" y="12474"/>
                    <a:pt x="2838" y="12875"/>
                  </a:cubicBezTo>
                  <a:cubicBezTo>
                    <a:pt x="2918" y="13062"/>
                    <a:pt x="2945" y="13277"/>
                    <a:pt x="2945" y="13517"/>
                  </a:cubicBezTo>
                  <a:cubicBezTo>
                    <a:pt x="2945" y="13705"/>
                    <a:pt x="2891" y="13946"/>
                    <a:pt x="2865" y="14133"/>
                  </a:cubicBezTo>
                  <a:cubicBezTo>
                    <a:pt x="2811" y="14481"/>
                    <a:pt x="2677" y="14802"/>
                    <a:pt x="2463" y="15070"/>
                  </a:cubicBezTo>
                  <a:cubicBezTo>
                    <a:pt x="2303" y="15337"/>
                    <a:pt x="2062" y="15605"/>
                    <a:pt x="1821" y="15846"/>
                  </a:cubicBezTo>
                  <a:cubicBezTo>
                    <a:pt x="1553" y="16087"/>
                    <a:pt x="1285" y="16274"/>
                    <a:pt x="991" y="16408"/>
                  </a:cubicBezTo>
                  <a:cubicBezTo>
                    <a:pt x="857" y="16488"/>
                    <a:pt x="697" y="16542"/>
                    <a:pt x="563" y="16622"/>
                  </a:cubicBezTo>
                  <a:cubicBezTo>
                    <a:pt x="991" y="16622"/>
                    <a:pt x="1473" y="16595"/>
                    <a:pt x="1874" y="16515"/>
                  </a:cubicBezTo>
                  <a:cubicBezTo>
                    <a:pt x="2356" y="16462"/>
                    <a:pt x="2838" y="16355"/>
                    <a:pt x="3213" y="16221"/>
                  </a:cubicBezTo>
                  <a:cubicBezTo>
                    <a:pt x="3882" y="15980"/>
                    <a:pt x="4711" y="15552"/>
                    <a:pt x="5113" y="14722"/>
                  </a:cubicBezTo>
                  <a:cubicBezTo>
                    <a:pt x="5300" y="14320"/>
                    <a:pt x="5381" y="13812"/>
                    <a:pt x="5300" y="13330"/>
                  </a:cubicBezTo>
                  <a:cubicBezTo>
                    <a:pt x="5274" y="13196"/>
                    <a:pt x="5274" y="13062"/>
                    <a:pt x="5220" y="12982"/>
                  </a:cubicBezTo>
                  <a:cubicBezTo>
                    <a:pt x="5167" y="12875"/>
                    <a:pt x="5113" y="12741"/>
                    <a:pt x="5059" y="12607"/>
                  </a:cubicBezTo>
                  <a:cubicBezTo>
                    <a:pt x="4952" y="12393"/>
                    <a:pt x="4819" y="12206"/>
                    <a:pt x="4604" y="11992"/>
                  </a:cubicBezTo>
                  <a:cubicBezTo>
                    <a:pt x="4444" y="11831"/>
                    <a:pt x="4256" y="11671"/>
                    <a:pt x="4016" y="11483"/>
                  </a:cubicBezTo>
                  <a:cubicBezTo>
                    <a:pt x="3801" y="11376"/>
                    <a:pt x="3587" y="11269"/>
                    <a:pt x="3320" y="11135"/>
                  </a:cubicBezTo>
                  <a:cubicBezTo>
                    <a:pt x="3052" y="11001"/>
                    <a:pt x="2731" y="10894"/>
                    <a:pt x="2410" y="10814"/>
                  </a:cubicBezTo>
                  <a:cubicBezTo>
                    <a:pt x="2972" y="10600"/>
                    <a:pt x="3614" y="10252"/>
                    <a:pt x="4203" y="9851"/>
                  </a:cubicBezTo>
                  <a:cubicBezTo>
                    <a:pt x="5113" y="9288"/>
                    <a:pt x="5916" y="8619"/>
                    <a:pt x="6639" y="7897"/>
                  </a:cubicBezTo>
                  <a:cubicBezTo>
                    <a:pt x="7013" y="7522"/>
                    <a:pt x="7361" y="7120"/>
                    <a:pt x="7656" y="6719"/>
                  </a:cubicBezTo>
                  <a:cubicBezTo>
                    <a:pt x="7977" y="6291"/>
                    <a:pt x="8245" y="5836"/>
                    <a:pt x="8459" y="5407"/>
                  </a:cubicBezTo>
                  <a:cubicBezTo>
                    <a:pt x="8914" y="4471"/>
                    <a:pt x="9128" y="3534"/>
                    <a:pt x="9048" y="2677"/>
                  </a:cubicBezTo>
                  <a:cubicBezTo>
                    <a:pt x="9021" y="2196"/>
                    <a:pt x="8887" y="1741"/>
                    <a:pt x="8700" y="1259"/>
                  </a:cubicBezTo>
                  <a:cubicBezTo>
                    <a:pt x="8593" y="991"/>
                    <a:pt x="8459" y="750"/>
                    <a:pt x="8325" y="563"/>
                  </a:cubicBezTo>
                  <a:cubicBezTo>
                    <a:pt x="8191" y="349"/>
                    <a:pt x="8057" y="188"/>
                    <a:pt x="789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82;p43"/>
            <p:cNvSpPr/>
            <p:nvPr/>
          </p:nvSpPr>
          <p:spPr>
            <a:xfrm>
              <a:off x="8198225" y="4901575"/>
              <a:ext cx="177325" cy="197550"/>
            </a:xfrm>
            <a:custGeom>
              <a:avLst/>
              <a:gdLst/>
              <a:ahLst/>
              <a:cxnLst/>
              <a:rect l="l" t="t" r="r" b="b"/>
              <a:pathLst>
                <a:path w="7093" h="7902" extrusionOk="0">
                  <a:moveTo>
                    <a:pt x="5460" y="3004"/>
                  </a:moveTo>
                  <a:cubicBezTo>
                    <a:pt x="5460" y="3004"/>
                    <a:pt x="5460" y="3004"/>
                    <a:pt x="5460" y="3004"/>
                  </a:cubicBezTo>
                  <a:lnTo>
                    <a:pt x="5460" y="3004"/>
                  </a:lnTo>
                  <a:cubicBezTo>
                    <a:pt x="5460" y="3004"/>
                    <a:pt x="5460" y="3004"/>
                    <a:pt x="5460" y="3004"/>
                  </a:cubicBezTo>
                  <a:close/>
                  <a:moveTo>
                    <a:pt x="6711" y="1"/>
                  </a:moveTo>
                  <a:cubicBezTo>
                    <a:pt x="6578" y="1"/>
                    <a:pt x="6470" y="77"/>
                    <a:pt x="6424" y="193"/>
                  </a:cubicBezTo>
                  <a:cubicBezTo>
                    <a:pt x="6397" y="515"/>
                    <a:pt x="6344" y="809"/>
                    <a:pt x="6263" y="1077"/>
                  </a:cubicBezTo>
                  <a:cubicBezTo>
                    <a:pt x="6081" y="1753"/>
                    <a:pt x="5772" y="2379"/>
                    <a:pt x="5460" y="3004"/>
                  </a:cubicBezTo>
                  <a:lnTo>
                    <a:pt x="5460" y="3004"/>
                  </a:lnTo>
                  <a:cubicBezTo>
                    <a:pt x="5440" y="3004"/>
                    <a:pt x="5435" y="3034"/>
                    <a:pt x="5434" y="3049"/>
                  </a:cubicBezTo>
                  <a:lnTo>
                    <a:pt x="5434" y="3049"/>
                  </a:lnTo>
                  <a:cubicBezTo>
                    <a:pt x="5443" y="3034"/>
                    <a:pt x="5452" y="3019"/>
                    <a:pt x="5460" y="3004"/>
                  </a:cubicBezTo>
                  <a:lnTo>
                    <a:pt x="5460" y="3004"/>
                  </a:lnTo>
                  <a:cubicBezTo>
                    <a:pt x="5451" y="3022"/>
                    <a:pt x="5442" y="3039"/>
                    <a:pt x="5434" y="3057"/>
                  </a:cubicBezTo>
                  <a:cubicBezTo>
                    <a:pt x="5434" y="3057"/>
                    <a:pt x="5434" y="3054"/>
                    <a:pt x="5434" y="3049"/>
                  </a:cubicBezTo>
                  <a:lnTo>
                    <a:pt x="5434" y="3049"/>
                  </a:lnTo>
                  <a:cubicBezTo>
                    <a:pt x="4930" y="3915"/>
                    <a:pt x="4323" y="4702"/>
                    <a:pt x="3587" y="5386"/>
                  </a:cubicBezTo>
                  <a:cubicBezTo>
                    <a:pt x="3212" y="5734"/>
                    <a:pt x="2864" y="6055"/>
                    <a:pt x="2489" y="6349"/>
                  </a:cubicBezTo>
                  <a:cubicBezTo>
                    <a:pt x="2115" y="6644"/>
                    <a:pt x="1713" y="6912"/>
                    <a:pt x="1285" y="7152"/>
                  </a:cubicBezTo>
                  <a:cubicBezTo>
                    <a:pt x="910" y="7367"/>
                    <a:pt x="509" y="7554"/>
                    <a:pt x="80" y="7688"/>
                  </a:cubicBezTo>
                  <a:cubicBezTo>
                    <a:pt x="0" y="7741"/>
                    <a:pt x="0" y="7768"/>
                    <a:pt x="0" y="7822"/>
                  </a:cubicBezTo>
                  <a:cubicBezTo>
                    <a:pt x="54" y="7902"/>
                    <a:pt x="80" y="7902"/>
                    <a:pt x="134" y="7902"/>
                  </a:cubicBezTo>
                  <a:cubicBezTo>
                    <a:pt x="1071" y="7581"/>
                    <a:pt x="1954" y="7126"/>
                    <a:pt x="2757" y="6564"/>
                  </a:cubicBezTo>
                  <a:cubicBezTo>
                    <a:pt x="3185" y="6242"/>
                    <a:pt x="3587" y="5921"/>
                    <a:pt x="3988" y="5546"/>
                  </a:cubicBezTo>
                  <a:cubicBezTo>
                    <a:pt x="4390" y="5172"/>
                    <a:pt x="4764" y="4770"/>
                    <a:pt x="5086" y="4369"/>
                  </a:cubicBezTo>
                  <a:cubicBezTo>
                    <a:pt x="5594" y="3780"/>
                    <a:pt x="6022" y="3111"/>
                    <a:pt x="6370" y="2442"/>
                  </a:cubicBezTo>
                  <a:cubicBezTo>
                    <a:pt x="6531" y="2094"/>
                    <a:pt x="6665" y="1773"/>
                    <a:pt x="6799" y="1425"/>
                  </a:cubicBezTo>
                  <a:cubicBezTo>
                    <a:pt x="6932" y="1077"/>
                    <a:pt x="6986" y="702"/>
                    <a:pt x="7066" y="327"/>
                  </a:cubicBezTo>
                  <a:cubicBezTo>
                    <a:pt x="7093" y="167"/>
                    <a:pt x="6959" y="6"/>
                    <a:pt x="6799" y="6"/>
                  </a:cubicBezTo>
                  <a:lnTo>
                    <a:pt x="6772" y="6"/>
                  </a:lnTo>
                  <a:cubicBezTo>
                    <a:pt x="6751" y="3"/>
                    <a:pt x="6731" y="1"/>
                    <a:pt x="6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83;p43"/>
            <p:cNvSpPr/>
            <p:nvPr/>
          </p:nvSpPr>
          <p:spPr>
            <a:xfrm>
              <a:off x="8269825" y="4858225"/>
              <a:ext cx="68925" cy="150175"/>
            </a:xfrm>
            <a:custGeom>
              <a:avLst/>
              <a:gdLst/>
              <a:ahLst/>
              <a:cxnLst/>
              <a:rect l="l" t="t" r="r" b="b"/>
              <a:pathLst>
                <a:path w="2757" h="6007" extrusionOk="0">
                  <a:moveTo>
                    <a:pt x="2302" y="0"/>
                  </a:moveTo>
                  <a:cubicBezTo>
                    <a:pt x="2329" y="107"/>
                    <a:pt x="2329" y="107"/>
                    <a:pt x="2302" y="107"/>
                  </a:cubicBezTo>
                  <a:cubicBezTo>
                    <a:pt x="2222" y="107"/>
                    <a:pt x="2141" y="134"/>
                    <a:pt x="2088" y="188"/>
                  </a:cubicBezTo>
                  <a:cubicBezTo>
                    <a:pt x="2061" y="241"/>
                    <a:pt x="2034" y="295"/>
                    <a:pt x="2034" y="321"/>
                  </a:cubicBezTo>
                  <a:cubicBezTo>
                    <a:pt x="2034" y="402"/>
                    <a:pt x="2034" y="428"/>
                    <a:pt x="2061" y="509"/>
                  </a:cubicBezTo>
                  <a:cubicBezTo>
                    <a:pt x="2168" y="857"/>
                    <a:pt x="2195" y="1231"/>
                    <a:pt x="2195" y="1606"/>
                  </a:cubicBezTo>
                  <a:cubicBezTo>
                    <a:pt x="2195" y="2034"/>
                    <a:pt x="2115" y="2463"/>
                    <a:pt x="2034" y="2864"/>
                  </a:cubicBezTo>
                  <a:cubicBezTo>
                    <a:pt x="1954" y="3105"/>
                    <a:pt x="1900" y="3346"/>
                    <a:pt x="1793" y="3587"/>
                  </a:cubicBezTo>
                  <a:cubicBezTo>
                    <a:pt x="1686" y="3801"/>
                    <a:pt x="1552" y="4042"/>
                    <a:pt x="1419" y="4283"/>
                  </a:cubicBezTo>
                  <a:lnTo>
                    <a:pt x="1445" y="4256"/>
                  </a:lnTo>
                  <a:lnTo>
                    <a:pt x="1445" y="4256"/>
                  </a:lnTo>
                  <a:cubicBezTo>
                    <a:pt x="1204" y="4684"/>
                    <a:pt x="857" y="5086"/>
                    <a:pt x="482" y="5460"/>
                  </a:cubicBezTo>
                  <a:cubicBezTo>
                    <a:pt x="348" y="5594"/>
                    <a:pt x="214" y="5728"/>
                    <a:pt x="54" y="5808"/>
                  </a:cubicBezTo>
                  <a:cubicBezTo>
                    <a:pt x="27" y="5862"/>
                    <a:pt x="0" y="5915"/>
                    <a:pt x="27" y="5942"/>
                  </a:cubicBezTo>
                  <a:cubicBezTo>
                    <a:pt x="46" y="5981"/>
                    <a:pt x="80" y="6006"/>
                    <a:pt x="118" y="6006"/>
                  </a:cubicBezTo>
                  <a:cubicBezTo>
                    <a:pt x="132" y="6006"/>
                    <a:pt x="146" y="6003"/>
                    <a:pt x="161" y="5996"/>
                  </a:cubicBezTo>
                  <a:cubicBezTo>
                    <a:pt x="964" y="5380"/>
                    <a:pt x="1633" y="4550"/>
                    <a:pt x="2088" y="3640"/>
                  </a:cubicBezTo>
                  <a:cubicBezTo>
                    <a:pt x="2222" y="3399"/>
                    <a:pt x="2329" y="3185"/>
                    <a:pt x="2382" y="2944"/>
                  </a:cubicBezTo>
                  <a:cubicBezTo>
                    <a:pt x="2489" y="2704"/>
                    <a:pt x="2570" y="2436"/>
                    <a:pt x="2623" y="2168"/>
                  </a:cubicBezTo>
                  <a:cubicBezTo>
                    <a:pt x="2730" y="1660"/>
                    <a:pt x="2757" y="1124"/>
                    <a:pt x="2703" y="643"/>
                  </a:cubicBezTo>
                  <a:cubicBezTo>
                    <a:pt x="2703" y="509"/>
                    <a:pt x="2677" y="402"/>
                    <a:pt x="2623" y="268"/>
                  </a:cubicBezTo>
                  <a:cubicBezTo>
                    <a:pt x="2623" y="241"/>
                    <a:pt x="2623" y="241"/>
                    <a:pt x="2596" y="188"/>
                  </a:cubicBezTo>
                  <a:cubicBezTo>
                    <a:pt x="2570" y="134"/>
                    <a:pt x="2516" y="107"/>
                    <a:pt x="2489" y="54"/>
                  </a:cubicBezTo>
                  <a:cubicBezTo>
                    <a:pt x="2436" y="27"/>
                    <a:pt x="2355" y="0"/>
                    <a:pt x="2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84;p43"/>
            <p:cNvSpPr/>
            <p:nvPr/>
          </p:nvSpPr>
          <p:spPr>
            <a:xfrm>
              <a:off x="8203575" y="5154925"/>
              <a:ext cx="51550" cy="61975"/>
            </a:xfrm>
            <a:custGeom>
              <a:avLst/>
              <a:gdLst/>
              <a:ahLst/>
              <a:cxnLst/>
              <a:rect l="l" t="t" r="r" b="b"/>
              <a:pathLst>
                <a:path w="2062" h="2479" extrusionOk="0">
                  <a:moveTo>
                    <a:pt x="45" y="1"/>
                  </a:moveTo>
                  <a:cubicBezTo>
                    <a:pt x="37" y="1"/>
                    <a:pt x="27" y="27"/>
                    <a:pt x="27" y="43"/>
                  </a:cubicBezTo>
                  <a:cubicBezTo>
                    <a:pt x="0" y="70"/>
                    <a:pt x="27" y="150"/>
                    <a:pt x="54" y="177"/>
                  </a:cubicBezTo>
                  <a:cubicBezTo>
                    <a:pt x="241" y="230"/>
                    <a:pt x="375" y="311"/>
                    <a:pt x="509" y="418"/>
                  </a:cubicBezTo>
                  <a:cubicBezTo>
                    <a:pt x="669" y="525"/>
                    <a:pt x="830" y="685"/>
                    <a:pt x="964" y="792"/>
                  </a:cubicBezTo>
                  <a:cubicBezTo>
                    <a:pt x="1098" y="980"/>
                    <a:pt x="1231" y="1167"/>
                    <a:pt x="1339" y="1381"/>
                  </a:cubicBezTo>
                  <a:cubicBezTo>
                    <a:pt x="1419" y="1595"/>
                    <a:pt x="1526" y="1863"/>
                    <a:pt x="1606" y="2131"/>
                  </a:cubicBezTo>
                  <a:lnTo>
                    <a:pt x="1606" y="2238"/>
                  </a:lnTo>
                  <a:lnTo>
                    <a:pt x="1606" y="2318"/>
                  </a:lnTo>
                  <a:cubicBezTo>
                    <a:pt x="1606" y="2345"/>
                    <a:pt x="1633" y="2372"/>
                    <a:pt x="1660" y="2425"/>
                  </a:cubicBezTo>
                  <a:cubicBezTo>
                    <a:pt x="1713" y="2452"/>
                    <a:pt x="1767" y="2479"/>
                    <a:pt x="1847" y="2479"/>
                  </a:cubicBezTo>
                  <a:cubicBezTo>
                    <a:pt x="1901" y="2479"/>
                    <a:pt x="1981" y="2452"/>
                    <a:pt x="2008" y="2425"/>
                  </a:cubicBezTo>
                  <a:cubicBezTo>
                    <a:pt x="2034" y="2372"/>
                    <a:pt x="2061" y="2291"/>
                    <a:pt x="2061" y="2238"/>
                  </a:cubicBezTo>
                  <a:lnTo>
                    <a:pt x="1981" y="1836"/>
                  </a:lnTo>
                  <a:cubicBezTo>
                    <a:pt x="1927" y="1702"/>
                    <a:pt x="1874" y="1569"/>
                    <a:pt x="1794" y="1462"/>
                  </a:cubicBezTo>
                  <a:cubicBezTo>
                    <a:pt x="1713" y="1247"/>
                    <a:pt x="1526" y="1033"/>
                    <a:pt x="1339" y="873"/>
                  </a:cubicBezTo>
                  <a:lnTo>
                    <a:pt x="1071" y="605"/>
                  </a:lnTo>
                  <a:cubicBezTo>
                    <a:pt x="964" y="525"/>
                    <a:pt x="857" y="444"/>
                    <a:pt x="776" y="364"/>
                  </a:cubicBezTo>
                  <a:cubicBezTo>
                    <a:pt x="562" y="230"/>
                    <a:pt x="321" y="96"/>
                    <a:pt x="107" y="43"/>
                  </a:cubicBezTo>
                  <a:lnTo>
                    <a:pt x="54" y="43"/>
                  </a:lnTo>
                  <a:cubicBezTo>
                    <a:pt x="54" y="11"/>
                    <a:pt x="50" y="1"/>
                    <a:pt x="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5;p43"/>
            <p:cNvSpPr/>
            <p:nvPr/>
          </p:nvSpPr>
          <p:spPr>
            <a:xfrm>
              <a:off x="7739850" y="5160400"/>
              <a:ext cx="135200" cy="160875"/>
            </a:xfrm>
            <a:custGeom>
              <a:avLst/>
              <a:gdLst/>
              <a:ahLst/>
              <a:cxnLst/>
              <a:rect l="l" t="t" r="r" b="b"/>
              <a:pathLst>
                <a:path w="5408" h="6435" extrusionOk="0">
                  <a:moveTo>
                    <a:pt x="4363" y="1"/>
                  </a:moveTo>
                  <a:cubicBezTo>
                    <a:pt x="4353" y="1"/>
                    <a:pt x="4344" y="4"/>
                    <a:pt x="4337" y="11"/>
                  </a:cubicBezTo>
                  <a:cubicBezTo>
                    <a:pt x="3721" y="306"/>
                    <a:pt x="3186" y="680"/>
                    <a:pt x="2597" y="1189"/>
                  </a:cubicBezTo>
                  <a:cubicBezTo>
                    <a:pt x="1981" y="1724"/>
                    <a:pt x="1473" y="2286"/>
                    <a:pt x="1044" y="2875"/>
                  </a:cubicBezTo>
                  <a:cubicBezTo>
                    <a:pt x="777" y="3250"/>
                    <a:pt x="536" y="3598"/>
                    <a:pt x="375" y="3973"/>
                  </a:cubicBezTo>
                  <a:cubicBezTo>
                    <a:pt x="268" y="4160"/>
                    <a:pt x="215" y="4347"/>
                    <a:pt x="134" y="4508"/>
                  </a:cubicBezTo>
                  <a:cubicBezTo>
                    <a:pt x="81" y="4695"/>
                    <a:pt x="1" y="4909"/>
                    <a:pt x="1" y="5097"/>
                  </a:cubicBezTo>
                  <a:cubicBezTo>
                    <a:pt x="1" y="5311"/>
                    <a:pt x="54" y="5471"/>
                    <a:pt x="81" y="5632"/>
                  </a:cubicBezTo>
                  <a:cubicBezTo>
                    <a:pt x="81" y="5686"/>
                    <a:pt x="108" y="5686"/>
                    <a:pt x="108" y="5712"/>
                  </a:cubicBezTo>
                  <a:cubicBezTo>
                    <a:pt x="188" y="5873"/>
                    <a:pt x="268" y="6034"/>
                    <a:pt x="402" y="6141"/>
                  </a:cubicBezTo>
                  <a:cubicBezTo>
                    <a:pt x="611" y="6328"/>
                    <a:pt x="884" y="6435"/>
                    <a:pt x="1184" y="6435"/>
                  </a:cubicBezTo>
                  <a:cubicBezTo>
                    <a:pt x="1270" y="6435"/>
                    <a:pt x="1357" y="6426"/>
                    <a:pt x="1446" y="6408"/>
                  </a:cubicBezTo>
                  <a:cubicBezTo>
                    <a:pt x="1660" y="6382"/>
                    <a:pt x="1847" y="6301"/>
                    <a:pt x="2062" y="6221"/>
                  </a:cubicBezTo>
                  <a:lnTo>
                    <a:pt x="2650" y="5819"/>
                  </a:lnTo>
                  <a:cubicBezTo>
                    <a:pt x="3025" y="5552"/>
                    <a:pt x="3346" y="5204"/>
                    <a:pt x="3694" y="4776"/>
                  </a:cubicBezTo>
                  <a:cubicBezTo>
                    <a:pt x="4096" y="4267"/>
                    <a:pt x="4470" y="3705"/>
                    <a:pt x="4792" y="3170"/>
                  </a:cubicBezTo>
                  <a:cubicBezTo>
                    <a:pt x="4952" y="2902"/>
                    <a:pt x="5166" y="2634"/>
                    <a:pt x="5327" y="2367"/>
                  </a:cubicBezTo>
                  <a:cubicBezTo>
                    <a:pt x="5354" y="2367"/>
                    <a:pt x="5407" y="2340"/>
                    <a:pt x="5407" y="2286"/>
                  </a:cubicBezTo>
                  <a:lnTo>
                    <a:pt x="5407" y="2206"/>
                  </a:lnTo>
                  <a:cubicBezTo>
                    <a:pt x="5140" y="1751"/>
                    <a:pt x="4926" y="1296"/>
                    <a:pt x="4738" y="787"/>
                  </a:cubicBezTo>
                  <a:cubicBezTo>
                    <a:pt x="4658" y="600"/>
                    <a:pt x="4631" y="413"/>
                    <a:pt x="4551" y="225"/>
                  </a:cubicBezTo>
                  <a:lnTo>
                    <a:pt x="4551" y="199"/>
                  </a:lnTo>
                  <a:lnTo>
                    <a:pt x="4551" y="145"/>
                  </a:lnTo>
                  <a:cubicBezTo>
                    <a:pt x="4551" y="118"/>
                    <a:pt x="4551" y="118"/>
                    <a:pt x="4524" y="92"/>
                  </a:cubicBezTo>
                  <a:cubicBezTo>
                    <a:pt x="4524" y="65"/>
                    <a:pt x="4497" y="65"/>
                    <a:pt x="4470" y="65"/>
                  </a:cubicBezTo>
                  <a:cubicBezTo>
                    <a:pt x="4431" y="26"/>
                    <a:pt x="4392" y="1"/>
                    <a:pt x="4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86;p43"/>
            <p:cNvSpPr/>
            <p:nvPr/>
          </p:nvSpPr>
          <p:spPr>
            <a:xfrm>
              <a:off x="7743200" y="5206850"/>
              <a:ext cx="130500" cy="113775"/>
            </a:xfrm>
            <a:custGeom>
              <a:avLst/>
              <a:gdLst/>
              <a:ahLst/>
              <a:cxnLst/>
              <a:rect l="l" t="t" r="r" b="b"/>
              <a:pathLst>
                <a:path w="5220" h="4551" extrusionOk="0">
                  <a:moveTo>
                    <a:pt x="5059" y="0"/>
                  </a:moveTo>
                  <a:cubicBezTo>
                    <a:pt x="4899" y="375"/>
                    <a:pt x="4658" y="776"/>
                    <a:pt x="4417" y="1098"/>
                  </a:cubicBezTo>
                  <a:cubicBezTo>
                    <a:pt x="4122" y="1553"/>
                    <a:pt x="3801" y="1954"/>
                    <a:pt x="3426" y="2302"/>
                  </a:cubicBezTo>
                  <a:cubicBezTo>
                    <a:pt x="3052" y="2677"/>
                    <a:pt x="2650" y="2971"/>
                    <a:pt x="2195" y="3292"/>
                  </a:cubicBezTo>
                  <a:cubicBezTo>
                    <a:pt x="2008" y="3373"/>
                    <a:pt x="1821" y="3480"/>
                    <a:pt x="1606" y="3587"/>
                  </a:cubicBezTo>
                  <a:cubicBezTo>
                    <a:pt x="1419" y="3694"/>
                    <a:pt x="1178" y="3774"/>
                    <a:pt x="937" y="3854"/>
                  </a:cubicBezTo>
                  <a:cubicBezTo>
                    <a:pt x="803" y="3881"/>
                    <a:pt x="696" y="3908"/>
                    <a:pt x="563" y="3961"/>
                  </a:cubicBezTo>
                  <a:cubicBezTo>
                    <a:pt x="482" y="3961"/>
                    <a:pt x="375" y="3988"/>
                    <a:pt x="268" y="3988"/>
                  </a:cubicBezTo>
                  <a:cubicBezTo>
                    <a:pt x="188" y="3988"/>
                    <a:pt x="81" y="3988"/>
                    <a:pt x="0" y="3961"/>
                  </a:cubicBezTo>
                  <a:lnTo>
                    <a:pt x="0" y="3961"/>
                  </a:lnTo>
                  <a:cubicBezTo>
                    <a:pt x="81" y="4068"/>
                    <a:pt x="188" y="4229"/>
                    <a:pt x="268" y="4283"/>
                  </a:cubicBezTo>
                  <a:cubicBezTo>
                    <a:pt x="482" y="4443"/>
                    <a:pt x="777" y="4550"/>
                    <a:pt x="1071" y="4550"/>
                  </a:cubicBezTo>
                  <a:lnTo>
                    <a:pt x="1312" y="4550"/>
                  </a:lnTo>
                  <a:cubicBezTo>
                    <a:pt x="1526" y="4524"/>
                    <a:pt x="1713" y="4443"/>
                    <a:pt x="1901" y="4363"/>
                  </a:cubicBezTo>
                  <a:cubicBezTo>
                    <a:pt x="2115" y="4256"/>
                    <a:pt x="2329" y="4122"/>
                    <a:pt x="2516" y="3961"/>
                  </a:cubicBezTo>
                  <a:cubicBezTo>
                    <a:pt x="2891" y="3694"/>
                    <a:pt x="3212" y="3346"/>
                    <a:pt x="3560" y="2918"/>
                  </a:cubicBezTo>
                  <a:cubicBezTo>
                    <a:pt x="3962" y="2409"/>
                    <a:pt x="4310" y="1847"/>
                    <a:pt x="4658" y="1312"/>
                  </a:cubicBezTo>
                  <a:lnTo>
                    <a:pt x="4684" y="1231"/>
                  </a:lnTo>
                  <a:cubicBezTo>
                    <a:pt x="4845" y="1017"/>
                    <a:pt x="5032" y="723"/>
                    <a:pt x="5166" y="509"/>
                  </a:cubicBezTo>
                  <a:cubicBezTo>
                    <a:pt x="5193" y="509"/>
                    <a:pt x="5220" y="455"/>
                    <a:pt x="5220" y="428"/>
                  </a:cubicBezTo>
                  <a:lnTo>
                    <a:pt x="5220" y="348"/>
                  </a:lnTo>
                  <a:cubicBezTo>
                    <a:pt x="5166" y="241"/>
                    <a:pt x="5086" y="107"/>
                    <a:pt x="505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587;p43"/>
            <p:cNvSpPr/>
            <p:nvPr/>
          </p:nvSpPr>
          <p:spPr>
            <a:xfrm>
              <a:off x="8083125" y="5275750"/>
              <a:ext cx="250950" cy="180700"/>
            </a:xfrm>
            <a:custGeom>
              <a:avLst/>
              <a:gdLst/>
              <a:ahLst/>
              <a:cxnLst/>
              <a:rect l="l" t="t" r="r" b="b"/>
              <a:pathLst>
                <a:path w="10038" h="7228" extrusionOk="0">
                  <a:moveTo>
                    <a:pt x="5862" y="1"/>
                  </a:moveTo>
                  <a:cubicBezTo>
                    <a:pt x="5621" y="55"/>
                    <a:pt x="5461" y="135"/>
                    <a:pt x="5327" y="215"/>
                  </a:cubicBezTo>
                  <a:cubicBezTo>
                    <a:pt x="5193" y="322"/>
                    <a:pt x="5059" y="429"/>
                    <a:pt x="4899" y="590"/>
                  </a:cubicBezTo>
                  <a:cubicBezTo>
                    <a:pt x="4818" y="724"/>
                    <a:pt x="4711" y="857"/>
                    <a:pt x="4604" y="1072"/>
                  </a:cubicBezTo>
                  <a:lnTo>
                    <a:pt x="4417" y="1553"/>
                  </a:lnTo>
                  <a:cubicBezTo>
                    <a:pt x="4310" y="1928"/>
                    <a:pt x="4283" y="2330"/>
                    <a:pt x="4310" y="2704"/>
                  </a:cubicBezTo>
                  <a:cubicBezTo>
                    <a:pt x="4336" y="3025"/>
                    <a:pt x="4444" y="3320"/>
                    <a:pt x="4604" y="3614"/>
                  </a:cubicBezTo>
                  <a:cubicBezTo>
                    <a:pt x="4524" y="3614"/>
                    <a:pt x="4417" y="3561"/>
                    <a:pt x="4310" y="3561"/>
                  </a:cubicBezTo>
                  <a:cubicBezTo>
                    <a:pt x="4203" y="3561"/>
                    <a:pt x="4149" y="3641"/>
                    <a:pt x="4149" y="3695"/>
                  </a:cubicBezTo>
                  <a:cubicBezTo>
                    <a:pt x="4149" y="3775"/>
                    <a:pt x="4176" y="3828"/>
                    <a:pt x="4229" y="3855"/>
                  </a:cubicBezTo>
                  <a:cubicBezTo>
                    <a:pt x="4149" y="3828"/>
                    <a:pt x="4069" y="3802"/>
                    <a:pt x="3988" y="3775"/>
                  </a:cubicBezTo>
                  <a:lnTo>
                    <a:pt x="3908" y="3775"/>
                  </a:lnTo>
                  <a:cubicBezTo>
                    <a:pt x="3828" y="3775"/>
                    <a:pt x="3774" y="3802"/>
                    <a:pt x="3774" y="3855"/>
                  </a:cubicBezTo>
                  <a:lnTo>
                    <a:pt x="3774" y="3936"/>
                  </a:lnTo>
                  <a:cubicBezTo>
                    <a:pt x="3560" y="3962"/>
                    <a:pt x="3373" y="3989"/>
                    <a:pt x="3132" y="4043"/>
                  </a:cubicBezTo>
                  <a:cubicBezTo>
                    <a:pt x="2731" y="4123"/>
                    <a:pt x="2383" y="4310"/>
                    <a:pt x="2008" y="4471"/>
                  </a:cubicBezTo>
                  <a:cubicBezTo>
                    <a:pt x="1633" y="4658"/>
                    <a:pt x="1312" y="4899"/>
                    <a:pt x="991" y="5167"/>
                  </a:cubicBezTo>
                  <a:cubicBezTo>
                    <a:pt x="696" y="5461"/>
                    <a:pt x="455" y="5782"/>
                    <a:pt x="322" y="6104"/>
                  </a:cubicBezTo>
                  <a:lnTo>
                    <a:pt x="161" y="6104"/>
                  </a:lnTo>
                  <a:cubicBezTo>
                    <a:pt x="81" y="6104"/>
                    <a:pt x="27" y="6157"/>
                    <a:pt x="27" y="6211"/>
                  </a:cubicBezTo>
                  <a:cubicBezTo>
                    <a:pt x="0" y="6291"/>
                    <a:pt x="27" y="6371"/>
                    <a:pt x="134" y="6425"/>
                  </a:cubicBezTo>
                  <a:cubicBezTo>
                    <a:pt x="1258" y="6960"/>
                    <a:pt x="2409" y="7228"/>
                    <a:pt x="3480" y="7228"/>
                  </a:cubicBezTo>
                  <a:lnTo>
                    <a:pt x="3560" y="7228"/>
                  </a:lnTo>
                  <a:cubicBezTo>
                    <a:pt x="3881" y="7228"/>
                    <a:pt x="4176" y="7174"/>
                    <a:pt x="4470" y="7147"/>
                  </a:cubicBezTo>
                  <a:cubicBezTo>
                    <a:pt x="4738" y="7121"/>
                    <a:pt x="5032" y="7014"/>
                    <a:pt x="5354" y="6907"/>
                  </a:cubicBezTo>
                  <a:cubicBezTo>
                    <a:pt x="5648" y="6826"/>
                    <a:pt x="5889" y="6719"/>
                    <a:pt x="6076" y="6585"/>
                  </a:cubicBezTo>
                  <a:cubicBezTo>
                    <a:pt x="6290" y="6451"/>
                    <a:pt x="6424" y="6344"/>
                    <a:pt x="6504" y="6184"/>
                  </a:cubicBezTo>
                  <a:cubicBezTo>
                    <a:pt x="6585" y="6077"/>
                    <a:pt x="6638" y="5943"/>
                    <a:pt x="6638" y="5836"/>
                  </a:cubicBezTo>
                  <a:cubicBezTo>
                    <a:pt x="6692" y="5756"/>
                    <a:pt x="6638" y="5622"/>
                    <a:pt x="6612" y="5488"/>
                  </a:cubicBezTo>
                  <a:cubicBezTo>
                    <a:pt x="6504" y="5220"/>
                    <a:pt x="6290" y="4979"/>
                    <a:pt x="6103" y="4846"/>
                  </a:cubicBezTo>
                  <a:cubicBezTo>
                    <a:pt x="5889" y="4631"/>
                    <a:pt x="5648" y="4498"/>
                    <a:pt x="5273" y="4310"/>
                  </a:cubicBezTo>
                  <a:cubicBezTo>
                    <a:pt x="5113" y="4203"/>
                    <a:pt x="4899" y="4150"/>
                    <a:pt x="4738" y="4069"/>
                  </a:cubicBezTo>
                  <a:cubicBezTo>
                    <a:pt x="4577" y="4016"/>
                    <a:pt x="4417" y="3936"/>
                    <a:pt x="4283" y="3909"/>
                  </a:cubicBezTo>
                  <a:lnTo>
                    <a:pt x="4283" y="3909"/>
                  </a:lnTo>
                  <a:cubicBezTo>
                    <a:pt x="4577" y="3936"/>
                    <a:pt x="4872" y="3936"/>
                    <a:pt x="5166" y="3936"/>
                  </a:cubicBezTo>
                  <a:cubicBezTo>
                    <a:pt x="5434" y="3936"/>
                    <a:pt x="5675" y="3936"/>
                    <a:pt x="5942" y="3909"/>
                  </a:cubicBezTo>
                  <a:cubicBezTo>
                    <a:pt x="6504" y="3882"/>
                    <a:pt x="7093" y="3748"/>
                    <a:pt x="7629" y="3561"/>
                  </a:cubicBezTo>
                  <a:cubicBezTo>
                    <a:pt x="8164" y="3400"/>
                    <a:pt x="8699" y="3133"/>
                    <a:pt x="9154" y="2811"/>
                  </a:cubicBezTo>
                  <a:cubicBezTo>
                    <a:pt x="9395" y="2624"/>
                    <a:pt x="9556" y="2463"/>
                    <a:pt x="9690" y="2303"/>
                  </a:cubicBezTo>
                  <a:cubicBezTo>
                    <a:pt x="9770" y="2223"/>
                    <a:pt x="9797" y="2169"/>
                    <a:pt x="9850" y="2062"/>
                  </a:cubicBezTo>
                  <a:cubicBezTo>
                    <a:pt x="9904" y="2008"/>
                    <a:pt x="9930" y="1928"/>
                    <a:pt x="9957" y="1821"/>
                  </a:cubicBezTo>
                  <a:cubicBezTo>
                    <a:pt x="10038" y="1607"/>
                    <a:pt x="9930" y="1339"/>
                    <a:pt x="9716" y="1125"/>
                  </a:cubicBezTo>
                  <a:cubicBezTo>
                    <a:pt x="9636" y="1018"/>
                    <a:pt x="9529" y="965"/>
                    <a:pt x="9395" y="857"/>
                  </a:cubicBezTo>
                  <a:cubicBezTo>
                    <a:pt x="9261" y="804"/>
                    <a:pt x="9101" y="697"/>
                    <a:pt x="8887" y="617"/>
                  </a:cubicBezTo>
                  <a:cubicBezTo>
                    <a:pt x="8726" y="563"/>
                    <a:pt x="8565" y="536"/>
                    <a:pt x="8325" y="456"/>
                  </a:cubicBezTo>
                  <a:cubicBezTo>
                    <a:pt x="8164" y="429"/>
                    <a:pt x="7950" y="402"/>
                    <a:pt x="7789" y="349"/>
                  </a:cubicBezTo>
                  <a:lnTo>
                    <a:pt x="7575" y="322"/>
                  </a:lnTo>
                  <a:cubicBezTo>
                    <a:pt x="7120" y="215"/>
                    <a:pt x="6612" y="162"/>
                    <a:pt x="6183" y="55"/>
                  </a:cubicBezTo>
                  <a:lnTo>
                    <a:pt x="6023" y="28"/>
                  </a:lnTo>
                  <a:cubicBezTo>
                    <a:pt x="5942" y="28"/>
                    <a:pt x="5916" y="1"/>
                    <a:pt x="5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588;p43"/>
            <p:cNvSpPr/>
            <p:nvPr/>
          </p:nvSpPr>
          <p:spPr>
            <a:xfrm>
              <a:off x="8204225" y="5275750"/>
              <a:ext cx="127850" cy="38850"/>
            </a:xfrm>
            <a:custGeom>
              <a:avLst/>
              <a:gdLst/>
              <a:ahLst/>
              <a:cxnLst/>
              <a:rect l="l" t="t" r="r" b="b"/>
              <a:pathLst>
                <a:path w="5114" h="1554" extrusionOk="0">
                  <a:moveTo>
                    <a:pt x="965" y="1"/>
                  </a:moveTo>
                  <a:cubicBezTo>
                    <a:pt x="777" y="28"/>
                    <a:pt x="617" y="135"/>
                    <a:pt x="483" y="215"/>
                  </a:cubicBezTo>
                  <a:cubicBezTo>
                    <a:pt x="349" y="322"/>
                    <a:pt x="215" y="429"/>
                    <a:pt x="55" y="590"/>
                  </a:cubicBezTo>
                  <a:cubicBezTo>
                    <a:pt x="28" y="617"/>
                    <a:pt x="28" y="670"/>
                    <a:pt x="1" y="670"/>
                  </a:cubicBezTo>
                  <a:cubicBezTo>
                    <a:pt x="108" y="670"/>
                    <a:pt x="162" y="697"/>
                    <a:pt x="269" y="697"/>
                  </a:cubicBezTo>
                  <a:cubicBezTo>
                    <a:pt x="643" y="750"/>
                    <a:pt x="965" y="804"/>
                    <a:pt x="1339" y="831"/>
                  </a:cubicBezTo>
                  <a:cubicBezTo>
                    <a:pt x="1848" y="857"/>
                    <a:pt x="2303" y="884"/>
                    <a:pt x="2811" y="938"/>
                  </a:cubicBezTo>
                  <a:cubicBezTo>
                    <a:pt x="3186" y="965"/>
                    <a:pt x="3534" y="965"/>
                    <a:pt x="3909" y="1072"/>
                  </a:cubicBezTo>
                  <a:cubicBezTo>
                    <a:pt x="4069" y="1098"/>
                    <a:pt x="4283" y="1125"/>
                    <a:pt x="4444" y="1205"/>
                  </a:cubicBezTo>
                  <a:cubicBezTo>
                    <a:pt x="4605" y="1259"/>
                    <a:pt x="4739" y="1312"/>
                    <a:pt x="4872" y="1393"/>
                  </a:cubicBezTo>
                  <a:cubicBezTo>
                    <a:pt x="4953" y="1473"/>
                    <a:pt x="5060" y="1500"/>
                    <a:pt x="5113" y="1553"/>
                  </a:cubicBezTo>
                  <a:cubicBezTo>
                    <a:pt x="5086" y="1393"/>
                    <a:pt x="5006" y="1259"/>
                    <a:pt x="4872" y="1125"/>
                  </a:cubicBezTo>
                  <a:cubicBezTo>
                    <a:pt x="4792" y="1018"/>
                    <a:pt x="4685" y="965"/>
                    <a:pt x="4551" y="857"/>
                  </a:cubicBezTo>
                  <a:cubicBezTo>
                    <a:pt x="4417" y="804"/>
                    <a:pt x="4257" y="697"/>
                    <a:pt x="4043" y="617"/>
                  </a:cubicBezTo>
                  <a:cubicBezTo>
                    <a:pt x="3882" y="563"/>
                    <a:pt x="3721" y="536"/>
                    <a:pt x="3481" y="456"/>
                  </a:cubicBezTo>
                  <a:cubicBezTo>
                    <a:pt x="3320" y="429"/>
                    <a:pt x="3133" y="402"/>
                    <a:pt x="2945" y="349"/>
                  </a:cubicBezTo>
                  <a:lnTo>
                    <a:pt x="2731" y="322"/>
                  </a:lnTo>
                  <a:cubicBezTo>
                    <a:pt x="2276" y="269"/>
                    <a:pt x="1794" y="162"/>
                    <a:pt x="1339" y="55"/>
                  </a:cubicBezTo>
                  <a:lnTo>
                    <a:pt x="1179" y="28"/>
                  </a:lnTo>
                  <a:cubicBezTo>
                    <a:pt x="1098" y="28"/>
                    <a:pt x="1072" y="1"/>
                    <a:pt x="96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589;p43"/>
            <p:cNvSpPr/>
            <p:nvPr/>
          </p:nvSpPr>
          <p:spPr>
            <a:xfrm>
              <a:off x="7826175" y="5058950"/>
              <a:ext cx="417575" cy="384800"/>
            </a:xfrm>
            <a:custGeom>
              <a:avLst/>
              <a:gdLst/>
              <a:ahLst/>
              <a:cxnLst/>
              <a:rect l="l" t="t" r="r" b="b"/>
              <a:pathLst>
                <a:path w="16703" h="15392" extrusionOk="0">
                  <a:moveTo>
                    <a:pt x="6317" y="1"/>
                  </a:moveTo>
                  <a:cubicBezTo>
                    <a:pt x="5862" y="1"/>
                    <a:pt x="5327" y="28"/>
                    <a:pt x="4818" y="135"/>
                  </a:cubicBezTo>
                  <a:cubicBezTo>
                    <a:pt x="4042" y="269"/>
                    <a:pt x="3319" y="456"/>
                    <a:pt x="2650" y="804"/>
                  </a:cubicBezTo>
                  <a:cubicBezTo>
                    <a:pt x="2035" y="1072"/>
                    <a:pt x="1499" y="1419"/>
                    <a:pt x="1098" y="1794"/>
                  </a:cubicBezTo>
                  <a:cubicBezTo>
                    <a:pt x="830" y="2062"/>
                    <a:pt x="562" y="2356"/>
                    <a:pt x="402" y="2677"/>
                  </a:cubicBezTo>
                  <a:cubicBezTo>
                    <a:pt x="402" y="2624"/>
                    <a:pt x="429" y="2570"/>
                    <a:pt x="429" y="2544"/>
                  </a:cubicBezTo>
                  <a:lnTo>
                    <a:pt x="429" y="2570"/>
                  </a:lnTo>
                  <a:cubicBezTo>
                    <a:pt x="429" y="2517"/>
                    <a:pt x="482" y="2437"/>
                    <a:pt x="482" y="2383"/>
                  </a:cubicBezTo>
                  <a:lnTo>
                    <a:pt x="482" y="2249"/>
                  </a:lnTo>
                  <a:cubicBezTo>
                    <a:pt x="429" y="2196"/>
                    <a:pt x="402" y="2169"/>
                    <a:pt x="375" y="2169"/>
                  </a:cubicBezTo>
                  <a:lnTo>
                    <a:pt x="348" y="2169"/>
                  </a:lnTo>
                  <a:cubicBezTo>
                    <a:pt x="295" y="2169"/>
                    <a:pt x="295" y="2169"/>
                    <a:pt x="268" y="2196"/>
                  </a:cubicBezTo>
                  <a:cubicBezTo>
                    <a:pt x="241" y="2249"/>
                    <a:pt x="215" y="2276"/>
                    <a:pt x="215" y="2303"/>
                  </a:cubicBezTo>
                  <a:cubicBezTo>
                    <a:pt x="27" y="3106"/>
                    <a:pt x="0" y="3935"/>
                    <a:pt x="27" y="4792"/>
                  </a:cubicBezTo>
                  <a:cubicBezTo>
                    <a:pt x="81" y="5622"/>
                    <a:pt x="215" y="6451"/>
                    <a:pt x="402" y="7281"/>
                  </a:cubicBezTo>
                  <a:cubicBezTo>
                    <a:pt x="803" y="8941"/>
                    <a:pt x="1580" y="10493"/>
                    <a:pt x="2570" y="11805"/>
                  </a:cubicBezTo>
                  <a:cubicBezTo>
                    <a:pt x="3078" y="12474"/>
                    <a:pt x="3641" y="13036"/>
                    <a:pt x="4256" y="13544"/>
                  </a:cubicBezTo>
                  <a:cubicBezTo>
                    <a:pt x="4577" y="13812"/>
                    <a:pt x="4899" y="14053"/>
                    <a:pt x="5220" y="14240"/>
                  </a:cubicBezTo>
                  <a:cubicBezTo>
                    <a:pt x="5568" y="14454"/>
                    <a:pt x="5889" y="14615"/>
                    <a:pt x="6290" y="14776"/>
                  </a:cubicBezTo>
                  <a:cubicBezTo>
                    <a:pt x="7040" y="15097"/>
                    <a:pt x="7789" y="15284"/>
                    <a:pt x="8565" y="15364"/>
                  </a:cubicBezTo>
                  <a:cubicBezTo>
                    <a:pt x="8780" y="15391"/>
                    <a:pt x="8967" y="15391"/>
                    <a:pt x="9154" y="15391"/>
                  </a:cubicBezTo>
                  <a:cubicBezTo>
                    <a:pt x="9797" y="15391"/>
                    <a:pt x="10439" y="15311"/>
                    <a:pt x="11081" y="15150"/>
                  </a:cubicBezTo>
                  <a:cubicBezTo>
                    <a:pt x="11510" y="15043"/>
                    <a:pt x="11938" y="14883"/>
                    <a:pt x="12420" y="14722"/>
                  </a:cubicBezTo>
                  <a:cubicBezTo>
                    <a:pt x="12848" y="14561"/>
                    <a:pt x="13276" y="14321"/>
                    <a:pt x="13651" y="14080"/>
                  </a:cubicBezTo>
                  <a:cubicBezTo>
                    <a:pt x="14052" y="13839"/>
                    <a:pt x="14400" y="13571"/>
                    <a:pt x="14722" y="13277"/>
                  </a:cubicBezTo>
                  <a:cubicBezTo>
                    <a:pt x="15069" y="12982"/>
                    <a:pt x="15337" y="12688"/>
                    <a:pt x="15605" y="12313"/>
                  </a:cubicBezTo>
                  <a:cubicBezTo>
                    <a:pt x="16087" y="11617"/>
                    <a:pt x="16461" y="10814"/>
                    <a:pt x="16595" y="9958"/>
                  </a:cubicBezTo>
                  <a:cubicBezTo>
                    <a:pt x="16675" y="9529"/>
                    <a:pt x="16702" y="9074"/>
                    <a:pt x="16702" y="8593"/>
                  </a:cubicBezTo>
                  <a:cubicBezTo>
                    <a:pt x="16702" y="8352"/>
                    <a:pt x="16675" y="8138"/>
                    <a:pt x="16622" y="7870"/>
                  </a:cubicBezTo>
                  <a:cubicBezTo>
                    <a:pt x="16595" y="7602"/>
                    <a:pt x="16568" y="7388"/>
                    <a:pt x="16488" y="7147"/>
                  </a:cubicBezTo>
                  <a:cubicBezTo>
                    <a:pt x="16408" y="6746"/>
                    <a:pt x="16194" y="6344"/>
                    <a:pt x="16006" y="5996"/>
                  </a:cubicBezTo>
                  <a:cubicBezTo>
                    <a:pt x="15792" y="5648"/>
                    <a:pt x="15524" y="5354"/>
                    <a:pt x="15230" y="5086"/>
                  </a:cubicBezTo>
                  <a:cubicBezTo>
                    <a:pt x="14614" y="4524"/>
                    <a:pt x="13919" y="4069"/>
                    <a:pt x="13249" y="3668"/>
                  </a:cubicBezTo>
                  <a:lnTo>
                    <a:pt x="12875" y="3480"/>
                  </a:lnTo>
                  <a:cubicBezTo>
                    <a:pt x="12206" y="3106"/>
                    <a:pt x="11536" y="2704"/>
                    <a:pt x="10921" y="2196"/>
                  </a:cubicBezTo>
                  <a:lnTo>
                    <a:pt x="10867" y="2196"/>
                  </a:lnTo>
                  <a:cubicBezTo>
                    <a:pt x="10814" y="2169"/>
                    <a:pt x="10787" y="2142"/>
                    <a:pt x="10733" y="2062"/>
                  </a:cubicBezTo>
                  <a:lnTo>
                    <a:pt x="10733" y="2035"/>
                  </a:lnTo>
                  <a:lnTo>
                    <a:pt x="10733" y="1901"/>
                  </a:lnTo>
                  <a:lnTo>
                    <a:pt x="10439" y="1500"/>
                  </a:lnTo>
                  <a:cubicBezTo>
                    <a:pt x="10332" y="1393"/>
                    <a:pt x="10198" y="1259"/>
                    <a:pt x="10064" y="1179"/>
                  </a:cubicBezTo>
                  <a:cubicBezTo>
                    <a:pt x="10011" y="1098"/>
                    <a:pt x="9930" y="1072"/>
                    <a:pt x="9877" y="991"/>
                  </a:cubicBezTo>
                  <a:lnTo>
                    <a:pt x="9770" y="831"/>
                  </a:lnTo>
                  <a:cubicBezTo>
                    <a:pt x="9716" y="724"/>
                    <a:pt x="9636" y="670"/>
                    <a:pt x="9609" y="563"/>
                  </a:cubicBezTo>
                  <a:cubicBezTo>
                    <a:pt x="9583" y="536"/>
                    <a:pt x="9583" y="509"/>
                    <a:pt x="9502" y="509"/>
                  </a:cubicBezTo>
                  <a:lnTo>
                    <a:pt x="9475" y="509"/>
                  </a:lnTo>
                  <a:cubicBezTo>
                    <a:pt x="9449" y="509"/>
                    <a:pt x="9395" y="509"/>
                    <a:pt x="9395" y="536"/>
                  </a:cubicBezTo>
                  <a:cubicBezTo>
                    <a:pt x="9368" y="563"/>
                    <a:pt x="9342" y="590"/>
                    <a:pt x="9342" y="643"/>
                  </a:cubicBezTo>
                  <a:lnTo>
                    <a:pt x="9342" y="697"/>
                  </a:lnTo>
                  <a:lnTo>
                    <a:pt x="9315" y="670"/>
                  </a:lnTo>
                  <a:lnTo>
                    <a:pt x="9261" y="643"/>
                  </a:lnTo>
                  <a:cubicBezTo>
                    <a:pt x="8672" y="322"/>
                    <a:pt x="7977" y="162"/>
                    <a:pt x="7200" y="54"/>
                  </a:cubicBezTo>
                  <a:cubicBezTo>
                    <a:pt x="6852" y="1"/>
                    <a:pt x="6585" y="1"/>
                    <a:pt x="63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590;p43"/>
            <p:cNvSpPr/>
            <p:nvPr/>
          </p:nvSpPr>
          <p:spPr>
            <a:xfrm>
              <a:off x="7832875" y="5129225"/>
              <a:ext cx="368050" cy="281050"/>
            </a:xfrm>
            <a:custGeom>
              <a:avLst/>
              <a:gdLst/>
              <a:ahLst/>
              <a:cxnLst/>
              <a:rect l="l" t="t" r="r" b="b"/>
              <a:pathLst>
                <a:path w="14722" h="11242" extrusionOk="0">
                  <a:moveTo>
                    <a:pt x="11616" y="0"/>
                  </a:moveTo>
                  <a:cubicBezTo>
                    <a:pt x="11375" y="536"/>
                    <a:pt x="11001" y="991"/>
                    <a:pt x="10599" y="1392"/>
                  </a:cubicBezTo>
                  <a:cubicBezTo>
                    <a:pt x="10037" y="2008"/>
                    <a:pt x="9368" y="2516"/>
                    <a:pt x="8672" y="2918"/>
                  </a:cubicBezTo>
                  <a:cubicBezTo>
                    <a:pt x="7923" y="3346"/>
                    <a:pt x="7120" y="3721"/>
                    <a:pt x="6317" y="3935"/>
                  </a:cubicBezTo>
                  <a:cubicBezTo>
                    <a:pt x="5487" y="4203"/>
                    <a:pt x="4657" y="4390"/>
                    <a:pt x="3828" y="4470"/>
                  </a:cubicBezTo>
                  <a:cubicBezTo>
                    <a:pt x="3454" y="4505"/>
                    <a:pt x="3085" y="4525"/>
                    <a:pt x="2719" y="4525"/>
                  </a:cubicBezTo>
                  <a:cubicBezTo>
                    <a:pt x="2247" y="4525"/>
                    <a:pt x="1779" y="4492"/>
                    <a:pt x="1312" y="4417"/>
                  </a:cubicBezTo>
                  <a:cubicBezTo>
                    <a:pt x="910" y="4336"/>
                    <a:pt x="535" y="4283"/>
                    <a:pt x="134" y="4149"/>
                  </a:cubicBezTo>
                  <a:cubicBezTo>
                    <a:pt x="107" y="4149"/>
                    <a:pt x="80" y="4122"/>
                    <a:pt x="0" y="4122"/>
                  </a:cubicBezTo>
                  <a:cubicBezTo>
                    <a:pt x="27" y="4203"/>
                    <a:pt x="27" y="4310"/>
                    <a:pt x="80" y="4417"/>
                  </a:cubicBezTo>
                  <a:cubicBezTo>
                    <a:pt x="482" y="6049"/>
                    <a:pt x="1231" y="7629"/>
                    <a:pt x="2248" y="8940"/>
                  </a:cubicBezTo>
                  <a:cubicBezTo>
                    <a:pt x="2757" y="9609"/>
                    <a:pt x="3319" y="10171"/>
                    <a:pt x="3908" y="10680"/>
                  </a:cubicBezTo>
                  <a:cubicBezTo>
                    <a:pt x="4175" y="10867"/>
                    <a:pt x="4443" y="11081"/>
                    <a:pt x="4684" y="11242"/>
                  </a:cubicBezTo>
                  <a:cubicBezTo>
                    <a:pt x="4818" y="11242"/>
                    <a:pt x="4952" y="11188"/>
                    <a:pt x="5086" y="11188"/>
                  </a:cubicBezTo>
                  <a:cubicBezTo>
                    <a:pt x="5648" y="11135"/>
                    <a:pt x="6236" y="11081"/>
                    <a:pt x="6772" y="10921"/>
                  </a:cubicBezTo>
                  <a:cubicBezTo>
                    <a:pt x="7307" y="10814"/>
                    <a:pt x="7842" y="10626"/>
                    <a:pt x="8324" y="10439"/>
                  </a:cubicBezTo>
                  <a:cubicBezTo>
                    <a:pt x="8806" y="10225"/>
                    <a:pt x="9315" y="10037"/>
                    <a:pt x="9743" y="9797"/>
                  </a:cubicBezTo>
                  <a:cubicBezTo>
                    <a:pt x="10171" y="9556"/>
                    <a:pt x="10599" y="9288"/>
                    <a:pt x="11001" y="8994"/>
                  </a:cubicBezTo>
                  <a:lnTo>
                    <a:pt x="12018" y="8191"/>
                  </a:lnTo>
                  <a:cubicBezTo>
                    <a:pt x="12312" y="7896"/>
                    <a:pt x="12607" y="7602"/>
                    <a:pt x="12874" y="7254"/>
                  </a:cubicBezTo>
                  <a:cubicBezTo>
                    <a:pt x="13115" y="6959"/>
                    <a:pt x="13329" y="6665"/>
                    <a:pt x="13517" y="6344"/>
                  </a:cubicBezTo>
                  <a:cubicBezTo>
                    <a:pt x="13731" y="6049"/>
                    <a:pt x="13891" y="5728"/>
                    <a:pt x="14025" y="5380"/>
                  </a:cubicBezTo>
                  <a:cubicBezTo>
                    <a:pt x="14159" y="5059"/>
                    <a:pt x="14293" y="4711"/>
                    <a:pt x="14400" y="4390"/>
                  </a:cubicBezTo>
                  <a:cubicBezTo>
                    <a:pt x="14480" y="4042"/>
                    <a:pt x="14587" y="3721"/>
                    <a:pt x="14614" y="3346"/>
                  </a:cubicBezTo>
                  <a:cubicBezTo>
                    <a:pt x="14694" y="2998"/>
                    <a:pt x="14721" y="2704"/>
                    <a:pt x="14721" y="2382"/>
                  </a:cubicBezTo>
                  <a:lnTo>
                    <a:pt x="14721" y="2008"/>
                  </a:lnTo>
                  <a:cubicBezTo>
                    <a:pt x="14159" y="1499"/>
                    <a:pt x="13490" y="1098"/>
                    <a:pt x="12874" y="723"/>
                  </a:cubicBezTo>
                  <a:lnTo>
                    <a:pt x="12526" y="536"/>
                  </a:lnTo>
                  <a:cubicBezTo>
                    <a:pt x="12205" y="375"/>
                    <a:pt x="11911" y="188"/>
                    <a:pt x="1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591;p43"/>
            <p:cNvSpPr/>
            <p:nvPr/>
          </p:nvSpPr>
          <p:spPr>
            <a:xfrm>
              <a:off x="8100525" y="5130550"/>
              <a:ext cx="99725" cy="112450"/>
            </a:xfrm>
            <a:custGeom>
              <a:avLst/>
              <a:gdLst/>
              <a:ahLst/>
              <a:cxnLst/>
              <a:rect l="l" t="t" r="r" b="b"/>
              <a:pathLst>
                <a:path w="3989" h="4498" extrusionOk="0">
                  <a:moveTo>
                    <a:pt x="964" y="1"/>
                  </a:moveTo>
                  <a:cubicBezTo>
                    <a:pt x="696" y="483"/>
                    <a:pt x="375" y="884"/>
                    <a:pt x="0" y="1286"/>
                  </a:cubicBezTo>
                  <a:cubicBezTo>
                    <a:pt x="429" y="1580"/>
                    <a:pt x="884" y="1874"/>
                    <a:pt x="1285" y="2196"/>
                  </a:cubicBezTo>
                  <a:cubicBezTo>
                    <a:pt x="1446" y="2329"/>
                    <a:pt x="1633" y="2463"/>
                    <a:pt x="1820" y="2597"/>
                  </a:cubicBezTo>
                  <a:cubicBezTo>
                    <a:pt x="2008" y="2731"/>
                    <a:pt x="2222" y="2892"/>
                    <a:pt x="2382" y="3025"/>
                  </a:cubicBezTo>
                  <a:cubicBezTo>
                    <a:pt x="2784" y="3347"/>
                    <a:pt x="3105" y="3721"/>
                    <a:pt x="3426" y="4150"/>
                  </a:cubicBezTo>
                  <a:cubicBezTo>
                    <a:pt x="3480" y="4257"/>
                    <a:pt x="3560" y="4390"/>
                    <a:pt x="3614" y="4497"/>
                  </a:cubicBezTo>
                  <a:cubicBezTo>
                    <a:pt x="3614" y="4444"/>
                    <a:pt x="3640" y="4417"/>
                    <a:pt x="3640" y="4390"/>
                  </a:cubicBezTo>
                  <a:cubicBezTo>
                    <a:pt x="3748" y="4069"/>
                    <a:pt x="3855" y="3694"/>
                    <a:pt x="3881" y="3347"/>
                  </a:cubicBezTo>
                  <a:cubicBezTo>
                    <a:pt x="3962" y="3052"/>
                    <a:pt x="3988" y="2731"/>
                    <a:pt x="3988" y="2383"/>
                  </a:cubicBezTo>
                  <a:lnTo>
                    <a:pt x="3988" y="2008"/>
                  </a:lnTo>
                  <a:cubicBezTo>
                    <a:pt x="3426" y="1473"/>
                    <a:pt x="2704" y="1071"/>
                    <a:pt x="2115" y="750"/>
                  </a:cubicBezTo>
                  <a:lnTo>
                    <a:pt x="1740" y="536"/>
                  </a:lnTo>
                  <a:cubicBezTo>
                    <a:pt x="1553" y="349"/>
                    <a:pt x="1285" y="188"/>
                    <a:pt x="964" y="1"/>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592;p43"/>
            <p:cNvSpPr/>
            <p:nvPr/>
          </p:nvSpPr>
          <p:spPr>
            <a:xfrm>
              <a:off x="8002150" y="5056950"/>
              <a:ext cx="122475" cy="105075"/>
            </a:xfrm>
            <a:custGeom>
              <a:avLst/>
              <a:gdLst/>
              <a:ahLst/>
              <a:cxnLst/>
              <a:rect l="l" t="t" r="r" b="b"/>
              <a:pathLst>
                <a:path w="4899" h="4203" extrusionOk="0">
                  <a:moveTo>
                    <a:pt x="1" y="1"/>
                  </a:moveTo>
                  <a:cubicBezTo>
                    <a:pt x="1" y="242"/>
                    <a:pt x="54" y="402"/>
                    <a:pt x="161" y="536"/>
                  </a:cubicBezTo>
                  <a:cubicBezTo>
                    <a:pt x="322" y="804"/>
                    <a:pt x="483" y="1044"/>
                    <a:pt x="670" y="1285"/>
                  </a:cubicBezTo>
                  <a:cubicBezTo>
                    <a:pt x="1286" y="2115"/>
                    <a:pt x="2088" y="2784"/>
                    <a:pt x="2891" y="3427"/>
                  </a:cubicBezTo>
                  <a:cubicBezTo>
                    <a:pt x="3239" y="3694"/>
                    <a:pt x="3614" y="3935"/>
                    <a:pt x="3935" y="4203"/>
                  </a:cubicBezTo>
                  <a:cubicBezTo>
                    <a:pt x="4310" y="3801"/>
                    <a:pt x="4631" y="3400"/>
                    <a:pt x="4899" y="2918"/>
                  </a:cubicBezTo>
                  <a:cubicBezTo>
                    <a:pt x="4471" y="2650"/>
                    <a:pt x="4149" y="2410"/>
                    <a:pt x="3882" y="2195"/>
                  </a:cubicBezTo>
                  <a:lnTo>
                    <a:pt x="3828" y="2195"/>
                  </a:lnTo>
                  <a:lnTo>
                    <a:pt x="3801" y="2142"/>
                  </a:lnTo>
                  <a:lnTo>
                    <a:pt x="3694" y="2035"/>
                  </a:lnTo>
                  <a:lnTo>
                    <a:pt x="3694" y="2008"/>
                  </a:lnTo>
                  <a:lnTo>
                    <a:pt x="3694" y="1874"/>
                  </a:lnTo>
                  <a:cubicBezTo>
                    <a:pt x="3614" y="1714"/>
                    <a:pt x="3507" y="1607"/>
                    <a:pt x="3400" y="1473"/>
                  </a:cubicBezTo>
                  <a:cubicBezTo>
                    <a:pt x="3293" y="1366"/>
                    <a:pt x="3159" y="1259"/>
                    <a:pt x="3025" y="1152"/>
                  </a:cubicBezTo>
                  <a:cubicBezTo>
                    <a:pt x="2972" y="1071"/>
                    <a:pt x="2891" y="1044"/>
                    <a:pt x="2838" y="991"/>
                  </a:cubicBezTo>
                  <a:lnTo>
                    <a:pt x="2731" y="804"/>
                  </a:lnTo>
                  <a:lnTo>
                    <a:pt x="2704" y="750"/>
                  </a:lnTo>
                  <a:lnTo>
                    <a:pt x="2677" y="670"/>
                  </a:lnTo>
                  <a:cubicBezTo>
                    <a:pt x="2624" y="616"/>
                    <a:pt x="2597" y="589"/>
                    <a:pt x="2570" y="509"/>
                  </a:cubicBezTo>
                  <a:cubicBezTo>
                    <a:pt x="2544" y="482"/>
                    <a:pt x="2544" y="456"/>
                    <a:pt x="2463" y="456"/>
                  </a:cubicBezTo>
                  <a:lnTo>
                    <a:pt x="2436" y="456"/>
                  </a:lnTo>
                  <a:cubicBezTo>
                    <a:pt x="2410" y="456"/>
                    <a:pt x="2356" y="456"/>
                    <a:pt x="2356" y="482"/>
                  </a:cubicBezTo>
                  <a:cubicBezTo>
                    <a:pt x="2329" y="509"/>
                    <a:pt x="2303" y="536"/>
                    <a:pt x="2303" y="589"/>
                  </a:cubicBezTo>
                  <a:lnTo>
                    <a:pt x="2303" y="643"/>
                  </a:lnTo>
                  <a:lnTo>
                    <a:pt x="2276" y="616"/>
                  </a:lnTo>
                  <a:lnTo>
                    <a:pt x="2222" y="589"/>
                  </a:lnTo>
                  <a:cubicBezTo>
                    <a:pt x="1633" y="268"/>
                    <a:pt x="938" y="108"/>
                    <a:pt x="16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593;p43"/>
            <p:cNvSpPr/>
            <p:nvPr/>
          </p:nvSpPr>
          <p:spPr>
            <a:xfrm>
              <a:off x="8033600" y="5180750"/>
              <a:ext cx="210150" cy="262325"/>
            </a:xfrm>
            <a:custGeom>
              <a:avLst/>
              <a:gdLst/>
              <a:ahLst/>
              <a:cxnLst/>
              <a:rect l="l" t="t" r="r" b="b"/>
              <a:pathLst>
                <a:path w="8406" h="10493" extrusionOk="0">
                  <a:moveTo>
                    <a:pt x="6772" y="0"/>
                  </a:moveTo>
                  <a:lnTo>
                    <a:pt x="6772" y="375"/>
                  </a:lnTo>
                  <a:cubicBezTo>
                    <a:pt x="6719" y="723"/>
                    <a:pt x="6692" y="1017"/>
                    <a:pt x="6665" y="1339"/>
                  </a:cubicBezTo>
                  <a:cubicBezTo>
                    <a:pt x="6585" y="1686"/>
                    <a:pt x="6532" y="2061"/>
                    <a:pt x="6425" y="2382"/>
                  </a:cubicBezTo>
                  <a:cubicBezTo>
                    <a:pt x="6425" y="2409"/>
                    <a:pt x="6398" y="2463"/>
                    <a:pt x="6398" y="2489"/>
                  </a:cubicBezTo>
                  <a:cubicBezTo>
                    <a:pt x="6558" y="2784"/>
                    <a:pt x="6719" y="3132"/>
                    <a:pt x="6826" y="3453"/>
                  </a:cubicBezTo>
                  <a:cubicBezTo>
                    <a:pt x="6960" y="3935"/>
                    <a:pt x="7067" y="4390"/>
                    <a:pt x="7040" y="4872"/>
                  </a:cubicBezTo>
                  <a:cubicBezTo>
                    <a:pt x="7040" y="5353"/>
                    <a:pt x="6906" y="5862"/>
                    <a:pt x="6719" y="6344"/>
                  </a:cubicBezTo>
                  <a:cubicBezTo>
                    <a:pt x="6639" y="6558"/>
                    <a:pt x="6532" y="6825"/>
                    <a:pt x="6398" y="7040"/>
                  </a:cubicBezTo>
                  <a:cubicBezTo>
                    <a:pt x="6264" y="7227"/>
                    <a:pt x="6157" y="7441"/>
                    <a:pt x="5996" y="7628"/>
                  </a:cubicBezTo>
                  <a:cubicBezTo>
                    <a:pt x="5729" y="8003"/>
                    <a:pt x="5381" y="8351"/>
                    <a:pt x="5059" y="8646"/>
                  </a:cubicBezTo>
                  <a:cubicBezTo>
                    <a:pt x="4712" y="8940"/>
                    <a:pt x="4364" y="9208"/>
                    <a:pt x="3962" y="9422"/>
                  </a:cubicBezTo>
                  <a:cubicBezTo>
                    <a:pt x="3159" y="9850"/>
                    <a:pt x="2276" y="10144"/>
                    <a:pt x="1366" y="10278"/>
                  </a:cubicBezTo>
                  <a:cubicBezTo>
                    <a:pt x="911" y="10359"/>
                    <a:pt x="483" y="10385"/>
                    <a:pt x="1" y="10412"/>
                  </a:cubicBezTo>
                  <a:cubicBezTo>
                    <a:pt x="108" y="10412"/>
                    <a:pt x="161" y="10439"/>
                    <a:pt x="268" y="10439"/>
                  </a:cubicBezTo>
                  <a:cubicBezTo>
                    <a:pt x="483" y="10492"/>
                    <a:pt x="670" y="10492"/>
                    <a:pt x="857" y="10492"/>
                  </a:cubicBezTo>
                  <a:cubicBezTo>
                    <a:pt x="1500" y="10492"/>
                    <a:pt x="2142" y="10412"/>
                    <a:pt x="2784" y="10251"/>
                  </a:cubicBezTo>
                  <a:cubicBezTo>
                    <a:pt x="3213" y="10144"/>
                    <a:pt x="3641" y="9984"/>
                    <a:pt x="4123" y="9823"/>
                  </a:cubicBezTo>
                  <a:cubicBezTo>
                    <a:pt x="4551" y="9636"/>
                    <a:pt x="4979" y="9422"/>
                    <a:pt x="5354" y="9181"/>
                  </a:cubicBezTo>
                  <a:cubicBezTo>
                    <a:pt x="5729" y="8940"/>
                    <a:pt x="6103" y="8672"/>
                    <a:pt x="6425" y="8378"/>
                  </a:cubicBezTo>
                  <a:cubicBezTo>
                    <a:pt x="6719" y="8083"/>
                    <a:pt x="7040" y="7762"/>
                    <a:pt x="7308" y="7414"/>
                  </a:cubicBezTo>
                  <a:cubicBezTo>
                    <a:pt x="7790" y="6692"/>
                    <a:pt x="8164" y="5889"/>
                    <a:pt x="8298" y="5059"/>
                  </a:cubicBezTo>
                  <a:cubicBezTo>
                    <a:pt x="8378" y="4631"/>
                    <a:pt x="8405" y="4149"/>
                    <a:pt x="8405" y="3694"/>
                  </a:cubicBezTo>
                  <a:cubicBezTo>
                    <a:pt x="8405" y="3453"/>
                    <a:pt x="8378" y="3185"/>
                    <a:pt x="8325" y="2944"/>
                  </a:cubicBezTo>
                  <a:cubicBezTo>
                    <a:pt x="8298" y="2677"/>
                    <a:pt x="8245" y="2489"/>
                    <a:pt x="8191" y="2249"/>
                  </a:cubicBezTo>
                  <a:cubicBezTo>
                    <a:pt x="8111" y="1847"/>
                    <a:pt x="7897" y="1446"/>
                    <a:pt x="7709" y="1071"/>
                  </a:cubicBezTo>
                  <a:cubicBezTo>
                    <a:pt x="7495" y="750"/>
                    <a:pt x="7227" y="455"/>
                    <a:pt x="6933" y="188"/>
                  </a:cubicBezTo>
                  <a:cubicBezTo>
                    <a:pt x="6853" y="81"/>
                    <a:pt x="6826" y="54"/>
                    <a:pt x="67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594;p43"/>
            <p:cNvSpPr/>
            <p:nvPr/>
          </p:nvSpPr>
          <p:spPr>
            <a:xfrm>
              <a:off x="7928550" y="5178725"/>
              <a:ext cx="141875" cy="168000"/>
            </a:xfrm>
            <a:custGeom>
              <a:avLst/>
              <a:gdLst/>
              <a:ahLst/>
              <a:cxnLst/>
              <a:rect l="l" t="t" r="r" b="b"/>
              <a:pathLst>
                <a:path w="5675" h="6720" extrusionOk="0">
                  <a:moveTo>
                    <a:pt x="3105" y="1"/>
                  </a:moveTo>
                  <a:cubicBezTo>
                    <a:pt x="3079" y="1"/>
                    <a:pt x="3025" y="28"/>
                    <a:pt x="2998" y="28"/>
                  </a:cubicBezTo>
                  <a:cubicBezTo>
                    <a:pt x="2972" y="54"/>
                    <a:pt x="2972" y="81"/>
                    <a:pt x="2945" y="135"/>
                  </a:cubicBezTo>
                  <a:cubicBezTo>
                    <a:pt x="2731" y="402"/>
                    <a:pt x="2490" y="670"/>
                    <a:pt x="2276" y="965"/>
                  </a:cubicBezTo>
                  <a:cubicBezTo>
                    <a:pt x="1821" y="1500"/>
                    <a:pt x="1366" y="2062"/>
                    <a:pt x="964" y="2678"/>
                  </a:cubicBezTo>
                  <a:cubicBezTo>
                    <a:pt x="616" y="3159"/>
                    <a:pt x="402" y="3641"/>
                    <a:pt x="215" y="4096"/>
                  </a:cubicBezTo>
                  <a:cubicBezTo>
                    <a:pt x="134" y="4337"/>
                    <a:pt x="54" y="4605"/>
                    <a:pt x="27" y="4872"/>
                  </a:cubicBezTo>
                  <a:cubicBezTo>
                    <a:pt x="1" y="5113"/>
                    <a:pt x="1" y="5354"/>
                    <a:pt x="27" y="5568"/>
                  </a:cubicBezTo>
                  <a:cubicBezTo>
                    <a:pt x="81" y="6023"/>
                    <a:pt x="322" y="6344"/>
                    <a:pt x="670" y="6559"/>
                  </a:cubicBezTo>
                  <a:cubicBezTo>
                    <a:pt x="830" y="6639"/>
                    <a:pt x="1018" y="6719"/>
                    <a:pt x="1232" y="6719"/>
                  </a:cubicBezTo>
                  <a:lnTo>
                    <a:pt x="1285" y="6719"/>
                  </a:lnTo>
                  <a:cubicBezTo>
                    <a:pt x="1473" y="6719"/>
                    <a:pt x="1660" y="6692"/>
                    <a:pt x="1874" y="6585"/>
                  </a:cubicBezTo>
                  <a:cubicBezTo>
                    <a:pt x="2062" y="6505"/>
                    <a:pt x="2276" y="6344"/>
                    <a:pt x="2463" y="6237"/>
                  </a:cubicBezTo>
                  <a:cubicBezTo>
                    <a:pt x="2624" y="6157"/>
                    <a:pt x="2757" y="6023"/>
                    <a:pt x="2972" y="5836"/>
                  </a:cubicBezTo>
                  <a:cubicBezTo>
                    <a:pt x="3266" y="5541"/>
                    <a:pt x="3560" y="5220"/>
                    <a:pt x="3882" y="4765"/>
                  </a:cubicBezTo>
                  <a:cubicBezTo>
                    <a:pt x="4337" y="4150"/>
                    <a:pt x="4738" y="3400"/>
                    <a:pt x="5086" y="2570"/>
                  </a:cubicBezTo>
                  <a:cubicBezTo>
                    <a:pt x="5407" y="1767"/>
                    <a:pt x="5621" y="1072"/>
                    <a:pt x="5675" y="349"/>
                  </a:cubicBezTo>
                  <a:cubicBezTo>
                    <a:pt x="5675" y="295"/>
                    <a:pt x="5648" y="269"/>
                    <a:pt x="5621" y="215"/>
                  </a:cubicBezTo>
                  <a:cubicBezTo>
                    <a:pt x="5621" y="188"/>
                    <a:pt x="5568" y="162"/>
                    <a:pt x="5541" y="162"/>
                  </a:cubicBezTo>
                  <a:cubicBezTo>
                    <a:pt x="5514" y="135"/>
                    <a:pt x="5488" y="135"/>
                    <a:pt x="5434" y="135"/>
                  </a:cubicBezTo>
                  <a:lnTo>
                    <a:pt x="4711" y="135"/>
                  </a:lnTo>
                  <a:cubicBezTo>
                    <a:pt x="4176" y="135"/>
                    <a:pt x="3614" y="81"/>
                    <a:pt x="3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595;p43"/>
            <p:cNvSpPr/>
            <p:nvPr/>
          </p:nvSpPr>
          <p:spPr>
            <a:xfrm>
              <a:off x="7937925" y="5184750"/>
              <a:ext cx="132500" cy="161975"/>
            </a:xfrm>
            <a:custGeom>
              <a:avLst/>
              <a:gdLst/>
              <a:ahLst/>
              <a:cxnLst/>
              <a:rect l="l" t="t" r="r" b="b"/>
              <a:pathLst>
                <a:path w="5300" h="6479" extrusionOk="0">
                  <a:moveTo>
                    <a:pt x="5273" y="1"/>
                  </a:moveTo>
                  <a:lnTo>
                    <a:pt x="5273" y="161"/>
                  </a:lnTo>
                  <a:cubicBezTo>
                    <a:pt x="5193" y="429"/>
                    <a:pt x="5113" y="697"/>
                    <a:pt x="4979" y="938"/>
                  </a:cubicBezTo>
                  <a:cubicBezTo>
                    <a:pt x="4872" y="1232"/>
                    <a:pt x="4738" y="1446"/>
                    <a:pt x="4604" y="1687"/>
                  </a:cubicBezTo>
                  <a:lnTo>
                    <a:pt x="4202" y="2383"/>
                  </a:lnTo>
                  <a:cubicBezTo>
                    <a:pt x="3908" y="2892"/>
                    <a:pt x="3533" y="3400"/>
                    <a:pt x="3159" y="3855"/>
                  </a:cubicBezTo>
                  <a:cubicBezTo>
                    <a:pt x="2864" y="4230"/>
                    <a:pt x="2516" y="4605"/>
                    <a:pt x="2142" y="4926"/>
                  </a:cubicBezTo>
                  <a:lnTo>
                    <a:pt x="1553" y="5434"/>
                  </a:lnTo>
                  <a:cubicBezTo>
                    <a:pt x="1339" y="5568"/>
                    <a:pt x="1151" y="5702"/>
                    <a:pt x="910" y="5836"/>
                  </a:cubicBezTo>
                  <a:cubicBezTo>
                    <a:pt x="723" y="5943"/>
                    <a:pt x="482" y="6023"/>
                    <a:pt x="241" y="6077"/>
                  </a:cubicBezTo>
                  <a:cubicBezTo>
                    <a:pt x="188" y="6077"/>
                    <a:pt x="107" y="6103"/>
                    <a:pt x="0" y="6103"/>
                  </a:cubicBezTo>
                  <a:cubicBezTo>
                    <a:pt x="81" y="6157"/>
                    <a:pt x="188" y="6264"/>
                    <a:pt x="268" y="6291"/>
                  </a:cubicBezTo>
                  <a:cubicBezTo>
                    <a:pt x="455" y="6398"/>
                    <a:pt x="643" y="6478"/>
                    <a:pt x="857" y="6478"/>
                  </a:cubicBezTo>
                  <a:lnTo>
                    <a:pt x="910" y="6478"/>
                  </a:lnTo>
                  <a:cubicBezTo>
                    <a:pt x="1098" y="6478"/>
                    <a:pt x="1285" y="6425"/>
                    <a:pt x="1499" y="6344"/>
                  </a:cubicBezTo>
                  <a:cubicBezTo>
                    <a:pt x="1687" y="6264"/>
                    <a:pt x="1901" y="6130"/>
                    <a:pt x="2088" y="5996"/>
                  </a:cubicBezTo>
                  <a:cubicBezTo>
                    <a:pt x="2249" y="5916"/>
                    <a:pt x="2382" y="5782"/>
                    <a:pt x="2597" y="5595"/>
                  </a:cubicBezTo>
                  <a:cubicBezTo>
                    <a:pt x="2891" y="5300"/>
                    <a:pt x="3185" y="4979"/>
                    <a:pt x="3507" y="4524"/>
                  </a:cubicBezTo>
                  <a:cubicBezTo>
                    <a:pt x="3962" y="3909"/>
                    <a:pt x="4363" y="3159"/>
                    <a:pt x="4711" y="2329"/>
                  </a:cubicBezTo>
                  <a:cubicBezTo>
                    <a:pt x="5032" y="1526"/>
                    <a:pt x="5246" y="831"/>
                    <a:pt x="5300" y="108"/>
                  </a:cubicBezTo>
                  <a:cubicBezTo>
                    <a:pt x="5300" y="81"/>
                    <a:pt x="5300" y="54"/>
                    <a:pt x="52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596;p43"/>
            <p:cNvSpPr/>
            <p:nvPr/>
          </p:nvSpPr>
          <p:spPr>
            <a:xfrm>
              <a:off x="7935250" y="5179400"/>
              <a:ext cx="71625" cy="104425"/>
            </a:xfrm>
            <a:custGeom>
              <a:avLst/>
              <a:gdLst/>
              <a:ahLst/>
              <a:cxnLst/>
              <a:rect l="l" t="t" r="r" b="b"/>
              <a:pathLst>
                <a:path w="2865" h="4177" extrusionOk="0">
                  <a:moveTo>
                    <a:pt x="2757" y="1"/>
                  </a:moveTo>
                  <a:cubicBezTo>
                    <a:pt x="2222" y="643"/>
                    <a:pt x="1660" y="1232"/>
                    <a:pt x="1205" y="1901"/>
                  </a:cubicBezTo>
                  <a:cubicBezTo>
                    <a:pt x="964" y="2249"/>
                    <a:pt x="723" y="2570"/>
                    <a:pt x="536" y="2918"/>
                  </a:cubicBezTo>
                  <a:cubicBezTo>
                    <a:pt x="428" y="3079"/>
                    <a:pt x="348" y="3266"/>
                    <a:pt x="268" y="3453"/>
                  </a:cubicBezTo>
                  <a:cubicBezTo>
                    <a:pt x="161" y="3641"/>
                    <a:pt x="54" y="3882"/>
                    <a:pt x="0" y="4123"/>
                  </a:cubicBezTo>
                  <a:cubicBezTo>
                    <a:pt x="0" y="4149"/>
                    <a:pt x="0" y="4176"/>
                    <a:pt x="27" y="4176"/>
                  </a:cubicBezTo>
                  <a:cubicBezTo>
                    <a:pt x="54" y="4176"/>
                    <a:pt x="80" y="4176"/>
                    <a:pt x="80" y="4149"/>
                  </a:cubicBezTo>
                  <a:cubicBezTo>
                    <a:pt x="161" y="3989"/>
                    <a:pt x="214" y="3855"/>
                    <a:pt x="295" y="3668"/>
                  </a:cubicBezTo>
                  <a:cubicBezTo>
                    <a:pt x="348" y="3507"/>
                    <a:pt x="455" y="3346"/>
                    <a:pt x="536" y="3186"/>
                  </a:cubicBezTo>
                  <a:cubicBezTo>
                    <a:pt x="616" y="2998"/>
                    <a:pt x="696" y="2865"/>
                    <a:pt x="803" y="2704"/>
                  </a:cubicBezTo>
                  <a:cubicBezTo>
                    <a:pt x="991" y="2410"/>
                    <a:pt x="1205" y="2115"/>
                    <a:pt x="1419" y="1794"/>
                  </a:cubicBezTo>
                  <a:cubicBezTo>
                    <a:pt x="1874" y="1205"/>
                    <a:pt x="2329" y="670"/>
                    <a:pt x="2837" y="108"/>
                  </a:cubicBezTo>
                  <a:cubicBezTo>
                    <a:pt x="2864" y="54"/>
                    <a:pt x="2837" y="27"/>
                    <a:pt x="2837" y="27"/>
                  </a:cubicBezTo>
                  <a:cubicBezTo>
                    <a:pt x="2811" y="1"/>
                    <a:pt x="2757" y="1"/>
                    <a:pt x="275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597;p43"/>
            <p:cNvSpPr/>
            <p:nvPr/>
          </p:nvSpPr>
          <p:spPr>
            <a:xfrm>
              <a:off x="7811450" y="4539875"/>
              <a:ext cx="50875" cy="120300"/>
            </a:xfrm>
            <a:custGeom>
              <a:avLst/>
              <a:gdLst/>
              <a:ahLst/>
              <a:cxnLst/>
              <a:rect l="l" t="t" r="r" b="b"/>
              <a:pathLst>
                <a:path w="2035" h="4812" extrusionOk="0">
                  <a:moveTo>
                    <a:pt x="168" y="0"/>
                  </a:moveTo>
                  <a:cubicBezTo>
                    <a:pt x="161" y="0"/>
                    <a:pt x="148" y="7"/>
                    <a:pt x="134" y="21"/>
                  </a:cubicBezTo>
                  <a:cubicBezTo>
                    <a:pt x="27" y="74"/>
                    <a:pt x="1" y="208"/>
                    <a:pt x="54" y="288"/>
                  </a:cubicBezTo>
                  <a:cubicBezTo>
                    <a:pt x="295" y="609"/>
                    <a:pt x="482" y="984"/>
                    <a:pt x="643" y="1359"/>
                  </a:cubicBezTo>
                  <a:cubicBezTo>
                    <a:pt x="777" y="1734"/>
                    <a:pt x="911" y="2055"/>
                    <a:pt x="991" y="2456"/>
                  </a:cubicBezTo>
                  <a:lnTo>
                    <a:pt x="1098" y="3072"/>
                  </a:lnTo>
                  <a:cubicBezTo>
                    <a:pt x="1125" y="3259"/>
                    <a:pt x="1151" y="3473"/>
                    <a:pt x="1178" y="3687"/>
                  </a:cubicBezTo>
                  <a:cubicBezTo>
                    <a:pt x="1232" y="3928"/>
                    <a:pt x="1259" y="4169"/>
                    <a:pt x="1259" y="4437"/>
                  </a:cubicBezTo>
                  <a:cubicBezTo>
                    <a:pt x="1259" y="4544"/>
                    <a:pt x="1285" y="4624"/>
                    <a:pt x="1366" y="4705"/>
                  </a:cubicBezTo>
                  <a:cubicBezTo>
                    <a:pt x="1419" y="4758"/>
                    <a:pt x="1526" y="4812"/>
                    <a:pt x="1633" y="4812"/>
                  </a:cubicBezTo>
                  <a:cubicBezTo>
                    <a:pt x="1714" y="4812"/>
                    <a:pt x="1821" y="4758"/>
                    <a:pt x="1901" y="4705"/>
                  </a:cubicBezTo>
                  <a:cubicBezTo>
                    <a:pt x="1954" y="4624"/>
                    <a:pt x="2035" y="4544"/>
                    <a:pt x="1981" y="4437"/>
                  </a:cubicBezTo>
                  <a:cubicBezTo>
                    <a:pt x="1928" y="4035"/>
                    <a:pt x="1901" y="3661"/>
                    <a:pt x="1794" y="3286"/>
                  </a:cubicBezTo>
                  <a:cubicBezTo>
                    <a:pt x="1767" y="3099"/>
                    <a:pt x="1687" y="2938"/>
                    <a:pt x="1633" y="2724"/>
                  </a:cubicBezTo>
                  <a:cubicBezTo>
                    <a:pt x="1553" y="2537"/>
                    <a:pt x="1499" y="2349"/>
                    <a:pt x="1419" y="2162"/>
                  </a:cubicBezTo>
                  <a:cubicBezTo>
                    <a:pt x="1125" y="1466"/>
                    <a:pt x="777" y="743"/>
                    <a:pt x="322" y="128"/>
                  </a:cubicBezTo>
                  <a:cubicBezTo>
                    <a:pt x="295" y="47"/>
                    <a:pt x="215" y="21"/>
                    <a:pt x="161" y="21"/>
                  </a:cubicBezTo>
                  <a:cubicBezTo>
                    <a:pt x="175" y="7"/>
                    <a:pt x="175"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598;p43"/>
            <p:cNvSpPr/>
            <p:nvPr/>
          </p:nvSpPr>
          <p:spPr>
            <a:xfrm>
              <a:off x="8005500" y="4532350"/>
              <a:ext cx="42175" cy="123150"/>
            </a:xfrm>
            <a:custGeom>
              <a:avLst/>
              <a:gdLst/>
              <a:ahLst/>
              <a:cxnLst/>
              <a:rect l="l" t="t" r="r" b="b"/>
              <a:pathLst>
                <a:path w="1687" h="4926" extrusionOk="0">
                  <a:moveTo>
                    <a:pt x="1499" y="0"/>
                  </a:moveTo>
                  <a:cubicBezTo>
                    <a:pt x="1419" y="27"/>
                    <a:pt x="1392" y="27"/>
                    <a:pt x="1366" y="81"/>
                  </a:cubicBezTo>
                  <a:cubicBezTo>
                    <a:pt x="1259" y="241"/>
                    <a:pt x="1152" y="429"/>
                    <a:pt x="1071" y="562"/>
                  </a:cubicBezTo>
                  <a:cubicBezTo>
                    <a:pt x="964" y="723"/>
                    <a:pt x="857" y="884"/>
                    <a:pt x="804" y="1044"/>
                  </a:cubicBezTo>
                  <a:cubicBezTo>
                    <a:pt x="589" y="1419"/>
                    <a:pt x="429" y="1794"/>
                    <a:pt x="295" y="2195"/>
                  </a:cubicBezTo>
                  <a:cubicBezTo>
                    <a:pt x="161" y="2597"/>
                    <a:pt x="81" y="2998"/>
                    <a:pt x="27" y="3426"/>
                  </a:cubicBezTo>
                  <a:cubicBezTo>
                    <a:pt x="1" y="3828"/>
                    <a:pt x="1" y="4256"/>
                    <a:pt x="134" y="4658"/>
                  </a:cubicBezTo>
                  <a:cubicBezTo>
                    <a:pt x="161" y="4818"/>
                    <a:pt x="322" y="4925"/>
                    <a:pt x="482" y="4925"/>
                  </a:cubicBezTo>
                  <a:cubicBezTo>
                    <a:pt x="589" y="4925"/>
                    <a:pt x="697" y="4898"/>
                    <a:pt x="750" y="4818"/>
                  </a:cubicBezTo>
                  <a:cubicBezTo>
                    <a:pt x="830" y="4765"/>
                    <a:pt x="857" y="4658"/>
                    <a:pt x="857" y="4551"/>
                  </a:cubicBezTo>
                  <a:cubicBezTo>
                    <a:pt x="884" y="4256"/>
                    <a:pt x="884" y="3962"/>
                    <a:pt x="884" y="3667"/>
                  </a:cubicBezTo>
                  <a:cubicBezTo>
                    <a:pt x="884" y="3346"/>
                    <a:pt x="937" y="3025"/>
                    <a:pt x="991" y="2730"/>
                  </a:cubicBezTo>
                  <a:cubicBezTo>
                    <a:pt x="1098" y="1981"/>
                    <a:pt x="1259" y="1258"/>
                    <a:pt x="1526" y="536"/>
                  </a:cubicBezTo>
                  <a:cubicBezTo>
                    <a:pt x="1553" y="455"/>
                    <a:pt x="1633" y="348"/>
                    <a:pt x="1660" y="268"/>
                  </a:cubicBezTo>
                  <a:cubicBezTo>
                    <a:pt x="1687" y="188"/>
                    <a:pt x="1687" y="81"/>
                    <a:pt x="1607" y="54"/>
                  </a:cubicBezTo>
                  <a:cubicBezTo>
                    <a:pt x="1553" y="54"/>
                    <a:pt x="1526" y="0"/>
                    <a:pt x="1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599;p43"/>
            <p:cNvSpPr/>
            <p:nvPr/>
          </p:nvSpPr>
          <p:spPr>
            <a:xfrm>
              <a:off x="7762600" y="4488175"/>
              <a:ext cx="80325" cy="80325"/>
            </a:xfrm>
            <a:custGeom>
              <a:avLst/>
              <a:gdLst/>
              <a:ahLst/>
              <a:cxnLst/>
              <a:rect l="l" t="t" r="r" b="b"/>
              <a:pathLst>
                <a:path w="3213" h="3213" extrusionOk="0">
                  <a:moveTo>
                    <a:pt x="1607" y="1"/>
                  </a:moveTo>
                  <a:cubicBezTo>
                    <a:pt x="750" y="1"/>
                    <a:pt x="1" y="724"/>
                    <a:pt x="1" y="1607"/>
                  </a:cubicBezTo>
                  <a:cubicBezTo>
                    <a:pt x="1" y="2490"/>
                    <a:pt x="750" y="3213"/>
                    <a:pt x="1607" y="3213"/>
                  </a:cubicBezTo>
                  <a:cubicBezTo>
                    <a:pt x="2463" y="3213"/>
                    <a:pt x="3213" y="2490"/>
                    <a:pt x="3213" y="1607"/>
                  </a:cubicBezTo>
                  <a:cubicBezTo>
                    <a:pt x="3213" y="750"/>
                    <a:pt x="2463" y="1"/>
                    <a:pt x="16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600;p43"/>
            <p:cNvSpPr/>
            <p:nvPr/>
          </p:nvSpPr>
          <p:spPr>
            <a:xfrm>
              <a:off x="8014200" y="4480125"/>
              <a:ext cx="80325" cy="80350"/>
            </a:xfrm>
            <a:custGeom>
              <a:avLst/>
              <a:gdLst/>
              <a:ahLst/>
              <a:cxnLst/>
              <a:rect l="l" t="t" r="r" b="b"/>
              <a:pathLst>
                <a:path w="3213" h="3214" extrusionOk="0">
                  <a:moveTo>
                    <a:pt x="1560" y="1"/>
                  </a:moveTo>
                  <a:cubicBezTo>
                    <a:pt x="723" y="1"/>
                    <a:pt x="1" y="714"/>
                    <a:pt x="1" y="1608"/>
                  </a:cubicBezTo>
                  <a:cubicBezTo>
                    <a:pt x="1" y="2464"/>
                    <a:pt x="750" y="3214"/>
                    <a:pt x="1606" y="3214"/>
                  </a:cubicBezTo>
                  <a:cubicBezTo>
                    <a:pt x="2490" y="3214"/>
                    <a:pt x="3212" y="2464"/>
                    <a:pt x="3212" y="1608"/>
                  </a:cubicBezTo>
                  <a:cubicBezTo>
                    <a:pt x="3212" y="724"/>
                    <a:pt x="2490" y="2"/>
                    <a:pt x="1606" y="2"/>
                  </a:cubicBezTo>
                  <a:cubicBezTo>
                    <a:pt x="1591" y="1"/>
                    <a:pt x="1576" y="1"/>
                    <a:pt x="1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601;p43"/>
            <p:cNvSpPr/>
            <p:nvPr/>
          </p:nvSpPr>
          <p:spPr>
            <a:xfrm>
              <a:off x="7636800" y="4625350"/>
              <a:ext cx="591550" cy="530650"/>
            </a:xfrm>
            <a:custGeom>
              <a:avLst/>
              <a:gdLst/>
              <a:ahLst/>
              <a:cxnLst/>
              <a:rect l="l" t="t" r="r" b="b"/>
              <a:pathLst>
                <a:path w="23662" h="21226" extrusionOk="0">
                  <a:moveTo>
                    <a:pt x="12527" y="1"/>
                  </a:moveTo>
                  <a:lnTo>
                    <a:pt x="12474" y="54"/>
                  </a:lnTo>
                  <a:lnTo>
                    <a:pt x="11885" y="54"/>
                  </a:lnTo>
                  <a:cubicBezTo>
                    <a:pt x="11189" y="54"/>
                    <a:pt x="10493" y="108"/>
                    <a:pt x="9743" y="215"/>
                  </a:cubicBezTo>
                  <a:cubicBezTo>
                    <a:pt x="8539" y="402"/>
                    <a:pt x="7415" y="777"/>
                    <a:pt x="6344" y="1312"/>
                  </a:cubicBezTo>
                  <a:cubicBezTo>
                    <a:pt x="5247" y="1848"/>
                    <a:pt x="4256" y="2517"/>
                    <a:pt x="3453" y="3320"/>
                  </a:cubicBezTo>
                  <a:cubicBezTo>
                    <a:pt x="3025" y="3748"/>
                    <a:pt x="2624" y="4257"/>
                    <a:pt x="2276" y="4765"/>
                  </a:cubicBezTo>
                  <a:cubicBezTo>
                    <a:pt x="1955" y="5300"/>
                    <a:pt x="1660" y="5889"/>
                    <a:pt x="1419" y="6612"/>
                  </a:cubicBezTo>
                  <a:cubicBezTo>
                    <a:pt x="991" y="7763"/>
                    <a:pt x="777" y="9048"/>
                    <a:pt x="536" y="10252"/>
                  </a:cubicBezTo>
                  <a:lnTo>
                    <a:pt x="483" y="10546"/>
                  </a:lnTo>
                  <a:lnTo>
                    <a:pt x="268" y="11564"/>
                  </a:lnTo>
                  <a:cubicBezTo>
                    <a:pt x="215" y="11858"/>
                    <a:pt x="188" y="12152"/>
                    <a:pt x="135" y="12420"/>
                  </a:cubicBezTo>
                  <a:cubicBezTo>
                    <a:pt x="54" y="13036"/>
                    <a:pt x="1" y="13571"/>
                    <a:pt x="1" y="14026"/>
                  </a:cubicBezTo>
                  <a:cubicBezTo>
                    <a:pt x="1" y="14561"/>
                    <a:pt x="81" y="15070"/>
                    <a:pt x="188" y="15525"/>
                  </a:cubicBezTo>
                  <a:cubicBezTo>
                    <a:pt x="268" y="16033"/>
                    <a:pt x="456" y="16462"/>
                    <a:pt x="670" y="16917"/>
                  </a:cubicBezTo>
                  <a:cubicBezTo>
                    <a:pt x="911" y="17345"/>
                    <a:pt x="1259" y="17773"/>
                    <a:pt x="1607" y="18148"/>
                  </a:cubicBezTo>
                  <a:cubicBezTo>
                    <a:pt x="2008" y="18549"/>
                    <a:pt x="2490" y="18924"/>
                    <a:pt x="3052" y="19245"/>
                  </a:cubicBezTo>
                  <a:cubicBezTo>
                    <a:pt x="4149" y="19914"/>
                    <a:pt x="5434" y="20423"/>
                    <a:pt x="6799" y="20744"/>
                  </a:cubicBezTo>
                  <a:cubicBezTo>
                    <a:pt x="8084" y="21065"/>
                    <a:pt x="9449" y="21226"/>
                    <a:pt x="10841" y="21226"/>
                  </a:cubicBezTo>
                  <a:cubicBezTo>
                    <a:pt x="11456" y="21226"/>
                    <a:pt x="12099" y="21199"/>
                    <a:pt x="12795" y="21119"/>
                  </a:cubicBezTo>
                  <a:cubicBezTo>
                    <a:pt x="13357" y="21065"/>
                    <a:pt x="13919" y="20985"/>
                    <a:pt x="14508" y="20878"/>
                  </a:cubicBezTo>
                  <a:cubicBezTo>
                    <a:pt x="15712" y="20691"/>
                    <a:pt x="16810" y="20343"/>
                    <a:pt x="17800" y="19941"/>
                  </a:cubicBezTo>
                  <a:cubicBezTo>
                    <a:pt x="18924" y="19486"/>
                    <a:pt x="19888" y="18924"/>
                    <a:pt x="20691" y="18175"/>
                  </a:cubicBezTo>
                  <a:cubicBezTo>
                    <a:pt x="21119" y="17800"/>
                    <a:pt x="21494" y="17372"/>
                    <a:pt x="21868" y="16917"/>
                  </a:cubicBezTo>
                  <a:cubicBezTo>
                    <a:pt x="22189" y="16435"/>
                    <a:pt x="22537" y="15900"/>
                    <a:pt x="22752" y="15364"/>
                  </a:cubicBezTo>
                  <a:cubicBezTo>
                    <a:pt x="23260" y="14294"/>
                    <a:pt x="23528" y="13089"/>
                    <a:pt x="23608" y="11724"/>
                  </a:cubicBezTo>
                  <a:cubicBezTo>
                    <a:pt x="23662" y="10493"/>
                    <a:pt x="23528" y="9181"/>
                    <a:pt x="23233" y="7897"/>
                  </a:cubicBezTo>
                  <a:cubicBezTo>
                    <a:pt x="23099" y="7308"/>
                    <a:pt x="22885" y="6692"/>
                    <a:pt x="22671" y="6103"/>
                  </a:cubicBezTo>
                  <a:cubicBezTo>
                    <a:pt x="22404" y="5461"/>
                    <a:pt x="22136" y="4926"/>
                    <a:pt x="21815" y="4471"/>
                  </a:cubicBezTo>
                  <a:cubicBezTo>
                    <a:pt x="21520" y="3962"/>
                    <a:pt x="21119" y="3480"/>
                    <a:pt x="20691" y="3052"/>
                  </a:cubicBezTo>
                  <a:cubicBezTo>
                    <a:pt x="20450" y="2811"/>
                    <a:pt x="20209" y="2624"/>
                    <a:pt x="19941" y="2410"/>
                  </a:cubicBezTo>
                  <a:cubicBezTo>
                    <a:pt x="19513" y="2062"/>
                    <a:pt x="19004" y="1741"/>
                    <a:pt x="18549" y="1473"/>
                  </a:cubicBezTo>
                  <a:cubicBezTo>
                    <a:pt x="18549" y="1473"/>
                    <a:pt x="18523" y="1473"/>
                    <a:pt x="18523" y="1446"/>
                  </a:cubicBezTo>
                  <a:cubicBezTo>
                    <a:pt x="18282" y="1312"/>
                    <a:pt x="18041" y="1178"/>
                    <a:pt x="17773" y="1071"/>
                  </a:cubicBezTo>
                  <a:cubicBezTo>
                    <a:pt x="17746" y="1045"/>
                    <a:pt x="17720" y="1045"/>
                    <a:pt x="17666" y="1045"/>
                  </a:cubicBezTo>
                  <a:cubicBezTo>
                    <a:pt x="17452" y="911"/>
                    <a:pt x="17184" y="804"/>
                    <a:pt x="16943" y="750"/>
                  </a:cubicBezTo>
                  <a:cubicBezTo>
                    <a:pt x="16729" y="670"/>
                    <a:pt x="16542" y="616"/>
                    <a:pt x="16328" y="590"/>
                  </a:cubicBezTo>
                  <a:cubicBezTo>
                    <a:pt x="16194" y="536"/>
                    <a:pt x="16114" y="509"/>
                    <a:pt x="16007" y="483"/>
                  </a:cubicBezTo>
                  <a:cubicBezTo>
                    <a:pt x="15873" y="456"/>
                    <a:pt x="15712" y="402"/>
                    <a:pt x="15525" y="376"/>
                  </a:cubicBezTo>
                  <a:cubicBezTo>
                    <a:pt x="15043" y="242"/>
                    <a:pt x="14508" y="135"/>
                    <a:pt x="13892" y="108"/>
                  </a:cubicBezTo>
                  <a:cubicBezTo>
                    <a:pt x="13517" y="54"/>
                    <a:pt x="13169" y="1"/>
                    <a:pt x="12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602;p43"/>
            <p:cNvSpPr/>
            <p:nvPr/>
          </p:nvSpPr>
          <p:spPr>
            <a:xfrm>
              <a:off x="7761925" y="4643425"/>
              <a:ext cx="469100" cy="513250"/>
            </a:xfrm>
            <a:custGeom>
              <a:avLst/>
              <a:gdLst/>
              <a:ahLst/>
              <a:cxnLst/>
              <a:rect l="l" t="t" r="r" b="b"/>
              <a:pathLst>
                <a:path w="18764" h="20530" extrusionOk="0">
                  <a:moveTo>
                    <a:pt x="11858" y="0"/>
                  </a:moveTo>
                  <a:cubicBezTo>
                    <a:pt x="12099" y="161"/>
                    <a:pt x="12367" y="322"/>
                    <a:pt x="12608" y="455"/>
                  </a:cubicBezTo>
                  <a:cubicBezTo>
                    <a:pt x="13491" y="1018"/>
                    <a:pt x="14294" y="1660"/>
                    <a:pt x="14990" y="2409"/>
                  </a:cubicBezTo>
                  <a:cubicBezTo>
                    <a:pt x="15686" y="3132"/>
                    <a:pt x="16328" y="3962"/>
                    <a:pt x="16836" y="4872"/>
                  </a:cubicBezTo>
                  <a:cubicBezTo>
                    <a:pt x="17318" y="5782"/>
                    <a:pt x="17693" y="6745"/>
                    <a:pt x="17934" y="7762"/>
                  </a:cubicBezTo>
                  <a:cubicBezTo>
                    <a:pt x="18041" y="8244"/>
                    <a:pt x="18121" y="8780"/>
                    <a:pt x="18175" y="9288"/>
                  </a:cubicBezTo>
                  <a:cubicBezTo>
                    <a:pt x="18202" y="9823"/>
                    <a:pt x="18202" y="10386"/>
                    <a:pt x="18175" y="10921"/>
                  </a:cubicBezTo>
                  <a:cubicBezTo>
                    <a:pt x="18121" y="11429"/>
                    <a:pt x="18041" y="11965"/>
                    <a:pt x="17934" y="12473"/>
                  </a:cubicBezTo>
                  <a:cubicBezTo>
                    <a:pt x="17800" y="12982"/>
                    <a:pt x="17666" y="13437"/>
                    <a:pt x="17425" y="13919"/>
                  </a:cubicBezTo>
                  <a:cubicBezTo>
                    <a:pt x="17238" y="14374"/>
                    <a:pt x="16997" y="14802"/>
                    <a:pt x="16703" y="15257"/>
                  </a:cubicBezTo>
                  <a:cubicBezTo>
                    <a:pt x="16435" y="15685"/>
                    <a:pt x="16087" y="16060"/>
                    <a:pt x="15766" y="16408"/>
                  </a:cubicBezTo>
                  <a:cubicBezTo>
                    <a:pt x="15016" y="17184"/>
                    <a:pt x="14187" y="17853"/>
                    <a:pt x="13250" y="18362"/>
                  </a:cubicBezTo>
                  <a:cubicBezTo>
                    <a:pt x="12153" y="18951"/>
                    <a:pt x="10975" y="19406"/>
                    <a:pt x="9770" y="19700"/>
                  </a:cubicBezTo>
                  <a:cubicBezTo>
                    <a:pt x="8566" y="19994"/>
                    <a:pt x="7335" y="20155"/>
                    <a:pt x="6077" y="20155"/>
                  </a:cubicBezTo>
                  <a:cubicBezTo>
                    <a:pt x="5859" y="20164"/>
                    <a:pt x="5640" y="20169"/>
                    <a:pt x="5420" y="20169"/>
                  </a:cubicBezTo>
                  <a:cubicBezTo>
                    <a:pt x="4400" y="20169"/>
                    <a:pt x="3365" y="20073"/>
                    <a:pt x="2330" y="19941"/>
                  </a:cubicBezTo>
                  <a:cubicBezTo>
                    <a:pt x="1527" y="19834"/>
                    <a:pt x="777" y="19673"/>
                    <a:pt x="1" y="19459"/>
                  </a:cubicBezTo>
                  <a:lnTo>
                    <a:pt x="1" y="19459"/>
                  </a:lnTo>
                  <a:cubicBezTo>
                    <a:pt x="590" y="19700"/>
                    <a:pt x="1232" y="19887"/>
                    <a:pt x="1874" y="20075"/>
                  </a:cubicBezTo>
                  <a:cubicBezTo>
                    <a:pt x="3132" y="20369"/>
                    <a:pt x="4524" y="20530"/>
                    <a:pt x="5916" y="20530"/>
                  </a:cubicBezTo>
                  <a:cubicBezTo>
                    <a:pt x="6532" y="20530"/>
                    <a:pt x="7147" y="20503"/>
                    <a:pt x="7870" y="20423"/>
                  </a:cubicBezTo>
                  <a:cubicBezTo>
                    <a:pt x="8432" y="20369"/>
                    <a:pt x="8994" y="20289"/>
                    <a:pt x="9556" y="20209"/>
                  </a:cubicBezTo>
                  <a:cubicBezTo>
                    <a:pt x="10761" y="19994"/>
                    <a:pt x="11912" y="19673"/>
                    <a:pt x="12875" y="19272"/>
                  </a:cubicBezTo>
                  <a:cubicBezTo>
                    <a:pt x="13973" y="18790"/>
                    <a:pt x="14963" y="18228"/>
                    <a:pt x="15766" y="17478"/>
                  </a:cubicBezTo>
                  <a:cubicBezTo>
                    <a:pt x="16194" y="17130"/>
                    <a:pt x="16569" y="16675"/>
                    <a:pt x="16917" y="16220"/>
                  </a:cubicBezTo>
                  <a:cubicBezTo>
                    <a:pt x="17292" y="15739"/>
                    <a:pt x="17586" y="15203"/>
                    <a:pt x="17854" y="14668"/>
                  </a:cubicBezTo>
                  <a:cubicBezTo>
                    <a:pt x="18362" y="13597"/>
                    <a:pt x="18630" y="12366"/>
                    <a:pt x="18710" y="11028"/>
                  </a:cubicBezTo>
                  <a:cubicBezTo>
                    <a:pt x="18764" y="9797"/>
                    <a:pt x="18630" y="8485"/>
                    <a:pt x="18335" y="7227"/>
                  </a:cubicBezTo>
                  <a:cubicBezTo>
                    <a:pt x="18202" y="6612"/>
                    <a:pt x="17987" y="6023"/>
                    <a:pt x="17747" y="5407"/>
                  </a:cubicBezTo>
                  <a:cubicBezTo>
                    <a:pt x="17532" y="4765"/>
                    <a:pt x="17211" y="4229"/>
                    <a:pt x="16917" y="3774"/>
                  </a:cubicBezTo>
                  <a:cubicBezTo>
                    <a:pt x="16596" y="3266"/>
                    <a:pt x="16221" y="2811"/>
                    <a:pt x="15793" y="2356"/>
                  </a:cubicBezTo>
                  <a:cubicBezTo>
                    <a:pt x="15552" y="2142"/>
                    <a:pt x="15311" y="1928"/>
                    <a:pt x="15043" y="1740"/>
                  </a:cubicBezTo>
                  <a:cubicBezTo>
                    <a:pt x="14615" y="1366"/>
                    <a:pt x="14106" y="1071"/>
                    <a:pt x="13651" y="803"/>
                  </a:cubicBezTo>
                  <a:cubicBezTo>
                    <a:pt x="13651" y="803"/>
                    <a:pt x="13598" y="803"/>
                    <a:pt x="13598" y="750"/>
                  </a:cubicBezTo>
                  <a:cubicBezTo>
                    <a:pt x="13384" y="616"/>
                    <a:pt x="13143" y="482"/>
                    <a:pt x="12875" y="402"/>
                  </a:cubicBezTo>
                  <a:lnTo>
                    <a:pt x="12768" y="348"/>
                  </a:lnTo>
                  <a:cubicBezTo>
                    <a:pt x="12527" y="215"/>
                    <a:pt x="12260" y="134"/>
                    <a:pt x="12045" y="54"/>
                  </a:cubicBezTo>
                  <a:cubicBezTo>
                    <a:pt x="11965" y="27"/>
                    <a:pt x="11912" y="27"/>
                    <a:pt x="118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603;p43"/>
            <p:cNvSpPr/>
            <p:nvPr/>
          </p:nvSpPr>
          <p:spPr>
            <a:xfrm>
              <a:off x="8189525" y="4785275"/>
              <a:ext cx="25" cy="25"/>
            </a:xfrm>
            <a:custGeom>
              <a:avLst/>
              <a:gdLst/>
              <a:ahLst/>
              <a:cxnLst/>
              <a:rect l="l" t="t" r="r" b="b"/>
              <a:pathLst>
                <a:path w="1" h="1" extrusionOk="0">
                  <a:moveTo>
                    <a:pt x="0" y="1"/>
                  </a:moveTo>
                  <a:lnTo>
                    <a:pt x="0" y="1"/>
                  </a:lnTo>
                  <a:lnTo>
                    <a:pt x="0" y="1"/>
                  </a:lnTo>
                  <a:lnTo>
                    <a:pt x="0" y="1"/>
                  </a:lnTo>
                  <a:lnTo>
                    <a:pt x="0"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604;p43"/>
            <p:cNvSpPr/>
            <p:nvPr/>
          </p:nvSpPr>
          <p:spPr>
            <a:xfrm>
              <a:off x="7665575" y="4655475"/>
              <a:ext cx="531325" cy="475100"/>
            </a:xfrm>
            <a:custGeom>
              <a:avLst/>
              <a:gdLst/>
              <a:ahLst/>
              <a:cxnLst/>
              <a:rect l="l" t="t" r="r" b="b"/>
              <a:pathLst>
                <a:path w="21253" h="19004" extrusionOk="0">
                  <a:moveTo>
                    <a:pt x="10600" y="0"/>
                  </a:moveTo>
                  <a:cubicBezTo>
                    <a:pt x="9984" y="0"/>
                    <a:pt x="9342" y="81"/>
                    <a:pt x="8699" y="188"/>
                  </a:cubicBezTo>
                  <a:cubicBezTo>
                    <a:pt x="7629" y="348"/>
                    <a:pt x="6585" y="669"/>
                    <a:pt x="5621" y="1151"/>
                  </a:cubicBezTo>
                  <a:cubicBezTo>
                    <a:pt x="4631" y="1606"/>
                    <a:pt x="3748" y="2249"/>
                    <a:pt x="3052" y="2944"/>
                  </a:cubicBezTo>
                  <a:cubicBezTo>
                    <a:pt x="2650" y="3346"/>
                    <a:pt x="2302" y="3774"/>
                    <a:pt x="2008" y="4256"/>
                  </a:cubicBezTo>
                  <a:cubicBezTo>
                    <a:pt x="1714" y="4711"/>
                    <a:pt x="1446" y="5300"/>
                    <a:pt x="1205" y="5889"/>
                  </a:cubicBezTo>
                  <a:cubicBezTo>
                    <a:pt x="830" y="6959"/>
                    <a:pt x="643" y="8057"/>
                    <a:pt x="429" y="9181"/>
                  </a:cubicBezTo>
                  <a:lnTo>
                    <a:pt x="402" y="9449"/>
                  </a:lnTo>
                  <a:cubicBezTo>
                    <a:pt x="322" y="9743"/>
                    <a:pt x="295" y="10037"/>
                    <a:pt x="242" y="10332"/>
                  </a:cubicBezTo>
                  <a:cubicBezTo>
                    <a:pt x="161" y="10599"/>
                    <a:pt x="134" y="10867"/>
                    <a:pt x="108" y="11108"/>
                  </a:cubicBezTo>
                  <a:cubicBezTo>
                    <a:pt x="27" y="11643"/>
                    <a:pt x="1" y="12125"/>
                    <a:pt x="1" y="12553"/>
                  </a:cubicBezTo>
                  <a:cubicBezTo>
                    <a:pt x="1" y="13008"/>
                    <a:pt x="27" y="13490"/>
                    <a:pt x="134" y="13892"/>
                  </a:cubicBezTo>
                  <a:cubicBezTo>
                    <a:pt x="242" y="14320"/>
                    <a:pt x="402" y="14721"/>
                    <a:pt x="616" y="15123"/>
                  </a:cubicBezTo>
                  <a:cubicBezTo>
                    <a:pt x="804" y="15524"/>
                    <a:pt x="1098" y="15899"/>
                    <a:pt x="1446" y="16220"/>
                  </a:cubicBezTo>
                  <a:cubicBezTo>
                    <a:pt x="1821" y="16595"/>
                    <a:pt x="2195" y="16889"/>
                    <a:pt x="2758" y="17237"/>
                  </a:cubicBezTo>
                  <a:cubicBezTo>
                    <a:pt x="3721" y="17826"/>
                    <a:pt x="4845" y="18281"/>
                    <a:pt x="6130" y="18602"/>
                  </a:cubicBezTo>
                  <a:cubicBezTo>
                    <a:pt x="7254" y="18870"/>
                    <a:pt x="8512" y="19004"/>
                    <a:pt x="9743" y="19004"/>
                  </a:cubicBezTo>
                  <a:cubicBezTo>
                    <a:pt x="10279" y="19004"/>
                    <a:pt x="10841" y="18977"/>
                    <a:pt x="11456" y="18897"/>
                  </a:cubicBezTo>
                  <a:cubicBezTo>
                    <a:pt x="11938" y="18870"/>
                    <a:pt x="12473" y="18763"/>
                    <a:pt x="12982" y="18709"/>
                  </a:cubicBezTo>
                  <a:cubicBezTo>
                    <a:pt x="14053" y="18495"/>
                    <a:pt x="15070" y="18228"/>
                    <a:pt x="15953" y="17880"/>
                  </a:cubicBezTo>
                  <a:cubicBezTo>
                    <a:pt x="16917" y="17478"/>
                    <a:pt x="17800" y="16943"/>
                    <a:pt x="18549" y="16301"/>
                  </a:cubicBezTo>
                  <a:cubicBezTo>
                    <a:pt x="18897" y="15953"/>
                    <a:pt x="19272" y="15605"/>
                    <a:pt x="19566" y="15150"/>
                  </a:cubicBezTo>
                  <a:cubicBezTo>
                    <a:pt x="19888" y="14748"/>
                    <a:pt x="20182" y="14293"/>
                    <a:pt x="20423" y="13785"/>
                  </a:cubicBezTo>
                  <a:cubicBezTo>
                    <a:pt x="20851" y="12848"/>
                    <a:pt x="21119" y="11750"/>
                    <a:pt x="21172" y="10546"/>
                  </a:cubicBezTo>
                  <a:cubicBezTo>
                    <a:pt x="21253" y="9449"/>
                    <a:pt x="21119" y="8271"/>
                    <a:pt x="20851" y="7120"/>
                  </a:cubicBezTo>
                  <a:cubicBezTo>
                    <a:pt x="20717" y="6585"/>
                    <a:pt x="20557" y="6049"/>
                    <a:pt x="20316" y="5514"/>
                  </a:cubicBezTo>
                  <a:cubicBezTo>
                    <a:pt x="20075" y="4952"/>
                    <a:pt x="19834" y="4497"/>
                    <a:pt x="19566" y="4042"/>
                  </a:cubicBezTo>
                  <a:cubicBezTo>
                    <a:pt x="19272" y="3587"/>
                    <a:pt x="18924" y="3185"/>
                    <a:pt x="18576" y="2811"/>
                  </a:cubicBezTo>
                  <a:cubicBezTo>
                    <a:pt x="18201" y="2436"/>
                    <a:pt x="17800" y="2141"/>
                    <a:pt x="17318" y="1847"/>
                  </a:cubicBezTo>
                  <a:cubicBezTo>
                    <a:pt x="16515" y="1339"/>
                    <a:pt x="15578" y="910"/>
                    <a:pt x="14427" y="589"/>
                  </a:cubicBezTo>
                  <a:cubicBezTo>
                    <a:pt x="14186" y="509"/>
                    <a:pt x="13946" y="455"/>
                    <a:pt x="13651" y="375"/>
                  </a:cubicBezTo>
                  <a:cubicBezTo>
                    <a:pt x="13276" y="268"/>
                    <a:pt x="13009" y="241"/>
                    <a:pt x="12741" y="214"/>
                  </a:cubicBezTo>
                  <a:cubicBezTo>
                    <a:pt x="12447" y="161"/>
                    <a:pt x="12179" y="134"/>
                    <a:pt x="11831" y="107"/>
                  </a:cubicBezTo>
                  <a:cubicBezTo>
                    <a:pt x="11456" y="0"/>
                    <a:pt x="11055" y="0"/>
                    <a:pt x="10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605;p43"/>
            <p:cNvSpPr/>
            <p:nvPr/>
          </p:nvSpPr>
          <p:spPr>
            <a:xfrm>
              <a:off x="7949975" y="4655475"/>
              <a:ext cx="56225" cy="16075"/>
            </a:xfrm>
            <a:custGeom>
              <a:avLst/>
              <a:gdLst/>
              <a:ahLst/>
              <a:cxnLst/>
              <a:rect l="l" t="t" r="r" b="b"/>
              <a:pathLst>
                <a:path w="2249" h="643" extrusionOk="0">
                  <a:moveTo>
                    <a:pt x="134" y="0"/>
                  </a:moveTo>
                  <a:cubicBezTo>
                    <a:pt x="134" y="54"/>
                    <a:pt x="107" y="54"/>
                    <a:pt x="80" y="54"/>
                  </a:cubicBezTo>
                  <a:cubicBezTo>
                    <a:pt x="27" y="81"/>
                    <a:pt x="0" y="107"/>
                    <a:pt x="0" y="134"/>
                  </a:cubicBezTo>
                  <a:cubicBezTo>
                    <a:pt x="0" y="188"/>
                    <a:pt x="0" y="214"/>
                    <a:pt x="27" y="241"/>
                  </a:cubicBezTo>
                  <a:cubicBezTo>
                    <a:pt x="80" y="268"/>
                    <a:pt x="107" y="321"/>
                    <a:pt x="134" y="321"/>
                  </a:cubicBezTo>
                  <a:cubicBezTo>
                    <a:pt x="803" y="348"/>
                    <a:pt x="1445" y="455"/>
                    <a:pt x="2088" y="643"/>
                  </a:cubicBezTo>
                  <a:cubicBezTo>
                    <a:pt x="2115" y="643"/>
                    <a:pt x="2141" y="643"/>
                    <a:pt x="2168" y="616"/>
                  </a:cubicBezTo>
                  <a:cubicBezTo>
                    <a:pt x="2195" y="589"/>
                    <a:pt x="2248" y="536"/>
                    <a:pt x="2248" y="509"/>
                  </a:cubicBezTo>
                  <a:cubicBezTo>
                    <a:pt x="2248" y="482"/>
                    <a:pt x="2248" y="455"/>
                    <a:pt x="2195" y="402"/>
                  </a:cubicBezTo>
                  <a:cubicBezTo>
                    <a:pt x="2168" y="375"/>
                    <a:pt x="2141" y="348"/>
                    <a:pt x="2115" y="348"/>
                  </a:cubicBezTo>
                  <a:cubicBezTo>
                    <a:pt x="1472" y="134"/>
                    <a:pt x="803" y="54"/>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6606;p43"/>
            <p:cNvSpPr/>
            <p:nvPr/>
          </p:nvSpPr>
          <p:spPr>
            <a:xfrm>
              <a:off x="7933900" y="4655475"/>
              <a:ext cx="59575" cy="13825"/>
            </a:xfrm>
            <a:custGeom>
              <a:avLst/>
              <a:gdLst/>
              <a:ahLst/>
              <a:cxnLst/>
              <a:rect l="l" t="t" r="r" b="b"/>
              <a:pathLst>
                <a:path w="2383" h="553" extrusionOk="0">
                  <a:moveTo>
                    <a:pt x="108" y="0"/>
                  </a:moveTo>
                  <a:cubicBezTo>
                    <a:pt x="81" y="0"/>
                    <a:pt x="1" y="107"/>
                    <a:pt x="54" y="188"/>
                  </a:cubicBezTo>
                  <a:cubicBezTo>
                    <a:pt x="54" y="214"/>
                    <a:pt x="81" y="241"/>
                    <a:pt x="81" y="268"/>
                  </a:cubicBezTo>
                  <a:cubicBezTo>
                    <a:pt x="108" y="321"/>
                    <a:pt x="134" y="321"/>
                    <a:pt x="188" y="321"/>
                  </a:cubicBezTo>
                  <a:cubicBezTo>
                    <a:pt x="456" y="321"/>
                    <a:pt x="750" y="321"/>
                    <a:pt x="1018" y="348"/>
                  </a:cubicBezTo>
                  <a:lnTo>
                    <a:pt x="991" y="348"/>
                  </a:lnTo>
                  <a:cubicBezTo>
                    <a:pt x="1392" y="375"/>
                    <a:pt x="1821" y="455"/>
                    <a:pt x="2222" y="536"/>
                  </a:cubicBezTo>
                  <a:cubicBezTo>
                    <a:pt x="2234" y="547"/>
                    <a:pt x="2248" y="553"/>
                    <a:pt x="2263" y="553"/>
                  </a:cubicBezTo>
                  <a:cubicBezTo>
                    <a:pt x="2318" y="553"/>
                    <a:pt x="2383" y="485"/>
                    <a:pt x="2383" y="402"/>
                  </a:cubicBezTo>
                  <a:cubicBezTo>
                    <a:pt x="2383" y="375"/>
                    <a:pt x="2383" y="348"/>
                    <a:pt x="2356" y="321"/>
                  </a:cubicBezTo>
                  <a:cubicBezTo>
                    <a:pt x="2329" y="268"/>
                    <a:pt x="2276" y="241"/>
                    <a:pt x="2249" y="241"/>
                  </a:cubicBezTo>
                  <a:cubicBezTo>
                    <a:pt x="1553" y="54"/>
                    <a:pt x="857" y="0"/>
                    <a:pt x="10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6607;p43"/>
            <p:cNvSpPr/>
            <p:nvPr/>
          </p:nvSpPr>
          <p:spPr>
            <a:xfrm>
              <a:off x="7929900" y="4655475"/>
              <a:ext cx="62925" cy="13825"/>
            </a:xfrm>
            <a:custGeom>
              <a:avLst/>
              <a:gdLst/>
              <a:ahLst/>
              <a:cxnLst/>
              <a:rect l="l" t="t" r="r" b="b"/>
              <a:pathLst>
                <a:path w="2517" h="553" extrusionOk="0">
                  <a:moveTo>
                    <a:pt x="134" y="0"/>
                  </a:moveTo>
                  <a:cubicBezTo>
                    <a:pt x="80" y="0"/>
                    <a:pt x="0" y="81"/>
                    <a:pt x="0" y="188"/>
                  </a:cubicBezTo>
                  <a:cubicBezTo>
                    <a:pt x="0" y="268"/>
                    <a:pt x="80" y="321"/>
                    <a:pt x="161" y="321"/>
                  </a:cubicBezTo>
                  <a:cubicBezTo>
                    <a:pt x="509" y="321"/>
                    <a:pt x="830" y="321"/>
                    <a:pt x="1178" y="348"/>
                  </a:cubicBezTo>
                  <a:cubicBezTo>
                    <a:pt x="1579" y="375"/>
                    <a:pt x="1954" y="455"/>
                    <a:pt x="2355" y="536"/>
                  </a:cubicBezTo>
                  <a:cubicBezTo>
                    <a:pt x="2367" y="547"/>
                    <a:pt x="2381" y="553"/>
                    <a:pt x="2397" y="553"/>
                  </a:cubicBezTo>
                  <a:cubicBezTo>
                    <a:pt x="2451" y="553"/>
                    <a:pt x="2516" y="485"/>
                    <a:pt x="2516" y="402"/>
                  </a:cubicBezTo>
                  <a:cubicBezTo>
                    <a:pt x="2516" y="375"/>
                    <a:pt x="2516" y="348"/>
                    <a:pt x="2489" y="321"/>
                  </a:cubicBezTo>
                  <a:cubicBezTo>
                    <a:pt x="2436" y="268"/>
                    <a:pt x="2409" y="241"/>
                    <a:pt x="2382" y="241"/>
                  </a:cubicBezTo>
                  <a:cubicBezTo>
                    <a:pt x="1713" y="54"/>
                    <a:pt x="1044" y="0"/>
                    <a:pt x="34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6608;p43"/>
            <p:cNvSpPr/>
            <p:nvPr/>
          </p:nvSpPr>
          <p:spPr>
            <a:xfrm>
              <a:off x="7929900" y="4655475"/>
              <a:ext cx="57550" cy="12900"/>
            </a:xfrm>
            <a:custGeom>
              <a:avLst/>
              <a:gdLst/>
              <a:ahLst/>
              <a:cxnLst/>
              <a:rect l="l" t="t" r="r" b="b"/>
              <a:pathLst>
                <a:path w="2302" h="516" extrusionOk="0">
                  <a:moveTo>
                    <a:pt x="80" y="0"/>
                  </a:moveTo>
                  <a:cubicBezTo>
                    <a:pt x="80" y="0"/>
                    <a:pt x="0" y="107"/>
                    <a:pt x="0" y="188"/>
                  </a:cubicBezTo>
                  <a:cubicBezTo>
                    <a:pt x="0" y="214"/>
                    <a:pt x="27" y="241"/>
                    <a:pt x="27" y="268"/>
                  </a:cubicBezTo>
                  <a:cubicBezTo>
                    <a:pt x="80" y="321"/>
                    <a:pt x="107" y="321"/>
                    <a:pt x="134" y="321"/>
                  </a:cubicBezTo>
                  <a:cubicBezTo>
                    <a:pt x="509" y="321"/>
                    <a:pt x="830" y="321"/>
                    <a:pt x="1205" y="348"/>
                  </a:cubicBezTo>
                  <a:lnTo>
                    <a:pt x="1178" y="348"/>
                  </a:lnTo>
                  <a:cubicBezTo>
                    <a:pt x="1499" y="375"/>
                    <a:pt x="1820" y="402"/>
                    <a:pt x="2115" y="509"/>
                  </a:cubicBezTo>
                  <a:cubicBezTo>
                    <a:pt x="2124" y="513"/>
                    <a:pt x="2135" y="516"/>
                    <a:pt x="2146" y="516"/>
                  </a:cubicBezTo>
                  <a:cubicBezTo>
                    <a:pt x="2202" y="516"/>
                    <a:pt x="2275" y="464"/>
                    <a:pt x="2275" y="375"/>
                  </a:cubicBezTo>
                  <a:cubicBezTo>
                    <a:pt x="2302" y="268"/>
                    <a:pt x="2248" y="214"/>
                    <a:pt x="2141" y="214"/>
                  </a:cubicBezTo>
                  <a:cubicBezTo>
                    <a:pt x="1472" y="54"/>
                    <a:pt x="776" y="54"/>
                    <a:pt x="8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6609;p43"/>
            <p:cNvSpPr/>
            <p:nvPr/>
          </p:nvSpPr>
          <p:spPr>
            <a:xfrm>
              <a:off x="7937250" y="4654800"/>
              <a:ext cx="63600" cy="16375"/>
            </a:xfrm>
            <a:custGeom>
              <a:avLst/>
              <a:gdLst/>
              <a:ahLst/>
              <a:cxnLst/>
              <a:rect l="l" t="t" r="r" b="b"/>
              <a:pathLst>
                <a:path w="2544" h="655" extrusionOk="0">
                  <a:moveTo>
                    <a:pt x="215" y="0"/>
                  </a:moveTo>
                  <a:cubicBezTo>
                    <a:pt x="81" y="0"/>
                    <a:pt x="54" y="27"/>
                    <a:pt x="54" y="81"/>
                  </a:cubicBezTo>
                  <a:cubicBezTo>
                    <a:pt x="0" y="108"/>
                    <a:pt x="0" y="134"/>
                    <a:pt x="0" y="161"/>
                  </a:cubicBezTo>
                  <a:cubicBezTo>
                    <a:pt x="0" y="215"/>
                    <a:pt x="54" y="241"/>
                    <a:pt x="54" y="268"/>
                  </a:cubicBezTo>
                  <a:cubicBezTo>
                    <a:pt x="81" y="295"/>
                    <a:pt x="108" y="295"/>
                    <a:pt x="134" y="295"/>
                  </a:cubicBezTo>
                  <a:cubicBezTo>
                    <a:pt x="375" y="295"/>
                    <a:pt x="589" y="348"/>
                    <a:pt x="803" y="348"/>
                  </a:cubicBezTo>
                  <a:lnTo>
                    <a:pt x="777" y="348"/>
                  </a:lnTo>
                  <a:cubicBezTo>
                    <a:pt x="1258" y="375"/>
                    <a:pt x="1740" y="429"/>
                    <a:pt x="2222" y="616"/>
                  </a:cubicBezTo>
                  <a:cubicBezTo>
                    <a:pt x="2249" y="616"/>
                    <a:pt x="2249" y="616"/>
                    <a:pt x="2276" y="643"/>
                  </a:cubicBezTo>
                  <a:cubicBezTo>
                    <a:pt x="2311" y="643"/>
                    <a:pt x="2335" y="655"/>
                    <a:pt x="2363" y="655"/>
                  </a:cubicBezTo>
                  <a:cubicBezTo>
                    <a:pt x="2377" y="655"/>
                    <a:pt x="2392" y="652"/>
                    <a:pt x="2409" y="643"/>
                  </a:cubicBezTo>
                  <a:cubicBezTo>
                    <a:pt x="2463" y="643"/>
                    <a:pt x="2490" y="616"/>
                    <a:pt x="2516" y="563"/>
                  </a:cubicBezTo>
                  <a:cubicBezTo>
                    <a:pt x="2543" y="536"/>
                    <a:pt x="2543" y="509"/>
                    <a:pt x="2516" y="429"/>
                  </a:cubicBezTo>
                  <a:cubicBezTo>
                    <a:pt x="2516" y="402"/>
                    <a:pt x="2490" y="375"/>
                    <a:pt x="2436" y="348"/>
                  </a:cubicBezTo>
                  <a:cubicBezTo>
                    <a:pt x="2276" y="268"/>
                    <a:pt x="2088" y="215"/>
                    <a:pt x="1901" y="161"/>
                  </a:cubicBezTo>
                  <a:cubicBezTo>
                    <a:pt x="1714" y="134"/>
                    <a:pt x="1499" y="108"/>
                    <a:pt x="1339" y="81"/>
                  </a:cubicBezTo>
                  <a:cubicBezTo>
                    <a:pt x="964" y="27"/>
                    <a:pt x="563" y="0"/>
                    <a:pt x="2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610;p43"/>
            <p:cNvSpPr/>
            <p:nvPr/>
          </p:nvSpPr>
          <p:spPr>
            <a:xfrm>
              <a:off x="7938600" y="4655475"/>
              <a:ext cx="56225" cy="14000"/>
            </a:xfrm>
            <a:custGeom>
              <a:avLst/>
              <a:gdLst/>
              <a:ahLst/>
              <a:cxnLst/>
              <a:rect l="l" t="t" r="r" b="b"/>
              <a:pathLst>
                <a:path w="2249" h="560" extrusionOk="0">
                  <a:moveTo>
                    <a:pt x="134" y="0"/>
                  </a:moveTo>
                  <a:cubicBezTo>
                    <a:pt x="54" y="0"/>
                    <a:pt x="0" y="81"/>
                    <a:pt x="0" y="188"/>
                  </a:cubicBezTo>
                  <a:cubicBezTo>
                    <a:pt x="0" y="268"/>
                    <a:pt x="54" y="321"/>
                    <a:pt x="161" y="321"/>
                  </a:cubicBezTo>
                  <a:cubicBezTo>
                    <a:pt x="428" y="321"/>
                    <a:pt x="696" y="321"/>
                    <a:pt x="937" y="348"/>
                  </a:cubicBezTo>
                  <a:lnTo>
                    <a:pt x="883" y="348"/>
                  </a:lnTo>
                  <a:cubicBezTo>
                    <a:pt x="1285" y="375"/>
                    <a:pt x="1660" y="455"/>
                    <a:pt x="2034" y="536"/>
                  </a:cubicBezTo>
                  <a:cubicBezTo>
                    <a:pt x="2052" y="536"/>
                    <a:pt x="2070" y="559"/>
                    <a:pt x="2088" y="559"/>
                  </a:cubicBezTo>
                  <a:cubicBezTo>
                    <a:pt x="2097" y="559"/>
                    <a:pt x="2106" y="553"/>
                    <a:pt x="2115" y="536"/>
                  </a:cubicBezTo>
                  <a:cubicBezTo>
                    <a:pt x="2168" y="536"/>
                    <a:pt x="2195" y="509"/>
                    <a:pt x="2222" y="482"/>
                  </a:cubicBezTo>
                  <a:cubicBezTo>
                    <a:pt x="2248" y="455"/>
                    <a:pt x="2248" y="402"/>
                    <a:pt x="2222" y="348"/>
                  </a:cubicBezTo>
                  <a:cubicBezTo>
                    <a:pt x="2222" y="321"/>
                    <a:pt x="2195" y="268"/>
                    <a:pt x="2168" y="241"/>
                  </a:cubicBezTo>
                  <a:cubicBezTo>
                    <a:pt x="1981" y="188"/>
                    <a:pt x="1820" y="134"/>
                    <a:pt x="1660" y="107"/>
                  </a:cubicBezTo>
                  <a:cubicBezTo>
                    <a:pt x="1499" y="81"/>
                    <a:pt x="1312" y="54"/>
                    <a:pt x="1151" y="54"/>
                  </a:cubicBezTo>
                  <a:cubicBezTo>
                    <a:pt x="830" y="0"/>
                    <a:pt x="509" y="0"/>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6611;p43"/>
            <p:cNvSpPr/>
            <p:nvPr/>
          </p:nvSpPr>
          <p:spPr>
            <a:xfrm>
              <a:off x="7925200" y="4654800"/>
              <a:ext cx="60925" cy="11825"/>
            </a:xfrm>
            <a:custGeom>
              <a:avLst/>
              <a:gdLst/>
              <a:ahLst/>
              <a:cxnLst/>
              <a:rect l="l" t="t" r="r" b="b"/>
              <a:pathLst>
                <a:path w="2437" h="473" extrusionOk="0">
                  <a:moveTo>
                    <a:pt x="938" y="0"/>
                  </a:moveTo>
                  <a:cubicBezTo>
                    <a:pt x="616" y="0"/>
                    <a:pt x="349" y="27"/>
                    <a:pt x="135" y="81"/>
                  </a:cubicBezTo>
                  <a:cubicBezTo>
                    <a:pt x="54" y="81"/>
                    <a:pt x="1" y="134"/>
                    <a:pt x="1" y="241"/>
                  </a:cubicBezTo>
                  <a:cubicBezTo>
                    <a:pt x="1" y="289"/>
                    <a:pt x="43" y="379"/>
                    <a:pt x="128" y="379"/>
                  </a:cubicBezTo>
                  <a:cubicBezTo>
                    <a:pt x="139" y="379"/>
                    <a:pt x="150" y="378"/>
                    <a:pt x="161" y="375"/>
                  </a:cubicBezTo>
                  <a:cubicBezTo>
                    <a:pt x="438" y="357"/>
                    <a:pt x="715" y="326"/>
                    <a:pt x="992" y="326"/>
                  </a:cubicBezTo>
                  <a:cubicBezTo>
                    <a:pt x="1117" y="326"/>
                    <a:pt x="1241" y="332"/>
                    <a:pt x="1366" y="348"/>
                  </a:cubicBezTo>
                  <a:lnTo>
                    <a:pt x="1339" y="348"/>
                  </a:lnTo>
                  <a:cubicBezTo>
                    <a:pt x="1633" y="375"/>
                    <a:pt x="1928" y="402"/>
                    <a:pt x="2222" y="455"/>
                  </a:cubicBezTo>
                  <a:cubicBezTo>
                    <a:pt x="2240" y="468"/>
                    <a:pt x="2260" y="473"/>
                    <a:pt x="2279" y="473"/>
                  </a:cubicBezTo>
                  <a:cubicBezTo>
                    <a:pt x="2345" y="473"/>
                    <a:pt x="2410" y="411"/>
                    <a:pt x="2410" y="348"/>
                  </a:cubicBezTo>
                  <a:cubicBezTo>
                    <a:pt x="2436" y="241"/>
                    <a:pt x="2356" y="161"/>
                    <a:pt x="2276" y="161"/>
                  </a:cubicBezTo>
                  <a:cubicBezTo>
                    <a:pt x="1928" y="54"/>
                    <a:pt x="1553" y="27"/>
                    <a:pt x="123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6612;p43"/>
            <p:cNvSpPr/>
            <p:nvPr/>
          </p:nvSpPr>
          <p:spPr>
            <a:xfrm>
              <a:off x="8042975" y="4677550"/>
              <a:ext cx="28125" cy="15300"/>
            </a:xfrm>
            <a:custGeom>
              <a:avLst/>
              <a:gdLst/>
              <a:ahLst/>
              <a:cxnLst/>
              <a:rect l="l" t="t" r="r" b="b"/>
              <a:pathLst>
                <a:path w="1125" h="612" extrusionOk="0">
                  <a:moveTo>
                    <a:pt x="161" y="1"/>
                  </a:moveTo>
                  <a:cubicBezTo>
                    <a:pt x="134" y="1"/>
                    <a:pt x="108" y="27"/>
                    <a:pt x="54" y="27"/>
                  </a:cubicBezTo>
                  <a:cubicBezTo>
                    <a:pt x="27" y="54"/>
                    <a:pt x="0" y="108"/>
                    <a:pt x="0" y="134"/>
                  </a:cubicBezTo>
                  <a:cubicBezTo>
                    <a:pt x="0" y="161"/>
                    <a:pt x="0" y="188"/>
                    <a:pt x="27" y="241"/>
                  </a:cubicBezTo>
                  <a:cubicBezTo>
                    <a:pt x="54" y="268"/>
                    <a:pt x="108" y="295"/>
                    <a:pt x="134" y="295"/>
                  </a:cubicBezTo>
                  <a:cubicBezTo>
                    <a:pt x="161" y="322"/>
                    <a:pt x="215" y="322"/>
                    <a:pt x="268" y="375"/>
                  </a:cubicBezTo>
                  <a:cubicBezTo>
                    <a:pt x="455" y="429"/>
                    <a:pt x="696" y="536"/>
                    <a:pt x="884" y="589"/>
                  </a:cubicBezTo>
                  <a:cubicBezTo>
                    <a:pt x="907" y="605"/>
                    <a:pt x="933" y="612"/>
                    <a:pt x="958" y="612"/>
                  </a:cubicBezTo>
                  <a:cubicBezTo>
                    <a:pt x="1020" y="612"/>
                    <a:pt x="1079" y="574"/>
                    <a:pt x="1098" y="536"/>
                  </a:cubicBezTo>
                  <a:cubicBezTo>
                    <a:pt x="1125" y="456"/>
                    <a:pt x="1098" y="375"/>
                    <a:pt x="1018" y="322"/>
                  </a:cubicBezTo>
                  <a:cubicBezTo>
                    <a:pt x="750" y="188"/>
                    <a:pt x="455" y="108"/>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6613;p43"/>
            <p:cNvSpPr/>
            <p:nvPr/>
          </p:nvSpPr>
          <p:spPr>
            <a:xfrm>
              <a:off x="8033600" y="4674200"/>
              <a:ext cx="44200" cy="21275"/>
            </a:xfrm>
            <a:custGeom>
              <a:avLst/>
              <a:gdLst/>
              <a:ahLst/>
              <a:cxnLst/>
              <a:rect l="l" t="t" r="r" b="b"/>
              <a:pathLst>
                <a:path w="1768" h="851" extrusionOk="0">
                  <a:moveTo>
                    <a:pt x="242" y="1"/>
                  </a:moveTo>
                  <a:cubicBezTo>
                    <a:pt x="135" y="1"/>
                    <a:pt x="81" y="54"/>
                    <a:pt x="28" y="135"/>
                  </a:cubicBezTo>
                  <a:cubicBezTo>
                    <a:pt x="1" y="242"/>
                    <a:pt x="81" y="295"/>
                    <a:pt x="161" y="295"/>
                  </a:cubicBezTo>
                  <a:cubicBezTo>
                    <a:pt x="402" y="375"/>
                    <a:pt x="616" y="402"/>
                    <a:pt x="830" y="509"/>
                  </a:cubicBezTo>
                  <a:cubicBezTo>
                    <a:pt x="1071" y="590"/>
                    <a:pt x="1312" y="697"/>
                    <a:pt x="1500" y="830"/>
                  </a:cubicBezTo>
                  <a:cubicBezTo>
                    <a:pt x="1526" y="844"/>
                    <a:pt x="1546" y="850"/>
                    <a:pt x="1567" y="850"/>
                  </a:cubicBezTo>
                  <a:cubicBezTo>
                    <a:pt x="1587" y="850"/>
                    <a:pt x="1607" y="844"/>
                    <a:pt x="1633" y="830"/>
                  </a:cubicBezTo>
                  <a:cubicBezTo>
                    <a:pt x="1687" y="830"/>
                    <a:pt x="1714" y="804"/>
                    <a:pt x="1741" y="777"/>
                  </a:cubicBezTo>
                  <a:cubicBezTo>
                    <a:pt x="1767" y="723"/>
                    <a:pt x="1767" y="697"/>
                    <a:pt x="1741" y="643"/>
                  </a:cubicBezTo>
                  <a:cubicBezTo>
                    <a:pt x="1741" y="590"/>
                    <a:pt x="1714" y="563"/>
                    <a:pt x="1660" y="536"/>
                  </a:cubicBezTo>
                  <a:cubicBezTo>
                    <a:pt x="1232" y="268"/>
                    <a:pt x="777" y="108"/>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6614;p43"/>
            <p:cNvSpPr/>
            <p:nvPr/>
          </p:nvSpPr>
          <p:spPr>
            <a:xfrm>
              <a:off x="8030925" y="4672200"/>
              <a:ext cx="48875" cy="22600"/>
            </a:xfrm>
            <a:custGeom>
              <a:avLst/>
              <a:gdLst/>
              <a:ahLst/>
              <a:cxnLst/>
              <a:rect l="l" t="t" r="r" b="b"/>
              <a:pathLst>
                <a:path w="1955" h="904" extrusionOk="0">
                  <a:moveTo>
                    <a:pt x="215" y="0"/>
                  </a:moveTo>
                  <a:cubicBezTo>
                    <a:pt x="81" y="54"/>
                    <a:pt x="1" y="81"/>
                    <a:pt x="1" y="134"/>
                  </a:cubicBezTo>
                  <a:cubicBezTo>
                    <a:pt x="1" y="215"/>
                    <a:pt x="54" y="322"/>
                    <a:pt x="135" y="322"/>
                  </a:cubicBezTo>
                  <a:cubicBezTo>
                    <a:pt x="456" y="375"/>
                    <a:pt x="750" y="455"/>
                    <a:pt x="1018" y="536"/>
                  </a:cubicBezTo>
                  <a:cubicBezTo>
                    <a:pt x="1259" y="616"/>
                    <a:pt x="1473" y="750"/>
                    <a:pt x="1687" y="884"/>
                  </a:cubicBezTo>
                  <a:cubicBezTo>
                    <a:pt x="1700" y="897"/>
                    <a:pt x="1714" y="904"/>
                    <a:pt x="1734" y="904"/>
                  </a:cubicBezTo>
                  <a:cubicBezTo>
                    <a:pt x="1754" y="904"/>
                    <a:pt x="1781" y="897"/>
                    <a:pt x="1821" y="884"/>
                  </a:cubicBezTo>
                  <a:cubicBezTo>
                    <a:pt x="1848" y="884"/>
                    <a:pt x="1874" y="857"/>
                    <a:pt x="1928" y="803"/>
                  </a:cubicBezTo>
                  <a:cubicBezTo>
                    <a:pt x="1955" y="777"/>
                    <a:pt x="1955" y="750"/>
                    <a:pt x="1928" y="670"/>
                  </a:cubicBezTo>
                  <a:cubicBezTo>
                    <a:pt x="1928" y="643"/>
                    <a:pt x="1874" y="616"/>
                    <a:pt x="1848" y="589"/>
                  </a:cubicBezTo>
                  <a:cubicBezTo>
                    <a:pt x="1393" y="268"/>
                    <a:pt x="777" y="107"/>
                    <a:pt x="2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6615;p43"/>
            <p:cNvSpPr/>
            <p:nvPr/>
          </p:nvSpPr>
          <p:spPr>
            <a:xfrm>
              <a:off x="8012200" y="4667525"/>
              <a:ext cx="64250" cy="25325"/>
            </a:xfrm>
            <a:custGeom>
              <a:avLst/>
              <a:gdLst/>
              <a:ahLst/>
              <a:cxnLst/>
              <a:rect l="l" t="t" r="r" b="b"/>
              <a:pathLst>
                <a:path w="2570" h="1013" extrusionOk="0">
                  <a:moveTo>
                    <a:pt x="188" y="0"/>
                  </a:moveTo>
                  <a:cubicBezTo>
                    <a:pt x="54" y="0"/>
                    <a:pt x="0" y="54"/>
                    <a:pt x="0" y="134"/>
                  </a:cubicBezTo>
                  <a:cubicBezTo>
                    <a:pt x="0" y="187"/>
                    <a:pt x="27" y="294"/>
                    <a:pt x="134" y="294"/>
                  </a:cubicBezTo>
                  <a:cubicBezTo>
                    <a:pt x="589" y="402"/>
                    <a:pt x="1044" y="509"/>
                    <a:pt x="1499" y="642"/>
                  </a:cubicBezTo>
                  <a:lnTo>
                    <a:pt x="1526" y="642"/>
                  </a:lnTo>
                  <a:cubicBezTo>
                    <a:pt x="1794" y="723"/>
                    <a:pt x="2061" y="857"/>
                    <a:pt x="2329" y="990"/>
                  </a:cubicBezTo>
                  <a:cubicBezTo>
                    <a:pt x="2352" y="1006"/>
                    <a:pt x="2376" y="1013"/>
                    <a:pt x="2399" y="1013"/>
                  </a:cubicBezTo>
                  <a:cubicBezTo>
                    <a:pt x="2454" y="1013"/>
                    <a:pt x="2505" y="975"/>
                    <a:pt x="2543" y="937"/>
                  </a:cubicBezTo>
                  <a:cubicBezTo>
                    <a:pt x="2570" y="857"/>
                    <a:pt x="2543" y="776"/>
                    <a:pt x="2463" y="723"/>
                  </a:cubicBezTo>
                  <a:cubicBezTo>
                    <a:pt x="1767" y="321"/>
                    <a:pt x="991" y="134"/>
                    <a:pt x="214"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6616;p43"/>
            <p:cNvSpPr/>
            <p:nvPr/>
          </p:nvSpPr>
          <p:spPr>
            <a:xfrm>
              <a:off x="8000150" y="4663500"/>
              <a:ext cx="64250" cy="24375"/>
            </a:xfrm>
            <a:custGeom>
              <a:avLst/>
              <a:gdLst/>
              <a:ahLst/>
              <a:cxnLst/>
              <a:rect l="l" t="t" r="r" b="b"/>
              <a:pathLst>
                <a:path w="2570" h="975" extrusionOk="0">
                  <a:moveTo>
                    <a:pt x="134" y="0"/>
                  </a:moveTo>
                  <a:cubicBezTo>
                    <a:pt x="81" y="0"/>
                    <a:pt x="0" y="54"/>
                    <a:pt x="0" y="134"/>
                  </a:cubicBezTo>
                  <a:cubicBezTo>
                    <a:pt x="0" y="188"/>
                    <a:pt x="27" y="295"/>
                    <a:pt x="134" y="295"/>
                  </a:cubicBezTo>
                  <a:cubicBezTo>
                    <a:pt x="643" y="348"/>
                    <a:pt x="1151" y="455"/>
                    <a:pt x="1606" y="616"/>
                  </a:cubicBezTo>
                  <a:cubicBezTo>
                    <a:pt x="1874" y="723"/>
                    <a:pt x="2115" y="830"/>
                    <a:pt x="2356" y="964"/>
                  </a:cubicBezTo>
                  <a:cubicBezTo>
                    <a:pt x="2369" y="971"/>
                    <a:pt x="2386" y="974"/>
                    <a:pt x="2404" y="974"/>
                  </a:cubicBezTo>
                  <a:cubicBezTo>
                    <a:pt x="2458" y="974"/>
                    <a:pt x="2523" y="944"/>
                    <a:pt x="2543" y="884"/>
                  </a:cubicBezTo>
                  <a:cubicBezTo>
                    <a:pt x="2570" y="857"/>
                    <a:pt x="2570" y="830"/>
                    <a:pt x="2543" y="803"/>
                  </a:cubicBezTo>
                  <a:cubicBezTo>
                    <a:pt x="2543" y="750"/>
                    <a:pt x="2516" y="723"/>
                    <a:pt x="2490" y="696"/>
                  </a:cubicBezTo>
                  <a:cubicBezTo>
                    <a:pt x="2142" y="482"/>
                    <a:pt x="1767" y="322"/>
                    <a:pt x="1366" y="215"/>
                  </a:cubicBezTo>
                  <a:cubicBezTo>
                    <a:pt x="964" y="134"/>
                    <a:pt x="563" y="27"/>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617;p43"/>
            <p:cNvSpPr/>
            <p:nvPr/>
          </p:nvSpPr>
          <p:spPr>
            <a:xfrm>
              <a:off x="7976725" y="4660150"/>
              <a:ext cx="87025" cy="27725"/>
            </a:xfrm>
            <a:custGeom>
              <a:avLst/>
              <a:gdLst/>
              <a:ahLst/>
              <a:cxnLst/>
              <a:rect l="l" t="t" r="r" b="b"/>
              <a:pathLst>
                <a:path w="3481" h="1109" extrusionOk="0">
                  <a:moveTo>
                    <a:pt x="161" y="1"/>
                  </a:moveTo>
                  <a:cubicBezTo>
                    <a:pt x="81" y="1"/>
                    <a:pt x="1" y="27"/>
                    <a:pt x="1" y="81"/>
                  </a:cubicBezTo>
                  <a:cubicBezTo>
                    <a:pt x="1" y="161"/>
                    <a:pt x="27" y="268"/>
                    <a:pt x="135" y="268"/>
                  </a:cubicBezTo>
                  <a:cubicBezTo>
                    <a:pt x="964" y="402"/>
                    <a:pt x="1821" y="563"/>
                    <a:pt x="2624" y="830"/>
                  </a:cubicBezTo>
                  <a:cubicBezTo>
                    <a:pt x="2811" y="884"/>
                    <a:pt x="3052" y="991"/>
                    <a:pt x="3239" y="1098"/>
                  </a:cubicBezTo>
                  <a:cubicBezTo>
                    <a:pt x="3259" y="1105"/>
                    <a:pt x="3281" y="1108"/>
                    <a:pt x="3303" y="1108"/>
                  </a:cubicBezTo>
                  <a:cubicBezTo>
                    <a:pt x="3368" y="1108"/>
                    <a:pt x="3433" y="1078"/>
                    <a:pt x="3453" y="1018"/>
                  </a:cubicBezTo>
                  <a:cubicBezTo>
                    <a:pt x="3480" y="964"/>
                    <a:pt x="3453" y="857"/>
                    <a:pt x="3373" y="830"/>
                  </a:cubicBezTo>
                  <a:cubicBezTo>
                    <a:pt x="2891" y="589"/>
                    <a:pt x="2383" y="429"/>
                    <a:pt x="1848" y="295"/>
                  </a:cubicBezTo>
                  <a:cubicBezTo>
                    <a:pt x="1312" y="161"/>
                    <a:pt x="750"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6618;p43"/>
            <p:cNvSpPr/>
            <p:nvPr/>
          </p:nvSpPr>
          <p:spPr>
            <a:xfrm>
              <a:off x="7968700" y="4658150"/>
              <a:ext cx="71625" cy="22350"/>
            </a:xfrm>
            <a:custGeom>
              <a:avLst/>
              <a:gdLst/>
              <a:ahLst/>
              <a:cxnLst/>
              <a:rect l="l" t="t" r="r" b="b"/>
              <a:pathLst>
                <a:path w="2865" h="894" extrusionOk="0">
                  <a:moveTo>
                    <a:pt x="108" y="0"/>
                  </a:moveTo>
                  <a:cubicBezTo>
                    <a:pt x="81" y="27"/>
                    <a:pt x="81" y="27"/>
                    <a:pt x="54" y="27"/>
                  </a:cubicBezTo>
                  <a:cubicBezTo>
                    <a:pt x="27" y="81"/>
                    <a:pt x="0" y="107"/>
                    <a:pt x="0" y="134"/>
                  </a:cubicBezTo>
                  <a:cubicBezTo>
                    <a:pt x="0" y="161"/>
                    <a:pt x="0" y="214"/>
                    <a:pt x="27" y="241"/>
                  </a:cubicBezTo>
                  <a:cubicBezTo>
                    <a:pt x="54" y="268"/>
                    <a:pt x="81" y="295"/>
                    <a:pt x="108" y="295"/>
                  </a:cubicBezTo>
                  <a:cubicBezTo>
                    <a:pt x="830" y="375"/>
                    <a:pt x="1526" y="482"/>
                    <a:pt x="2195" y="696"/>
                  </a:cubicBezTo>
                  <a:cubicBezTo>
                    <a:pt x="2356" y="777"/>
                    <a:pt x="2490" y="803"/>
                    <a:pt x="2624" y="884"/>
                  </a:cubicBezTo>
                  <a:cubicBezTo>
                    <a:pt x="2644" y="890"/>
                    <a:pt x="2664" y="894"/>
                    <a:pt x="2683" y="894"/>
                  </a:cubicBezTo>
                  <a:cubicBezTo>
                    <a:pt x="2742" y="894"/>
                    <a:pt x="2797" y="863"/>
                    <a:pt x="2838" y="803"/>
                  </a:cubicBezTo>
                  <a:cubicBezTo>
                    <a:pt x="2864" y="750"/>
                    <a:pt x="2838" y="643"/>
                    <a:pt x="2757" y="616"/>
                  </a:cubicBezTo>
                  <a:cubicBezTo>
                    <a:pt x="1954" y="241"/>
                    <a:pt x="1044" y="81"/>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619;p43"/>
            <p:cNvSpPr/>
            <p:nvPr/>
          </p:nvSpPr>
          <p:spPr>
            <a:xfrm>
              <a:off x="7959325" y="4656800"/>
              <a:ext cx="75650" cy="21750"/>
            </a:xfrm>
            <a:custGeom>
              <a:avLst/>
              <a:gdLst/>
              <a:ahLst/>
              <a:cxnLst/>
              <a:rect l="l" t="t" r="r" b="b"/>
              <a:pathLst>
                <a:path w="3026" h="870" extrusionOk="0">
                  <a:moveTo>
                    <a:pt x="188" y="1"/>
                  </a:moveTo>
                  <a:cubicBezTo>
                    <a:pt x="108" y="28"/>
                    <a:pt x="54" y="28"/>
                    <a:pt x="54" y="54"/>
                  </a:cubicBezTo>
                  <a:cubicBezTo>
                    <a:pt x="28" y="81"/>
                    <a:pt x="1" y="135"/>
                    <a:pt x="1" y="161"/>
                  </a:cubicBezTo>
                  <a:cubicBezTo>
                    <a:pt x="1" y="188"/>
                    <a:pt x="1" y="215"/>
                    <a:pt x="28" y="268"/>
                  </a:cubicBezTo>
                  <a:cubicBezTo>
                    <a:pt x="54" y="295"/>
                    <a:pt x="108" y="322"/>
                    <a:pt x="135" y="322"/>
                  </a:cubicBezTo>
                  <a:cubicBezTo>
                    <a:pt x="938" y="402"/>
                    <a:pt x="1714" y="536"/>
                    <a:pt x="2463" y="750"/>
                  </a:cubicBezTo>
                  <a:lnTo>
                    <a:pt x="2758" y="857"/>
                  </a:lnTo>
                  <a:cubicBezTo>
                    <a:pt x="2793" y="857"/>
                    <a:pt x="2817" y="869"/>
                    <a:pt x="2845" y="869"/>
                  </a:cubicBezTo>
                  <a:cubicBezTo>
                    <a:pt x="2859" y="869"/>
                    <a:pt x="2874" y="866"/>
                    <a:pt x="2891" y="857"/>
                  </a:cubicBezTo>
                  <a:cubicBezTo>
                    <a:pt x="2945" y="857"/>
                    <a:pt x="2972" y="831"/>
                    <a:pt x="2999" y="804"/>
                  </a:cubicBezTo>
                  <a:cubicBezTo>
                    <a:pt x="3025" y="723"/>
                    <a:pt x="2999" y="616"/>
                    <a:pt x="2945" y="590"/>
                  </a:cubicBezTo>
                  <a:cubicBezTo>
                    <a:pt x="2490" y="429"/>
                    <a:pt x="2062" y="295"/>
                    <a:pt x="1633" y="188"/>
                  </a:cubicBezTo>
                  <a:cubicBezTo>
                    <a:pt x="1152" y="81"/>
                    <a:pt x="697"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6620;p43"/>
            <p:cNvSpPr/>
            <p:nvPr/>
          </p:nvSpPr>
          <p:spPr>
            <a:xfrm>
              <a:off x="7959325" y="4657650"/>
              <a:ext cx="76325" cy="21825"/>
            </a:xfrm>
            <a:custGeom>
              <a:avLst/>
              <a:gdLst/>
              <a:ahLst/>
              <a:cxnLst/>
              <a:rect l="l" t="t" r="r" b="b"/>
              <a:pathLst>
                <a:path w="3053" h="873" extrusionOk="0">
                  <a:moveTo>
                    <a:pt x="115" y="0"/>
                  </a:moveTo>
                  <a:cubicBezTo>
                    <a:pt x="101" y="0"/>
                    <a:pt x="81" y="7"/>
                    <a:pt x="54" y="20"/>
                  </a:cubicBezTo>
                  <a:cubicBezTo>
                    <a:pt x="28" y="47"/>
                    <a:pt x="1" y="101"/>
                    <a:pt x="1" y="127"/>
                  </a:cubicBezTo>
                  <a:cubicBezTo>
                    <a:pt x="1" y="154"/>
                    <a:pt x="1" y="181"/>
                    <a:pt x="28" y="234"/>
                  </a:cubicBezTo>
                  <a:cubicBezTo>
                    <a:pt x="54" y="261"/>
                    <a:pt x="108" y="288"/>
                    <a:pt x="135" y="288"/>
                  </a:cubicBezTo>
                  <a:cubicBezTo>
                    <a:pt x="938" y="395"/>
                    <a:pt x="1741" y="449"/>
                    <a:pt x="2463" y="716"/>
                  </a:cubicBezTo>
                  <a:cubicBezTo>
                    <a:pt x="2570" y="770"/>
                    <a:pt x="2704" y="823"/>
                    <a:pt x="2811" y="850"/>
                  </a:cubicBezTo>
                  <a:cubicBezTo>
                    <a:pt x="2827" y="866"/>
                    <a:pt x="2847" y="872"/>
                    <a:pt x="2869" y="872"/>
                  </a:cubicBezTo>
                  <a:cubicBezTo>
                    <a:pt x="2921" y="872"/>
                    <a:pt x="2980" y="834"/>
                    <a:pt x="2999" y="797"/>
                  </a:cubicBezTo>
                  <a:cubicBezTo>
                    <a:pt x="3052" y="716"/>
                    <a:pt x="2999" y="636"/>
                    <a:pt x="2945" y="582"/>
                  </a:cubicBezTo>
                  <a:cubicBezTo>
                    <a:pt x="2490" y="395"/>
                    <a:pt x="2035" y="261"/>
                    <a:pt x="1553" y="181"/>
                  </a:cubicBezTo>
                  <a:cubicBezTo>
                    <a:pt x="1098" y="101"/>
                    <a:pt x="616" y="47"/>
                    <a:pt x="161" y="20"/>
                  </a:cubicBezTo>
                  <a:lnTo>
                    <a:pt x="135" y="20"/>
                  </a:lnTo>
                  <a:cubicBezTo>
                    <a:pt x="135" y="7"/>
                    <a:pt x="128" y="0"/>
                    <a:pt x="1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6621;p43"/>
            <p:cNvSpPr/>
            <p:nvPr/>
          </p:nvSpPr>
          <p:spPr>
            <a:xfrm>
              <a:off x="7959325" y="4656800"/>
              <a:ext cx="81000" cy="22675"/>
            </a:xfrm>
            <a:custGeom>
              <a:avLst/>
              <a:gdLst/>
              <a:ahLst/>
              <a:cxnLst/>
              <a:rect l="l" t="t" r="r" b="b"/>
              <a:pathLst>
                <a:path w="3240" h="907" extrusionOk="0">
                  <a:moveTo>
                    <a:pt x="161" y="1"/>
                  </a:moveTo>
                  <a:cubicBezTo>
                    <a:pt x="54" y="28"/>
                    <a:pt x="1" y="81"/>
                    <a:pt x="1" y="161"/>
                  </a:cubicBezTo>
                  <a:cubicBezTo>
                    <a:pt x="1" y="188"/>
                    <a:pt x="28" y="215"/>
                    <a:pt x="54" y="268"/>
                  </a:cubicBezTo>
                  <a:cubicBezTo>
                    <a:pt x="108" y="295"/>
                    <a:pt x="135" y="295"/>
                    <a:pt x="161" y="295"/>
                  </a:cubicBezTo>
                  <a:cubicBezTo>
                    <a:pt x="295" y="295"/>
                    <a:pt x="456" y="295"/>
                    <a:pt x="643" y="322"/>
                  </a:cubicBezTo>
                  <a:lnTo>
                    <a:pt x="590" y="322"/>
                  </a:lnTo>
                  <a:cubicBezTo>
                    <a:pt x="1232" y="349"/>
                    <a:pt x="1874" y="483"/>
                    <a:pt x="2463" y="697"/>
                  </a:cubicBezTo>
                  <a:lnTo>
                    <a:pt x="2517" y="697"/>
                  </a:lnTo>
                  <a:lnTo>
                    <a:pt x="2999" y="884"/>
                  </a:lnTo>
                  <a:cubicBezTo>
                    <a:pt x="3022" y="900"/>
                    <a:pt x="3048" y="906"/>
                    <a:pt x="3073" y="906"/>
                  </a:cubicBezTo>
                  <a:cubicBezTo>
                    <a:pt x="3135" y="906"/>
                    <a:pt x="3194" y="868"/>
                    <a:pt x="3213" y="831"/>
                  </a:cubicBezTo>
                  <a:cubicBezTo>
                    <a:pt x="3239" y="750"/>
                    <a:pt x="3213" y="670"/>
                    <a:pt x="3132" y="616"/>
                  </a:cubicBezTo>
                  <a:cubicBezTo>
                    <a:pt x="2196" y="188"/>
                    <a:pt x="1205" y="2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622;p43"/>
            <p:cNvSpPr/>
            <p:nvPr/>
          </p:nvSpPr>
          <p:spPr>
            <a:xfrm>
              <a:off x="7976725" y="4658825"/>
              <a:ext cx="63600" cy="20675"/>
            </a:xfrm>
            <a:custGeom>
              <a:avLst/>
              <a:gdLst/>
              <a:ahLst/>
              <a:cxnLst/>
              <a:rect l="l" t="t" r="r" b="b"/>
              <a:pathLst>
                <a:path w="2544" h="827" extrusionOk="0">
                  <a:moveTo>
                    <a:pt x="135" y="0"/>
                  </a:moveTo>
                  <a:cubicBezTo>
                    <a:pt x="108" y="80"/>
                    <a:pt x="81" y="80"/>
                    <a:pt x="27" y="107"/>
                  </a:cubicBezTo>
                  <a:cubicBezTo>
                    <a:pt x="1" y="134"/>
                    <a:pt x="1" y="187"/>
                    <a:pt x="1" y="214"/>
                  </a:cubicBezTo>
                  <a:cubicBezTo>
                    <a:pt x="1" y="241"/>
                    <a:pt x="27" y="268"/>
                    <a:pt x="27" y="321"/>
                  </a:cubicBezTo>
                  <a:cubicBezTo>
                    <a:pt x="81" y="348"/>
                    <a:pt x="108" y="348"/>
                    <a:pt x="135" y="348"/>
                  </a:cubicBezTo>
                  <a:cubicBezTo>
                    <a:pt x="804" y="375"/>
                    <a:pt x="1473" y="509"/>
                    <a:pt x="2115" y="750"/>
                  </a:cubicBezTo>
                  <a:cubicBezTo>
                    <a:pt x="2169" y="776"/>
                    <a:pt x="2195" y="776"/>
                    <a:pt x="2276" y="803"/>
                  </a:cubicBezTo>
                  <a:cubicBezTo>
                    <a:pt x="2294" y="803"/>
                    <a:pt x="2323" y="827"/>
                    <a:pt x="2357" y="827"/>
                  </a:cubicBezTo>
                  <a:cubicBezTo>
                    <a:pt x="2374" y="827"/>
                    <a:pt x="2392" y="821"/>
                    <a:pt x="2410" y="803"/>
                  </a:cubicBezTo>
                  <a:cubicBezTo>
                    <a:pt x="2436" y="803"/>
                    <a:pt x="2463" y="776"/>
                    <a:pt x="2517" y="750"/>
                  </a:cubicBezTo>
                  <a:cubicBezTo>
                    <a:pt x="2543" y="723"/>
                    <a:pt x="2543" y="669"/>
                    <a:pt x="2517" y="616"/>
                  </a:cubicBezTo>
                  <a:cubicBezTo>
                    <a:pt x="2517" y="589"/>
                    <a:pt x="2463" y="535"/>
                    <a:pt x="2436" y="509"/>
                  </a:cubicBezTo>
                  <a:cubicBezTo>
                    <a:pt x="2062" y="375"/>
                    <a:pt x="1714" y="268"/>
                    <a:pt x="1312" y="187"/>
                  </a:cubicBezTo>
                  <a:cubicBezTo>
                    <a:pt x="937" y="107"/>
                    <a:pt x="536" y="54"/>
                    <a:pt x="13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623;p43"/>
            <p:cNvSpPr/>
            <p:nvPr/>
          </p:nvSpPr>
          <p:spPr>
            <a:xfrm>
              <a:off x="7996125" y="4662150"/>
              <a:ext cx="54225" cy="20675"/>
            </a:xfrm>
            <a:custGeom>
              <a:avLst/>
              <a:gdLst/>
              <a:ahLst/>
              <a:cxnLst/>
              <a:rect l="l" t="t" r="r" b="b"/>
              <a:pathLst>
                <a:path w="2169" h="827" extrusionOk="0">
                  <a:moveTo>
                    <a:pt x="54" y="1"/>
                  </a:moveTo>
                  <a:cubicBezTo>
                    <a:pt x="28" y="54"/>
                    <a:pt x="1" y="81"/>
                    <a:pt x="1" y="108"/>
                  </a:cubicBezTo>
                  <a:cubicBezTo>
                    <a:pt x="1" y="135"/>
                    <a:pt x="1" y="188"/>
                    <a:pt x="28" y="215"/>
                  </a:cubicBezTo>
                  <a:cubicBezTo>
                    <a:pt x="54" y="242"/>
                    <a:pt x="108" y="269"/>
                    <a:pt x="135" y="269"/>
                  </a:cubicBezTo>
                  <a:cubicBezTo>
                    <a:pt x="536" y="322"/>
                    <a:pt x="938" y="402"/>
                    <a:pt x="1339" y="536"/>
                  </a:cubicBezTo>
                  <a:cubicBezTo>
                    <a:pt x="1527" y="617"/>
                    <a:pt x="1741" y="724"/>
                    <a:pt x="1928" y="804"/>
                  </a:cubicBezTo>
                  <a:cubicBezTo>
                    <a:pt x="1952" y="820"/>
                    <a:pt x="1977" y="826"/>
                    <a:pt x="2003" y="826"/>
                  </a:cubicBezTo>
                  <a:cubicBezTo>
                    <a:pt x="2064" y="826"/>
                    <a:pt x="2123" y="788"/>
                    <a:pt x="2142" y="750"/>
                  </a:cubicBezTo>
                  <a:cubicBezTo>
                    <a:pt x="2169" y="670"/>
                    <a:pt x="2142" y="590"/>
                    <a:pt x="2062" y="536"/>
                  </a:cubicBezTo>
                  <a:cubicBezTo>
                    <a:pt x="1767" y="376"/>
                    <a:pt x="1473" y="269"/>
                    <a:pt x="1152" y="188"/>
                  </a:cubicBezTo>
                  <a:cubicBezTo>
                    <a:pt x="857" y="81"/>
                    <a:pt x="536" y="5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624;p43"/>
            <p:cNvSpPr/>
            <p:nvPr/>
          </p:nvSpPr>
          <p:spPr>
            <a:xfrm>
              <a:off x="7995475" y="4660825"/>
              <a:ext cx="54225" cy="19675"/>
            </a:xfrm>
            <a:custGeom>
              <a:avLst/>
              <a:gdLst/>
              <a:ahLst/>
              <a:cxnLst/>
              <a:rect l="l" t="t" r="r" b="b"/>
              <a:pathLst>
                <a:path w="2169" h="787" extrusionOk="0">
                  <a:moveTo>
                    <a:pt x="161" y="0"/>
                  </a:moveTo>
                  <a:cubicBezTo>
                    <a:pt x="54" y="27"/>
                    <a:pt x="0" y="54"/>
                    <a:pt x="0" y="134"/>
                  </a:cubicBezTo>
                  <a:cubicBezTo>
                    <a:pt x="0" y="188"/>
                    <a:pt x="27" y="295"/>
                    <a:pt x="134" y="295"/>
                  </a:cubicBezTo>
                  <a:cubicBezTo>
                    <a:pt x="589" y="375"/>
                    <a:pt x="1098" y="455"/>
                    <a:pt x="1553" y="643"/>
                  </a:cubicBezTo>
                  <a:cubicBezTo>
                    <a:pt x="1686" y="670"/>
                    <a:pt x="1793" y="723"/>
                    <a:pt x="1927" y="777"/>
                  </a:cubicBezTo>
                  <a:cubicBezTo>
                    <a:pt x="1947" y="783"/>
                    <a:pt x="1967" y="787"/>
                    <a:pt x="1987" y="787"/>
                  </a:cubicBezTo>
                  <a:cubicBezTo>
                    <a:pt x="2046" y="787"/>
                    <a:pt x="2101" y="756"/>
                    <a:pt x="2141" y="696"/>
                  </a:cubicBezTo>
                  <a:cubicBezTo>
                    <a:pt x="2168" y="643"/>
                    <a:pt x="2141" y="536"/>
                    <a:pt x="2061" y="482"/>
                  </a:cubicBezTo>
                  <a:cubicBezTo>
                    <a:pt x="1472" y="214"/>
                    <a:pt x="830" y="107"/>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625;p43"/>
            <p:cNvSpPr/>
            <p:nvPr/>
          </p:nvSpPr>
          <p:spPr>
            <a:xfrm>
              <a:off x="7962675" y="4656800"/>
              <a:ext cx="78325" cy="22675"/>
            </a:xfrm>
            <a:custGeom>
              <a:avLst/>
              <a:gdLst/>
              <a:ahLst/>
              <a:cxnLst/>
              <a:rect l="l" t="t" r="r" b="b"/>
              <a:pathLst>
                <a:path w="3133" h="907" extrusionOk="0">
                  <a:moveTo>
                    <a:pt x="134" y="1"/>
                  </a:moveTo>
                  <a:lnTo>
                    <a:pt x="27" y="81"/>
                  </a:lnTo>
                  <a:cubicBezTo>
                    <a:pt x="1" y="135"/>
                    <a:pt x="1" y="161"/>
                    <a:pt x="1" y="188"/>
                  </a:cubicBezTo>
                  <a:cubicBezTo>
                    <a:pt x="1" y="215"/>
                    <a:pt x="27" y="268"/>
                    <a:pt x="27" y="295"/>
                  </a:cubicBezTo>
                  <a:cubicBezTo>
                    <a:pt x="54" y="322"/>
                    <a:pt x="108" y="322"/>
                    <a:pt x="134" y="322"/>
                  </a:cubicBezTo>
                  <a:cubicBezTo>
                    <a:pt x="937" y="402"/>
                    <a:pt x="1714" y="483"/>
                    <a:pt x="2463" y="723"/>
                  </a:cubicBezTo>
                  <a:cubicBezTo>
                    <a:pt x="2597" y="804"/>
                    <a:pt x="2784" y="831"/>
                    <a:pt x="2918" y="884"/>
                  </a:cubicBezTo>
                  <a:cubicBezTo>
                    <a:pt x="2934" y="900"/>
                    <a:pt x="2954" y="906"/>
                    <a:pt x="2975" y="906"/>
                  </a:cubicBezTo>
                  <a:cubicBezTo>
                    <a:pt x="3027" y="906"/>
                    <a:pt x="3086" y="868"/>
                    <a:pt x="3105" y="831"/>
                  </a:cubicBezTo>
                  <a:cubicBezTo>
                    <a:pt x="3132" y="750"/>
                    <a:pt x="3105" y="670"/>
                    <a:pt x="3025" y="616"/>
                  </a:cubicBezTo>
                  <a:cubicBezTo>
                    <a:pt x="2142" y="188"/>
                    <a:pt x="1098" y="81"/>
                    <a:pt x="134"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626;p43"/>
            <p:cNvSpPr/>
            <p:nvPr/>
          </p:nvSpPr>
          <p:spPr>
            <a:xfrm>
              <a:off x="7943275" y="4655475"/>
              <a:ext cx="70275" cy="18325"/>
            </a:xfrm>
            <a:custGeom>
              <a:avLst/>
              <a:gdLst/>
              <a:ahLst/>
              <a:cxnLst/>
              <a:rect l="l" t="t" r="r" b="b"/>
              <a:pathLst>
                <a:path w="2811" h="733" extrusionOk="0">
                  <a:moveTo>
                    <a:pt x="107" y="0"/>
                  </a:moveTo>
                  <a:cubicBezTo>
                    <a:pt x="107" y="0"/>
                    <a:pt x="27" y="54"/>
                    <a:pt x="27" y="81"/>
                  </a:cubicBezTo>
                  <a:cubicBezTo>
                    <a:pt x="0" y="107"/>
                    <a:pt x="0" y="134"/>
                    <a:pt x="0" y="188"/>
                  </a:cubicBezTo>
                  <a:cubicBezTo>
                    <a:pt x="0" y="214"/>
                    <a:pt x="27" y="241"/>
                    <a:pt x="27" y="268"/>
                  </a:cubicBezTo>
                  <a:cubicBezTo>
                    <a:pt x="81" y="321"/>
                    <a:pt x="107" y="321"/>
                    <a:pt x="134" y="321"/>
                  </a:cubicBezTo>
                  <a:cubicBezTo>
                    <a:pt x="402" y="321"/>
                    <a:pt x="670" y="348"/>
                    <a:pt x="910" y="348"/>
                  </a:cubicBezTo>
                  <a:lnTo>
                    <a:pt x="857" y="348"/>
                  </a:lnTo>
                  <a:cubicBezTo>
                    <a:pt x="1365" y="375"/>
                    <a:pt x="1847" y="455"/>
                    <a:pt x="2329" y="616"/>
                  </a:cubicBezTo>
                  <a:cubicBezTo>
                    <a:pt x="2409" y="643"/>
                    <a:pt x="2516" y="669"/>
                    <a:pt x="2570" y="723"/>
                  </a:cubicBezTo>
                  <a:cubicBezTo>
                    <a:pt x="2590" y="730"/>
                    <a:pt x="2610" y="733"/>
                    <a:pt x="2630" y="733"/>
                  </a:cubicBezTo>
                  <a:cubicBezTo>
                    <a:pt x="2689" y="733"/>
                    <a:pt x="2744" y="703"/>
                    <a:pt x="2784" y="643"/>
                  </a:cubicBezTo>
                  <a:cubicBezTo>
                    <a:pt x="2811" y="589"/>
                    <a:pt x="2784" y="482"/>
                    <a:pt x="2704" y="455"/>
                  </a:cubicBezTo>
                  <a:cubicBezTo>
                    <a:pt x="1901" y="81"/>
                    <a:pt x="964" y="54"/>
                    <a:pt x="10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627;p43"/>
            <p:cNvSpPr/>
            <p:nvPr/>
          </p:nvSpPr>
          <p:spPr>
            <a:xfrm>
              <a:off x="7931900" y="4655475"/>
              <a:ext cx="68950" cy="15400"/>
            </a:xfrm>
            <a:custGeom>
              <a:avLst/>
              <a:gdLst/>
              <a:ahLst/>
              <a:cxnLst/>
              <a:rect l="l" t="t" r="r" b="b"/>
              <a:pathLst>
                <a:path w="2758" h="616" extrusionOk="0">
                  <a:moveTo>
                    <a:pt x="134" y="0"/>
                  </a:moveTo>
                  <a:cubicBezTo>
                    <a:pt x="54" y="0"/>
                    <a:pt x="0" y="81"/>
                    <a:pt x="0" y="188"/>
                  </a:cubicBezTo>
                  <a:cubicBezTo>
                    <a:pt x="0" y="268"/>
                    <a:pt x="54" y="321"/>
                    <a:pt x="161" y="321"/>
                  </a:cubicBezTo>
                  <a:cubicBezTo>
                    <a:pt x="482" y="321"/>
                    <a:pt x="830" y="321"/>
                    <a:pt x="1125" y="348"/>
                  </a:cubicBezTo>
                  <a:lnTo>
                    <a:pt x="1098" y="348"/>
                  </a:lnTo>
                  <a:cubicBezTo>
                    <a:pt x="1606" y="375"/>
                    <a:pt x="2142" y="482"/>
                    <a:pt x="2597" y="616"/>
                  </a:cubicBezTo>
                  <a:cubicBezTo>
                    <a:pt x="2623" y="616"/>
                    <a:pt x="2704" y="616"/>
                    <a:pt x="2704" y="589"/>
                  </a:cubicBezTo>
                  <a:cubicBezTo>
                    <a:pt x="2730" y="536"/>
                    <a:pt x="2757" y="509"/>
                    <a:pt x="2757" y="482"/>
                  </a:cubicBezTo>
                  <a:cubicBezTo>
                    <a:pt x="2757" y="428"/>
                    <a:pt x="2757" y="402"/>
                    <a:pt x="2730" y="375"/>
                  </a:cubicBezTo>
                  <a:cubicBezTo>
                    <a:pt x="2704" y="348"/>
                    <a:pt x="2677" y="321"/>
                    <a:pt x="2623" y="321"/>
                  </a:cubicBezTo>
                  <a:cubicBezTo>
                    <a:pt x="1901" y="81"/>
                    <a:pt x="1151" y="0"/>
                    <a:pt x="40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628;p43"/>
            <p:cNvSpPr/>
            <p:nvPr/>
          </p:nvSpPr>
          <p:spPr>
            <a:xfrm>
              <a:off x="7931900" y="4655175"/>
              <a:ext cx="68275" cy="15700"/>
            </a:xfrm>
            <a:custGeom>
              <a:avLst/>
              <a:gdLst/>
              <a:ahLst/>
              <a:cxnLst/>
              <a:rect l="l" t="t" r="r" b="b"/>
              <a:pathLst>
                <a:path w="2731" h="628" extrusionOk="0">
                  <a:moveTo>
                    <a:pt x="342" y="0"/>
                  </a:moveTo>
                  <a:cubicBezTo>
                    <a:pt x="265" y="0"/>
                    <a:pt x="188" y="12"/>
                    <a:pt x="134" y="12"/>
                  </a:cubicBezTo>
                  <a:cubicBezTo>
                    <a:pt x="54" y="12"/>
                    <a:pt x="0" y="93"/>
                    <a:pt x="0" y="200"/>
                  </a:cubicBezTo>
                  <a:cubicBezTo>
                    <a:pt x="0" y="280"/>
                    <a:pt x="54" y="333"/>
                    <a:pt x="161" y="333"/>
                  </a:cubicBezTo>
                  <a:cubicBezTo>
                    <a:pt x="482" y="333"/>
                    <a:pt x="857" y="333"/>
                    <a:pt x="1205" y="360"/>
                  </a:cubicBezTo>
                  <a:lnTo>
                    <a:pt x="1151" y="360"/>
                  </a:lnTo>
                  <a:cubicBezTo>
                    <a:pt x="1633" y="387"/>
                    <a:pt x="2142" y="467"/>
                    <a:pt x="2570" y="628"/>
                  </a:cubicBezTo>
                  <a:cubicBezTo>
                    <a:pt x="2597" y="628"/>
                    <a:pt x="2677" y="628"/>
                    <a:pt x="2677" y="601"/>
                  </a:cubicBezTo>
                  <a:cubicBezTo>
                    <a:pt x="2704" y="548"/>
                    <a:pt x="2730" y="521"/>
                    <a:pt x="2730" y="494"/>
                  </a:cubicBezTo>
                  <a:cubicBezTo>
                    <a:pt x="2730" y="440"/>
                    <a:pt x="2730" y="414"/>
                    <a:pt x="2704" y="387"/>
                  </a:cubicBezTo>
                  <a:cubicBezTo>
                    <a:pt x="2677" y="360"/>
                    <a:pt x="2623" y="333"/>
                    <a:pt x="2597" y="333"/>
                  </a:cubicBezTo>
                  <a:cubicBezTo>
                    <a:pt x="1928" y="93"/>
                    <a:pt x="1205" y="12"/>
                    <a:pt x="455" y="12"/>
                  </a:cubicBezTo>
                  <a:cubicBezTo>
                    <a:pt x="420" y="3"/>
                    <a:pt x="381" y="0"/>
                    <a:pt x="3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629;p43"/>
            <p:cNvSpPr/>
            <p:nvPr/>
          </p:nvSpPr>
          <p:spPr>
            <a:xfrm>
              <a:off x="7933900" y="4655475"/>
              <a:ext cx="63600" cy="13825"/>
            </a:xfrm>
            <a:custGeom>
              <a:avLst/>
              <a:gdLst/>
              <a:ahLst/>
              <a:cxnLst/>
              <a:rect l="l" t="t" r="r" b="b"/>
              <a:pathLst>
                <a:path w="2544" h="553" extrusionOk="0">
                  <a:moveTo>
                    <a:pt x="134" y="0"/>
                  </a:moveTo>
                  <a:cubicBezTo>
                    <a:pt x="81" y="0"/>
                    <a:pt x="1" y="81"/>
                    <a:pt x="1" y="188"/>
                  </a:cubicBezTo>
                  <a:cubicBezTo>
                    <a:pt x="1" y="268"/>
                    <a:pt x="81" y="321"/>
                    <a:pt x="188" y="321"/>
                  </a:cubicBezTo>
                  <a:lnTo>
                    <a:pt x="1045" y="321"/>
                  </a:lnTo>
                  <a:cubicBezTo>
                    <a:pt x="1473" y="348"/>
                    <a:pt x="1955" y="402"/>
                    <a:pt x="2383" y="536"/>
                  </a:cubicBezTo>
                  <a:cubicBezTo>
                    <a:pt x="2400" y="547"/>
                    <a:pt x="2418" y="553"/>
                    <a:pt x="2435" y="553"/>
                  </a:cubicBezTo>
                  <a:cubicBezTo>
                    <a:pt x="2494" y="553"/>
                    <a:pt x="2543" y="485"/>
                    <a:pt x="2543" y="402"/>
                  </a:cubicBezTo>
                  <a:cubicBezTo>
                    <a:pt x="2543" y="375"/>
                    <a:pt x="2543" y="348"/>
                    <a:pt x="2517" y="321"/>
                  </a:cubicBezTo>
                  <a:cubicBezTo>
                    <a:pt x="2490" y="268"/>
                    <a:pt x="2463" y="241"/>
                    <a:pt x="2410" y="241"/>
                  </a:cubicBezTo>
                  <a:cubicBezTo>
                    <a:pt x="1794" y="27"/>
                    <a:pt x="1125" y="0"/>
                    <a:pt x="48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630;p43"/>
            <p:cNvSpPr/>
            <p:nvPr/>
          </p:nvSpPr>
          <p:spPr>
            <a:xfrm>
              <a:off x="7933900" y="4655175"/>
              <a:ext cx="61600" cy="13700"/>
            </a:xfrm>
            <a:custGeom>
              <a:avLst/>
              <a:gdLst/>
              <a:ahLst/>
              <a:cxnLst/>
              <a:rect l="l" t="t" r="r" b="b"/>
              <a:pathLst>
                <a:path w="2464" h="548" extrusionOk="0">
                  <a:moveTo>
                    <a:pt x="368" y="0"/>
                  </a:moveTo>
                  <a:cubicBezTo>
                    <a:pt x="289" y="0"/>
                    <a:pt x="206" y="12"/>
                    <a:pt x="134" y="12"/>
                  </a:cubicBezTo>
                  <a:cubicBezTo>
                    <a:pt x="81" y="12"/>
                    <a:pt x="1" y="93"/>
                    <a:pt x="1" y="200"/>
                  </a:cubicBezTo>
                  <a:cubicBezTo>
                    <a:pt x="1" y="280"/>
                    <a:pt x="81" y="333"/>
                    <a:pt x="188" y="333"/>
                  </a:cubicBezTo>
                  <a:lnTo>
                    <a:pt x="1152" y="333"/>
                  </a:lnTo>
                  <a:cubicBezTo>
                    <a:pt x="1526" y="360"/>
                    <a:pt x="1928" y="414"/>
                    <a:pt x="2276" y="548"/>
                  </a:cubicBezTo>
                  <a:cubicBezTo>
                    <a:pt x="2329" y="548"/>
                    <a:pt x="2383" y="548"/>
                    <a:pt x="2383" y="521"/>
                  </a:cubicBezTo>
                  <a:cubicBezTo>
                    <a:pt x="2410" y="494"/>
                    <a:pt x="2463" y="440"/>
                    <a:pt x="2463" y="414"/>
                  </a:cubicBezTo>
                  <a:cubicBezTo>
                    <a:pt x="2463" y="387"/>
                    <a:pt x="2463" y="360"/>
                    <a:pt x="2410" y="307"/>
                  </a:cubicBezTo>
                  <a:cubicBezTo>
                    <a:pt x="2383" y="280"/>
                    <a:pt x="2356" y="253"/>
                    <a:pt x="2329" y="253"/>
                  </a:cubicBezTo>
                  <a:cubicBezTo>
                    <a:pt x="1714" y="39"/>
                    <a:pt x="1125" y="12"/>
                    <a:pt x="482" y="12"/>
                  </a:cubicBezTo>
                  <a:cubicBezTo>
                    <a:pt x="447" y="3"/>
                    <a:pt x="408" y="0"/>
                    <a:pt x="3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6631;p43"/>
            <p:cNvSpPr/>
            <p:nvPr/>
          </p:nvSpPr>
          <p:spPr>
            <a:xfrm>
              <a:off x="7918525" y="4655475"/>
              <a:ext cx="75625" cy="12900"/>
            </a:xfrm>
            <a:custGeom>
              <a:avLst/>
              <a:gdLst/>
              <a:ahLst/>
              <a:cxnLst/>
              <a:rect l="l" t="t" r="r" b="b"/>
              <a:pathLst>
                <a:path w="3025" h="516" extrusionOk="0">
                  <a:moveTo>
                    <a:pt x="990" y="0"/>
                  </a:moveTo>
                  <a:cubicBezTo>
                    <a:pt x="696" y="0"/>
                    <a:pt x="402" y="0"/>
                    <a:pt x="134" y="54"/>
                  </a:cubicBezTo>
                  <a:cubicBezTo>
                    <a:pt x="54" y="54"/>
                    <a:pt x="0" y="107"/>
                    <a:pt x="0" y="214"/>
                  </a:cubicBezTo>
                  <a:cubicBezTo>
                    <a:pt x="0" y="321"/>
                    <a:pt x="54" y="348"/>
                    <a:pt x="161" y="348"/>
                  </a:cubicBezTo>
                  <a:cubicBezTo>
                    <a:pt x="415" y="335"/>
                    <a:pt x="676" y="328"/>
                    <a:pt x="934" y="328"/>
                  </a:cubicBezTo>
                  <a:cubicBezTo>
                    <a:pt x="1191" y="328"/>
                    <a:pt x="1445" y="335"/>
                    <a:pt x="1686" y="348"/>
                  </a:cubicBezTo>
                  <a:cubicBezTo>
                    <a:pt x="2088" y="375"/>
                    <a:pt x="2463" y="455"/>
                    <a:pt x="2837" y="509"/>
                  </a:cubicBezTo>
                  <a:cubicBezTo>
                    <a:pt x="2846" y="513"/>
                    <a:pt x="2857" y="516"/>
                    <a:pt x="2869" y="516"/>
                  </a:cubicBezTo>
                  <a:cubicBezTo>
                    <a:pt x="2924" y="516"/>
                    <a:pt x="2998" y="464"/>
                    <a:pt x="2998" y="375"/>
                  </a:cubicBezTo>
                  <a:cubicBezTo>
                    <a:pt x="3025" y="268"/>
                    <a:pt x="2971" y="214"/>
                    <a:pt x="2864" y="214"/>
                  </a:cubicBezTo>
                  <a:cubicBezTo>
                    <a:pt x="2275" y="54"/>
                    <a:pt x="1633" y="0"/>
                    <a:pt x="99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6632;p43"/>
            <p:cNvSpPr/>
            <p:nvPr/>
          </p:nvSpPr>
          <p:spPr>
            <a:xfrm>
              <a:off x="7895775" y="4654800"/>
              <a:ext cx="77625" cy="11150"/>
            </a:xfrm>
            <a:custGeom>
              <a:avLst/>
              <a:gdLst/>
              <a:ahLst/>
              <a:cxnLst/>
              <a:rect l="l" t="t" r="r" b="b"/>
              <a:pathLst>
                <a:path w="3105" h="446" extrusionOk="0">
                  <a:moveTo>
                    <a:pt x="1713" y="0"/>
                  </a:moveTo>
                  <a:cubicBezTo>
                    <a:pt x="1178" y="27"/>
                    <a:pt x="669" y="81"/>
                    <a:pt x="134" y="134"/>
                  </a:cubicBezTo>
                  <a:cubicBezTo>
                    <a:pt x="54" y="134"/>
                    <a:pt x="0" y="215"/>
                    <a:pt x="0" y="295"/>
                  </a:cubicBezTo>
                  <a:cubicBezTo>
                    <a:pt x="0" y="360"/>
                    <a:pt x="35" y="443"/>
                    <a:pt x="106" y="443"/>
                  </a:cubicBezTo>
                  <a:cubicBezTo>
                    <a:pt x="122" y="443"/>
                    <a:pt x="141" y="439"/>
                    <a:pt x="161" y="429"/>
                  </a:cubicBezTo>
                  <a:cubicBezTo>
                    <a:pt x="634" y="372"/>
                    <a:pt x="1107" y="315"/>
                    <a:pt x="1580" y="315"/>
                  </a:cubicBezTo>
                  <a:cubicBezTo>
                    <a:pt x="1776" y="315"/>
                    <a:pt x="1972" y="325"/>
                    <a:pt x="2168" y="348"/>
                  </a:cubicBezTo>
                  <a:lnTo>
                    <a:pt x="2141" y="348"/>
                  </a:lnTo>
                  <a:lnTo>
                    <a:pt x="2944" y="429"/>
                  </a:lnTo>
                  <a:cubicBezTo>
                    <a:pt x="2956" y="440"/>
                    <a:pt x="2970" y="446"/>
                    <a:pt x="2985" y="446"/>
                  </a:cubicBezTo>
                  <a:cubicBezTo>
                    <a:pt x="3040" y="446"/>
                    <a:pt x="3105" y="378"/>
                    <a:pt x="3105" y="295"/>
                  </a:cubicBezTo>
                  <a:cubicBezTo>
                    <a:pt x="3105" y="241"/>
                    <a:pt x="3078" y="134"/>
                    <a:pt x="2971" y="134"/>
                  </a:cubicBezTo>
                  <a:cubicBezTo>
                    <a:pt x="2543" y="27"/>
                    <a:pt x="2115"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6633;p43"/>
            <p:cNvSpPr/>
            <p:nvPr/>
          </p:nvSpPr>
          <p:spPr>
            <a:xfrm>
              <a:off x="7895100" y="4654800"/>
              <a:ext cx="68950" cy="12175"/>
            </a:xfrm>
            <a:custGeom>
              <a:avLst/>
              <a:gdLst/>
              <a:ahLst/>
              <a:cxnLst/>
              <a:rect l="l" t="t" r="r" b="b"/>
              <a:pathLst>
                <a:path w="2758" h="487" extrusionOk="0">
                  <a:moveTo>
                    <a:pt x="1713" y="0"/>
                  </a:moveTo>
                  <a:cubicBezTo>
                    <a:pt x="1205" y="27"/>
                    <a:pt x="669" y="108"/>
                    <a:pt x="134" y="215"/>
                  </a:cubicBezTo>
                  <a:cubicBezTo>
                    <a:pt x="81" y="215"/>
                    <a:pt x="54" y="241"/>
                    <a:pt x="27" y="241"/>
                  </a:cubicBezTo>
                  <a:cubicBezTo>
                    <a:pt x="0" y="268"/>
                    <a:pt x="0" y="295"/>
                    <a:pt x="0" y="348"/>
                  </a:cubicBezTo>
                  <a:cubicBezTo>
                    <a:pt x="0" y="396"/>
                    <a:pt x="43" y="486"/>
                    <a:pt x="128" y="486"/>
                  </a:cubicBezTo>
                  <a:cubicBezTo>
                    <a:pt x="138" y="486"/>
                    <a:pt x="149" y="485"/>
                    <a:pt x="161" y="482"/>
                  </a:cubicBezTo>
                  <a:cubicBezTo>
                    <a:pt x="662" y="399"/>
                    <a:pt x="1148" y="331"/>
                    <a:pt x="1655" y="331"/>
                  </a:cubicBezTo>
                  <a:cubicBezTo>
                    <a:pt x="1797" y="331"/>
                    <a:pt x="1941" y="337"/>
                    <a:pt x="2088" y="348"/>
                  </a:cubicBezTo>
                  <a:lnTo>
                    <a:pt x="2061" y="348"/>
                  </a:lnTo>
                  <a:cubicBezTo>
                    <a:pt x="2222" y="348"/>
                    <a:pt x="2382" y="375"/>
                    <a:pt x="2597" y="402"/>
                  </a:cubicBezTo>
                  <a:cubicBezTo>
                    <a:pt x="2677" y="402"/>
                    <a:pt x="2757" y="375"/>
                    <a:pt x="2757" y="268"/>
                  </a:cubicBezTo>
                  <a:cubicBezTo>
                    <a:pt x="2757" y="215"/>
                    <a:pt x="2730" y="108"/>
                    <a:pt x="2623" y="108"/>
                  </a:cubicBezTo>
                  <a:cubicBezTo>
                    <a:pt x="2329" y="27"/>
                    <a:pt x="2034"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6634;p43"/>
            <p:cNvSpPr/>
            <p:nvPr/>
          </p:nvSpPr>
          <p:spPr>
            <a:xfrm>
              <a:off x="8047000" y="4680225"/>
              <a:ext cx="46850" cy="26000"/>
            </a:xfrm>
            <a:custGeom>
              <a:avLst/>
              <a:gdLst/>
              <a:ahLst/>
              <a:cxnLst/>
              <a:rect l="l" t="t" r="r" b="b"/>
              <a:pathLst>
                <a:path w="1874" h="1040" extrusionOk="0">
                  <a:moveTo>
                    <a:pt x="134" y="1"/>
                  </a:moveTo>
                  <a:cubicBezTo>
                    <a:pt x="107" y="1"/>
                    <a:pt x="80" y="27"/>
                    <a:pt x="27" y="54"/>
                  </a:cubicBezTo>
                  <a:cubicBezTo>
                    <a:pt x="0" y="81"/>
                    <a:pt x="0" y="134"/>
                    <a:pt x="27" y="188"/>
                  </a:cubicBezTo>
                  <a:cubicBezTo>
                    <a:pt x="27" y="215"/>
                    <a:pt x="80" y="268"/>
                    <a:pt x="107" y="295"/>
                  </a:cubicBezTo>
                  <a:cubicBezTo>
                    <a:pt x="642" y="482"/>
                    <a:pt x="1151" y="723"/>
                    <a:pt x="1633" y="1018"/>
                  </a:cubicBezTo>
                  <a:cubicBezTo>
                    <a:pt x="1656" y="1033"/>
                    <a:pt x="1682" y="1040"/>
                    <a:pt x="1708" y="1040"/>
                  </a:cubicBezTo>
                  <a:cubicBezTo>
                    <a:pt x="1769" y="1040"/>
                    <a:pt x="1828" y="1002"/>
                    <a:pt x="1847" y="964"/>
                  </a:cubicBezTo>
                  <a:cubicBezTo>
                    <a:pt x="1874" y="884"/>
                    <a:pt x="1847" y="804"/>
                    <a:pt x="1767" y="750"/>
                  </a:cubicBezTo>
                  <a:cubicBezTo>
                    <a:pt x="1285" y="456"/>
                    <a:pt x="776" y="215"/>
                    <a:pt x="241" y="27"/>
                  </a:cubicBezTo>
                  <a:lnTo>
                    <a:pt x="161" y="27"/>
                  </a:lnTo>
                  <a:lnTo>
                    <a:pt x="134" y="1"/>
                  </a:ln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6635;p43"/>
            <p:cNvSpPr/>
            <p:nvPr/>
          </p:nvSpPr>
          <p:spPr>
            <a:xfrm>
              <a:off x="8039625" y="4676450"/>
              <a:ext cx="53550" cy="28150"/>
            </a:xfrm>
            <a:custGeom>
              <a:avLst/>
              <a:gdLst/>
              <a:ahLst/>
              <a:cxnLst/>
              <a:rect l="l" t="t" r="r" b="b"/>
              <a:pathLst>
                <a:path w="2142" h="1126" extrusionOk="0">
                  <a:moveTo>
                    <a:pt x="159" y="0"/>
                  </a:moveTo>
                  <a:cubicBezTo>
                    <a:pt x="156" y="0"/>
                    <a:pt x="150" y="18"/>
                    <a:pt x="134" y="18"/>
                  </a:cubicBezTo>
                  <a:cubicBezTo>
                    <a:pt x="108" y="18"/>
                    <a:pt x="54" y="45"/>
                    <a:pt x="27" y="71"/>
                  </a:cubicBezTo>
                  <a:cubicBezTo>
                    <a:pt x="1" y="98"/>
                    <a:pt x="1" y="152"/>
                    <a:pt x="27" y="205"/>
                  </a:cubicBezTo>
                  <a:cubicBezTo>
                    <a:pt x="27" y="232"/>
                    <a:pt x="54" y="259"/>
                    <a:pt x="108" y="312"/>
                  </a:cubicBezTo>
                  <a:cubicBezTo>
                    <a:pt x="723" y="526"/>
                    <a:pt x="1339" y="767"/>
                    <a:pt x="1901" y="1115"/>
                  </a:cubicBezTo>
                  <a:cubicBezTo>
                    <a:pt x="1921" y="1122"/>
                    <a:pt x="1941" y="1125"/>
                    <a:pt x="1961" y="1125"/>
                  </a:cubicBezTo>
                  <a:cubicBezTo>
                    <a:pt x="2020" y="1125"/>
                    <a:pt x="2075" y="1095"/>
                    <a:pt x="2115" y="1035"/>
                  </a:cubicBezTo>
                  <a:cubicBezTo>
                    <a:pt x="2142" y="981"/>
                    <a:pt x="2115" y="874"/>
                    <a:pt x="2035" y="847"/>
                  </a:cubicBezTo>
                  <a:cubicBezTo>
                    <a:pt x="1473" y="500"/>
                    <a:pt x="857" y="232"/>
                    <a:pt x="242" y="45"/>
                  </a:cubicBezTo>
                  <a:lnTo>
                    <a:pt x="161" y="45"/>
                  </a:lnTo>
                  <a:cubicBezTo>
                    <a:pt x="161" y="10"/>
                    <a:pt x="161" y="0"/>
                    <a:pt x="159"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6636;p43"/>
            <p:cNvSpPr/>
            <p:nvPr/>
          </p:nvSpPr>
          <p:spPr>
            <a:xfrm>
              <a:off x="8037625" y="4673525"/>
              <a:ext cx="56900" cy="29800"/>
            </a:xfrm>
            <a:custGeom>
              <a:avLst/>
              <a:gdLst/>
              <a:ahLst/>
              <a:cxnLst/>
              <a:rect l="l" t="t" r="r" b="b"/>
              <a:pathLst>
                <a:path w="2276" h="1192" extrusionOk="0">
                  <a:moveTo>
                    <a:pt x="214" y="1"/>
                  </a:moveTo>
                  <a:cubicBezTo>
                    <a:pt x="107" y="54"/>
                    <a:pt x="81" y="54"/>
                    <a:pt x="81" y="54"/>
                  </a:cubicBezTo>
                  <a:cubicBezTo>
                    <a:pt x="54" y="81"/>
                    <a:pt x="0" y="135"/>
                    <a:pt x="0" y="162"/>
                  </a:cubicBezTo>
                  <a:cubicBezTo>
                    <a:pt x="0" y="188"/>
                    <a:pt x="0" y="215"/>
                    <a:pt x="54" y="269"/>
                  </a:cubicBezTo>
                  <a:cubicBezTo>
                    <a:pt x="81" y="295"/>
                    <a:pt x="107" y="322"/>
                    <a:pt x="134" y="322"/>
                  </a:cubicBezTo>
                  <a:lnTo>
                    <a:pt x="455" y="429"/>
                  </a:lnTo>
                  <a:lnTo>
                    <a:pt x="482" y="429"/>
                  </a:lnTo>
                  <a:cubicBezTo>
                    <a:pt x="1017" y="617"/>
                    <a:pt x="1526" y="857"/>
                    <a:pt x="2008" y="1152"/>
                  </a:cubicBezTo>
                  <a:cubicBezTo>
                    <a:pt x="2035" y="1179"/>
                    <a:pt x="2055" y="1192"/>
                    <a:pt x="2075" y="1192"/>
                  </a:cubicBezTo>
                  <a:cubicBezTo>
                    <a:pt x="2095" y="1192"/>
                    <a:pt x="2115" y="1179"/>
                    <a:pt x="2142" y="1152"/>
                  </a:cubicBezTo>
                  <a:cubicBezTo>
                    <a:pt x="2195" y="1152"/>
                    <a:pt x="2222" y="1125"/>
                    <a:pt x="2249" y="1098"/>
                  </a:cubicBezTo>
                  <a:cubicBezTo>
                    <a:pt x="2275" y="1072"/>
                    <a:pt x="2275" y="1018"/>
                    <a:pt x="2249" y="964"/>
                  </a:cubicBezTo>
                  <a:cubicBezTo>
                    <a:pt x="2249" y="938"/>
                    <a:pt x="2222" y="884"/>
                    <a:pt x="2168" y="857"/>
                  </a:cubicBezTo>
                  <a:cubicBezTo>
                    <a:pt x="1580" y="456"/>
                    <a:pt x="910" y="188"/>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6637;p43"/>
            <p:cNvSpPr/>
            <p:nvPr/>
          </p:nvSpPr>
          <p:spPr>
            <a:xfrm>
              <a:off x="8033600" y="4673100"/>
              <a:ext cx="58925" cy="32250"/>
            </a:xfrm>
            <a:custGeom>
              <a:avLst/>
              <a:gdLst/>
              <a:ahLst/>
              <a:cxnLst/>
              <a:rect l="l" t="t" r="r" b="b"/>
              <a:pathLst>
                <a:path w="2357" h="1290" extrusionOk="0">
                  <a:moveTo>
                    <a:pt x="127" y="0"/>
                  </a:moveTo>
                  <a:cubicBezTo>
                    <a:pt x="112" y="0"/>
                    <a:pt x="96" y="18"/>
                    <a:pt x="81" y="18"/>
                  </a:cubicBezTo>
                  <a:cubicBezTo>
                    <a:pt x="28" y="45"/>
                    <a:pt x="1" y="71"/>
                    <a:pt x="1" y="98"/>
                  </a:cubicBezTo>
                  <a:cubicBezTo>
                    <a:pt x="1" y="152"/>
                    <a:pt x="1" y="179"/>
                    <a:pt x="28" y="205"/>
                  </a:cubicBezTo>
                  <a:cubicBezTo>
                    <a:pt x="81" y="232"/>
                    <a:pt x="108" y="286"/>
                    <a:pt x="135" y="286"/>
                  </a:cubicBezTo>
                  <a:cubicBezTo>
                    <a:pt x="349" y="339"/>
                    <a:pt x="509" y="419"/>
                    <a:pt x="697" y="473"/>
                  </a:cubicBezTo>
                  <a:cubicBezTo>
                    <a:pt x="1071" y="607"/>
                    <a:pt x="1473" y="767"/>
                    <a:pt x="1821" y="1008"/>
                  </a:cubicBezTo>
                  <a:cubicBezTo>
                    <a:pt x="1901" y="1089"/>
                    <a:pt x="2008" y="1142"/>
                    <a:pt x="2088" y="1249"/>
                  </a:cubicBezTo>
                  <a:cubicBezTo>
                    <a:pt x="2115" y="1276"/>
                    <a:pt x="2155" y="1289"/>
                    <a:pt x="2192" y="1289"/>
                  </a:cubicBezTo>
                  <a:cubicBezTo>
                    <a:pt x="2229" y="1289"/>
                    <a:pt x="2262" y="1276"/>
                    <a:pt x="2276" y="1249"/>
                  </a:cubicBezTo>
                  <a:cubicBezTo>
                    <a:pt x="2356" y="1169"/>
                    <a:pt x="2356" y="1089"/>
                    <a:pt x="2276" y="1035"/>
                  </a:cubicBezTo>
                  <a:cubicBezTo>
                    <a:pt x="1981" y="767"/>
                    <a:pt x="1633" y="607"/>
                    <a:pt x="1312" y="446"/>
                  </a:cubicBezTo>
                  <a:cubicBezTo>
                    <a:pt x="938" y="286"/>
                    <a:pt x="563" y="179"/>
                    <a:pt x="215" y="45"/>
                  </a:cubicBezTo>
                  <a:lnTo>
                    <a:pt x="161" y="45"/>
                  </a:lnTo>
                  <a:cubicBezTo>
                    <a:pt x="150" y="10"/>
                    <a:pt x="138" y="0"/>
                    <a:pt x="12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6638;p43"/>
            <p:cNvSpPr/>
            <p:nvPr/>
          </p:nvSpPr>
          <p:spPr>
            <a:xfrm>
              <a:off x="8032275" y="4670850"/>
              <a:ext cx="62250" cy="33500"/>
            </a:xfrm>
            <a:custGeom>
              <a:avLst/>
              <a:gdLst/>
              <a:ahLst/>
              <a:cxnLst/>
              <a:rect l="l" t="t" r="r" b="b"/>
              <a:pathLst>
                <a:path w="2490" h="1340" extrusionOk="0">
                  <a:moveTo>
                    <a:pt x="107" y="1"/>
                  </a:moveTo>
                  <a:cubicBezTo>
                    <a:pt x="134" y="28"/>
                    <a:pt x="81" y="28"/>
                    <a:pt x="54" y="28"/>
                  </a:cubicBezTo>
                  <a:cubicBezTo>
                    <a:pt x="27" y="54"/>
                    <a:pt x="0" y="108"/>
                    <a:pt x="0" y="135"/>
                  </a:cubicBezTo>
                  <a:cubicBezTo>
                    <a:pt x="0" y="161"/>
                    <a:pt x="0" y="188"/>
                    <a:pt x="27" y="242"/>
                  </a:cubicBezTo>
                  <a:cubicBezTo>
                    <a:pt x="54" y="269"/>
                    <a:pt x="81" y="295"/>
                    <a:pt x="134" y="295"/>
                  </a:cubicBezTo>
                  <a:cubicBezTo>
                    <a:pt x="214" y="322"/>
                    <a:pt x="348" y="376"/>
                    <a:pt x="455" y="402"/>
                  </a:cubicBezTo>
                  <a:cubicBezTo>
                    <a:pt x="1044" y="590"/>
                    <a:pt x="1633" y="857"/>
                    <a:pt x="2141" y="1205"/>
                  </a:cubicBezTo>
                  <a:cubicBezTo>
                    <a:pt x="2168" y="1232"/>
                    <a:pt x="2222" y="1259"/>
                    <a:pt x="2249" y="1312"/>
                  </a:cubicBezTo>
                  <a:cubicBezTo>
                    <a:pt x="2302" y="1339"/>
                    <a:pt x="2329" y="1339"/>
                    <a:pt x="2356" y="1339"/>
                  </a:cubicBezTo>
                  <a:cubicBezTo>
                    <a:pt x="2382" y="1339"/>
                    <a:pt x="2436" y="1312"/>
                    <a:pt x="2463" y="1312"/>
                  </a:cubicBezTo>
                  <a:cubicBezTo>
                    <a:pt x="2489" y="1259"/>
                    <a:pt x="2489" y="1232"/>
                    <a:pt x="2489" y="1205"/>
                  </a:cubicBezTo>
                  <a:cubicBezTo>
                    <a:pt x="2489" y="1179"/>
                    <a:pt x="2463" y="1125"/>
                    <a:pt x="2436" y="1098"/>
                  </a:cubicBezTo>
                  <a:cubicBezTo>
                    <a:pt x="2088" y="857"/>
                    <a:pt x="1713" y="643"/>
                    <a:pt x="1365" y="456"/>
                  </a:cubicBezTo>
                  <a:cubicBezTo>
                    <a:pt x="964" y="295"/>
                    <a:pt x="562" y="135"/>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6639;p43"/>
            <p:cNvSpPr/>
            <p:nvPr/>
          </p:nvSpPr>
          <p:spPr>
            <a:xfrm>
              <a:off x="8026250" y="4670200"/>
              <a:ext cx="66275" cy="31975"/>
            </a:xfrm>
            <a:custGeom>
              <a:avLst/>
              <a:gdLst/>
              <a:ahLst/>
              <a:cxnLst/>
              <a:rect l="l" t="t" r="r" b="b"/>
              <a:pathLst>
                <a:path w="2651" h="1279" extrusionOk="0">
                  <a:moveTo>
                    <a:pt x="214" y="0"/>
                  </a:moveTo>
                  <a:cubicBezTo>
                    <a:pt x="134" y="27"/>
                    <a:pt x="54" y="80"/>
                    <a:pt x="27" y="161"/>
                  </a:cubicBezTo>
                  <a:cubicBezTo>
                    <a:pt x="0" y="268"/>
                    <a:pt x="54" y="321"/>
                    <a:pt x="161" y="321"/>
                  </a:cubicBezTo>
                  <a:lnTo>
                    <a:pt x="857" y="535"/>
                  </a:lnTo>
                  <a:cubicBezTo>
                    <a:pt x="1392" y="723"/>
                    <a:pt x="1901" y="964"/>
                    <a:pt x="2382" y="1258"/>
                  </a:cubicBezTo>
                  <a:cubicBezTo>
                    <a:pt x="2396" y="1271"/>
                    <a:pt x="2409" y="1278"/>
                    <a:pt x="2429" y="1278"/>
                  </a:cubicBezTo>
                  <a:cubicBezTo>
                    <a:pt x="2449" y="1278"/>
                    <a:pt x="2476" y="1271"/>
                    <a:pt x="2516" y="1258"/>
                  </a:cubicBezTo>
                  <a:cubicBezTo>
                    <a:pt x="2543" y="1258"/>
                    <a:pt x="2570" y="1231"/>
                    <a:pt x="2597" y="1205"/>
                  </a:cubicBezTo>
                  <a:cubicBezTo>
                    <a:pt x="2650" y="1151"/>
                    <a:pt x="2650" y="1124"/>
                    <a:pt x="2597" y="1071"/>
                  </a:cubicBezTo>
                  <a:cubicBezTo>
                    <a:pt x="2597" y="1017"/>
                    <a:pt x="2570" y="990"/>
                    <a:pt x="2543" y="964"/>
                  </a:cubicBezTo>
                  <a:cubicBezTo>
                    <a:pt x="2195" y="723"/>
                    <a:pt x="1820" y="535"/>
                    <a:pt x="1472" y="402"/>
                  </a:cubicBezTo>
                  <a:cubicBezTo>
                    <a:pt x="1071" y="214"/>
                    <a:pt x="669" y="80"/>
                    <a:pt x="2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6640;p43"/>
            <p:cNvSpPr/>
            <p:nvPr/>
          </p:nvSpPr>
          <p:spPr>
            <a:xfrm>
              <a:off x="8029600" y="4671525"/>
              <a:ext cx="56225" cy="28975"/>
            </a:xfrm>
            <a:custGeom>
              <a:avLst/>
              <a:gdLst/>
              <a:ahLst/>
              <a:cxnLst/>
              <a:rect l="l" t="t" r="r" b="b"/>
              <a:pathLst>
                <a:path w="2249" h="1159" extrusionOk="0">
                  <a:moveTo>
                    <a:pt x="134" y="1"/>
                  </a:moveTo>
                  <a:cubicBezTo>
                    <a:pt x="54" y="1"/>
                    <a:pt x="0" y="27"/>
                    <a:pt x="0" y="108"/>
                  </a:cubicBezTo>
                  <a:cubicBezTo>
                    <a:pt x="0" y="161"/>
                    <a:pt x="27" y="268"/>
                    <a:pt x="134" y="268"/>
                  </a:cubicBezTo>
                  <a:cubicBezTo>
                    <a:pt x="375" y="295"/>
                    <a:pt x="562" y="375"/>
                    <a:pt x="776" y="429"/>
                  </a:cubicBezTo>
                  <a:cubicBezTo>
                    <a:pt x="1098" y="563"/>
                    <a:pt x="1446" y="697"/>
                    <a:pt x="1740" y="937"/>
                  </a:cubicBezTo>
                  <a:cubicBezTo>
                    <a:pt x="1793" y="1018"/>
                    <a:pt x="1901" y="1044"/>
                    <a:pt x="1981" y="1098"/>
                  </a:cubicBezTo>
                  <a:cubicBezTo>
                    <a:pt x="2008" y="1138"/>
                    <a:pt x="2048" y="1158"/>
                    <a:pt x="2085" y="1158"/>
                  </a:cubicBezTo>
                  <a:cubicBezTo>
                    <a:pt x="2121" y="1158"/>
                    <a:pt x="2155" y="1138"/>
                    <a:pt x="2168" y="1098"/>
                  </a:cubicBezTo>
                  <a:cubicBezTo>
                    <a:pt x="2248" y="1044"/>
                    <a:pt x="2248" y="937"/>
                    <a:pt x="2168" y="911"/>
                  </a:cubicBezTo>
                  <a:cubicBezTo>
                    <a:pt x="1874" y="670"/>
                    <a:pt x="1579" y="456"/>
                    <a:pt x="1231" y="349"/>
                  </a:cubicBezTo>
                  <a:cubicBezTo>
                    <a:pt x="910" y="161"/>
                    <a:pt x="535" y="54"/>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6641;p43"/>
            <p:cNvSpPr/>
            <p:nvPr/>
          </p:nvSpPr>
          <p:spPr>
            <a:xfrm>
              <a:off x="8044325" y="4677550"/>
              <a:ext cx="58225" cy="32475"/>
            </a:xfrm>
            <a:custGeom>
              <a:avLst/>
              <a:gdLst/>
              <a:ahLst/>
              <a:cxnLst/>
              <a:rect l="l" t="t" r="r" b="b"/>
              <a:pathLst>
                <a:path w="2329" h="1299" extrusionOk="0">
                  <a:moveTo>
                    <a:pt x="134" y="1"/>
                  </a:moveTo>
                  <a:cubicBezTo>
                    <a:pt x="107" y="1"/>
                    <a:pt x="80" y="27"/>
                    <a:pt x="54" y="54"/>
                  </a:cubicBezTo>
                  <a:cubicBezTo>
                    <a:pt x="0" y="108"/>
                    <a:pt x="0" y="134"/>
                    <a:pt x="54" y="188"/>
                  </a:cubicBezTo>
                  <a:cubicBezTo>
                    <a:pt x="54" y="241"/>
                    <a:pt x="80" y="268"/>
                    <a:pt x="107" y="295"/>
                  </a:cubicBezTo>
                  <a:cubicBezTo>
                    <a:pt x="803" y="536"/>
                    <a:pt x="1445" y="857"/>
                    <a:pt x="2061" y="1258"/>
                  </a:cubicBezTo>
                  <a:cubicBezTo>
                    <a:pt x="2074" y="1285"/>
                    <a:pt x="2088" y="1299"/>
                    <a:pt x="2108" y="1299"/>
                  </a:cubicBezTo>
                  <a:cubicBezTo>
                    <a:pt x="2128" y="1299"/>
                    <a:pt x="2155" y="1285"/>
                    <a:pt x="2195" y="1258"/>
                  </a:cubicBezTo>
                  <a:cubicBezTo>
                    <a:pt x="2222" y="1258"/>
                    <a:pt x="2248" y="1232"/>
                    <a:pt x="2275" y="1205"/>
                  </a:cubicBezTo>
                  <a:cubicBezTo>
                    <a:pt x="2329" y="1151"/>
                    <a:pt x="2329" y="1125"/>
                    <a:pt x="2275" y="1071"/>
                  </a:cubicBezTo>
                  <a:cubicBezTo>
                    <a:pt x="2275" y="1044"/>
                    <a:pt x="2248" y="991"/>
                    <a:pt x="2222" y="964"/>
                  </a:cubicBezTo>
                  <a:cubicBezTo>
                    <a:pt x="1606" y="563"/>
                    <a:pt x="937" y="241"/>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6642;p43"/>
            <p:cNvSpPr/>
            <p:nvPr/>
          </p:nvSpPr>
          <p:spPr>
            <a:xfrm>
              <a:off x="8054350" y="4680225"/>
              <a:ext cx="48875" cy="27975"/>
            </a:xfrm>
            <a:custGeom>
              <a:avLst/>
              <a:gdLst/>
              <a:ahLst/>
              <a:cxnLst/>
              <a:rect l="l" t="t" r="r" b="b"/>
              <a:pathLst>
                <a:path w="1955" h="1119" extrusionOk="0">
                  <a:moveTo>
                    <a:pt x="215" y="1"/>
                  </a:moveTo>
                  <a:cubicBezTo>
                    <a:pt x="134" y="27"/>
                    <a:pt x="108" y="27"/>
                    <a:pt x="81" y="54"/>
                  </a:cubicBezTo>
                  <a:cubicBezTo>
                    <a:pt x="54" y="81"/>
                    <a:pt x="0" y="134"/>
                    <a:pt x="0" y="161"/>
                  </a:cubicBezTo>
                  <a:cubicBezTo>
                    <a:pt x="0" y="188"/>
                    <a:pt x="0" y="215"/>
                    <a:pt x="54" y="268"/>
                  </a:cubicBezTo>
                  <a:cubicBezTo>
                    <a:pt x="81" y="295"/>
                    <a:pt x="108" y="322"/>
                    <a:pt x="134" y="322"/>
                  </a:cubicBezTo>
                  <a:lnTo>
                    <a:pt x="188" y="322"/>
                  </a:lnTo>
                  <a:cubicBezTo>
                    <a:pt x="723" y="536"/>
                    <a:pt x="1205" y="804"/>
                    <a:pt x="1687" y="1098"/>
                  </a:cubicBezTo>
                  <a:cubicBezTo>
                    <a:pt x="1700" y="1111"/>
                    <a:pt x="1713" y="1118"/>
                    <a:pt x="1734" y="1118"/>
                  </a:cubicBezTo>
                  <a:cubicBezTo>
                    <a:pt x="1754" y="1118"/>
                    <a:pt x="1780" y="1111"/>
                    <a:pt x="1821" y="1098"/>
                  </a:cubicBezTo>
                  <a:cubicBezTo>
                    <a:pt x="1847" y="1098"/>
                    <a:pt x="1874" y="1071"/>
                    <a:pt x="1928" y="1018"/>
                  </a:cubicBezTo>
                  <a:cubicBezTo>
                    <a:pt x="1954" y="991"/>
                    <a:pt x="1954" y="964"/>
                    <a:pt x="1928" y="937"/>
                  </a:cubicBezTo>
                  <a:cubicBezTo>
                    <a:pt x="1928" y="884"/>
                    <a:pt x="1874" y="857"/>
                    <a:pt x="1847" y="830"/>
                  </a:cubicBezTo>
                  <a:cubicBezTo>
                    <a:pt x="1580" y="670"/>
                    <a:pt x="1339" y="482"/>
                    <a:pt x="1071" y="349"/>
                  </a:cubicBezTo>
                  <a:cubicBezTo>
                    <a:pt x="803" y="215"/>
                    <a:pt x="536" y="8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6643;p43"/>
            <p:cNvSpPr/>
            <p:nvPr/>
          </p:nvSpPr>
          <p:spPr>
            <a:xfrm>
              <a:off x="8034275" y="4671525"/>
              <a:ext cx="63600" cy="33475"/>
            </a:xfrm>
            <a:custGeom>
              <a:avLst/>
              <a:gdLst/>
              <a:ahLst/>
              <a:cxnLst/>
              <a:rect l="l" t="t" r="r" b="b"/>
              <a:pathLst>
                <a:path w="2544" h="1339" extrusionOk="0">
                  <a:moveTo>
                    <a:pt x="2169" y="1205"/>
                  </a:moveTo>
                  <a:cubicBezTo>
                    <a:pt x="2169" y="1224"/>
                    <a:pt x="2195" y="1229"/>
                    <a:pt x="2211" y="1231"/>
                  </a:cubicBezTo>
                  <a:lnTo>
                    <a:pt x="2211" y="1231"/>
                  </a:lnTo>
                  <a:cubicBezTo>
                    <a:pt x="2197" y="1221"/>
                    <a:pt x="2183" y="1212"/>
                    <a:pt x="2169" y="1205"/>
                  </a:cubicBezTo>
                  <a:close/>
                  <a:moveTo>
                    <a:pt x="134" y="1"/>
                  </a:moveTo>
                  <a:cubicBezTo>
                    <a:pt x="134" y="81"/>
                    <a:pt x="108" y="81"/>
                    <a:pt x="81" y="81"/>
                  </a:cubicBezTo>
                  <a:cubicBezTo>
                    <a:pt x="54" y="108"/>
                    <a:pt x="1" y="134"/>
                    <a:pt x="1" y="161"/>
                  </a:cubicBezTo>
                  <a:cubicBezTo>
                    <a:pt x="1" y="215"/>
                    <a:pt x="1" y="242"/>
                    <a:pt x="54" y="268"/>
                  </a:cubicBezTo>
                  <a:cubicBezTo>
                    <a:pt x="81" y="295"/>
                    <a:pt x="108" y="349"/>
                    <a:pt x="134" y="349"/>
                  </a:cubicBezTo>
                  <a:cubicBezTo>
                    <a:pt x="268" y="375"/>
                    <a:pt x="429" y="429"/>
                    <a:pt x="563" y="482"/>
                  </a:cubicBezTo>
                  <a:lnTo>
                    <a:pt x="616" y="482"/>
                  </a:lnTo>
                  <a:cubicBezTo>
                    <a:pt x="1178" y="670"/>
                    <a:pt x="1714" y="911"/>
                    <a:pt x="2222" y="1232"/>
                  </a:cubicBezTo>
                  <a:cubicBezTo>
                    <a:pt x="2222" y="1232"/>
                    <a:pt x="2217" y="1232"/>
                    <a:pt x="2211" y="1231"/>
                  </a:cubicBezTo>
                  <a:lnTo>
                    <a:pt x="2211" y="1231"/>
                  </a:lnTo>
                  <a:cubicBezTo>
                    <a:pt x="2249" y="1258"/>
                    <a:pt x="2283" y="1292"/>
                    <a:pt x="2302" y="1312"/>
                  </a:cubicBezTo>
                  <a:cubicBezTo>
                    <a:pt x="2356" y="1339"/>
                    <a:pt x="2383" y="1339"/>
                    <a:pt x="2409" y="1339"/>
                  </a:cubicBezTo>
                  <a:cubicBezTo>
                    <a:pt x="2436" y="1339"/>
                    <a:pt x="2490" y="1312"/>
                    <a:pt x="2516" y="1285"/>
                  </a:cubicBezTo>
                  <a:cubicBezTo>
                    <a:pt x="2543" y="1232"/>
                    <a:pt x="2543" y="1205"/>
                    <a:pt x="2543" y="1178"/>
                  </a:cubicBezTo>
                  <a:cubicBezTo>
                    <a:pt x="2543" y="1152"/>
                    <a:pt x="2516" y="1098"/>
                    <a:pt x="2490" y="1071"/>
                  </a:cubicBezTo>
                  <a:cubicBezTo>
                    <a:pt x="2142" y="830"/>
                    <a:pt x="1767" y="616"/>
                    <a:pt x="1366" y="429"/>
                  </a:cubicBezTo>
                  <a:cubicBezTo>
                    <a:pt x="964" y="268"/>
                    <a:pt x="563" y="10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6644;p43"/>
            <p:cNvSpPr/>
            <p:nvPr/>
          </p:nvSpPr>
          <p:spPr>
            <a:xfrm>
              <a:off x="8032275" y="4672725"/>
              <a:ext cx="65600" cy="33300"/>
            </a:xfrm>
            <a:custGeom>
              <a:avLst/>
              <a:gdLst/>
              <a:ahLst/>
              <a:cxnLst/>
              <a:rect l="l" t="t" r="r" b="b"/>
              <a:pathLst>
                <a:path w="2624" h="1332" extrusionOk="0">
                  <a:moveTo>
                    <a:pt x="120" y="1"/>
                  </a:moveTo>
                  <a:cubicBezTo>
                    <a:pt x="40" y="1"/>
                    <a:pt x="0" y="67"/>
                    <a:pt x="0" y="113"/>
                  </a:cubicBezTo>
                  <a:cubicBezTo>
                    <a:pt x="0" y="167"/>
                    <a:pt x="0" y="194"/>
                    <a:pt x="27" y="220"/>
                  </a:cubicBezTo>
                  <a:cubicBezTo>
                    <a:pt x="54" y="247"/>
                    <a:pt x="81" y="301"/>
                    <a:pt x="134" y="301"/>
                  </a:cubicBezTo>
                  <a:cubicBezTo>
                    <a:pt x="348" y="354"/>
                    <a:pt x="616" y="434"/>
                    <a:pt x="857" y="515"/>
                  </a:cubicBezTo>
                  <a:cubicBezTo>
                    <a:pt x="1339" y="702"/>
                    <a:pt x="1767" y="889"/>
                    <a:pt x="2168" y="1157"/>
                  </a:cubicBezTo>
                  <a:lnTo>
                    <a:pt x="2195" y="1157"/>
                  </a:lnTo>
                  <a:cubicBezTo>
                    <a:pt x="2275" y="1184"/>
                    <a:pt x="2329" y="1264"/>
                    <a:pt x="2356" y="1291"/>
                  </a:cubicBezTo>
                  <a:cubicBezTo>
                    <a:pt x="2396" y="1318"/>
                    <a:pt x="2443" y="1331"/>
                    <a:pt x="2483" y="1331"/>
                  </a:cubicBezTo>
                  <a:cubicBezTo>
                    <a:pt x="2523" y="1331"/>
                    <a:pt x="2556" y="1318"/>
                    <a:pt x="2570" y="1291"/>
                  </a:cubicBezTo>
                  <a:cubicBezTo>
                    <a:pt x="2623" y="1237"/>
                    <a:pt x="2623" y="1130"/>
                    <a:pt x="2570" y="1077"/>
                  </a:cubicBezTo>
                  <a:cubicBezTo>
                    <a:pt x="2222" y="809"/>
                    <a:pt x="1874" y="622"/>
                    <a:pt x="1472" y="461"/>
                  </a:cubicBezTo>
                  <a:cubicBezTo>
                    <a:pt x="1071" y="301"/>
                    <a:pt x="616" y="167"/>
                    <a:pt x="188" y="6"/>
                  </a:cubicBezTo>
                  <a:lnTo>
                    <a:pt x="161" y="6"/>
                  </a:lnTo>
                  <a:cubicBezTo>
                    <a:pt x="146" y="2"/>
                    <a:pt x="133" y="1"/>
                    <a:pt x="120"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6645;p43"/>
            <p:cNvSpPr/>
            <p:nvPr/>
          </p:nvSpPr>
          <p:spPr>
            <a:xfrm>
              <a:off x="8029600" y="4671525"/>
              <a:ext cx="64925" cy="32325"/>
            </a:xfrm>
            <a:custGeom>
              <a:avLst/>
              <a:gdLst/>
              <a:ahLst/>
              <a:cxnLst/>
              <a:rect l="l" t="t" r="r" b="b"/>
              <a:pathLst>
                <a:path w="2597" h="1293" extrusionOk="0">
                  <a:moveTo>
                    <a:pt x="188" y="1"/>
                  </a:moveTo>
                  <a:cubicBezTo>
                    <a:pt x="107" y="1"/>
                    <a:pt x="27" y="27"/>
                    <a:pt x="27" y="108"/>
                  </a:cubicBezTo>
                  <a:cubicBezTo>
                    <a:pt x="0" y="161"/>
                    <a:pt x="54" y="268"/>
                    <a:pt x="161" y="268"/>
                  </a:cubicBezTo>
                  <a:cubicBezTo>
                    <a:pt x="428" y="349"/>
                    <a:pt x="696" y="402"/>
                    <a:pt x="964" y="509"/>
                  </a:cubicBezTo>
                  <a:cubicBezTo>
                    <a:pt x="1365" y="643"/>
                    <a:pt x="1740" y="804"/>
                    <a:pt x="2061" y="1044"/>
                  </a:cubicBezTo>
                  <a:cubicBezTo>
                    <a:pt x="2168" y="1098"/>
                    <a:pt x="2248" y="1178"/>
                    <a:pt x="2329" y="1232"/>
                  </a:cubicBezTo>
                  <a:cubicBezTo>
                    <a:pt x="2369" y="1272"/>
                    <a:pt x="2409" y="1292"/>
                    <a:pt x="2446" y="1292"/>
                  </a:cubicBezTo>
                  <a:cubicBezTo>
                    <a:pt x="2483" y="1292"/>
                    <a:pt x="2516" y="1272"/>
                    <a:pt x="2543" y="1232"/>
                  </a:cubicBezTo>
                  <a:cubicBezTo>
                    <a:pt x="2596" y="1178"/>
                    <a:pt x="2596" y="1071"/>
                    <a:pt x="2543" y="1044"/>
                  </a:cubicBezTo>
                  <a:cubicBezTo>
                    <a:pt x="1874" y="509"/>
                    <a:pt x="1071" y="16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6646;p43"/>
            <p:cNvSpPr/>
            <p:nvPr/>
          </p:nvSpPr>
          <p:spPr>
            <a:xfrm>
              <a:off x="8032275" y="4671525"/>
              <a:ext cx="63575" cy="33150"/>
            </a:xfrm>
            <a:custGeom>
              <a:avLst/>
              <a:gdLst/>
              <a:ahLst/>
              <a:cxnLst/>
              <a:rect l="l" t="t" r="r" b="b"/>
              <a:pathLst>
                <a:path w="2543" h="1326" extrusionOk="0">
                  <a:moveTo>
                    <a:pt x="2034" y="1152"/>
                  </a:moveTo>
                  <a:cubicBezTo>
                    <a:pt x="2034" y="1165"/>
                    <a:pt x="2041" y="1172"/>
                    <a:pt x="2044" y="1172"/>
                  </a:cubicBezTo>
                  <a:cubicBezTo>
                    <a:pt x="2048" y="1172"/>
                    <a:pt x="2048" y="1165"/>
                    <a:pt x="2034" y="1152"/>
                  </a:cubicBezTo>
                  <a:close/>
                  <a:moveTo>
                    <a:pt x="161" y="1"/>
                  </a:moveTo>
                  <a:cubicBezTo>
                    <a:pt x="54" y="1"/>
                    <a:pt x="0" y="27"/>
                    <a:pt x="0" y="108"/>
                  </a:cubicBezTo>
                  <a:cubicBezTo>
                    <a:pt x="0" y="134"/>
                    <a:pt x="0" y="161"/>
                    <a:pt x="27" y="215"/>
                  </a:cubicBezTo>
                  <a:cubicBezTo>
                    <a:pt x="54" y="242"/>
                    <a:pt x="81" y="268"/>
                    <a:pt x="134" y="268"/>
                  </a:cubicBezTo>
                  <a:cubicBezTo>
                    <a:pt x="295" y="349"/>
                    <a:pt x="455" y="375"/>
                    <a:pt x="616" y="429"/>
                  </a:cubicBezTo>
                  <a:cubicBezTo>
                    <a:pt x="1124" y="616"/>
                    <a:pt x="1633" y="830"/>
                    <a:pt x="2061" y="1152"/>
                  </a:cubicBezTo>
                  <a:cubicBezTo>
                    <a:pt x="2141" y="1178"/>
                    <a:pt x="2195" y="1232"/>
                    <a:pt x="2249" y="1285"/>
                  </a:cubicBezTo>
                  <a:cubicBezTo>
                    <a:pt x="2289" y="1312"/>
                    <a:pt x="2336" y="1326"/>
                    <a:pt x="2376" y="1326"/>
                  </a:cubicBezTo>
                  <a:cubicBezTo>
                    <a:pt x="2416" y="1326"/>
                    <a:pt x="2449" y="1312"/>
                    <a:pt x="2463" y="1285"/>
                  </a:cubicBezTo>
                  <a:cubicBezTo>
                    <a:pt x="2543" y="1205"/>
                    <a:pt x="2543" y="1098"/>
                    <a:pt x="2463" y="1071"/>
                  </a:cubicBezTo>
                  <a:cubicBezTo>
                    <a:pt x="2141" y="804"/>
                    <a:pt x="1767" y="616"/>
                    <a:pt x="1392" y="429"/>
                  </a:cubicBezTo>
                  <a:cubicBezTo>
                    <a:pt x="1017" y="268"/>
                    <a:pt x="616" y="13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6647;p43"/>
            <p:cNvSpPr/>
            <p:nvPr/>
          </p:nvSpPr>
          <p:spPr>
            <a:xfrm>
              <a:off x="8007500" y="4664825"/>
              <a:ext cx="69625" cy="29825"/>
            </a:xfrm>
            <a:custGeom>
              <a:avLst/>
              <a:gdLst/>
              <a:ahLst/>
              <a:cxnLst/>
              <a:rect l="l" t="t" r="r" b="b"/>
              <a:pathLst>
                <a:path w="2785" h="1193" extrusionOk="0">
                  <a:moveTo>
                    <a:pt x="188" y="1"/>
                  </a:moveTo>
                  <a:cubicBezTo>
                    <a:pt x="108" y="1"/>
                    <a:pt x="54" y="28"/>
                    <a:pt x="1" y="108"/>
                  </a:cubicBezTo>
                  <a:cubicBezTo>
                    <a:pt x="1" y="162"/>
                    <a:pt x="54" y="269"/>
                    <a:pt x="135" y="269"/>
                  </a:cubicBezTo>
                  <a:cubicBezTo>
                    <a:pt x="617" y="349"/>
                    <a:pt x="1045" y="429"/>
                    <a:pt x="1473" y="617"/>
                  </a:cubicBezTo>
                  <a:cubicBezTo>
                    <a:pt x="1794" y="697"/>
                    <a:pt x="2115" y="884"/>
                    <a:pt x="2383" y="1045"/>
                  </a:cubicBezTo>
                  <a:cubicBezTo>
                    <a:pt x="2410" y="1072"/>
                    <a:pt x="2490" y="1098"/>
                    <a:pt x="2517" y="1152"/>
                  </a:cubicBezTo>
                  <a:cubicBezTo>
                    <a:pt x="2557" y="1179"/>
                    <a:pt x="2597" y="1192"/>
                    <a:pt x="2634" y="1192"/>
                  </a:cubicBezTo>
                  <a:cubicBezTo>
                    <a:pt x="2671" y="1192"/>
                    <a:pt x="2704" y="1179"/>
                    <a:pt x="2731" y="1152"/>
                  </a:cubicBezTo>
                  <a:cubicBezTo>
                    <a:pt x="2785" y="1072"/>
                    <a:pt x="2785" y="965"/>
                    <a:pt x="2731" y="938"/>
                  </a:cubicBezTo>
                  <a:cubicBezTo>
                    <a:pt x="2544" y="804"/>
                    <a:pt x="2356" y="697"/>
                    <a:pt x="2196" y="617"/>
                  </a:cubicBezTo>
                  <a:cubicBezTo>
                    <a:pt x="1982" y="510"/>
                    <a:pt x="1741" y="402"/>
                    <a:pt x="1553" y="349"/>
                  </a:cubicBezTo>
                  <a:cubicBezTo>
                    <a:pt x="1125" y="215"/>
                    <a:pt x="670" y="108"/>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6648;p43"/>
            <p:cNvSpPr/>
            <p:nvPr/>
          </p:nvSpPr>
          <p:spPr>
            <a:xfrm>
              <a:off x="8044325" y="4675875"/>
              <a:ext cx="14725" cy="10275"/>
            </a:xfrm>
            <a:custGeom>
              <a:avLst/>
              <a:gdLst/>
              <a:ahLst/>
              <a:cxnLst/>
              <a:rect l="l" t="t" r="r" b="b"/>
              <a:pathLst>
                <a:path w="589" h="411" extrusionOk="0">
                  <a:moveTo>
                    <a:pt x="181" y="1"/>
                  </a:moveTo>
                  <a:cubicBezTo>
                    <a:pt x="174" y="1"/>
                    <a:pt x="161" y="14"/>
                    <a:pt x="134" y="41"/>
                  </a:cubicBezTo>
                  <a:cubicBezTo>
                    <a:pt x="107" y="41"/>
                    <a:pt x="80" y="68"/>
                    <a:pt x="54" y="94"/>
                  </a:cubicBezTo>
                  <a:cubicBezTo>
                    <a:pt x="0" y="175"/>
                    <a:pt x="54" y="255"/>
                    <a:pt x="107" y="308"/>
                  </a:cubicBezTo>
                  <a:cubicBezTo>
                    <a:pt x="187" y="335"/>
                    <a:pt x="268" y="362"/>
                    <a:pt x="348" y="389"/>
                  </a:cubicBezTo>
                  <a:cubicBezTo>
                    <a:pt x="364" y="404"/>
                    <a:pt x="384" y="411"/>
                    <a:pt x="405" y="411"/>
                  </a:cubicBezTo>
                  <a:cubicBezTo>
                    <a:pt x="457" y="411"/>
                    <a:pt x="516" y="373"/>
                    <a:pt x="535" y="335"/>
                  </a:cubicBezTo>
                  <a:cubicBezTo>
                    <a:pt x="589" y="255"/>
                    <a:pt x="535" y="175"/>
                    <a:pt x="482" y="121"/>
                  </a:cubicBezTo>
                  <a:cubicBezTo>
                    <a:pt x="401" y="94"/>
                    <a:pt x="321" y="68"/>
                    <a:pt x="241" y="41"/>
                  </a:cubicBezTo>
                  <a:lnTo>
                    <a:pt x="187" y="41"/>
                  </a:lnTo>
                  <a:cubicBezTo>
                    <a:pt x="187" y="14"/>
                    <a:pt x="187" y="1"/>
                    <a:pt x="18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6649;p43"/>
            <p:cNvSpPr/>
            <p:nvPr/>
          </p:nvSpPr>
          <p:spPr>
            <a:xfrm>
              <a:off x="7996125" y="4660825"/>
              <a:ext cx="61600" cy="25325"/>
            </a:xfrm>
            <a:custGeom>
              <a:avLst/>
              <a:gdLst/>
              <a:ahLst/>
              <a:cxnLst/>
              <a:rect l="l" t="t" r="r" b="b"/>
              <a:pathLst>
                <a:path w="2464" h="1013" extrusionOk="0">
                  <a:moveTo>
                    <a:pt x="161" y="0"/>
                  </a:moveTo>
                  <a:cubicBezTo>
                    <a:pt x="108" y="0"/>
                    <a:pt x="28" y="54"/>
                    <a:pt x="1" y="134"/>
                  </a:cubicBezTo>
                  <a:cubicBezTo>
                    <a:pt x="1" y="188"/>
                    <a:pt x="28" y="295"/>
                    <a:pt x="135" y="295"/>
                  </a:cubicBezTo>
                  <a:cubicBezTo>
                    <a:pt x="563" y="402"/>
                    <a:pt x="991" y="509"/>
                    <a:pt x="1393" y="643"/>
                  </a:cubicBezTo>
                  <a:lnTo>
                    <a:pt x="1446" y="643"/>
                  </a:lnTo>
                  <a:cubicBezTo>
                    <a:pt x="1687" y="723"/>
                    <a:pt x="1982" y="830"/>
                    <a:pt x="2249" y="991"/>
                  </a:cubicBezTo>
                  <a:cubicBezTo>
                    <a:pt x="2265" y="1006"/>
                    <a:pt x="2285" y="1013"/>
                    <a:pt x="2307" y="1013"/>
                  </a:cubicBezTo>
                  <a:cubicBezTo>
                    <a:pt x="2359" y="1013"/>
                    <a:pt x="2418" y="975"/>
                    <a:pt x="2437" y="937"/>
                  </a:cubicBezTo>
                  <a:cubicBezTo>
                    <a:pt x="2463" y="857"/>
                    <a:pt x="2437" y="777"/>
                    <a:pt x="2356" y="723"/>
                  </a:cubicBezTo>
                  <a:cubicBezTo>
                    <a:pt x="1687" y="375"/>
                    <a:pt x="938" y="161"/>
                    <a:pt x="18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6650;p43"/>
            <p:cNvSpPr/>
            <p:nvPr/>
          </p:nvSpPr>
          <p:spPr>
            <a:xfrm>
              <a:off x="8087150" y="4698975"/>
              <a:ext cx="36825" cy="29800"/>
            </a:xfrm>
            <a:custGeom>
              <a:avLst/>
              <a:gdLst/>
              <a:ahLst/>
              <a:cxnLst/>
              <a:rect l="l" t="t" r="r" b="b"/>
              <a:pathLst>
                <a:path w="1473" h="1192" extrusionOk="0">
                  <a:moveTo>
                    <a:pt x="161" y="0"/>
                  </a:moveTo>
                  <a:cubicBezTo>
                    <a:pt x="107" y="0"/>
                    <a:pt x="80" y="0"/>
                    <a:pt x="27" y="80"/>
                  </a:cubicBezTo>
                  <a:cubicBezTo>
                    <a:pt x="0" y="134"/>
                    <a:pt x="0" y="241"/>
                    <a:pt x="107" y="268"/>
                  </a:cubicBezTo>
                  <a:cubicBezTo>
                    <a:pt x="375" y="401"/>
                    <a:pt x="616" y="589"/>
                    <a:pt x="830" y="749"/>
                  </a:cubicBezTo>
                  <a:cubicBezTo>
                    <a:pt x="964" y="857"/>
                    <a:pt x="1097" y="990"/>
                    <a:pt x="1231" y="1151"/>
                  </a:cubicBezTo>
                  <a:cubicBezTo>
                    <a:pt x="1271" y="1178"/>
                    <a:pt x="1318" y="1191"/>
                    <a:pt x="1358" y="1191"/>
                  </a:cubicBezTo>
                  <a:cubicBezTo>
                    <a:pt x="1399" y="1191"/>
                    <a:pt x="1432" y="1178"/>
                    <a:pt x="1445" y="1151"/>
                  </a:cubicBezTo>
                  <a:cubicBezTo>
                    <a:pt x="1472" y="1124"/>
                    <a:pt x="1472" y="1071"/>
                    <a:pt x="1472" y="1044"/>
                  </a:cubicBezTo>
                  <a:cubicBezTo>
                    <a:pt x="1472" y="1017"/>
                    <a:pt x="1472" y="990"/>
                    <a:pt x="1445" y="937"/>
                  </a:cubicBezTo>
                  <a:cubicBezTo>
                    <a:pt x="1097" y="535"/>
                    <a:pt x="669" y="268"/>
                    <a:pt x="241" y="54"/>
                  </a:cubicBezTo>
                  <a:cubicBezTo>
                    <a:pt x="214" y="54"/>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6651;p43"/>
            <p:cNvSpPr/>
            <p:nvPr/>
          </p:nvSpPr>
          <p:spPr>
            <a:xfrm>
              <a:off x="8077100" y="4691350"/>
              <a:ext cx="45525" cy="35250"/>
            </a:xfrm>
            <a:custGeom>
              <a:avLst/>
              <a:gdLst/>
              <a:ahLst/>
              <a:cxnLst/>
              <a:rect l="l" t="t" r="r" b="b"/>
              <a:pathLst>
                <a:path w="1821" h="1410" extrusionOk="0">
                  <a:moveTo>
                    <a:pt x="125" y="1"/>
                  </a:moveTo>
                  <a:cubicBezTo>
                    <a:pt x="93" y="1"/>
                    <a:pt x="67" y="31"/>
                    <a:pt x="27" y="91"/>
                  </a:cubicBezTo>
                  <a:cubicBezTo>
                    <a:pt x="1" y="144"/>
                    <a:pt x="27" y="251"/>
                    <a:pt x="108" y="278"/>
                  </a:cubicBezTo>
                  <a:cubicBezTo>
                    <a:pt x="429" y="519"/>
                    <a:pt x="803" y="706"/>
                    <a:pt x="1098" y="947"/>
                  </a:cubicBezTo>
                  <a:cubicBezTo>
                    <a:pt x="1285" y="1081"/>
                    <a:pt x="1419" y="1188"/>
                    <a:pt x="1553" y="1349"/>
                  </a:cubicBezTo>
                  <a:cubicBezTo>
                    <a:pt x="1580" y="1389"/>
                    <a:pt x="1620" y="1409"/>
                    <a:pt x="1657" y="1409"/>
                  </a:cubicBezTo>
                  <a:cubicBezTo>
                    <a:pt x="1693" y="1409"/>
                    <a:pt x="1727" y="1389"/>
                    <a:pt x="1740" y="1349"/>
                  </a:cubicBezTo>
                  <a:cubicBezTo>
                    <a:pt x="1821" y="1295"/>
                    <a:pt x="1821" y="1188"/>
                    <a:pt x="1740" y="1162"/>
                  </a:cubicBezTo>
                  <a:cubicBezTo>
                    <a:pt x="1312" y="680"/>
                    <a:pt x="777" y="385"/>
                    <a:pt x="241" y="37"/>
                  </a:cubicBezTo>
                  <a:cubicBezTo>
                    <a:pt x="215" y="37"/>
                    <a:pt x="215" y="11"/>
                    <a:pt x="161" y="11"/>
                  </a:cubicBezTo>
                  <a:cubicBezTo>
                    <a:pt x="148" y="4"/>
                    <a:pt x="136" y="1"/>
                    <a:pt x="12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6652;p43"/>
            <p:cNvSpPr/>
            <p:nvPr/>
          </p:nvSpPr>
          <p:spPr>
            <a:xfrm>
              <a:off x="8073750" y="4688925"/>
              <a:ext cx="48875" cy="35000"/>
            </a:xfrm>
            <a:custGeom>
              <a:avLst/>
              <a:gdLst/>
              <a:ahLst/>
              <a:cxnLst/>
              <a:rect l="l" t="t" r="r" b="b"/>
              <a:pathLst>
                <a:path w="1955" h="1400" extrusionOk="0">
                  <a:moveTo>
                    <a:pt x="161" y="1"/>
                  </a:moveTo>
                  <a:cubicBezTo>
                    <a:pt x="135" y="54"/>
                    <a:pt x="81" y="54"/>
                    <a:pt x="27" y="108"/>
                  </a:cubicBezTo>
                  <a:cubicBezTo>
                    <a:pt x="1" y="188"/>
                    <a:pt x="1" y="268"/>
                    <a:pt x="108" y="322"/>
                  </a:cubicBezTo>
                  <a:cubicBezTo>
                    <a:pt x="536" y="536"/>
                    <a:pt x="964" y="777"/>
                    <a:pt x="1339" y="1071"/>
                  </a:cubicBezTo>
                  <a:cubicBezTo>
                    <a:pt x="1446" y="1178"/>
                    <a:pt x="1580" y="1259"/>
                    <a:pt x="1687" y="1339"/>
                  </a:cubicBezTo>
                  <a:cubicBezTo>
                    <a:pt x="1714" y="1379"/>
                    <a:pt x="1754" y="1399"/>
                    <a:pt x="1791" y="1399"/>
                  </a:cubicBezTo>
                  <a:cubicBezTo>
                    <a:pt x="1827" y="1399"/>
                    <a:pt x="1861" y="1379"/>
                    <a:pt x="1874" y="1339"/>
                  </a:cubicBezTo>
                  <a:cubicBezTo>
                    <a:pt x="1955" y="1285"/>
                    <a:pt x="1955" y="1178"/>
                    <a:pt x="1874" y="1151"/>
                  </a:cubicBezTo>
                  <a:cubicBezTo>
                    <a:pt x="1419" y="670"/>
                    <a:pt x="804" y="375"/>
                    <a:pt x="242" y="54"/>
                  </a:cubicBezTo>
                  <a:cubicBezTo>
                    <a:pt x="215" y="54"/>
                    <a:pt x="161" y="1"/>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6653;p43"/>
            <p:cNvSpPr/>
            <p:nvPr/>
          </p:nvSpPr>
          <p:spPr>
            <a:xfrm>
              <a:off x="8075750" y="4688925"/>
              <a:ext cx="47550" cy="36500"/>
            </a:xfrm>
            <a:custGeom>
              <a:avLst/>
              <a:gdLst/>
              <a:ahLst/>
              <a:cxnLst/>
              <a:rect l="l" t="t" r="r" b="b"/>
              <a:pathLst>
                <a:path w="1902" h="1460" extrusionOk="0">
                  <a:moveTo>
                    <a:pt x="1099" y="916"/>
                  </a:moveTo>
                  <a:lnTo>
                    <a:pt x="1099" y="916"/>
                  </a:lnTo>
                  <a:cubicBezTo>
                    <a:pt x="1102" y="937"/>
                    <a:pt x="1125" y="937"/>
                    <a:pt x="1125" y="937"/>
                  </a:cubicBezTo>
                  <a:cubicBezTo>
                    <a:pt x="1116" y="930"/>
                    <a:pt x="1108" y="923"/>
                    <a:pt x="1099" y="916"/>
                  </a:cubicBezTo>
                  <a:close/>
                  <a:moveTo>
                    <a:pt x="162" y="1"/>
                  </a:moveTo>
                  <a:cubicBezTo>
                    <a:pt x="81" y="1"/>
                    <a:pt x="55" y="54"/>
                    <a:pt x="28" y="81"/>
                  </a:cubicBezTo>
                  <a:cubicBezTo>
                    <a:pt x="1" y="134"/>
                    <a:pt x="1" y="241"/>
                    <a:pt x="81" y="268"/>
                  </a:cubicBezTo>
                  <a:cubicBezTo>
                    <a:pt x="446" y="476"/>
                    <a:pt x="785" y="659"/>
                    <a:pt x="1099" y="916"/>
                  </a:cubicBezTo>
                  <a:lnTo>
                    <a:pt x="1099" y="916"/>
                  </a:lnTo>
                  <a:cubicBezTo>
                    <a:pt x="1098" y="914"/>
                    <a:pt x="1098" y="912"/>
                    <a:pt x="1098" y="911"/>
                  </a:cubicBezTo>
                  <a:lnTo>
                    <a:pt x="1098" y="911"/>
                  </a:lnTo>
                  <a:cubicBezTo>
                    <a:pt x="1286" y="1044"/>
                    <a:pt x="1473" y="1205"/>
                    <a:pt x="1634" y="1419"/>
                  </a:cubicBezTo>
                  <a:cubicBezTo>
                    <a:pt x="1660" y="1446"/>
                    <a:pt x="1701" y="1459"/>
                    <a:pt x="1737" y="1459"/>
                  </a:cubicBezTo>
                  <a:cubicBezTo>
                    <a:pt x="1774" y="1459"/>
                    <a:pt x="1808" y="1446"/>
                    <a:pt x="1821" y="1419"/>
                  </a:cubicBezTo>
                  <a:cubicBezTo>
                    <a:pt x="1901" y="1339"/>
                    <a:pt x="1901" y="1259"/>
                    <a:pt x="1821" y="1205"/>
                  </a:cubicBezTo>
                  <a:cubicBezTo>
                    <a:pt x="1393" y="696"/>
                    <a:pt x="831" y="348"/>
                    <a:pt x="215" y="27"/>
                  </a:cubicBezTo>
                  <a:cubicBezTo>
                    <a:pt x="188" y="27"/>
                    <a:pt x="162" y="1"/>
                    <a:pt x="162"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6654;p43"/>
            <p:cNvSpPr/>
            <p:nvPr/>
          </p:nvSpPr>
          <p:spPr>
            <a:xfrm>
              <a:off x="8062375" y="4683575"/>
              <a:ext cx="60250" cy="41175"/>
            </a:xfrm>
            <a:custGeom>
              <a:avLst/>
              <a:gdLst/>
              <a:ahLst/>
              <a:cxnLst/>
              <a:rect l="l" t="t" r="r" b="b"/>
              <a:pathLst>
                <a:path w="2410" h="1647" extrusionOk="0">
                  <a:moveTo>
                    <a:pt x="161" y="0"/>
                  </a:moveTo>
                  <a:lnTo>
                    <a:pt x="135" y="27"/>
                  </a:lnTo>
                  <a:cubicBezTo>
                    <a:pt x="81" y="27"/>
                    <a:pt x="54" y="54"/>
                    <a:pt x="27" y="81"/>
                  </a:cubicBezTo>
                  <a:cubicBezTo>
                    <a:pt x="1" y="161"/>
                    <a:pt x="1" y="268"/>
                    <a:pt x="81" y="295"/>
                  </a:cubicBezTo>
                  <a:cubicBezTo>
                    <a:pt x="670" y="562"/>
                    <a:pt x="1205" y="857"/>
                    <a:pt x="1687" y="1232"/>
                  </a:cubicBezTo>
                  <a:cubicBezTo>
                    <a:pt x="1874" y="1365"/>
                    <a:pt x="2008" y="1473"/>
                    <a:pt x="2142" y="1606"/>
                  </a:cubicBezTo>
                  <a:cubicBezTo>
                    <a:pt x="2169" y="1633"/>
                    <a:pt x="2209" y="1646"/>
                    <a:pt x="2246" y="1646"/>
                  </a:cubicBezTo>
                  <a:cubicBezTo>
                    <a:pt x="2282" y="1646"/>
                    <a:pt x="2316" y="1633"/>
                    <a:pt x="2329" y="1606"/>
                  </a:cubicBezTo>
                  <a:cubicBezTo>
                    <a:pt x="2410" y="1526"/>
                    <a:pt x="2410" y="1419"/>
                    <a:pt x="2329" y="1392"/>
                  </a:cubicBezTo>
                  <a:cubicBezTo>
                    <a:pt x="1740" y="803"/>
                    <a:pt x="991" y="402"/>
                    <a:pt x="215" y="27"/>
                  </a:cubicBezTo>
                  <a:cubicBezTo>
                    <a:pt x="188" y="27"/>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6655;p43"/>
            <p:cNvSpPr/>
            <p:nvPr/>
          </p:nvSpPr>
          <p:spPr>
            <a:xfrm>
              <a:off x="8083125" y="4694275"/>
              <a:ext cx="18100" cy="15300"/>
            </a:xfrm>
            <a:custGeom>
              <a:avLst/>
              <a:gdLst/>
              <a:ahLst/>
              <a:cxnLst/>
              <a:rect l="l" t="t" r="r" b="b"/>
              <a:pathLst>
                <a:path w="724" h="612" extrusionOk="0">
                  <a:moveTo>
                    <a:pt x="188" y="1"/>
                  </a:moveTo>
                  <a:cubicBezTo>
                    <a:pt x="107" y="27"/>
                    <a:pt x="27" y="54"/>
                    <a:pt x="27" y="108"/>
                  </a:cubicBezTo>
                  <a:cubicBezTo>
                    <a:pt x="0" y="161"/>
                    <a:pt x="27" y="268"/>
                    <a:pt x="107" y="295"/>
                  </a:cubicBezTo>
                  <a:lnTo>
                    <a:pt x="509" y="589"/>
                  </a:lnTo>
                  <a:cubicBezTo>
                    <a:pt x="525" y="605"/>
                    <a:pt x="545" y="612"/>
                    <a:pt x="566" y="612"/>
                  </a:cubicBezTo>
                  <a:cubicBezTo>
                    <a:pt x="618" y="612"/>
                    <a:pt x="677" y="574"/>
                    <a:pt x="696" y="536"/>
                  </a:cubicBezTo>
                  <a:cubicBezTo>
                    <a:pt x="723" y="509"/>
                    <a:pt x="723" y="456"/>
                    <a:pt x="723" y="429"/>
                  </a:cubicBezTo>
                  <a:cubicBezTo>
                    <a:pt x="723" y="402"/>
                    <a:pt x="696" y="375"/>
                    <a:pt x="670" y="322"/>
                  </a:cubicBezTo>
                  <a:lnTo>
                    <a:pt x="268" y="27"/>
                  </a:lnTo>
                  <a:cubicBezTo>
                    <a:pt x="241" y="27"/>
                    <a:pt x="241" y="1"/>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6656;p43"/>
            <p:cNvSpPr/>
            <p:nvPr/>
          </p:nvSpPr>
          <p:spPr>
            <a:xfrm>
              <a:off x="7759250" y="4654800"/>
              <a:ext cx="437650" cy="477125"/>
            </a:xfrm>
            <a:custGeom>
              <a:avLst/>
              <a:gdLst/>
              <a:ahLst/>
              <a:cxnLst/>
              <a:rect l="l" t="t" r="r" b="b"/>
              <a:pathLst>
                <a:path w="17506" h="19085" extrusionOk="0">
                  <a:moveTo>
                    <a:pt x="6291" y="0"/>
                  </a:moveTo>
                  <a:cubicBezTo>
                    <a:pt x="6585" y="0"/>
                    <a:pt x="6906" y="27"/>
                    <a:pt x="7201" y="81"/>
                  </a:cubicBezTo>
                  <a:cubicBezTo>
                    <a:pt x="8057" y="161"/>
                    <a:pt x="8941" y="295"/>
                    <a:pt x="9770" y="536"/>
                  </a:cubicBezTo>
                  <a:cubicBezTo>
                    <a:pt x="10573" y="777"/>
                    <a:pt x="11376" y="1071"/>
                    <a:pt x="12126" y="1499"/>
                  </a:cubicBezTo>
                  <a:cubicBezTo>
                    <a:pt x="12822" y="1901"/>
                    <a:pt x="13491" y="2409"/>
                    <a:pt x="14026" y="3052"/>
                  </a:cubicBezTo>
                  <a:cubicBezTo>
                    <a:pt x="14294" y="3346"/>
                    <a:pt x="14561" y="3694"/>
                    <a:pt x="14749" y="4042"/>
                  </a:cubicBezTo>
                  <a:cubicBezTo>
                    <a:pt x="14883" y="4256"/>
                    <a:pt x="14990" y="4444"/>
                    <a:pt x="15097" y="4658"/>
                  </a:cubicBezTo>
                  <a:cubicBezTo>
                    <a:pt x="15204" y="4899"/>
                    <a:pt x="15284" y="5086"/>
                    <a:pt x="15391" y="5327"/>
                  </a:cubicBezTo>
                  <a:cubicBezTo>
                    <a:pt x="15766" y="6183"/>
                    <a:pt x="16033" y="7120"/>
                    <a:pt x="16141" y="8110"/>
                  </a:cubicBezTo>
                  <a:cubicBezTo>
                    <a:pt x="16221" y="8994"/>
                    <a:pt x="16221" y="9931"/>
                    <a:pt x="16087" y="10841"/>
                  </a:cubicBezTo>
                  <a:cubicBezTo>
                    <a:pt x="16033" y="11269"/>
                    <a:pt x="15900" y="11724"/>
                    <a:pt x="15766" y="12152"/>
                  </a:cubicBezTo>
                  <a:cubicBezTo>
                    <a:pt x="15632" y="12580"/>
                    <a:pt x="15418" y="12982"/>
                    <a:pt x="15230" y="13383"/>
                  </a:cubicBezTo>
                  <a:cubicBezTo>
                    <a:pt x="14802" y="14213"/>
                    <a:pt x="14187" y="14962"/>
                    <a:pt x="13491" y="15605"/>
                  </a:cubicBezTo>
                  <a:cubicBezTo>
                    <a:pt x="12741" y="16301"/>
                    <a:pt x="11885" y="16863"/>
                    <a:pt x="10948" y="17291"/>
                  </a:cubicBezTo>
                  <a:cubicBezTo>
                    <a:pt x="10466" y="17505"/>
                    <a:pt x="10011" y="17693"/>
                    <a:pt x="9503" y="17826"/>
                  </a:cubicBezTo>
                  <a:cubicBezTo>
                    <a:pt x="8994" y="17960"/>
                    <a:pt x="8512" y="18094"/>
                    <a:pt x="8004" y="18201"/>
                  </a:cubicBezTo>
                  <a:cubicBezTo>
                    <a:pt x="6960" y="18362"/>
                    <a:pt x="5889" y="18442"/>
                    <a:pt x="4845" y="18442"/>
                  </a:cubicBezTo>
                  <a:cubicBezTo>
                    <a:pt x="3775" y="18415"/>
                    <a:pt x="2758" y="18308"/>
                    <a:pt x="1687" y="18148"/>
                  </a:cubicBezTo>
                  <a:cubicBezTo>
                    <a:pt x="1098" y="18041"/>
                    <a:pt x="536" y="17933"/>
                    <a:pt x="1" y="17800"/>
                  </a:cubicBezTo>
                  <a:lnTo>
                    <a:pt x="1" y="17800"/>
                  </a:lnTo>
                  <a:cubicBezTo>
                    <a:pt x="750" y="18148"/>
                    <a:pt x="1500" y="18415"/>
                    <a:pt x="2383" y="18629"/>
                  </a:cubicBezTo>
                  <a:cubicBezTo>
                    <a:pt x="3507" y="18897"/>
                    <a:pt x="4765" y="19084"/>
                    <a:pt x="5996" y="19084"/>
                  </a:cubicBezTo>
                  <a:cubicBezTo>
                    <a:pt x="6532" y="19084"/>
                    <a:pt x="7094" y="19031"/>
                    <a:pt x="7709" y="18977"/>
                  </a:cubicBezTo>
                  <a:cubicBezTo>
                    <a:pt x="8191" y="18897"/>
                    <a:pt x="8726" y="18843"/>
                    <a:pt x="9235" y="18763"/>
                  </a:cubicBezTo>
                  <a:cubicBezTo>
                    <a:pt x="10306" y="18576"/>
                    <a:pt x="11323" y="18308"/>
                    <a:pt x="12206" y="17933"/>
                  </a:cubicBezTo>
                  <a:cubicBezTo>
                    <a:pt x="13196" y="17532"/>
                    <a:pt x="14053" y="16997"/>
                    <a:pt x="14802" y="16354"/>
                  </a:cubicBezTo>
                  <a:cubicBezTo>
                    <a:pt x="15150" y="16033"/>
                    <a:pt x="15525" y="15658"/>
                    <a:pt x="15819" y="15230"/>
                  </a:cubicBezTo>
                  <a:cubicBezTo>
                    <a:pt x="16141" y="14829"/>
                    <a:pt x="16435" y="14347"/>
                    <a:pt x="16676" y="13812"/>
                  </a:cubicBezTo>
                  <a:cubicBezTo>
                    <a:pt x="17104" y="12848"/>
                    <a:pt x="17372" y="11777"/>
                    <a:pt x="17425" y="10573"/>
                  </a:cubicBezTo>
                  <a:cubicBezTo>
                    <a:pt x="17506" y="9476"/>
                    <a:pt x="17372" y="8298"/>
                    <a:pt x="17104" y="7174"/>
                  </a:cubicBezTo>
                  <a:cubicBezTo>
                    <a:pt x="16970" y="6638"/>
                    <a:pt x="16810" y="6103"/>
                    <a:pt x="16569" y="5568"/>
                  </a:cubicBezTo>
                  <a:cubicBezTo>
                    <a:pt x="16328" y="4979"/>
                    <a:pt x="16087" y="4524"/>
                    <a:pt x="15819" y="4096"/>
                  </a:cubicBezTo>
                  <a:cubicBezTo>
                    <a:pt x="15552" y="3641"/>
                    <a:pt x="15204" y="3212"/>
                    <a:pt x="14829" y="2811"/>
                  </a:cubicBezTo>
                  <a:cubicBezTo>
                    <a:pt x="14615" y="2624"/>
                    <a:pt x="14401" y="2409"/>
                    <a:pt x="14160" y="2249"/>
                  </a:cubicBezTo>
                  <a:cubicBezTo>
                    <a:pt x="13785" y="1901"/>
                    <a:pt x="13330" y="1633"/>
                    <a:pt x="12929" y="1419"/>
                  </a:cubicBezTo>
                  <a:lnTo>
                    <a:pt x="12875" y="1419"/>
                  </a:lnTo>
                  <a:cubicBezTo>
                    <a:pt x="12688" y="1285"/>
                    <a:pt x="12447" y="1178"/>
                    <a:pt x="12206" y="1071"/>
                  </a:cubicBezTo>
                  <a:cubicBezTo>
                    <a:pt x="12179" y="1071"/>
                    <a:pt x="12152" y="1044"/>
                    <a:pt x="12126" y="1044"/>
                  </a:cubicBezTo>
                  <a:cubicBezTo>
                    <a:pt x="11885" y="937"/>
                    <a:pt x="11671" y="830"/>
                    <a:pt x="11483" y="777"/>
                  </a:cubicBezTo>
                  <a:cubicBezTo>
                    <a:pt x="11323" y="696"/>
                    <a:pt x="11109" y="670"/>
                    <a:pt x="10948" y="616"/>
                  </a:cubicBezTo>
                  <a:lnTo>
                    <a:pt x="10654" y="509"/>
                  </a:lnTo>
                  <a:lnTo>
                    <a:pt x="10252" y="402"/>
                  </a:lnTo>
                  <a:cubicBezTo>
                    <a:pt x="9797" y="268"/>
                    <a:pt x="9315" y="215"/>
                    <a:pt x="8807" y="134"/>
                  </a:cubicBezTo>
                  <a:cubicBezTo>
                    <a:pt x="8512" y="81"/>
                    <a:pt x="8138" y="27"/>
                    <a:pt x="7709" y="27"/>
                  </a:cubicBezTo>
                  <a:lnTo>
                    <a:pt x="7388" y="27"/>
                  </a:lnTo>
                  <a:cubicBezTo>
                    <a:pt x="7254" y="0"/>
                    <a:pt x="7120" y="0"/>
                    <a:pt x="7040" y="0"/>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6657;p43"/>
            <p:cNvSpPr/>
            <p:nvPr/>
          </p:nvSpPr>
          <p:spPr>
            <a:xfrm>
              <a:off x="7869675" y="4952575"/>
              <a:ext cx="47525" cy="31325"/>
            </a:xfrm>
            <a:custGeom>
              <a:avLst/>
              <a:gdLst/>
              <a:ahLst/>
              <a:cxnLst/>
              <a:rect l="l" t="t" r="r" b="b"/>
              <a:pathLst>
                <a:path w="1901" h="1253" extrusionOk="0">
                  <a:moveTo>
                    <a:pt x="964" y="0"/>
                  </a:moveTo>
                  <a:cubicBezTo>
                    <a:pt x="830" y="27"/>
                    <a:pt x="750" y="80"/>
                    <a:pt x="616" y="134"/>
                  </a:cubicBezTo>
                  <a:cubicBezTo>
                    <a:pt x="535" y="161"/>
                    <a:pt x="482" y="241"/>
                    <a:pt x="402" y="268"/>
                  </a:cubicBezTo>
                  <a:cubicBezTo>
                    <a:pt x="375" y="295"/>
                    <a:pt x="295" y="348"/>
                    <a:pt x="268" y="375"/>
                  </a:cubicBezTo>
                  <a:cubicBezTo>
                    <a:pt x="241" y="375"/>
                    <a:pt x="241" y="402"/>
                    <a:pt x="134" y="428"/>
                  </a:cubicBezTo>
                  <a:cubicBezTo>
                    <a:pt x="134" y="428"/>
                    <a:pt x="107" y="482"/>
                    <a:pt x="107" y="509"/>
                  </a:cubicBezTo>
                  <a:cubicBezTo>
                    <a:pt x="107" y="535"/>
                    <a:pt x="54" y="535"/>
                    <a:pt x="54" y="562"/>
                  </a:cubicBezTo>
                  <a:cubicBezTo>
                    <a:pt x="54" y="616"/>
                    <a:pt x="27" y="643"/>
                    <a:pt x="27" y="669"/>
                  </a:cubicBezTo>
                  <a:lnTo>
                    <a:pt x="27" y="696"/>
                  </a:lnTo>
                  <a:lnTo>
                    <a:pt x="27" y="776"/>
                  </a:lnTo>
                  <a:cubicBezTo>
                    <a:pt x="0" y="803"/>
                    <a:pt x="0" y="830"/>
                    <a:pt x="0" y="910"/>
                  </a:cubicBezTo>
                  <a:cubicBezTo>
                    <a:pt x="0" y="937"/>
                    <a:pt x="27" y="1017"/>
                    <a:pt x="54" y="1044"/>
                  </a:cubicBezTo>
                  <a:cubicBezTo>
                    <a:pt x="54" y="1071"/>
                    <a:pt x="107" y="1071"/>
                    <a:pt x="134" y="1071"/>
                  </a:cubicBezTo>
                  <a:cubicBezTo>
                    <a:pt x="161" y="1098"/>
                    <a:pt x="188" y="1098"/>
                    <a:pt x="241" y="1151"/>
                  </a:cubicBezTo>
                  <a:cubicBezTo>
                    <a:pt x="357" y="1209"/>
                    <a:pt x="500" y="1253"/>
                    <a:pt x="642" y="1253"/>
                  </a:cubicBezTo>
                  <a:cubicBezTo>
                    <a:pt x="696" y="1253"/>
                    <a:pt x="751" y="1246"/>
                    <a:pt x="803" y="1231"/>
                  </a:cubicBezTo>
                  <a:cubicBezTo>
                    <a:pt x="1231" y="1151"/>
                    <a:pt x="1606" y="803"/>
                    <a:pt x="1874" y="375"/>
                  </a:cubicBezTo>
                  <a:cubicBezTo>
                    <a:pt x="1901" y="295"/>
                    <a:pt x="1901" y="214"/>
                    <a:pt x="1847" y="134"/>
                  </a:cubicBezTo>
                  <a:cubicBezTo>
                    <a:pt x="1814" y="123"/>
                    <a:pt x="1780" y="116"/>
                    <a:pt x="1749" y="116"/>
                  </a:cubicBezTo>
                  <a:cubicBezTo>
                    <a:pt x="1705" y="116"/>
                    <a:pt x="1664" y="129"/>
                    <a:pt x="1633" y="161"/>
                  </a:cubicBezTo>
                  <a:cubicBezTo>
                    <a:pt x="1606" y="80"/>
                    <a:pt x="1472" y="0"/>
                    <a:pt x="1365" y="0"/>
                  </a:cubicBezTo>
                  <a:close/>
                </a:path>
              </a:pathLst>
            </a:custGeom>
            <a:solidFill>
              <a:srgbClr val="FF6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6658;p43"/>
            <p:cNvSpPr/>
            <p:nvPr/>
          </p:nvSpPr>
          <p:spPr>
            <a:xfrm>
              <a:off x="7848250" y="4911750"/>
              <a:ext cx="81675" cy="76575"/>
            </a:xfrm>
            <a:custGeom>
              <a:avLst/>
              <a:gdLst/>
              <a:ahLst/>
              <a:cxnLst/>
              <a:rect l="l" t="t" r="r" b="b"/>
              <a:pathLst>
                <a:path w="3267" h="3063" extrusionOk="0">
                  <a:moveTo>
                    <a:pt x="1981" y="1720"/>
                  </a:moveTo>
                  <a:cubicBezTo>
                    <a:pt x="2042" y="1720"/>
                    <a:pt x="2102" y="1727"/>
                    <a:pt x="2169" y="1740"/>
                  </a:cubicBezTo>
                  <a:cubicBezTo>
                    <a:pt x="2276" y="1767"/>
                    <a:pt x="2329" y="1767"/>
                    <a:pt x="2436" y="1847"/>
                  </a:cubicBezTo>
                  <a:cubicBezTo>
                    <a:pt x="2490" y="1874"/>
                    <a:pt x="2570" y="1901"/>
                    <a:pt x="2597" y="1981"/>
                  </a:cubicBezTo>
                  <a:cubicBezTo>
                    <a:pt x="2570" y="2035"/>
                    <a:pt x="2543" y="2061"/>
                    <a:pt x="2490" y="2142"/>
                  </a:cubicBezTo>
                  <a:cubicBezTo>
                    <a:pt x="2436" y="2249"/>
                    <a:pt x="2356" y="2302"/>
                    <a:pt x="2276" y="2409"/>
                  </a:cubicBezTo>
                  <a:lnTo>
                    <a:pt x="2195" y="2463"/>
                  </a:lnTo>
                  <a:cubicBezTo>
                    <a:pt x="2088" y="2543"/>
                    <a:pt x="2008" y="2597"/>
                    <a:pt x="1901" y="2650"/>
                  </a:cubicBezTo>
                  <a:cubicBezTo>
                    <a:pt x="1794" y="2677"/>
                    <a:pt x="1660" y="2704"/>
                    <a:pt x="1553" y="2704"/>
                  </a:cubicBezTo>
                  <a:cubicBezTo>
                    <a:pt x="1473" y="2704"/>
                    <a:pt x="1366" y="2704"/>
                    <a:pt x="1232" y="2677"/>
                  </a:cubicBezTo>
                  <a:cubicBezTo>
                    <a:pt x="1125" y="2624"/>
                    <a:pt x="1018" y="2597"/>
                    <a:pt x="964" y="2543"/>
                  </a:cubicBezTo>
                  <a:lnTo>
                    <a:pt x="991" y="2543"/>
                  </a:lnTo>
                  <a:lnTo>
                    <a:pt x="964" y="2490"/>
                  </a:lnTo>
                  <a:lnTo>
                    <a:pt x="937" y="2490"/>
                  </a:lnTo>
                  <a:cubicBezTo>
                    <a:pt x="937" y="2490"/>
                    <a:pt x="964" y="2463"/>
                    <a:pt x="964" y="2409"/>
                  </a:cubicBezTo>
                  <a:cubicBezTo>
                    <a:pt x="991" y="2329"/>
                    <a:pt x="991" y="2276"/>
                    <a:pt x="1018" y="2222"/>
                  </a:cubicBezTo>
                  <a:cubicBezTo>
                    <a:pt x="1071" y="2168"/>
                    <a:pt x="1125" y="2115"/>
                    <a:pt x="1152" y="2061"/>
                  </a:cubicBezTo>
                  <a:lnTo>
                    <a:pt x="1205" y="2035"/>
                  </a:lnTo>
                  <a:cubicBezTo>
                    <a:pt x="1259" y="1954"/>
                    <a:pt x="1339" y="1928"/>
                    <a:pt x="1392" y="1874"/>
                  </a:cubicBezTo>
                  <a:cubicBezTo>
                    <a:pt x="1553" y="1794"/>
                    <a:pt x="1660" y="1767"/>
                    <a:pt x="1794" y="1740"/>
                  </a:cubicBezTo>
                  <a:cubicBezTo>
                    <a:pt x="1861" y="1727"/>
                    <a:pt x="1921" y="1720"/>
                    <a:pt x="1981" y="1720"/>
                  </a:cubicBezTo>
                  <a:close/>
                  <a:moveTo>
                    <a:pt x="81" y="0"/>
                  </a:moveTo>
                  <a:lnTo>
                    <a:pt x="81" y="27"/>
                  </a:lnTo>
                  <a:cubicBezTo>
                    <a:pt x="1" y="696"/>
                    <a:pt x="27" y="1312"/>
                    <a:pt x="161" y="1794"/>
                  </a:cubicBezTo>
                  <a:cubicBezTo>
                    <a:pt x="295" y="2249"/>
                    <a:pt x="536" y="2597"/>
                    <a:pt x="804" y="2811"/>
                  </a:cubicBezTo>
                  <a:cubicBezTo>
                    <a:pt x="857" y="2838"/>
                    <a:pt x="937" y="2918"/>
                    <a:pt x="991" y="2945"/>
                  </a:cubicBezTo>
                  <a:cubicBezTo>
                    <a:pt x="1071" y="2971"/>
                    <a:pt x="1125" y="2998"/>
                    <a:pt x="1205" y="2998"/>
                  </a:cubicBezTo>
                  <a:cubicBezTo>
                    <a:pt x="1303" y="3037"/>
                    <a:pt x="1401" y="3062"/>
                    <a:pt x="1499" y="3062"/>
                  </a:cubicBezTo>
                  <a:cubicBezTo>
                    <a:pt x="1535" y="3062"/>
                    <a:pt x="1571" y="3059"/>
                    <a:pt x="1607" y="3052"/>
                  </a:cubicBezTo>
                  <a:cubicBezTo>
                    <a:pt x="1874" y="2998"/>
                    <a:pt x="2169" y="2918"/>
                    <a:pt x="2410" y="2677"/>
                  </a:cubicBezTo>
                  <a:lnTo>
                    <a:pt x="2436" y="2650"/>
                  </a:lnTo>
                  <a:cubicBezTo>
                    <a:pt x="2677" y="2409"/>
                    <a:pt x="2865" y="2115"/>
                    <a:pt x="2998" y="1740"/>
                  </a:cubicBezTo>
                  <a:cubicBezTo>
                    <a:pt x="3079" y="1526"/>
                    <a:pt x="3132" y="1312"/>
                    <a:pt x="3159" y="1071"/>
                  </a:cubicBezTo>
                  <a:cubicBezTo>
                    <a:pt x="3239" y="857"/>
                    <a:pt x="3266" y="643"/>
                    <a:pt x="3239" y="322"/>
                  </a:cubicBezTo>
                  <a:cubicBezTo>
                    <a:pt x="2195" y="188"/>
                    <a:pt x="1125" y="134"/>
                    <a:pt x="81"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6659;p43"/>
            <p:cNvSpPr/>
            <p:nvPr/>
          </p:nvSpPr>
          <p:spPr>
            <a:xfrm>
              <a:off x="8025575" y="4878950"/>
              <a:ext cx="38175" cy="60925"/>
            </a:xfrm>
            <a:custGeom>
              <a:avLst/>
              <a:gdLst/>
              <a:ahLst/>
              <a:cxnLst/>
              <a:rect l="l" t="t" r="r" b="b"/>
              <a:pathLst>
                <a:path w="1527" h="2437" extrusionOk="0">
                  <a:moveTo>
                    <a:pt x="723" y="1"/>
                  </a:moveTo>
                  <a:cubicBezTo>
                    <a:pt x="322" y="1"/>
                    <a:pt x="1" y="563"/>
                    <a:pt x="27" y="1232"/>
                  </a:cubicBezTo>
                  <a:cubicBezTo>
                    <a:pt x="54" y="1901"/>
                    <a:pt x="402" y="2437"/>
                    <a:pt x="804" y="2437"/>
                  </a:cubicBezTo>
                  <a:cubicBezTo>
                    <a:pt x="1205" y="2437"/>
                    <a:pt x="1526" y="1875"/>
                    <a:pt x="1499" y="1205"/>
                  </a:cubicBezTo>
                  <a:cubicBezTo>
                    <a:pt x="1473" y="536"/>
                    <a:pt x="1125" y="1"/>
                    <a:pt x="723"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6660;p43"/>
            <p:cNvSpPr/>
            <p:nvPr/>
          </p:nvSpPr>
          <p:spPr>
            <a:xfrm>
              <a:off x="7748550" y="4872950"/>
              <a:ext cx="37500" cy="61575"/>
            </a:xfrm>
            <a:custGeom>
              <a:avLst/>
              <a:gdLst/>
              <a:ahLst/>
              <a:cxnLst/>
              <a:rect l="l" t="t" r="r" b="b"/>
              <a:pathLst>
                <a:path w="1500" h="2463" extrusionOk="0">
                  <a:moveTo>
                    <a:pt x="696" y="0"/>
                  </a:moveTo>
                  <a:cubicBezTo>
                    <a:pt x="295" y="0"/>
                    <a:pt x="1" y="589"/>
                    <a:pt x="1" y="1258"/>
                  </a:cubicBezTo>
                  <a:cubicBezTo>
                    <a:pt x="27" y="1927"/>
                    <a:pt x="375" y="2463"/>
                    <a:pt x="777" y="2463"/>
                  </a:cubicBezTo>
                  <a:cubicBezTo>
                    <a:pt x="1178" y="2463"/>
                    <a:pt x="1499" y="1874"/>
                    <a:pt x="1473" y="1205"/>
                  </a:cubicBezTo>
                  <a:cubicBezTo>
                    <a:pt x="1446" y="535"/>
                    <a:pt x="1098" y="0"/>
                    <a:pt x="696"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6661;p43"/>
            <p:cNvSpPr/>
            <p:nvPr/>
          </p:nvSpPr>
          <p:spPr>
            <a:xfrm>
              <a:off x="8019550" y="4802175"/>
              <a:ext cx="74300" cy="43050"/>
            </a:xfrm>
            <a:custGeom>
              <a:avLst/>
              <a:gdLst/>
              <a:ahLst/>
              <a:cxnLst/>
              <a:rect l="l" t="t" r="r" b="b"/>
              <a:pathLst>
                <a:path w="2972" h="1722" extrusionOk="0">
                  <a:moveTo>
                    <a:pt x="856" y="1"/>
                  </a:moveTo>
                  <a:cubicBezTo>
                    <a:pt x="490" y="1"/>
                    <a:pt x="212" y="113"/>
                    <a:pt x="135" y="315"/>
                  </a:cubicBezTo>
                  <a:cubicBezTo>
                    <a:pt x="1" y="690"/>
                    <a:pt x="509" y="1225"/>
                    <a:pt x="1232" y="1520"/>
                  </a:cubicBezTo>
                  <a:cubicBezTo>
                    <a:pt x="1555" y="1658"/>
                    <a:pt x="1873" y="1722"/>
                    <a:pt x="2141" y="1722"/>
                  </a:cubicBezTo>
                  <a:cubicBezTo>
                    <a:pt x="2495" y="1722"/>
                    <a:pt x="2762" y="1610"/>
                    <a:pt x="2838" y="1412"/>
                  </a:cubicBezTo>
                  <a:cubicBezTo>
                    <a:pt x="2972" y="1038"/>
                    <a:pt x="2463" y="502"/>
                    <a:pt x="1740" y="181"/>
                  </a:cubicBezTo>
                  <a:cubicBezTo>
                    <a:pt x="1427" y="58"/>
                    <a:pt x="1119" y="1"/>
                    <a:pt x="856"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6662;p43"/>
            <p:cNvSpPr/>
            <p:nvPr/>
          </p:nvSpPr>
          <p:spPr>
            <a:xfrm>
              <a:off x="7732500" y="4800150"/>
              <a:ext cx="75625" cy="40150"/>
            </a:xfrm>
            <a:custGeom>
              <a:avLst/>
              <a:gdLst/>
              <a:ahLst/>
              <a:cxnLst/>
              <a:rect l="l" t="t" r="r" b="b"/>
              <a:pathLst>
                <a:path w="3025" h="1606" extrusionOk="0">
                  <a:moveTo>
                    <a:pt x="2033" y="0"/>
                  </a:moveTo>
                  <a:cubicBezTo>
                    <a:pt x="1814" y="0"/>
                    <a:pt x="1568" y="33"/>
                    <a:pt x="1312" y="102"/>
                  </a:cubicBezTo>
                  <a:cubicBezTo>
                    <a:pt x="536" y="343"/>
                    <a:pt x="0" y="851"/>
                    <a:pt x="107" y="1226"/>
                  </a:cubicBezTo>
                  <a:cubicBezTo>
                    <a:pt x="181" y="1467"/>
                    <a:pt x="551" y="1605"/>
                    <a:pt x="1029" y="1605"/>
                  </a:cubicBezTo>
                  <a:cubicBezTo>
                    <a:pt x="1241" y="1605"/>
                    <a:pt x="1475" y="1578"/>
                    <a:pt x="1713" y="1520"/>
                  </a:cubicBezTo>
                  <a:cubicBezTo>
                    <a:pt x="2489" y="1279"/>
                    <a:pt x="3025" y="771"/>
                    <a:pt x="2918" y="423"/>
                  </a:cubicBezTo>
                  <a:cubicBezTo>
                    <a:pt x="2845" y="150"/>
                    <a:pt x="2499" y="0"/>
                    <a:pt x="2033"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6663;p43"/>
            <p:cNvSpPr/>
            <p:nvPr/>
          </p:nvSpPr>
          <p:spPr>
            <a:xfrm>
              <a:off x="8049675" y="4940650"/>
              <a:ext cx="56225" cy="55000"/>
            </a:xfrm>
            <a:custGeom>
              <a:avLst/>
              <a:gdLst/>
              <a:ahLst/>
              <a:cxnLst/>
              <a:rect l="l" t="t" r="r" b="b"/>
              <a:pathLst>
                <a:path w="2249" h="2200" extrusionOk="0">
                  <a:moveTo>
                    <a:pt x="1031" y="1"/>
                  </a:moveTo>
                  <a:cubicBezTo>
                    <a:pt x="888" y="1"/>
                    <a:pt x="758" y="45"/>
                    <a:pt x="643" y="102"/>
                  </a:cubicBezTo>
                  <a:cubicBezTo>
                    <a:pt x="535" y="183"/>
                    <a:pt x="455" y="210"/>
                    <a:pt x="402" y="290"/>
                  </a:cubicBezTo>
                  <a:cubicBezTo>
                    <a:pt x="161" y="424"/>
                    <a:pt x="27" y="745"/>
                    <a:pt x="27" y="1012"/>
                  </a:cubicBezTo>
                  <a:cubicBezTo>
                    <a:pt x="0" y="1307"/>
                    <a:pt x="80" y="1575"/>
                    <a:pt x="295" y="1815"/>
                  </a:cubicBezTo>
                  <a:cubicBezTo>
                    <a:pt x="455" y="2056"/>
                    <a:pt x="723" y="2163"/>
                    <a:pt x="1017" y="2190"/>
                  </a:cubicBezTo>
                  <a:cubicBezTo>
                    <a:pt x="1068" y="2196"/>
                    <a:pt x="1118" y="2200"/>
                    <a:pt x="1168" y="2200"/>
                  </a:cubicBezTo>
                  <a:cubicBezTo>
                    <a:pt x="1329" y="2200"/>
                    <a:pt x="1483" y="2165"/>
                    <a:pt x="1606" y="2083"/>
                  </a:cubicBezTo>
                  <a:cubicBezTo>
                    <a:pt x="1660" y="2030"/>
                    <a:pt x="1767" y="1976"/>
                    <a:pt x="1847" y="1923"/>
                  </a:cubicBezTo>
                  <a:cubicBezTo>
                    <a:pt x="2061" y="1789"/>
                    <a:pt x="2195" y="1441"/>
                    <a:pt x="2195" y="1173"/>
                  </a:cubicBezTo>
                  <a:cubicBezTo>
                    <a:pt x="2248" y="879"/>
                    <a:pt x="2141" y="611"/>
                    <a:pt x="1927" y="370"/>
                  </a:cubicBezTo>
                  <a:cubicBezTo>
                    <a:pt x="1767" y="156"/>
                    <a:pt x="1499" y="49"/>
                    <a:pt x="1205" y="22"/>
                  </a:cubicBezTo>
                  <a:cubicBezTo>
                    <a:pt x="1145" y="7"/>
                    <a:pt x="1087" y="1"/>
                    <a:pt x="1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6664;p43"/>
            <p:cNvSpPr/>
            <p:nvPr/>
          </p:nvSpPr>
          <p:spPr>
            <a:xfrm>
              <a:off x="7701700" y="4923925"/>
              <a:ext cx="56250" cy="55000"/>
            </a:xfrm>
            <a:custGeom>
              <a:avLst/>
              <a:gdLst/>
              <a:ahLst/>
              <a:cxnLst/>
              <a:rect l="l" t="t" r="r" b="b"/>
              <a:pathLst>
                <a:path w="2250" h="2200" extrusionOk="0">
                  <a:moveTo>
                    <a:pt x="1032" y="0"/>
                  </a:moveTo>
                  <a:cubicBezTo>
                    <a:pt x="889" y="0"/>
                    <a:pt x="759" y="44"/>
                    <a:pt x="643" y="102"/>
                  </a:cubicBezTo>
                  <a:cubicBezTo>
                    <a:pt x="536" y="183"/>
                    <a:pt x="456" y="209"/>
                    <a:pt x="402" y="290"/>
                  </a:cubicBezTo>
                  <a:cubicBezTo>
                    <a:pt x="162" y="424"/>
                    <a:pt x="28" y="745"/>
                    <a:pt x="28" y="1012"/>
                  </a:cubicBezTo>
                  <a:cubicBezTo>
                    <a:pt x="1" y="1307"/>
                    <a:pt x="81" y="1574"/>
                    <a:pt x="295" y="1815"/>
                  </a:cubicBezTo>
                  <a:cubicBezTo>
                    <a:pt x="456" y="2056"/>
                    <a:pt x="724" y="2163"/>
                    <a:pt x="1045" y="2190"/>
                  </a:cubicBezTo>
                  <a:cubicBezTo>
                    <a:pt x="1089" y="2196"/>
                    <a:pt x="1135" y="2200"/>
                    <a:pt x="1181" y="2200"/>
                  </a:cubicBezTo>
                  <a:cubicBezTo>
                    <a:pt x="1330" y="2200"/>
                    <a:pt x="1484" y="2165"/>
                    <a:pt x="1607" y="2083"/>
                  </a:cubicBezTo>
                  <a:cubicBezTo>
                    <a:pt x="1660" y="2029"/>
                    <a:pt x="1768" y="1976"/>
                    <a:pt x="1848" y="1922"/>
                  </a:cubicBezTo>
                  <a:cubicBezTo>
                    <a:pt x="2062" y="1789"/>
                    <a:pt x="2196" y="1441"/>
                    <a:pt x="2196" y="1173"/>
                  </a:cubicBezTo>
                  <a:cubicBezTo>
                    <a:pt x="2249" y="879"/>
                    <a:pt x="2142" y="611"/>
                    <a:pt x="1928" y="370"/>
                  </a:cubicBezTo>
                  <a:cubicBezTo>
                    <a:pt x="1768" y="156"/>
                    <a:pt x="1500" y="49"/>
                    <a:pt x="1205" y="22"/>
                  </a:cubicBezTo>
                  <a:cubicBezTo>
                    <a:pt x="1146" y="7"/>
                    <a:pt x="1088" y="0"/>
                    <a:pt x="1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barn(inVertical)">
                                      <p:cBhvr>
                                        <p:cTn id="12" dur="500"/>
                                        <p:tgtEl>
                                          <p:spTgt spid="130"/>
                                        </p:tgtEl>
                                      </p:cBhvr>
                                    </p:animEffect>
                                  </p:childTnLst>
                                </p:cTn>
                              </p:par>
                              <p:par>
                                <p:cTn id="13" presetID="16" presetClass="entr" presetSubtype="21" fill="hold" nodeType="withEffect">
                                  <p:stCondLst>
                                    <p:cond delay="0"/>
                                  </p:stCondLst>
                                  <p:childTnLst>
                                    <p:set>
                                      <p:cBhvr>
                                        <p:cTn id="14" dur="1" fill="hold">
                                          <p:stCondLst>
                                            <p:cond delay="0"/>
                                          </p:stCondLst>
                                        </p:cTn>
                                        <p:tgtEl>
                                          <p:spTgt spid="131"/>
                                        </p:tgtEl>
                                        <p:attrNameLst>
                                          <p:attrName>style.visibility</p:attrName>
                                        </p:attrNameLst>
                                      </p:cBhvr>
                                      <p:to>
                                        <p:strVal val="visible"/>
                                      </p:to>
                                    </p:set>
                                    <p:animEffect transition="in" filter="barn(inVertical)">
                                      <p:cBhvr>
                                        <p:cTn id="15" dur="500"/>
                                        <p:tgtEl>
                                          <p:spTgt spid="131"/>
                                        </p:tgtEl>
                                      </p:cBhvr>
                                    </p:animEffect>
                                  </p:childTnLst>
                                </p:cTn>
                              </p:par>
                              <p:par>
                                <p:cTn id="16" presetID="16" presetClass="entr" presetSubtype="21" fill="hold" nodeType="withEffect">
                                  <p:stCondLst>
                                    <p:cond delay="0"/>
                                  </p:stCondLst>
                                  <p:childTnLst>
                                    <p:set>
                                      <p:cBhvr>
                                        <p:cTn id="17" dur="1" fill="hold">
                                          <p:stCondLst>
                                            <p:cond delay="0"/>
                                          </p:stCondLst>
                                        </p:cTn>
                                        <p:tgtEl>
                                          <p:spTgt spid="132"/>
                                        </p:tgtEl>
                                        <p:attrNameLst>
                                          <p:attrName>style.visibility</p:attrName>
                                        </p:attrNameLst>
                                      </p:cBhvr>
                                      <p:to>
                                        <p:strVal val="visible"/>
                                      </p:to>
                                    </p:set>
                                    <p:animEffect transition="in" filter="barn(inVertical)">
                                      <p:cBhvr>
                                        <p:cTn id="18" dur="500"/>
                                        <p:tgtEl>
                                          <p:spTgt spid="13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3"/>
                                        </p:tgtEl>
                                        <p:attrNameLst>
                                          <p:attrName>style.visibility</p:attrName>
                                        </p:attrNameLst>
                                      </p:cBhvr>
                                      <p:to>
                                        <p:strVal val="visible"/>
                                      </p:to>
                                    </p:set>
                                    <p:animEffect transition="in" filter="barn(inVertical)">
                                      <p:cBhvr>
                                        <p:cTn id="21" dur="500"/>
                                        <p:tgtEl>
                                          <p:spTgt spid="133"/>
                                        </p:tgtEl>
                                      </p:cBhvr>
                                    </p:animEffect>
                                  </p:childTnLst>
                                </p:cTn>
                              </p:par>
                              <p:par>
                                <p:cTn id="22" presetID="16" presetClass="entr" presetSubtype="21" fill="hold" nodeType="withEffect">
                                  <p:stCondLst>
                                    <p:cond delay="0"/>
                                  </p:stCondLst>
                                  <p:childTnLst>
                                    <p:set>
                                      <p:cBhvr>
                                        <p:cTn id="23" dur="1" fill="hold">
                                          <p:stCondLst>
                                            <p:cond delay="0"/>
                                          </p:stCondLst>
                                        </p:cTn>
                                        <p:tgtEl>
                                          <p:spTgt spid="134"/>
                                        </p:tgtEl>
                                        <p:attrNameLst>
                                          <p:attrName>style.visibility</p:attrName>
                                        </p:attrNameLst>
                                      </p:cBhvr>
                                      <p:to>
                                        <p:strVal val="visible"/>
                                      </p:to>
                                    </p:set>
                                    <p:animEffect transition="in" filter="barn(inVertical)">
                                      <p:cBhvr>
                                        <p:cTn id="24" dur="500"/>
                                        <p:tgtEl>
                                          <p:spTgt spid="13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35"/>
                                        </p:tgtEl>
                                        <p:attrNameLst>
                                          <p:attrName>style.visibility</p:attrName>
                                        </p:attrNameLst>
                                      </p:cBhvr>
                                      <p:to>
                                        <p:strVal val="visible"/>
                                      </p:to>
                                    </p:set>
                                    <p:animEffect transition="in" filter="barn(inVertical)">
                                      <p:cBhvr>
                                        <p:cTn id="27" dur="500"/>
                                        <p:tgtEl>
                                          <p:spTgt spid="13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6"/>
                                        </p:tgtEl>
                                        <p:attrNameLst>
                                          <p:attrName>style.visibility</p:attrName>
                                        </p:attrNameLst>
                                      </p:cBhvr>
                                      <p:to>
                                        <p:strVal val="visible"/>
                                      </p:to>
                                    </p:set>
                                    <p:animEffect transition="in" filter="barn(inVertical)">
                                      <p:cBhvr>
                                        <p:cTn id="30" dur="500"/>
                                        <p:tgtEl>
                                          <p:spTgt spid="13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7"/>
                                        </p:tgtEl>
                                        <p:attrNameLst>
                                          <p:attrName>style.visibility</p:attrName>
                                        </p:attrNameLst>
                                      </p:cBhvr>
                                      <p:to>
                                        <p:strVal val="visible"/>
                                      </p:to>
                                    </p:set>
                                    <p:animEffect transition="in" filter="barn(inVertical)">
                                      <p:cBhvr>
                                        <p:cTn id="33" dur="500"/>
                                        <p:tgtEl>
                                          <p:spTgt spid="13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8"/>
                                        </p:tgtEl>
                                        <p:attrNameLst>
                                          <p:attrName>style.visibility</p:attrName>
                                        </p:attrNameLst>
                                      </p:cBhvr>
                                      <p:to>
                                        <p:strVal val="visible"/>
                                      </p:to>
                                    </p:set>
                                    <p:animEffect transition="in" filter="barn(inVertical)">
                                      <p:cBhvr>
                                        <p:cTn id="36" dur="500"/>
                                        <p:tgtEl>
                                          <p:spTgt spid="13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barn(inVertical)">
                                      <p:cBhvr>
                                        <p:cTn id="39" dur="500"/>
                                        <p:tgtEl>
                                          <p:spTgt spid="139"/>
                                        </p:tgtEl>
                                      </p:cBhvr>
                                    </p:animEffect>
                                  </p:childTnLst>
                                </p:cTn>
                              </p:par>
                              <p:par>
                                <p:cTn id="40" presetID="16" presetClass="entr" presetSubtype="21" fill="hold" nodeType="withEffect">
                                  <p:stCondLst>
                                    <p:cond delay="0"/>
                                  </p:stCondLst>
                                  <p:childTnLst>
                                    <p:set>
                                      <p:cBhvr>
                                        <p:cTn id="41" dur="1" fill="hold">
                                          <p:stCondLst>
                                            <p:cond delay="0"/>
                                          </p:stCondLst>
                                        </p:cTn>
                                        <p:tgtEl>
                                          <p:spTgt spid="140"/>
                                        </p:tgtEl>
                                        <p:attrNameLst>
                                          <p:attrName>style.visibility</p:attrName>
                                        </p:attrNameLst>
                                      </p:cBhvr>
                                      <p:to>
                                        <p:strVal val="visible"/>
                                      </p:to>
                                    </p:set>
                                    <p:animEffect transition="in" filter="barn(inVertical)">
                                      <p:cBhvr>
                                        <p:cTn id="42" dur="500"/>
                                        <p:tgtEl>
                                          <p:spTgt spid="140"/>
                                        </p:tgtEl>
                                      </p:cBhvr>
                                    </p:animEffect>
                                  </p:childTnLst>
                                </p:cTn>
                              </p:par>
                              <p:par>
                                <p:cTn id="43" presetID="16" presetClass="entr" presetSubtype="21" fill="hold" nodeType="with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barn(inVertical)">
                                      <p:cBhvr>
                                        <p:cTn id="45" dur="500"/>
                                        <p:tgtEl>
                                          <p:spTgt spid="14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2"/>
                                        </p:tgtEl>
                                        <p:attrNameLst>
                                          <p:attrName>style.visibility</p:attrName>
                                        </p:attrNameLst>
                                      </p:cBhvr>
                                      <p:to>
                                        <p:strVal val="visible"/>
                                      </p:to>
                                    </p:set>
                                    <p:animEffect transition="in" filter="wipe(down)">
                                      <p:cBhvr>
                                        <p:cTn id="50" dur="500"/>
                                        <p:tgtEl>
                                          <p:spTgt spid="14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3"/>
                                        </p:tgtEl>
                                        <p:attrNameLst>
                                          <p:attrName>style.visibility</p:attrName>
                                        </p:attrNameLst>
                                      </p:cBhvr>
                                      <p:to>
                                        <p:strVal val="visible"/>
                                      </p:to>
                                    </p:set>
                                    <p:animEffect transition="in" filter="barn(inVertical)">
                                      <p:cBhvr>
                                        <p:cTn id="55" dur="500"/>
                                        <p:tgtEl>
                                          <p:spTgt spid="143"/>
                                        </p:tgtEl>
                                      </p:cBhvr>
                                    </p:animEffect>
                                  </p:childTnLst>
                                </p:cTn>
                              </p:par>
                              <p:par>
                                <p:cTn id="56" presetID="16" presetClass="entr" presetSubtype="21" fill="hold" nodeType="withEffect">
                                  <p:stCondLst>
                                    <p:cond delay="0"/>
                                  </p:stCondLst>
                                  <p:childTnLst>
                                    <p:set>
                                      <p:cBhvr>
                                        <p:cTn id="57" dur="1" fill="hold">
                                          <p:stCondLst>
                                            <p:cond delay="0"/>
                                          </p:stCondLst>
                                        </p:cTn>
                                        <p:tgtEl>
                                          <p:spTgt spid="144"/>
                                        </p:tgtEl>
                                        <p:attrNameLst>
                                          <p:attrName>style.visibility</p:attrName>
                                        </p:attrNameLst>
                                      </p:cBhvr>
                                      <p:to>
                                        <p:strVal val="visible"/>
                                      </p:to>
                                    </p:set>
                                    <p:animEffect transition="in" filter="barn(inVertical)">
                                      <p:cBhvr>
                                        <p:cTn id="58" dur="500"/>
                                        <p:tgtEl>
                                          <p:spTgt spid="144"/>
                                        </p:tgtEl>
                                      </p:cBhvr>
                                    </p:animEffect>
                                  </p:childTnLst>
                                </p:cTn>
                              </p:par>
                              <p:par>
                                <p:cTn id="59" presetID="16" presetClass="entr" presetSubtype="21" fill="hold" nodeType="withEffect">
                                  <p:stCondLst>
                                    <p:cond delay="0"/>
                                  </p:stCondLst>
                                  <p:childTnLst>
                                    <p:set>
                                      <p:cBhvr>
                                        <p:cTn id="60" dur="1" fill="hold">
                                          <p:stCondLst>
                                            <p:cond delay="0"/>
                                          </p:stCondLst>
                                        </p:cTn>
                                        <p:tgtEl>
                                          <p:spTgt spid="145"/>
                                        </p:tgtEl>
                                        <p:attrNameLst>
                                          <p:attrName>style.visibility</p:attrName>
                                        </p:attrNameLst>
                                      </p:cBhvr>
                                      <p:to>
                                        <p:strVal val="visible"/>
                                      </p:to>
                                    </p:set>
                                    <p:animEffect transition="in" filter="barn(inVertical)">
                                      <p:cBhvr>
                                        <p:cTn id="61" dur="500"/>
                                        <p:tgtEl>
                                          <p:spTgt spid="145"/>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46"/>
                                        </p:tgtEl>
                                        <p:attrNameLst>
                                          <p:attrName>style.visibility</p:attrName>
                                        </p:attrNameLst>
                                      </p:cBhvr>
                                      <p:to>
                                        <p:strVal val="visible"/>
                                      </p:to>
                                    </p:set>
                                    <p:animEffect transition="in" filter="barn(inVertical)">
                                      <p:cBhvr>
                                        <p:cTn id="64" dur="500"/>
                                        <p:tgtEl>
                                          <p:spTgt spid="146"/>
                                        </p:tgtEl>
                                      </p:cBhvr>
                                    </p:animEffect>
                                  </p:childTnLst>
                                </p:cTn>
                              </p:par>
                              <p:par>
                                <p:cTn id="65" presetID="16" presetClass="entr" presetSubtype="21" fill="hold" nodeType="withEffect">
                                  <p:stCondLst>
                                    <p:cond delay="0"/>
                                  </p:stCondLst>
                                  <p:childTnLst>
                                    <p:set>
                                      <p:cBhvr>
                                        <p:cTn id="66" dur="1" fill="hold">
                                          <p:stCondLst>
                                            <p:cond delay="0"/>
                                          </p:stCondLst>
                                        </p:cTn>
                                        <p:tgtEl>
                                          <p:spTgt spid="147"/>
                                        </p:tgtEl>
                                        <p:attrNameLst>
                                          <p:attrName>style.visibility</p:attrName>
                                        </p:attrNameLst>
                                      </p:cBhvr>
                                      <p:to>
                                        <p:strVal val="visible"/>
                                      </p:to>
                                    </p:set>
                                    <p:animEffect transition="in" filter="barn(inVertical)">
                                      <p:cBhvr>
                                        <p:cTn id="67" dur="500"/>
                                        <p:tgtEl>
                                          <p:spTgt spid="147"/>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48"/>
                                        </p:tgtEl>
                                        <p:attrNameLst>
                                          <p:attrName>style.visibility</p:attrName>
                                        </p:attrNameLst>
                                      </p:cBhvr>
                                      <p:to>
                                        <p:strVal val="visible"/>
                                      </p:to>
                                    </p:set>
                                    <p:animEffect transition="in" filter="barn(inVertical)">
                                      <p:cBhvr>
                                        <p:cTn id="70" dur="500"/>
                                        <p:tgtEl>
                                          <p:spTgt spid="148"/>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49"/>
                                        </p:tgtEl>
                                        <p:attrNameLst>
                                          <p:attrName>style.visibility</p:attrName>
                                        </p:attrNameLst>
                                      </p:cBhvr>
                                      <p:to>
                                        <p:strVal val="visible"/>
                                      </p:to>
                                    </p:set>
                                    <p:animEffect transition="in" filter="barn(inVertical)">
                                      <p:cBhvr>
                                        <p:cTn id="73" dur="500"/>
                                        <p:tgtEl>
                                          <p:spTgt spid="149"/>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50"/>
                                        </p:tgtEl>
                                        <p:attrNameLst>
                                          <p:attrName>style.visibility</p:attrName>
                                        </p:attrNameLst>
                                      </p:cBhvr>
                                      <p:to>
                                        <p:strVal val="visible"/>
                                      </p:to>
                                    </p:set>
                                    <p:animEffect transition="in" filter="barn(inVertical)">
                                      <p:cBhvr>
                                        <p:cTn id="76" dur="500"/>
                                        <p:tgtEl>
                                          <p:spTgt spid="150"/>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151"/>
                                        </p:tgtEl>
                                        <p:attrNameLst>
                                          <p:attrName>style.visibility</p:attrName>
                                        </p:attrNameLst>
                                      </p:cBhvr>
                                      <p:to>
                                        <p:strVal val="visible"/>
                                      </p:to>
                                    </p:set>
                                    <p:animEffect transition="in" filter="barn(inVertical)">
                                      <p:cBhvr>
                                        <p:cTn id="79" dur="500"/>
                                        <p:tgtEl>
                                          <p:spTgt spid="151"/>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152"/>
                                        </p:tgtEl>
                                        <p:attrNameLst>
                                          <p:attrName>style.visibility</p:attrName>
                                        </p:attrNameLst>
                                      </p:cBhvr>
                                      <p:to>
                                        <p:strVal val="visible"/>
                                      </p:to>
                                    </p:set>
                                    <p:animEffect transition="in" filter="barn(inVertical)">
                                      <p:cBhvr>
                                        <p:cTn id="82" dur="500"/>
                                        <p:tgtEl>
                                          <p:spTgt spid="152"/>
                                        </p:tgtEl>
                                      </p:cBhvr>
                                    </p:animEffect>
                                  </p:childTnLst>
                                </p:cTn>
                              </p:par>
                              <p:par>
                                <p:cTn id="83" presetID="16" presetClass="entr" presetSubtype="21" fill="hold" nodeType="withEffect">
                                  <p:stCondLst>
                                    <p:cond delay="0"/>
                                  </p:stCondLst>
                                  <p:childTnLst>
                                    <p:set>
                                      <p:cBhvr>
                                        <p:cTn id="84" dur="1" fill="hold">
                                          <p:stCondLst>
                                            <p:cond delay="0"/>
                                          </p:stCondLst>
                                        </p:cTn>
                                        <p:tgtEl>
                                          <p:spTgt spid="153"/>
                                        </p:tgtEl>
                                        <p:attrNameLst>
                                          <p:attrName>style.visibility</p:attrName>
                                        </p:attrNameLst>
                                      </p:cBhvr>
                                      <p:to>
                                        <p:strVal val="visible"/>
                                      </p:to>
                                    </p:set>
                                    <p:animEffect transition="in" filter="barn(inVertical)">
                                      <p:cBhvr>
                                        <p:cTn id="85" dur="500"/>
                                        <p:tgtEl>
                                          <p:spTgt spid="153"/>
                                        </p:tgtEl>
                                      </p:cBhvr>
                                    </p:animEffect>
                                  </p:childTnLst>
                                </p:cTn>
                              </p:par>
                              <p:par>
                                <p:cTn id="86" presetID="16" presetClass="entr" presetSubtype="21" fill="hold" nodeType="withEffect">
                                  <p:stCondLst>
                                    <p:cond delay="0"/>
                                  </p:stCondLst>
                                  <p:childTnLst>
                                    <p:set>
                                      <p:cBhvr>
                                        <p:cTn id="87" dur="1" fill="hold">
                                          <p:stCondLst>
                                            <p:cond delay="0"/>
                                          </p:stCondLst>
                                        </p:cTn>
                                        <p:tgtEl>
                                          <p:spTgt spid="154"/>
                                        </p:tgtEl>
                                        <p:attrNameLst>
                                          <p:attrName>style.visibility</p:attrName>
                                        </p:attrNameLst>
                                      </p:cBhvr>
                                      <p:to>
                                        <p:strVal val="visible"/>
                                      </p:to>
                                    </p:set>
                                    <p:animEffect transition="in" filter="barn(inVertical)">
                                      <p:cBhvr>
                                        <p:cTn id="88" dur="500"/>
                                        <p:tgtEl>
                                          <p:spTgt spid="15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155"/>
                                        </p:tgtEl>
                                        <p:attrNameLst>
                                          <p:attrName>style.visibility</p:attrName>
                                        </p:attrNameLst>
                                      </p:cBhvr>
                                      <p:to>
                                        <p:strVal val="visible"/>
                                      </p:to>
                                    </p:set>
                                    <p:animEffect transition="in" filter="wipe(down)">
                                      <p:cBhvr>
                                        <p:cTn id="93" dur="500"/>
                                        <p:tgtEl>
                                          <p:spTgt spid="155"/>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156"/>
                                        </p:tgtEl>
                                        <p:attrNameLst>
                                          <p:attrName>style.visibility</p:attrName>
                                        </p:attrNameLst>
                                      </p:cBhvr>
                                      <p:to>
                                        <p:strVal val="visible"/>
                                      </p:to>
                                    </p:set>
                                    <p:animEffect transition="in" filter="barn(inVertical)">
                                      <p:cBhvr>
                                        <p:cTn id="98" dur="500"/>
                                        <p:tgtEl>
                                          <p:spTgt spid="156"/>
                                        </p:tgtEl>
                                      </p:cBhvr>
                                    </p:animEffect>
                                  </p:childTnLst>
                                </p:cTn>
                              </p:par>
                              <p:par>
                                <p:cTn id="99" presetID="16" presetClass="entr" presetSubtype="21" fill="hold" nodeType="withEffect">
                                  <p:stCondLst>
                                    <p:cond delay="0"/>
                                  </p:stCondLst>
                                  <p:childTnLst>
                                    <p:set>
                                      <p:cBhvr>
                                        <p:cTn id="100" dur="1" fill="hold">
                                          <p:stCondLst>
                                            <p:cond delay="0"/>
                                          </p:stCondLst>
                                        </p:cTn>
                                        <p:tgtEl>
                                          <p:spTgt spid="157"/>
                                        </p:tgtEl>
                                        <p:attrNameLst>
                                          <p:attrName>style.visibility</p:attrName>
                                        </p:attrNameLst>
                                      </p:cBhvr>
                                      <p:to>
                                        <p:strVal val="visible"/>
                                      </p:to>
                                    </p:set>
                                    <p:animEffect transition="in" filter="barn(inVertical)">
                                      <p:cBhvr>
                                        <p:cTn id="101" dur="500"/>
                                        <p:tgtEl>
                                          <p:spTgt spid="157"/>
                                        </p:tgtEl>
                                      </p:cBhvr>
                                    </p:animEffect>
                                  </p:childTnLst>
                                </p:cTn>
                              </p:par>
                              <p:par>
                                <p:cTn id="102" presetID="16" presetClass="entr" presetSubtype="21" fill="hold" nodeType="withEffect">
                                  <p:stCondLst>
                                    <p:cond delay="0"/>
                                  </p:stCondLst>
                                  <p:childTnLst>
                                    <p:set>
                                      <p:cBhvr>
                                        <p:cTn id="103" dur="1" fill="hold">
                                          <p:stCondLst>
                                            <p:cond delay="0"/>
                                          </p:stCondLst>
                                        </p:cTn>
                                        <p:tgtEl>
                                          <p:spTgt spid="158"/>
                                        </p:tgtEl>
                                        <p:attrNameLst>
                                          <p:attrName>style.visibility</p:attrName>
                                        </p:attrNameLst>
                                      </p:cBhvr>
                                      <p:to>
                                        <p:strVal val="visible"/>
                                      </p:to>
                                    </p:set>
                                    <p:animEffect transition="in" filter="barn(inVertical)">
                                      <p:cBhvr>
                                        <p:cTn id="104" dur="500"/>
                                        <p:tgtEl>
                                          <p:spTgt spid="158"/>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159"/>
                                        </p:tgtEl>
                                        <p:attrNameLst>
                                          <p:attrName>style.visibility</p:attrName>
                                        </p:attrNameLst>
                                      </p:cBhvr>
                                      <p:to>
                                        <p:strVal val="visible"/>
                                      </p:to>
                                    </p:set>
                                    <p:animEffect transition="in" filter="barn(inVertical)">
                                      <p:cBhvr>
                                        <p:cTn id="107" dur="500"/>
                                        <p:tgtEl>
                                          <p:spTgt spid="159"/>
                                        </p:tgtEl>
                                      </p:cBhvr>
                                    </p:animEffect>
                                  </p:childTnLst>
                                </p:cTn>
                              </p:par>
                              <p:par>
                                <p:cTn id="108" presetID="16" presetClass="entr" presetSubtype="21" fill="hold" nodeType="withEffect">
                                  <p:stCondLst>
                                    <p:cond delay="0"/>
                                  </p:stCondLst>
                                  <p:childTnLst>
                                    <p:set>
                                      <p:cBhvr>
                                        <p:cTn id="109" dur="1" fill="hold">
                                          <p:stCondLst>
                                            <p:cond delay="0"/>
                                          </p:stCondLst>
                                        </p:cTn>
                                        <p:tgtEl>
                                          <p:spTgt spid="160"/>
                                        </p:tgtEl>
                                        <p:attrNameLst>
                                          <p:attrName>style.visibility</p:attrName>
                                        </p:attrNameLst>
                                      </p:cBhvr>
                                      <p:to>
                                        <p:strVal val="visible"/>
                                      </p:to>
                                    </p:set>
                                    <p:animEffect transition="in" filter="barn(inVertical)">
                                      <p:cBhvr>
                                        <p:cTn id="110" dur="500"/>
                                        <p:tgtEl>
                                          <p:spTgt spid="160"/>
                                        </p:tgtEl>
                                      </p:cBhvr>
                                    </p:animEffect>
                                  </p:childTnLst>
                                </p:cTn>
                              </p:par>
                              <p:par>
                                <p:cTn id="111" presetID="16" presetClass="entr" presetSubtype="21" fill="hold" grpId="0" nodeType="withEffect">
                                  <p:stCondLst>
                                    <p:cond delay="0"/>
                                  </p:stCondLst>
                                  <p:childTnLst>
                                    <p:set>
                                      <p:cBhvr>
                                        <p:cTn id="112" dur="1" fill="hold">
                                          <p:stCondLst>
                                            <p:cond delay="0"/>
                                          </p:stCondLst>
                                        </p:cTn>
                                        <p:tgtEl>
                                          <p:spTgt spid="161"/>
                                        </p:tgtEl>
                                        <p:attrNameLst>
                                          <p:attrName>style.visibility</p:attrName>
                                        </p:attrNameLst>
                                      </p:cBhvr>
                                      <p:to>
                                        <p:strVal val="visible"/>
                                      </p:to>
                                    </p:set>
                                    <p:animEffect transition="in" filter="barn(inVertical)">
                                      <p:cBhvr>
                                        <p:cTn id="113" dur="500"/>
                                        <p:tgtEl>
                                          <p:spTgt spid="161"/>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162"/>
                                        </p:tgtEl>
                                        <p:attrNameLst>
                                          <p:attrName>style.visibility</p:attrName>
                                        </p:attrNameLst>
                                      </p:cBhvr>
                                      <p:to>
                                        <p:strVal val="visible"/>
                                      </p:to>
                                    </p:set>
                                    <p:animEffect transition="in" filter="barn(inVertical)">
                                      <p:cBhvr>
                                        <p:cTn id="116" dur="500"/>
                                        <p:tgtEl>
                                          <p:spTgt spid="162"/>
                                        </p:tgtEl>
                                      </p:cBhvr>
                                    </p:animEffect>
                                  </p:childTnLst>
                                </p:cTn>
                              </p:par>
                              <p:par>
                                <p:cTn id="117" presetID="16" presetClass="entr" presetSubtype="21" fill="hold" grpId="0" nodeType="withEffect">
                                  <p:stCondLst>
                                    <p:cond delay="0"/>
                                  </p:stCondLst>
                                  <p:childTnLst>
                                    <p:set>
                                      <p:cBhvr>
                                        <p:cTn id="118" dur="1" fill="hold">
                                          <p:stCondLst>
                                            <p:cond delay="0"/>
                                          </p:stCondLst>
                                        </p:cTn>
                                        <p:tgtEl>
                                          <p:spTgt spid="163"/>
                                        </p:tgtEl>
                                        <p:attrNameLst>
                                          <p:attrName>style.visibility</p:attrName>
                                        </p:attrNameLst>
                                      </p:cBhvr>
                                      <p:to>
                                        <p:strVal val="visible"/>
                                      </p:to>
                                    </p:set>
                                    <p:animEffect transition="in" filter="barn(inVertical)">
                                      <p:cBhvr>
                                        <p:cTn id="119" dur="500"/>
                                        <p:tgtEl>
                                          <p:spTgt spid="163"/>
                                        </p:tgtEl>
                                      </p:cBhvr>
                                    </p:animEffect>
                                  </p:childTnLst>
                                </p:cTn>
                              </p:par>
                              <p:par>
                                <p:cTn id="120" presetID="16" presetClass="entr" presetSubtype="21" fill="hold" grpId="0" nodeType="withEffect">
                                  <p:stCondLst>
                                    <p:cond delay="0"/>
                                  </p:stCondLst>
                                  <p:childTnLst>
                                    <p:set>
                                      <p:cBhvr>
                                        <p:cTn id="121" dur="1" fill="hold">
                                          <p:stCondLst>
                                            <p:cond delay="0"/>
                                          </p:stCondLst>
                                        </p:cTn>
                                        <p:tgtEl>
                                          <p:spTgt spid="164"/>
                                        </p:tgtEl>
                                        <p:attrNameLst>
                                          <p:attrName>style.visibility</p:attrName>
                                        </p:attrNameLst>
                                      </p:cBhvr>
                                      <p:to>
                                        <p:strVal val="visible"/>
                                      </p:to>
                                    </p:set>
                                    <p:animEffect transition="in" filter="barn(inVertical)">
                                      <p:cBhvr>
                                        <p:cTn id="122" dur="500"/>
                                        <p:tgtEl>
                                          <p:spTgt spid="164"/>
                                        </p:tgtEl>
                                      </p:cBhvr>
                                    </p:animEffect>
                                  </p:childTnLst>
                                </p:cTn>
                              </p:par>
                              <p:par>
                                <p:cTn id="123" presetID="16" presetClass="entr" presetSubtype="21" fill="hold" grpId="0" nodeType="withEffect">
                                  <p:stCondLst>
                                    <p:cond delay="0"/>
                                  </p:stCondLst>
                                  <p:childTnLst>
                                    <p:set>
                                      <p:cBhvr>
                                        <p:cTn id="124" dur="1" fill="hold">
                                          <p:stCondLst>
                                            <p:cond delay="0"/>
                                          </p:stCondLst>
                                        </p:cTn>
                                        <p:tgtEl>
                                          <p:spTgt spid="165"/>
                                        </p:tgtEl>
                                        <p:attrNameLst>
                                          <p:attrName>style.visibility</p:attrName>
                                        </p:attrNameLst>
                                      </p:cBhvr>
                                      <p:to>
                                        <p:strVal val="visible"/>
                                      </p:to>
                                    </p:set>
                                    <p:animEffect transition="in" filter="barn(inVertical)">
                                      <p:cBhvr>
                                        <p:cTn id="125" dur="500"/>
                                        <p:tgtEl>
                                          <p:spTgt spid="165"/>
                                        </p:tgtEl>
                                      </p:cBhvr>
                                    </p:animEffect>
                                  </p:childTnLst>
                                </p:cTn>
                              </p:par>
                              <p:par>
                                <p:cTn id="126" presetID="16" presetClass="entr" presetSubtype="21" fill="hold" nodeType="withEffect">
                                  <p:stCondLst>
                                    <p:cond delay="0"/>
                                  </p:stCondLst>
                                  <p:childTnLst>
                                    <p:set>
                                      <p:cBhvr>
                                        <p:cTn id="127" dur="1" fill="hold">
                                          <p:stCondLst>
                                            <p:cond delay="0"/>
                                          </p:stCondLst>
                                        </p:cTn>
                                        <p:tgtEl>
                                          <p:spTgt spid="166"/>
                                        </p:tgtEl>
                                        <p:attrNameLst>
                                          <p:attrName>style.visibility</p:attrName>
                                        </p:attrNameLst>
                                      </p:cBhvr>
                                      <p:to>
                                        <p:strVal val="visible"/>
                                      </p:to>
                                    </p:set>
                                    <p:animEffect transition="in" filter="barn(inVertical)">
                                      <p:cBhvr>
                                        <p:cTn id="128" dur="500"/>
                                        <p:tgtEl>
                                          <p:spTgt spid="166"/>
                                        </p:tgtEl>
                                      </p:cBhvr>
                                    </p:animEffect>
                                  </p:childTnLst>
                                </p:cTn>
                              </p:par>
                              <p:par>
                                <p:cTn id="129" presetID="16" presetClass="entr" presetSubtype="21" fill="hold" nodeType="withEffect">
                                  <p:stCondLst>
                                    <p:cond delay="0"/>
                                  </p:stCondLst>
                                  <p:childTnLst>
                                    <p:set>
                                      <p:cBhvr>
                                        <p:cTn id="130" dur="1" fill="hold">
                                          <p:stCondLst>
                                            <p:cond delay="0"/>
                                          </p:stCondLst>
                                        </p:cTn>
                                        <p:tgtEl>
                                          <p:spTgt spid="167"/>
                                        </p:tgtEl>
                                        <p:attrNameLst>
                                          <p:attrName>style.visibility</p:attrName>
                                        </p:attrNameLst>
                                      </p:cBhvr>
                                      <p:to>
                                        <p:strVal val="visible"/>
                                      </p:to>
                                    </p:set>
                                    <p:animEffect transition="in" filter="barn(inVertical)">
                                      <p:cBhvr>
                                        <p:cTn id="131" dur="500"/>
                                        <p:tgtEl>
                                          <p:spTgt spid="167"/>
                                        </p:tgtEl>
                                      </p:cBhvr>
                                    </p:animEffect>
                                  </p:childTnLst>
                                </p:cTn>
                              </p:par>
                              <p:par>
                                <p:cTn id="132" presetID="10" presetClass="entr" presetSubtype="0" fill="hold" nodeType="withEffect">
                                  <p:stCondLst>
                                    <p:cond delay="0"/>
                                  </p:stCondLst>
                                  <p:childTnLst>
                                    <p:set>
                                      <p:cBhvr>
                                        <p:cTn id="133" dur="1" fill="hold">
                                          <p:stCondLst>
                                            <p:cond delay="0"/>
                                          </p:stCondLst>
                                        </p:cTn>
                                        <p:tgtEl>
                                          <p:spTgt spid="169"/>
                                        </p:tgtEl>
                                        <p:attrNameLst>
                                          <p:attrName>style.visibility</p:attrName>
                                        </p:attrNameLst>
                                      </p:cBhvr>
                                      <p:to>
                                        <p:strVal val="visible"/>
                                      </p:to>
                                    </p:set>
                                    <p:animEffect transition="in" filter="fade">
                                      <p:cBhvr>
                                        <p:cTn id="134" dur="500"/>
                                        <p:tgtEl>
                                          <p:spTgt spid="169"/>
                                        </p:tgtEl>
                                      </p:cBhvr>
                                    </p:animEffect>
                                  </p:childTnLst>
                                </p:cTn>
                              </p:par>
                              <p:par>
                                <p:cTn id="135" presetID="10" presetClass="entr" presetSubtype="0" fill="hold" nodeType="withEffect">
                                  <p:stCondLst>
                                    <p:cond delay="0"/>
                                  </p:stCondLst>
                                  <p:childTnLst>
                                    <p:set>
                                      <p:cBhvr>
                                        <p:cTn id="136" dur="1" fill="hold">
                                          <p:stCondLst>
                                            <p:cond delay="0"/>
                                          </p:stCondLst>
                                        </p:cTn>
                                        <p:tgtEl>
                                          <p:spTgt spid="256"/>
                                        </p:tgtEl>
                                        <p:attrNameLst>
                                          <p:attrName>style.visibility</p:attrName>
                                        </p:attrNameLst>
                                      </p:cBhvr>
                                      <p:to>
                                        <p:strVal val="visible"/>
                                      </p:to>
                                    </p:set>
                                    <p:animEffect transition="in" filter="fade">
                                      <p:cBhvr>
                                        <p:cTn id="137" dur="500"/>
                                        <p:tgtEl>
                                          <p:spTgt spid="256"/>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168"/>
                                        </p:tgtEl>
                                        <p:attrNameLst>
                                          <p:attrName>style.visibility</p:attrName>
                                        </p:attrNameLst>
                                      </p:cBhvr>
                                      <p:to>
                                        <p:strVal val="visible"/>
                                      </p:to>
                                    </p:set>
                                    <p:animEffect transition="in" filter="wipe(down)">
                                      <p:cBhvr>
                                        <p:cTn id="142"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3" grpId="0"/>
      <p:bldP spid="135" grpId="0"/>
      <p:bldP spid="136" grpId="0"/>
      <p:bldP spid="137" grpId="0"/>
      <p:bldP spid="138" grpId="0"/>
      <p:bldP spid="139" grpId="0"/>
      <p:bldP spid="142" grpId="0"/>
      <p:bldP spid="143" grpId="0"/>
      <p:bldP spid="146" grpId="0"/>
      <p:bldP spid="148" grpId="0"/>
      <p:bldP spid="149" grpId="0"/>
      <p:bldP spid="150" grpId="0"/>
      <p:bldP spid="151" grpId="0"/>
      <p:bldP spid="152" grpId="0"/>
      <p:bldP spid="155" grpId="0"/>
      <p:bldP spid="156" grpId="0"/>
      <p:bldP spid="159" grpId="0"/>
      <p:bldP spid="161" grpId="0"/>
      <p:bldP spid="162" grpId="0"/>
      <p:bldP spid="163" grpId="0"/>
      <p:bldP spid="164" grpId="0"/>
      <p:bldP spid="165" grpId="0"/>
      <p:bldP spid="1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00"/>
        <p:cNvGrpSpPr/>
        <p:nvPr/>
      </p:nvGrpSpPr>
      <p:grpSpPr>
        <a:xfrm>
          <a:off x="0" y="0"/>
          <a:ext cx="0" cy="0"/>
          <a:chOff x="0" y="0"/>
          <a:chExt cx="0" cy="0"/>
        </a:xfrm>
      </p:grpSpPr>
      <p:grpSp>
        <p:nvGrpSpPr>
          <p:cNvPr id="40" name="Google Shape;6578;p43"/>
          <p:cNvGrpSpPr/>
          <p:nvPr/>
        </p:nvGrpSpPr>
        <p:grpSpPr>
          <a:xfrm>
            <a:off x="8043910" y="3091801"/>
            <a:ext cx="824220" cy="1034836"/>
            <a:chOff x="7579250" y="4405875"/>
            <a:chExt cx="916750" cy="1110800"/>
          </a:xfrm>
        </p:grpSpPr>
        <p:sp>
          <p:nvSpPr>
            <p:cNvPr id="41" name="Google Shape;6579;p43"/>
            <p:cNvSpPr/>
            <p:nvPr/>
          </p:nvSpPr>
          <p:spPr>
            <a:xfrm>
              <a:off x="7579250" y="4405875"/>
              <a:ext cx="916750" cy="1110800"/>
            </a:xfrm>
            <a:custGeom>
              <a:avLst/>
              <a:gdLst/>
              <a:ahLst/>
              <a:cxnLst/>
              <a:rect l="l" t="t" r="r" b="b"/>
              <a:pathLst>
                <a:path w="36670" h="44432" extrusionOk="0">
                  <a:moveTo>
                    <a:pt x="19326" y="1"/>
                  </a:moveTo>
                  <a:cubicBezTo>
                    <a:pt x="16944" y="1"/>
                    <a:pt x="15043" y="1928"/>
                    <a:pt x="15043" y="4283"/>
                  </a:cubicBezTo>
                  <a:cubicBezTo>
                    <a:pt x="15043" y="4738"/>
                    <a:pt x="15097" y="5220"/>
                    <a:pt x="15257" y="5675"/>
                  </a:cubicBezTo>
                  <a:cubicBezTo>
                    <a:pt x="15231" y="5755"/>
                    <a:pt x="15231" y="5809"/>
                    <a:pt x="15204" y="5836"/>
                  </a:cubicBezTo>
                  <a:lnTo>
                    <a:pt x="14535" y="5836"/>
                  </a:lnTo>
                  <a:cubicBezTo>
                    <a:pt x="14160" y="5836"/>
                    <a:pt x="13839" y="5836"/>
                    <a:pt x="13464" y="5889"/>
                  </a:cubicBezTo>
                  <a:cubicBezTo>
                    <a:pt x="13464" y="5836"/>
                    <a:pt x="13437" y="5809"/>
                    <a:pt x="13437" y="5782"/>
                  </a:cubicBezTo>
                  <a:cubicBezTo>
                    <a:pt x="13518" y="5407"/>
                    <a:pt x="13598" y="5006"/>
                    <a:pt x="13598" y="4604"/>
                  </a:cubicBezTo>
                  <a:cubicBezTo>
                    <a:pt x="13598" y="2222"/>
                    <a:pt x="11644" y="322"/>
                    <a:pt x="9315" y="322"/>
                  </a:cubicBezTo>
                  <a:cubicBezTo>
                    <a:pt x="6960" y="322"/>
                    <a:pt x="5033" y="2276"/>
                    <a:pt x="5033" y="4604"/>
                  </a:cubicBezTo>
                  <a:cubicBezTo>
                    <a:pt x="5033" y="5969"/>
                    <a:pt x="5702" y="7227"/>
                    <a:pt x="6692" y="8030"/>
                  </a:cubicBezTo>
                  <a:cubicBezTo>
                    <a:pt x="5809" y="8566"/>
                    <a:pt x="4953" y="9235"/>
                    <a:pt x="4230" y="9931"/>
                  </a:cubicBezTo>
                  <a:cubicBezTo>
                    <a:pt x="3668" y="10520"/>
                    <a:pt x="3132" y="11162"/>
                    <a:pt x="2677" y="11831"/>
                  </a:cubicBezTo>
                  <a:cubicBezTo>
                    <a:pt x="2249" y="12527"/>
                    <a:pt x="1848" y="13303"/>
                    <a:pt x="1553" y="14186"/>
                  </a:cubicBezTo>
                  <a:cubicBezTo>
                    <a:pt x="1045" y="15578"/>
                    <a:pt x="777" y="17024"/>
                    <a:pt x="590" y="18282"/>
                  </a:cubicBezTo>
                  <a:lnTo>
                    <a:pt x="509" y="18603"/>
                  </a:lnTo>
                  <a:cubicBezTo>
                    <a:pt x="456" y="18924"/>
                    <a:pt x="402" y="19218"/>
                    <a:pt x="349" y="19566"/>
                  </a:cubicBezTo>
                  <a:cubicBezTo>
                    <a:pt x="269" y="19888"/>
                    <a:pt x="215" y="20235"/>
                    <a:pt x="188" y="20530"/>
                  </a:cubicBezTo>
                  <a:cubicBezTo>
                    <a:pt x="81" y="21279"/>
                    <a:pt x="1" y="21895"/>
                    <a:pt x="1" y="22537"/>
                  </a:cubicBezTo>
                  <a:cubicBezTo>
                    <a:pt x="1" y="23287"/>
                    <a:pt x="81" y="23983"/>
                    <a:pt x="242" y="24625"/>
                  </a:cubicBezTo>
                  <a:cubicBezTo>
                    <a:pt x="402" y="25348"/>
                    <a:pt x="670" y="26044"/>
                    <a:pt x="1018" y="26686"/>
                  </a:cubicBezTo>
                  <a:cubicBezTo>
                    <a:pt x="1393" y="27355"/>
                    <a:pt x="1848" y="27998"/>
                    <a:pt x="2410" y="28560"/>
                  </a:cubicBezTo>
                  <a:cubicBezTo>
                    <a:pt x="2945" y="29095"/>
                    <a:pt x="3587" y="29603"/>
                    <a:pt x="4364" y="30058"/>
                  </a:cubicBezTo>
                  <a:cubicBezTo>
                    <a:pt x="4819" y="30326"/>
                    <a:pt x="5327" y="30594"/>
                    <a:pt x="5863" y="30861"/>
                  </a:cubicBezTo>
                  <a:cubicBezTo>
                    <a:pt x="5809" y="30968"/>
                    <a:pt x="5729" y="31076"/>
                    <a:pt x="5622" y="31156"/>
                  </a:cubicBezTo>
                  <a:cubicBezTo>
                    <a:pt x="5274" y="31718"/>
                    <a:pt x="4926" y="32200"/>
                    <a:pt x="4685" y="32708"/>
                  </a:cubicBezTo>
                  <a:cubicBezTo>
                    <a:pt x="4551" y="33003"/>
                    <a:pt x="4417" y="33324"/>
                    <a:pt x="4364" y="33592"/>
                  </a:cubicBezTo>
                  <a:cubicBezTo>
                    <a:pt x="4257" y="33913"/>
                    <a:pt x="4123" y="34394"/>
                    <a:pt x="4096" y="34876"/>
                  </a:cubicBezTo>
                  <a:cubicBezTo>
                    <a:pt x="4069" y="35412"/>
                    <a:pt x="4123" y="35920"/>
                    <a:pt x="4257" y="36348"/>
                  </a:cubicBezTo>
                  <a:cubicBezTo>
                    <a:pt x="4283" y="36455"/>
                    <a:pt x="4337" y="36563"/>
                    <a:pt x="4364" y="36616"/>
                  </a:cubicBezTo>
                  <a:lnTo>
                    <a:pt x="4364" y="36670"/>
                  </a:lnTo>
                  <a:cubicBezTo>
                    <a:pt x="4390" y="36723"/>
                    <a:pt x="4417" y="36830"/>
                    <a:pt x="4471" y="36884"/>
                  </a:cubicBezTo>
                  <a:cubicBezTo>
                    <a:pt x="4685" y="37365"/>
                    <a:pt x="5006" y="37767"/>
                    <a:pt x="5408" y="38088"/>
                  </a:cubicBezTo>
                  <a:cubicBezTo>
                    <a:pt x="5836" y="38463"/>
                    <a:pt x="6344" y="38704"/>
                    <a:pt x="6906" y="38864"/>
                  </a:cubicBezTo>
                  <a:lnTo>
                    <a:pt x="6960" y="38864"/>
                  </a:lnTo>
                  <a:cubicBezTo>
                    <a:pt x="7308" y="38945"/>
                    <a:pt x="7602" y="38998"/>
                    <a:pt x="7950" y="38998"/>
                  </a:cubicBezTo>
                  <a:cubicBezTo>
                    <a:pt x="8138" y="38998"/>
                    <a:pt x="8352" y="38998"/>
                    <a:pt x="8539" y="38971"/>
                  </a:cubicBezTo>
                  <a:lnTo>
                    <a:pt x="8619" y="38971"/>
                  </a:lnTo>
                  <a:cubicBezTo>
                    <a:pt x="9101" y="38891"/>
                    <a:pt x="9583" y="38731"/>
                    <a:pt x="10038" y="38490"/>
                  </a:cubicBezTo>
                  <a:cubicBezTo>
                    <a:pt x="10225" y="38757"/>
                    <a:pt x="10413" y="39025"/>
                    <a:pt x="10573" y="39266"/>
                  </a:cubicBezTo>
                  <a:cubicBezTo>
                    <a:pt x="11216" y="40096"/>
                    <a:pt x="11912" y="40845"/>
                    <a:pt x="12688" y="41487"/>
                  </a:cubicBezTo>
                  <a:cubicBezTo>
                    <a:pt x="13036" y="41755"/>
                    <a:pt x="13357" y="41969"/>
                    <a:pt x="13705" y="42210"/>
                  </a:cubicBezTo>
                  <a:cubicBezTo>
                    <a:pt x="13732" y="42237"/>
                    <a:pt x="13785" y="42290"/>
                    <a:pt x="13839" y="42317"/>
                  </a:cubicBezTo>
                  <a:cubicBezTo>
                    <a:pt x="13865" y="42344"/>
                    <a:pt x="13892" y="42344"/>
                    <a:pt x="13919" y="42371"/>
                  </a:cubicBezTo>
                  <a:cubicBezTo>
                    <a:pt x="14374" y="42638"/>
                    <a:pt x="14829" y="42879"/>
                    <a:pt x="15338" y="43120"/>
                  </a:cubicBezTo>
                  <a:cubicBezTo>
                    <a:pt x="15605" y="43227"/>
                    <a:pt x="15873" y="43307"/>
                    <a:pt x="16167" y="43415"/>
                  </a:cubicBezTo>
                  <a:cubicBezTo>
                    <a:pt x="16676" y="43977"/>
                    <a:pt x="17372" y="44325"/>
                    <a:pt x="18175" y="44325"/>
                  </a:cubicBezTo>
                  <a:cubicBezTo>
                    <a:pt x="18683" y="44325"/>
                    <a:pt x="19192" y="44191"/>
                    <a:pt x="19593" y="43923"/>
                  </a:cubicBezTo>
                  <a:cubicBezTo>
                    <a:pt x="19915" y="43923"/>
                    <a:pt x="20289" y="43870"/>
                    <a:pt x="20610" y="43843"/>
                  </a:cubicBezTo>
                  <a:cubicBezTo>
                    <a:pt x="21735" y="44244"/>
                    <a:pt x="22832" y="44432"/>
                    <a:pt x="23929" y="44432"/>
                  </a:cubicBezTo>
                  <a:lnTo>
                    <a:pt x="24063" y="44432"/>
                  </a:lnTo>
                  <a:cubicBezTo>
                    <a:pt x="24491" y="44432"/>
                    <a:pt x="24946" y="44378"/>
                    <a:pt x="25348" y="44325"/>
                  </a:cubicBezTo>
                  <a:cubicBezTo>
                    <a:pt x="25776" y="44244"/>
                    <a:pt x="26178" y="44137"/>
                    <a:pt x="26606" y="43977"/>
                  </a:cubicBezTo>
                  <a:cubicBezTo>
                    <a:pt x="27114" y="43816"/>
                    <a:pt x="27516" y="43602"/>
                    <a:pt x="27944" y="43388"/>
                  </a:cubicBezTo>
                  <a:cubicBezTo>
                    <a:pt x="28372" y="43120"/>
                    <a:pt x="28747" y="42772"/>
                    <a:pt x="29015" y="42451"/>
                  </a:cubicBezTo>
                  <a:cubicBezTo>
                    <a:pt x="29095" y="42371"/>
                    <a:pt x="29122" y="42317"/>
                    <a:pt x="29175" y="42237"/>
                  </a:cubicBezTo>
                  <a:cubicBezTo>
                    <a:pt x="29443" y="41835"/>
                    <a:pt x="29657" y="41380"/>
                    <a:pt x="29764" y="40872"/>
                  </a:cubicBezTo>
                  <a:lnTo>
                    <a:pt x="29764" y="40791"/>
                  </a:lnTo>
                  <a:cubicBezTo>
                    <a:pt x="29791" y="40631"/>
                    <a:pt x="29791" y="40497"/>
                    <a:pt x="29791" y="40336"/>
                  </a:cubicBezTo>
                  <a:cubicBezTo>
                    <a:pt x="30246" y="40122"/>
                    <a:pt x="30701" y="39855"/>
                    <a:pt x="31129" y="39560"/>
                  </a:cubicBezTo>
                  <a:cubicBezTo>
                    <a:pt x="31531" y="39266"/>
                    <a:pt x="31906" y="38971"/>
                    <a:pt x="32200" y="38597"/>
                  </a:cubicBezTo>
                  <a:cubicBezTo>
                    <a:pt x="32361" y="38383"/>
                    <a:pt x="32521" y="38168"/>
                    <a:pt x="32655" y="37901"/>
                  </a:cubicBezTo>
                  <a:cubicBezTo>
                    <a:pt x="32789" y="37633"/>
                    <a:pt x="32896" y="37312"/>
                    <a:pt x="32976" y="37018"/>
                  </a:cubicBezTo>
                  <a:cubicBezTo>
                    <a:pt x="33030" y="36750"/>
                    <a:pt x="33056" y="36482"/>
                    <a:pt x="33030" y="36215"/>
                  </a:cubicBezTo>
                  <a:cubicBezTo>
                    <a:pt x="33030" y="36054"/>
                    <a:pt x="33030" y="35920"/>
                    <a:pt x="33003" y="35760"/>
                  </a:cubicBezTo>
                  <a:cubicBezTo>
                    <a:pt x="32896" y="35224"/>
                    <a:pt x="32708" y="34716"/>
                    <a:pt x="32361" y="34234"/>
                  </a:cubicBezTo>
                  <a:lnTo>
                    <a:pt x="32361" y="34207"/>
                  </a:lnTo>
                  <a:cubicBezTo>
                    <a:pt x="32762" y="33351"/>
                    <a:pt x="32923" y="32307"/>
                    <a:pt x="32762" y="31290"/>
                  </a:cubicBezTo>
                  <a:cubicBezTo>
                    <a:pt x="32735" y="31022"/>
                    <a:pt x="32655" y="30754"/>
                    <a:pt x="32601" y="30540"/>
                  </a:cubicBezTo>
                  <a:cubicBezTo>
                    <a:pt x="32521" y="30273"/>
                    <a:pt x="32387" y="30005"/>
                    <a:pt x="32253" y="29737"/>
                  </a:cubicBezTo>
                  <a:cubicBezTo>
                    <a:pt x="32200" y="29603"/>
                    <a:pt x="32120" y="29470"/>
                    <a:pt x="32039" y="29336"/>
                  </a:cubicBezTo>
                  <a:cubicBezTo>
                    <a:pt x="32494" y="28934"/>
                    <a:pt x="32976" y="28533"/>
                    <a:pt x="33404" y="28078"/>
                  </a:cubicBezTo>
                  <a:cubicBezTo>
                    <a:pt x="33859" y="27623"/>
                    <a:pt x="34261" y="27114"/>
                    <a:pt x="34636" y="26659"/>
                  </a:cubicBezTo>
                  <a:cubicBezTo>
                    <a:pt x="35064" y="26070"/>
                    <a:pt x="35412" y="25508"/>
                    <a:pt x="35679" y="24946"/>
                  </a:cubicBezTo>
                  <a:cubicBezTo>
                    <a:pt x="36375" y="23581"/>
                    <a:pt x="36670" y="22136"/>
                    <a:pt x="36590" y="20798"/>
                  </a:cubicBezTo>
                  <a:cubicBezTo>
                    <a:pt x="36509" y="20021"/>
                    <a:pt x="36322" y="19272"/>
                    <a:pt x="36001" y="18522"/>
                  </a:cubicBezTo>
                  <a:cubicBezTo>
                    <a:pt x="35840" y="18121"/>
                    <a:pt x="35653" y="17800"/>
                    <a:pt x="35439" y="17452"/>
                  </a:cubicBezTo>
                  <a:cubicBezTo>
                    <a:pt x="35278" y="17157"/>
                    <a:pt x="35037" y="16890"/>
                    <a:pt x="34796" y="16595"/>
                  </a:cubicBezTo>
                  <a:cubicBezTo>
                    <a:pt x="34769" y="16542"/>
                    <a:pt x="34743" y="16488"/>
                    <a:pt x="34662" y="16462"/>
                  </a:cubicBezTo>
                  <a:cubicBezTo>
                    <a:pt x="34100" y="15819"/>
                    <a:pt x="33431" y="15257"/>
                    <a:pt x="32655" y="14775"/>
                  </a:cubicBezTo>
                  <a:cubicBezTo>
                    <a:pt x="31959" y="14374"/>
                    <a:pt x="31183" y="14053"/>
                    <a:pt x="30353" y="13865"/>
                  </a:cubicBezTo>
                  <a:cubicBezTo>
                    <a:pt x="29791" y="13731"/>
                    <a:pt x="29175" y="13678"/>
                    <a:pt x="28560" y="13678"/>
                  </a:cubicBezTo>
                  <a:cubicBezTo>
                    <a:pt x="28319" y="13678"/>
                    <a:pt x="28051" y="13678"/>
                    <a:pt x="27810" y="13705"/>
                  </a:cubicBezTo>
                  <a:cubicBezTo>
                    <a:pt x="27516" y="12928"/>
                    <a:pt x="27141" y="12259"/>
                    <a:pt x="26767" y="11644"/>
                  </a:cubicBezTo>
                  <a:cubicBezTo>
                    <a:pt x="26338" y="10975"/>
                    <a:pt x="25830" y="10332"/>
                    <a:pt x="25241" y="9717"/>
                  </a:cubicBezTo>
                  <a:cubicBezTo>
                    <a:pt x="24946" y="9449"/>
                    <a:pt x="24625" y="9181"/>
                    <a:pt x="24304" y="8914"/>
                  </a:cubicBezTo>
                  <a:cubicBezTo>
                    <a:pt x="23688" y="8432"/>
                    <a:pt x="23046" y="8057"/>
                    <a:pt x="22538" y="7763"/>
                  </a:cubicBezTo>
                  <a:cubicBezTo>
                    <a:pt x="22484" y="7709"/>
                    <a:pt x="22430" y="7709"/>
                    <a:pt x="22404" y="7682"/>
                  </a:cubicBezTo>
                  <a:cubicBezTo>
                    <a:pt x="22297" y="7629"/>
                    <a:pt x="22216" y="7575"/>
                    <a:pt x="22136" y="7522"/>
                  </a:cubicBezTo>
                  <a:cubicBezTo>
                    <a:pt x="23019" y="6719"/>
                    <a:pt x="23608" y="5568"/>
                    <a:pt x="23608" y="4283"/>
                  </a:cubicBezTo>
                  <a:cubicBezTo>
                    <a:pt x="23608" y="1901"/>
                    <a:pt x="21654" y="1"/>
                    <a:pt x="1932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580;p43"/>
            <p:cNvSpPr/>
            <p:nvPr/>
          </p:nvSpPr>
          <p:spPr>
            <a:xfrm>
              <a:off x="8034275" y="4821425"/>
              <a:ext cx="387450" cy="465725"/>
            </a:xfrm>
            <a:custGeom>
              <a:avLst/>
              <a:gdLst/>
              <a:ahLst/>
              <a:cxnLst/>
              <a:rect l="l" t="t" r="r" b="b"/>
              <a:pathLst>
                <a:path w="15498" h="18629" extrusionOk="0">
                  <a:moveTo>
                    <a:pt x="10091" y="0"/>
                  </a:moveTo>
                  <a:cubicBezTo>
                    <a:pt x="9422" y="0"/>
                    <a:pt x="8753" y="107"/>
                    <a:pt x="8084" y="321"/>
                  </a:cubicBezTo>
                  <a:cubicBezTo>
                    <a:pt x="7843" y="402"/>
                    <a:pt x="7575" y="535"/>
                    <a:pt x="7281" y="669"/>
                  </a:cubicBezTo>
                  <a:cubicBezTo>
                    <a:pt x="7013" y="803"/>
                    <a:pt x="6772" y="910"/>
                    <a:pt x="6531" y="1071"/>
                  </a:cubicBezTo>
                  <a:cubicBezTo>
                    <a:pt x="6076" y="1365"/>
                    <a:pt x="5621" y="1713"/>
                    <a:pt x="5193" y="2115"/>
                  </a:cubicBezTo>
                  <a:cubicBezTo>
                    <a:pt x="4899" y="2409"/>
                    <a:pt x="4604" y="2784"/>
                    <a:pt x="4283" y="3212"/>
                  </a:cubicBezTo>
                  <a:cubicBezTo>
                    <a:pt x="3989" y="3613"/>
                    <a:pt x="3721" y="4042"/>
                    <a:pt x="3453" y="4550"/>
                  </a:cubicBezTo>
                  <a:lnTo>
                    <a:pt x="3453" y="4577"/>
                  </a:lnTo>
                  <a:lnTo>
                    <a:pt x="3453" y="4604"/>
                  </a:lnTo>
                  <a:cubicBezTo>
                    <a:pt x="3159" y="5059"/>
                    <a:pt x="2864" y="5487"/>
                    <a:pt x="2597" y="5889"/>
                  </a:cubicBezTo>
                  <a:cubicBezTo>
                    <a:pt x="2088" y="6665"/>
                    <a:pt x="1687" y="7414"/>
                    <a:pt x="1312" y="8190"/>
                  </a:cubicBezTo>
                  <a:cubicBezTo>
                    <a:pt x="911" y="9020"/>
                    <a:pt x="616" y="9823"/>
                    <a:pt x="375" y="10626"/>
                  </a:cubicBezTo>
                  <a:cubicBezTo>
                    <a:pt x="134" y="11483"/>
                    <a:pt x="1" y="12286"/>
                    <a:pt x="1" y="13008"/>
                  </a:cubicBezTo>
                  <a:cubicBezTo>
                    <a:pt x="1" y="13784"/>
                    <a:pt x="134" y="14561"/>
                    <a:pt x="402" y="15176"/>
                  </a:cubicBezTo>
                  <a:cubicBezTo>
                    <a:pt x="589" y="15551"/>
                    <a:pt x="750" y="15899"/>
                    <a:pt x="991" y="16167"/>
                  </a:cubicBezTo>
                  <a:cubicBezTo>
                    <a:pt x="1205" y="16488"/>
                    <a:pt x="1526" y="16755"/>
                    <a:pt x="1821" y="17023"/>
                  </a:cubicBezTo>
                  <a:cubicBezTo>
                    <a:pt x="2490" y="17558"/>
                    <a:pt x="3346" y="17960"/>
                    <a:pt x="4390" y="18308"/>
                  </a:cubicBezTo>
                  <a:cubicBezTo>
                    <a:pt x="4818" y="18442"/>
                    <a:pt x="5273" y="18495"/>
                    <a:pt x="5621" y="18575"/>
                  </a:cubicBezTo>
                  <a:cubicBezTo>
                    <a:pt x="6023" y="18629"/>
                    <a:pt x="6478" y="18629"/>
                    <a:pt x="6906" y="18629"/>
                  </a:cubicBezTo>
                  <a:cubicBezTo>
                    <a:pt x="7361" y="18629"/>
                    <a:pt x="7816" y="18602"/>
                    <a:pt x="8244" y="18522"/>
                  </a:cubicBezTo>
                  <a:cubicBezTo>
                    <a:pt x="8753" y="18468"/>
                    <a:pt x="9181" y="18361"/>
                    <a:pt x="9583" y="18228"/>
                  </a:cubicBezTo>
                  <a:cubicBezTo>
                    <a:pt x="10252" y="17987"/>
                    <a:pt x="11081" y="17558"/>
                    <a:pt x="11483" y="16729"/>
                  </a:cubicBezTo>
                  <a:cubicBezTo>
                    <a:pt x="11697" y="16327"/>
                    <a:pt x="11751" y="15819"/>
                    <a:pt x="11697" y="15364"/>
                  </a:cubicBezTo>
                  <a:cubicBezTo>
                    <a:pt x="11644" y="15230"/>
                    <a:pt x="11644" y="15096"/>
                    <a:pt x="11590" y="14989"/>
                  </a:cubicBezTo>
                  <a:cubicBezTo>
                    <a:pt x="11563" y="14882"/>
                    <a:pt x="11483" y="14748"/>
                    <a:pt x="11429" y="14614"/>
                  </a:cubicBezTo>
                  <a:cubicBezTo>
                    <a:pt x="11322" y="14427"/>
                    <a:pt x="11189" y="14213"/>
                    <a:pt x="10974" y="14025"/>
                  </a:cubicBezTo>
                  <a:cubicBezTo>
                    <a:pt x="10814" y="13838"/>
                    <a:pt x="10626" y="13677"/>
                    <a:pt x="10386" y="13517"/>
                  </a:cubicBezTo>
                  <a:cubicBezTo>
                    <a:pt x="10171" y="13383"/>
                    <a:pt x="9957" y="13276"/>
                    <a:pt x="9690" y="13142"/>
                  </a:cubicBezTo>
                  <a:cubicBezTo>
                    <a:pt x="9422" y="13008"/>
                    <a:pt x="9101" y="12901"/>
                    <a:pt x="8780" y="12848"/>
                  </a:cubicBezTo>
                  <a:cubicBezTo>
                    <a:pt x="9368" y="12580"/>
                    <a:pt x="9984" y="12232"/>
                    <a:pt x="10573" y="11884"/>
                  </a:cubicBezTo>
                  <a:cubicBezTo>
                    <a:pt x="11483" y="11295"/>
                    <a:pt x="12286" y="10626"/>
                    <a:pt x="13035" y="9903"/>
                  </a:cubicBezTo>
                  <a:cubicBezTo>
                    <a:pt x="13383" y="9529"/>
                    <a:pt x="13731" y="9127"/>
                    <a:pt x="14026" y="8726"/>
                  </a:cubicBezTo>
                  <a:cubicBezTo>
                    <a:pt x="14374" y="8297"/>
                    <a:pt x="14641" y="7869"/>
                    <a:pt x="14829" y="7414"/>
                  </a:cubicBezTo>
                  <a:cubicBezTo>
                    <a:pt x="15310" y="6477"/>
                    <a:pt x="15498" y="5541"/>
                    <a:pt x="15444" y="4684"/>
                  </a:cubicBezTo>
                  <a:cubicBezTo>
                    <a:pt x="15391" y="4202"/>
                    <a:pt x="15257" y="3747"/>
                    <a:pt x="15070" y="3319"/>
                  </a:cubicBezTo>
                  <a:cubicBezTo>
                    <a:pt x="14963" y="3051"/>
                    <a:pt x="14829" y="2811"/>
                    <a:pt x="14695" y="2596"/>
                  </a:cubicBezTo>
                  <a:cubicBezTo>
                    <a:pt x="14561" y="2409"/>
                    <a:pt x="14400" y="2168"/>
                    <a:pt x="14160" y="1927"/>
                  </a:cubicBezTo>
                  <a:cubicBezTo>
                    <a:pt x="13758" y="1499"/>
                    <a:pt x="13330" y="1124"/>
                    <a:pt x="12794" y="803"/>
                  </a:cubicBezTo>
                  <a:cubicBezTo>
                    <a:pt x="12313" y="535"/>
                    <a:pt x="11831" y="321"/>
                    <a:pt x="11242" y="187"/>
                  </a:cubicBezTo>
                  <a:cubicBezTo>
                    <a:pt x="10894" y="27"/>
                    <a:pt x="10493" y="0"/>
                    <a:pt x="10091"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81;p43"/>
            <p:cNvSpPr/>
            <p:nvPr/>
          </p:nvSpPr>
          <p:spPr>
            <a:xfrm>
              <a:off x="8193525" y="4870925"/>
              <a:ext cx="228200" cy="415575"/>
            </a:xfrm>
            <a:custGeom>
              <a:avLst/>
              <a:gdLst/>
              <a:ahLst/>
              <a:cxnLst/>
              <a:rect l="l" t="t" r="r" b="b"/>
              <a:pathLst>
                <a:path w="9128" h="16623" extrusionOk="0">
                  <a:moveTo>
                    <a:pt x="7897" y="1"/>
                  </a:moveTo>
                  <a:cubicBezTo>
                    <a:pt x="7950" y="135"/>
                    <a:pt x="8004" y="295"/>
                    <a:pt x="8057" y="456"/>
                  </a:cubicBezTo>
                  <a:cubicBezTo>
                    <a:pt x="8084" y="670"/>
                    <a:pt x="8137" y="857"/>
                    <a:pt x="8164" y="1018"/>
                  </a:cubicBezTo>
                  <a:cubicBezTo>
                    <a:pt x="8191" y="1232"/>
                    <a:pt x="8191" y="1419"/>
                    <a:pt x="8164" y="1633"/>
                  </a:cubicBezTo>
                  <a:cubicBezTo>
                    <a:pt x="8164" y="1821"/>
                    <a:pt x="8137" y="2062"/>
                    <a:pt x="8084" y="2276"/>
                  </a:cubicBezTo>
                  <a:cubicBezTo>
                    <a:pt x="8030" y="2704"/>
                    <a:pt x="7897" y="3132"/>
                    <a:pt x="7763" y="3534"/>
                  </a:cubicBezTo>
                  <a:cubicBezTo>
                    <a:pt x="7602" y="3962"/>
                    <a:pt x="7388" y="4417"/>
                    <a:pt x="7120" y="4819"/>
                  </a:cubicBezTo>
                  <a:cubicBezTo>
                    <a:pt x="6585" y="5702"/>
                    <a:pt x="5889" y="6478"/>
                    <a:pt x="5113" y="7227"/>
                  </a:cubicBezTo>
                  <a:cubicBezTo>
                    <a:pt x="4337" y="7923"/>
                    <a:pt x="3480" y="8566"/>
                    <a:pt x="2570" y="9155"/>
                  </a:cubicBezTo>
                  <a:cubicBezTo>
                    <a:pt x="1741" y="9717"/>
                    <a:pt x="857" y="10225"/>
                    <a:pt x="1" y="10734"/>
                  </a:cubicBezTo>
                  <a:cubicBezTo>
                    <a:pt x="402" y="10787"/>
                    <a:pt x="750" y="10921"/>
                    <a:pt x="1125" y="11109"/>
                  </a:cubicBezTo>
                  <a:cubicBezTo>
                    <a:pt x="1339" y="11189"/>
                    <a:pt x="1526" y="11296"/>
                    <a:pt x="1714" y="11430"/>
                  </a:cubicBezTo>
                  <a:lnTo>
                    <a:pt x="2196" y="11831"/>
                  </a:lnTo>
                  <a:cubicBezTo>
                    <a:pt x="2490" y="12126"/>
                    <a:pt x="2731" y="12474"/>
                    <a:pt x="2838" y="12875"/>
                  </a:cubicBezTo>
                  <a:cubicBezTo>
                    <a:pt x="2918" y="13062"/>
                    <a:pt x="2945" y="13277"/>
                    <a:pt x="2945" y="13517"/>
                  </a:cubicBezTo>
                  <a:cubicBezTo>
                    <a:pt x="2945" y="13705"/>
                    <a:pt x="2891" y="13946"/>
                    <a:pt x="2865" y="14133"/>
                  </a:cubicBezTo>
                  <a:cubicBezTo>
                    <a:pt x="2811" y="14481"/>
                    <a:pt x="2677" y="14802"/>
                    <a:pt x="2463" y="15070"/>
                  </a:cubicBezTo>
                  <a:cubicBezTo>
                    <a:pt x="2303" y="15337"/>
                    <a:pt x="2062" y="15605"/>
                    <a:pt x="1821" y="15846"/>
                  </a:cubicBezTo>
                  <a:cubicBezTo>
                    <a:pt x="1553" y="16087"/>
                    <a:pt x="1285" y="16274"/>
                    <a:pt x="991" y="16408"/>
                  </a:cubicBezTo>
                  <a:cubicBezTo>
                    <a:pt x="857" y="16488"/>
                    <a:pt x="697" y="16542"/>
                    <a:pt x="563" y="16622"/>
                  </a:cubicBezTo>
                  <a:cubicBezTo>
                    <a:pt x="991" y="16622"/>
                    <a:pt x="1473" y="16595"/>
                    <a:pt x="1874" y="16515"/>
                  </a:cubicBezTo>
                  <a:cubicBezTo>
                    <a:pt x="2356" y="16462"/>
                    <a:pt x="2838" y="16355"/>
                    <a:pt x="3213" y="16221"/>
                  </a:cubicBezTo>
                  <a:cubicBezTo>
                    <a:pt x="3882" y="15980"/>
                    <a:pt x="4711" y="15552"/>
                    <a:pt x="5113" y="14722"/>
                  </a:cubicBezTo>
                  <a:cubicBezTo>
                    <a:pt x="5300" y="14320"/>
                    <a:pt x="5381" y="13812"/>
                    <a:pt x="5300" y="13330"/>
                  </a:cubicBezTo>
                  <a:cubicBezTo>
                    <a:pt x="5274" y="13196"/>
                    <a:pt x="5274" y="13062"/>
                    <a:pt x="5220" y="12982"/>
                  </a:cubicBezTo>
                  <a:cubicBezTo>
                    <a:pt x="5167" y="12875"/>
                    <a:pt x="5113" y="12741"/>
                    <a:pt x="5059" y="12607"/>
                  </a:cubicBezTo>
                  <a:cubicBezTo>
                    <a:pt x="4952" y="12393"/>
                    <a:pt x="4819" y="12206"/>
                    <a:pt x="4604" y="11992"/>
                  </a:cubicBezTo>
                  <a:cubicBezTo>
                    <a:pt x="4444" y="11831"/>
                    <a:pt x="4256" y="11671"/>
                    <a:pt x="4016" y="11483"/>
                  </a:cubicBezTo>
                  <a:cubicBezTo>
                    <a:pt x="3801" y="11376"/>
                    <a:pt x="3587" y="11269"/>
                    <a:pt x="3320" y="11135"/>
                  </a:cubicBezTo>
                  <a:cubicBezTo>
                    <a:pt x="3052" y="11001"/>
                    <a:pt x="2731" y="10894"/>
                    <a:pt x="2410" y="10814"/>
                  </a:cubicBezTo>
                  <a:cubicBezTo>
                    <a:pt x="2972" y="10600"/>
                    <a:pt x="3614" y="10252"/>
                    <a:pt x="4203" y="9851"/>
                  </a:cubicBezTo>
                  <a:cubicBezTo>
                    <a:pt x="5113" y="9288"/>
                    <a:pt x="5916" y="8619"/>
                    <a:pt x="6639" y="7897"/>
                  </a:cubicBezTo>
                  <a:cubicBezTo>
                    <a:pt x="7013" y="7522"/>
                    <a:pt x="7361" y="7120"/>
                    <a:pt x="7656" y="6719"/>
                  </a:cubicBezTo>
                  <a:cubicBezTo>
                    <a:pt x="7977" y="6291"/>
                    <a:pt x="8245" y="5836"/>
                    <a:pt x="8459" y="5407"/>
                  </a:cubicBezTo>
                  <a:cubicBezTo>
                    <a:pt x="8914" y="4471"/>
                    <a:pt x="9128" y="3534"/>
                    <a:pt x="9048" y="2677"/>
                  </a:cubicBezTo>
                  <a:cubicBezTo>
                    <a:pt x="9021" y="2196"/>
                    <a:pt x="8887" y="1741"/>
                    <a:pt x="8700" y="1259"/>
                  </a:cubicBezTo>
                  <a:cubicBezTo>
                    <a:pt x="8593" y="991"/>
                    <a:pt x="8459" y="750"/>
                    <a:pt x="8325" y="563"/>
                  </a:cubicBezTo>
                  <a:cubicBezTo>
                    <a:pt x="8191" y="349"/>
                    <a:pt x="8057" y="188"/>
                    <a:pt x="789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582;p43"/>
            <p:cNvSpPr/>
            <p:nvPr/>
          </p:nvSpPr>
          <p:spPr>
            <a:xfrm>
              <a:off x="8198225" y="4901575"/>
              <a:ext cx="177325" cy="197550"/>
            </a:xfrm>
            <a:custGeom>
              <a:avLst/>
              <a:gdLst/>
              <a:ahLst/>
              <a:cxnLst/>
              <a:rect l="l" t="t" r="r" b="b"/>
              <a:pathLst>
                <a:path w="7093" h="7902" extrusionOk="0">
                  <a:moveTo>
                    <a:pt x="5460" y="3004"/>
                  </a:moveTo>
                  <a:cubicBezTo>
                    <a:pt x="5460" y="3004"/>
                    <a:pt x="5460" y="3004"/>
                    <a:pt x="5460" y="3004"/>
                  </a:cubicBezTo>
                  <a:lnTo>
                    <a:pt x="5460" y="3004"/>
                  </a:lnTo>
                  <a:cubicBezTo>
                    <a:pt x="5460" y="3004"/>
                    <a:pt x="5460" y="3004"/>
                    <a:pt x="5460" y="3004"/>
                  </a:cubicBezTo>
                  <a:close/>
                  <a:moveTo>
                    <a:pt x="6711" y="1"/>
                  </a:moveTo>
                  <a:cubicBezTo>
                    <a:pt x="6578" y="1"/>
                    <a:pt x="6470" y="77"/>
                    <a:pt x="6424" y="193"/>
                  </a:cubicBezTo>
                  <a:cubicBezTo>
                    <a:pt x="6397" y="515"/>
                    <a:pt x="6344" y="809"/>
                    <a:pt x="6263" y="1077"/>
                  </a:cubicBezTo>
                  <a:cubicBezTo>
                    <a:pt x="6081" y="1753"/>
                    <a:pt x="5772" y="2379"/>
                    <a:pt x="5460" y="3004"/>
                  </a:cubicBezTo>
                  <a:lnTo>
                    <a:pt x="5460" y="3004"/>
                  </a:lnTo>
                  <a:cubicBezTo>
                    <a:pt x="5440" y="3004"/>
                    <a:pt x="5435" y="3034"/>
                    <a:pt x="5434" y="3049"/>
                  </a:cubicBezTo>
                  <a:lnTo>
                    <a:pt x="5434" y="3049"/>
                  </a:lnTo>
                  <a:cubicBezTo>
                    <a:pt x="5443" y="3034"/>
                    <a:pt x="5452" y="3019"/>
                    <a:pt x="5460" y="3004"/>
                  </a:cubicBezTo>
                  <a:lnTo>
                    <a:pt x="5460" y="3004"/>
                  </a:lnTo>
                  <a:cubicBezTo>
                    <a:pt x="5451" y="3022"/>
                    <a:pt x="5442" y="3039"/>
                    <a:pt x="5434" y="3057"/>
                  </a:cubicBezTo>
                  <a:cubicBezTo>
                    <a:pt x="5434" y="3057"/>
                    <a:pt x="5434" y="3054"/>
                    <a:pt x="5434" y="3049"/>
                  </a:cubicBezTo>
                  <a:lnTo>
                    <a:pt x="5434" y="3049"/>
                  </a:lnTo>
                  <a:cubicBezTo>
                    <a:pt x="4930" y="3915"/>
                    <a:pt x="4323" y="4702"/>
                    <a:pt x="3587" y="5386"/>
                  </a:cubicBezTo>
                  <a:cubicBezTo>
                    <a:pt x="3212" y="5734"/>
                    <a:pt x="2864" y="6055"/>
                    <a:pt x="2489" y="6349"/>
                  </a:cubicBezTo>
                  <a:cubicBezTo>
                    <a:pt x="2115" y="6644"/>
                    <a:pt x="1713" y="6912"/>
                    <a:pt x="1285" y="7152"/>
                  </a:cubicBezTo>
                  <a:cubicBezTo>
                    <a:pt x="910" y="7367"/>
                    <a:pt x="509" y="7554"/>
                    <a:pt x="80" y="7688"/>
                  </a:cubicBezTo>
                  <a:cubicBezTo>
                    <a:pt x="0" y="7741"/>
                    <a:pt x="0" y="7768"/>
                    <a:pt x="0" y="7822"/>
                  </a:cubicBezTo>
                  <a:cubicBezTo>
                    <a:pt x="54" y="7902"/>
                    <a:pt x="80" y="7902"/>
                    <a:pt x="134" y="7902"/>
                  </a:cubicBezTo>
                  <a:cubicBezTo>
                    <a:pt x="1071" y="7581"/>
                    <a:pt x="1954" y="7126"/>
                    <a:pt x="2757" y="6564"/>
                  </a:cubicBezTo>
                  <a:cubicBezTo>
                    <a:pt x="3185" y="6242"/>
                    <a:pt x="3587" y="5921"/>
                    <a:pt x="3988" y="5546"/>
                  </a:cubicBezTo>
                  <a:cubicBezTo>
                    <a:pt x="4390" y="5172"/>
                    <a:pt x="4764" y="4770"/>
                    <a:pt x="5086" y="4369"/>
                  </a:cubicBezTo>
                  <a:cubicBezTo>
                    <a:pt x="5594" y="3780"/>
                    <a:pt x="6022" y="3111"/>
                    <a:pt x="6370" y="2442"/>
                  </a:cubicBezTo>
                  <a:cubicBezTo>
                    <a:pt x="6531" y="2094"/>
                    <a:pt x="6665" y="1773"/>
                    <a:pt x="6799" y="1425"/>
                  </a:cubicBezTo>
                  <a:cubicBezTo>
                    <a:pt x="6932" y="1077"/>
                    <a:pt x="6986" y="702"/>
                    <a:pt x="7066" y="327"/>
                  </a:cubicBezTo>
                  <a:cubicBezTo>
                    <a:pt x="7093" y="167"/>
                    <a:pt x="6959" y="6"/>
                    <a:pt x="6799" y="6"/>
                  </a:cubicBezTo>
                  <a:lnTo>
                    <a:pt x="6772" y="6"/>
                  </a:lnTo>
                  <a:cubicBezTo>
                    <a:pt x="6751" y="3"/>
                    <a:pt x="6731" y="1"/>
                    <a:pt x="6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583;p43"/>
            <p:cNvSpPr/>
            <p:nvPr/>
          </p:nvSpPr>
          <p:spPr>
            <a:xfrm>
              <a:off x="8269825" y="4858225"/>
              <a:ext cx="68925" cy="150175"/>
            </a:xfrm>
            <a:custGeom>
              <a:avLst/>
              <a:gdLst/>
              <a:ahLst/>
              <a:cxnLst/>
              <a:rect l="l" t="t" r="r" b="b"/>
              <a:pathLst>
                <a:path w="2757" h="6007" extrusionOk="0">
                  <a:moveTo>
                    <a:pt x="2302" y="0"/>
                  </a:moveTo>
                  <a:cubicBezTo>
                    <a:pt x="2329" y="107"/>
                    <a:pt x="2329" y="107"/>
                    <a:pt x="2302" y="107"/>
                  </a:cubicBezTo>
                  <a:cubicBezTo>
                    <a:pt x="2222" y="107"/>
                    <a:pt x="2141" y="134"/>
                    <a:pt x="2088" y="188"/>
                  </a:cubicBezTo>
                  <a:cubicBezTo>
                    <a:pt x="2061" y="241"/>
                    <a:pt x="2034" y="295"/>
                    <a:pt x="2034" y="321"/>
                  </a:cubicBezTo>
                  <a:cubicBezTo>
                    <a:pt x="2034" y="402"/>
                    <a:pt x="2034" y="428"/>
                    <a:pt x="2061" y="509"/>
                  </a:cubicBezTo>
                  <a:cubicBezTo>
                    <a:pt x="2168" y="857"/>
                    <a:pt x="2195" y="1231"/>
                    <a:pt x="2195" y="1606"/>
                  </a:cubicBezTo>
                  <a:cubicBezTo>
                    <a:pt x="2195" y="2034"/>
                    <a:pt x="2115" y="2463"/>
                    <a:pt x="2034" y="2864"/>
                  </a:cubicBezTo>
                  <a:cubicBezTo>
                    <a:pt x="1954" y="3105"/>
                    <a:pt x="1900" y="3346"/>
                    <a:pt x="1793" y="3587"/>
                  </a:cubicBezTo>
                  <a:cubicBezTo>
                    <a:pt x="1686" y="3801"/>
                    <a:pt x="1552" y="4042"/>
                    <a:pt x="1419" y="4283"/>
                  </a:cubicBezTo>
                  <a:lnTo>
                    <a:pt x="1445" y="4256"/>
                  </a:lnTo>
                  <a:lnTo>
                    <a:pt x="1445" y="4256"/>
                  </a:lnTo>
                  <a:cubicBezTo>
                    <a:pt x="1204" y="4684"/>
                    <a:pt x="857" y="5086"/>
                    <a:pt x="482" y="5460"/>
                  </a:cubicBezTo>
                  <a:cubicBezTo>
                    <a:pt x="348" y="5594"/>
                    <a:pt x="214" y="5728"/>
                    <a:pt x="54" y="5808"/>
                  </a:cubicBezTo>
                  <a:cubicBezTo>
                    <a:pt x="27" y="5862"/>
                    <a:pt x="0" y="5915"/>
                    <a:pt x="27" y="5942"/>
                  </a:cubicBezTo>
                  <a:cubicBezTo>
                    <a:pt x="46" y="5981"/>
                    <a:pt x="80" y="6006"/>
                    <a:pt x="118" y="6006"/>
                  </a:cubicBezTo>
                  <a:cubicBezTo>
                    <a:pt x="132" y="6006"/>
                    <a:pt x="146" y="6003"/>
                    <a:pt x="161" y="5996"/>
                  </a:cubicBezTo>
                  <a:cubicBezTo>
                    <a:pt x="964" y="5380"/>
                    <a:pt x="1633" y="4550"/>
                    <a:pt x="2088" y="3640"/>
                  </a:cubicBezTo>
                  <a:cubicBezTo>
                    <a:pt x="2222" y="3399"/>
                    <a:pt x="2329" y="3185"/>
                    <a:pt x="2382" y="2944"/>
                  </a:cubicBezTo>
                  <a:cubicBezTo>
                    <a:pt x="2489" y="2704"/>
                    <a:pt x="2570" y="2436"/>
                    <a:pt x="2623" y="2168"/>
                  </a:cubicBezTo>
                  <a:cubicBezTo>
                    <a:pt x="2730" y="1660"/>
                    <a:pt x="2757" y="1124"/>
                    <a:pt x="2703" y="643"/>
                  </a:cubicBezTo>
                  <a:cubicBezTo>
                    <a:pt x="2703" y="509"/>
                    <a:pt x="2677" y="402"/>
                    <a:pt x="2623" y="268"/>
                  </a:cubicBezTo>
                  <a:cubicBezTo>
                    <a:pt x="2623" y="241"/>
                    <a:pt x="2623" y="241"/>
                    <a:pt x="2596" y="188"/>
                  </a:cubicBezTo>
                  <a:cubicBezTo>
                    <a:pt x="2570" y="134"/>
                    <a:pt x="2516" y="107"/>
                    <a:pt x="2489" y="54"/>
                  </a:cubicBezTo>
                  <a:cubicBezTo>
                    <a:pt x="2436" y="27"/>
                    <a:pt x="2355" y="0"/>
                    <a:pt x="2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584;p43"/>
            <p:cNvSpPr/>
            <p:nvPr/>
          </p:nvSpPr>
          <p:spPr>
            <a:xfrm>
              <a:off x="8203575" y="5154925"/>
              <a:ext cx="51550" cy="61975"/>
            </a:xfrm>
            <a:custGeom>
              <a:avLst/>
              <a:gdLst/>
              <a:ahLst/>
              <a:cxnLst/>
              <a:rect l="l" t="t" r="r" b="b"/>
              <a:pathLst>
                <a:path w="2062" h="2479" extrusionOk="0">
                  <a:moveTo>
                    <a:pt x="45" y="1"/>
                  </a:moveTo>
                  <a:cubicBezTo>
                    <a:pt x="37" y="1"/>
                    <a:pt x="27" y="27"/>
                    <a:pt x="27" y="43"/>
                  </a:cubicBezTo>
                  <a:cubicBezTo>
                    <a:pt x="0" y="70"/>
                    <a:pt x="27" y="150"/>
                    <a:pt x="54" y="177"/>
                  </a:cubicBezTo>
                  <a:cubicBezTo>
                    <a:pt x="241" y="230"/>
                    <a:pt x="375" y="311"/>
                    <a:pt x="509" y="418"/>
                  </a:cubicBezTo>
                  <a:cubicBezTo>
                    <a:pt x="669" y="525"/>
                    <a:pt x="830" y="685"/>
                    <a:pt x="964" y="792"/>
                  </a:cubicBezTo>
                  <a:cubicBezTo>
                    <a:pt x="1098" y="980"/>
                    <a:pt x="1231" y="1167"/>
                    <a:pt x="1339" y="1381"/>
                  </a:cubicBezTo>
                  <a:cubicBezTo>
                    <a:pt x="1419" y="1595"/>
                    <a:pt x="1526" y="1863"/>
                    <a:pt x="1606" y="2131"/>
                  </a:cubicBezTo>
                  <a:lnTo>
                    <a:pt x="1606" y="2238"/>
                  </a:lnTo>
                  <a:lnTo>
                    <a:pt x="1606" y="2318"/>
                  </a:lnTo>
                  <a:cubicBezTo>
                    <a:pt x="1606" y="2345"/>
                    <a:pt x="1633" y="2372"/>
                    <a:pt x="1660" y="2425"/>
                  </a:cubicBezTo>
                  <a:cubicBezTo>
                    <a:pt x="1713" y="2452"/>
                    <a:pt x="1767" y="2479"/>
                    <a:pt x="1847" y="2479"/>
                  </a:cubicBezTo>
                  <a:cubicBezTo>
                    <a:pt x="1901" y="2479"/>
                    <a:pt x="1981" y="2452"/>
                    <a:pt x="2008" y="2425"/>
                  </a:cubicBezTo>
                  <a:cubicBezTo>
                    <a:pt x="2034" y="2372"/>
                    <a:pt x="2061" y="2291"/>
                    <a:pt x="2061" y="2238"/>
                  </a:cubicBezTo>
                  <a:lnTo>
                    <a:pt x="1981" y="1836"/>
                  </a:lnTo>
                  <a:cubicBezTo>
                    <a:pt x="1927" y="1702"/>
                    <a:pt x="1874" y="1569"/>
                    <a:pt x="1794" y="1462"/>
                  </a:cubicBezTo>
                  <a:cubicBezTo>
                    <a:pt x="1713" y="1247"/>
                    <a:pt x="1526" y="1033"/>
                    <a:pt x="1339" y="873"/>
                  </a:cubicBezTo>
                  <a:lnTo>
                    <a:pt x="1071" y="605"/>
                  </a:lnTo>
                  <a:cubicBezTo>
                    <a:pt x="964" y="525"/>
                    <a:pt x="857" y="444"/>
                    <a:pt x="776" y="364"/>
                  </a:cubicBezTo>
                  <a:cubicBezTo>
                    <a:pt x="562" y="230"/>
                    <a:pt x="321" y="96"/>
                    <a:pt x="107" y="43"/>
                  </a:cubicBezTo>
                  <a:lnTo>
                    <a:pt x="54" y="43"/>
                  </a:lnTo>
                  <a:cubicBezTo>
                    <a:pt x="54" y="11"/>
                    <a:pt x="50" y="1"/>
                    <a:pt x="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585;p43"/>
            <p:cNvSpPr/>
            <p:nvPr/>
          </p:nvSpPr>
          <p:spPr>
            <a:xfrm>
              <a:off x="7739850" y="5160400"/>
              <a:ext cx="135200" cy="160875"/>
            </a:xfrm>
            <a:custGeom>
              <a:avLst/>
              <a:gdLst/>
              <a:ahLst/>
              <a:cxnLst/>
              <a:rect l="l" t="t" r="r" b="b"/>
              <a:pathLst>
                <a:path w="5408" h="6435" extrusionOk="0">
                  <a:moveTo>
                    <a:pt x="4363" y="1"/>
                  </a:moveTo>
                  <a:cubicBezTo>
                    <a:pt x="4353" y="1"/>
                    <a:pt x="4344" y="4"/>
                    <a:pt x="4337" y="11"/>
                  </a:cubicBezTo>
                  <a:cubicBezTo>
                    <a:pt x="3721" y="306"/>
                    <a:pt x="3186" y="680"/>
                    <a:pt x="2597" y="1189"/>
                  </a:cubicBezTo>
                  <a:cubicBezTo>
                    <a:pt x="1981" y="1724"/>
                    <a:pt x="1473" y="2286"/>
                    <a:pt x="1044" y="2875"/>
                  </a:cubicBezTo>
                  <a:cubicBezTo>
                    <a:pt x="777" y="3250"/>
                    <a:pt x="536" y="3598"/>
                    <a:pt x="375" y="3973"/>
                  </a:cubicBezTo>
                  <a:cubicBezTo>
                    <a:pt x="268" y="4160"/>
                    <a:pt x="215" y="4347"/>
                    <a:pt x="134" y="4508"/>
                  </a:cubicBezTo>
                  <a:cubicBezTo>
                    <a:pt x="81" y="4695"/>
                    <a:pt x="1" y="4909"/>
                    <a:pt x="1" y="5097"/>
                  </a:cubicBezTo>
                  <a:cubicBezTo>
                    <a:pt x="1" y="5311"/>
                    <a:pt x="54" y="5471"/>
                    <a:pt x="81" y="5632"/>
                  </a:cubicBezTo>
                  <a:cubicBezTo>
                    <a:pt x="81" y="5686"/>
                    <a:pt x="108" y="5686"/>
                    <a:pt x="108" y="5712"/>
                  </a:cubicBezTo>
                  <a:cubicBezTo>
                    <a:pt x="188" y="5873"/>
                    <a:pt x="268" y="6034"/>
                    <a:pt x="402" y="6141"/>
                  </a:cubicBezTo>
                  <a:cubicBezTo>
                    <a:pt x="611" y="6328"/>
                    <a:pt x="884" y="6435"/>
                    <a:pt x="1184" y="6435"/>
                  </a:cubicBezTo>
                  <a:cubicBezTo>
                    <a:pt x="1270" y="6435"/>
                    <a:pt x="1357" y="6426"/>
                    <a:pt x="1446" y="6408"/>
                  </a:cubicBezTo>
                  <a:cubicBezTo>
                    <a:pt x="1660" y="6382"/>
                    <a:pt x="1847" y="6301"/>
                    <a:pt x="2062" y="6221"/>
                  </a:cubicBezTo>
                  <a:lnTo>
                    <a:pt x="2650" y="5819"/>
                  </a:lnTo>
                  <a:cubicBezTo>
                    <a:pt x="3025" y="5552"/>
                    <a:pt x="3346" y="5204"/>
                    <a:pt x="3694" y="4776"/>
                  </a:cubicBezTo>
                  <a:cubicBezTo>
                    <a:pt x="4096" y="4267"/>
                    <a:pt x="4470" y="3705"/>
                    <a:pt x="4792" y="3170"/>
                  </a:cubicBezTo>
                  <a:cubicBezTo>
                    <a:pt x="4952" y="2902"/>
                    <a:pt x="5166" y="2634"/>
                    <a:pt x="5327" y="2367"/>
                  </a:cubicBezTo>
                  <a:cubicBezTo>
                    <a:pt x="5354" y="2367"/>
                    <a:pt x="5407" y="2340"/>
                    <a:pt x="5407" y="2286"/>
                  </a:cubicBezTo>
                  <a:lnTo>
                    <a:pt x="5407" y="2206"/>
                  </a:lnTo>
                  <a:cubicBezTo>
                    <a:pt x="5140" y="1751"/>
                    <a:pt x="4926" y="1296"/>
                    <a:pt x="4738" y="787"/>
                  </a:cubicBezTo>
                  <a:cubicBezTo>
                    <a:pt x="4658" y="600"/>
                    <a:pt x="4631" y="413"/>
                    <a:pt x="4551" y="225"/>
                  </a:cubicBezTo>
                  <a:lnTo>
                    <a:pt x="4551" y="199"/>
                  </a:lnTo>
                  <a:lnTo>
                    <a:pt x="4551" y="145"/>
                  </a:lnTo>
                  <a:cubicBezTo>
                    <a:pt x="4551" y="118"/>
                    <a:pt x="4551" y="118"/>
                    <a:pt x="4524" y="92"/>
                  </a:cubicBezTo>
                  <a:cubicBezTo>
                    <a:pt x="4524" y="65"/>
                    <a:pt x="4497" y="65"/>
                    <a:pt x="4470" y="65"/>
                  </a:cubicBezTo>
                  <a:cubicBezTo>
                    <a:pt x="4431" y="26"/>
                    <a:pt x="4392" y="1"/>
                    <a:pt x="4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586;p43"/>
            <p:cNvSpPr/>
            <p:nvPr/>
          </p:nvSpPr>
          <p:spPr>
            <a:xfrm>
              <a:off x="7743200" y="5206850"/>
              <a:ext cx="130500" cy="113775"/>
            </a:xfrm>
            <a:custGeom>
              <a:avLst/>
              <a:gdLst/>
              <a:ahLst/>
              <a:cxnLst/>
              <a:rect l="l" t="t" r="r" b="b"/>
              <a:pathLst>
                <a:path w="5220" h="4551" extrusionOk="0">
                  <a:moveTo>
                    <a:pt x="5059" y="0"/>
                  </a:moveTo>
                  <a:cubicBezTo>
                    <a:pt x="4899" y="375"/>
                    <a:pt x="4658" y="776"/>
                    <a:pt x="4417" y="1098"/>
                  </a:cubicBezTo>
                  <a:cubicBezTo>
                    <a:pt x="4122" y="1553"/>
                    <a:pt x="3801" y="1954"/>
                    <a:pt x="3426" y="2302"/>
                  </a:cubicBezTo>
                  <a:cubicBezTo>
                    <a:pt x="3052" y="2677"/>
                    <a:pt x="2650" y="2971"/>
                    <a:pt x="2195" y="3292"/>
                  </a:cubicBezTo>
                  <a:cubicBezTo>
                    <a:pt x="2008" y="3373"/>
                    <a:pt x="1821" y="3480"/>
                    <a:pt x="1606" y="3587"/>
                  </a:cubicBezTo>
                  <a:cubicBezTo>
                    <a:pt x="1419" y="3694"/>
                    <a:pt x="1178" y="3774"/>
                    <a:pt x="937" y="3854"/>
                  </a:cubicBezTo>
                  <a:cubicBezTo>
                    <a:pt x="803" y="3881"/>
                    <a:pt x="696" y="3908"/>
                    <a:pt x="563" y="3961"/>
                  </a:cubicBezTo>
                  <a:cubicBezTo>
                    <a:pt x="482" y="3961"/>
                    <a:pt x="375" y="3988"/>
                    <a:pt x="268" y="3988"/>
                  </a:cubicBezTo>
                  <a:cubicBezTo>
                    <a:pt x="188" y="3988"/>
                    <a:pt x="81" y="3988"/>
                    <a:pt x="0" y="3961"/>
                  </a:cubicBezTo>
                  <a:lnTo>
                    <a:pt x="0" y="3961"/>
                  </a:lnTo>
                  <a:cubicBezTo>
                    <a:pt x="81" y="4068"/>
                    <a:pt x="188" y="4229"/>
                    <a:pt x="268" y="4283"/>
                  </a:cubicBezTo>
                  <a:cubicBezTo>
                    <a:pt x="482" y="4443"/>
                    <a:pt x="777" y="4550"/>
                    <a:pt x="1071" y="4550"/>
                  </a:cubicBezTo>
                  <a:lnTo>
                    <a:pt x="1312" y="4550"/>
                  </a:lnTo>
                  <a:cubicBezTo>
                    <a:pt x="1526" y="4524"/>
                    <a:pt x="1713" y="4443"/>
                    <a:pt x="1901" y="4363"/>
                  </a:cubicBezTo>
                  <a:cubicBezTo>
                    <a:pt x="2115" y="4256"/>
                    <a:pt x="2329" y="4122"/>
                    <a:pt x="2516" y="3961"/>
                  </a:cubicBezTo>
                  <a:cubicBezTo>
                    <a:pt x="2891" y="3694"/>
                    <a:pt x="3212" y="3346"/>
                    <a:pt x="3560" y="2918"/>
                  </a:cubicBezTo>
                  <a:cubicBezTo>
                    <a:pt x="3962" y="2409"/>
                    <a:pt x="4310" y="1847"/>
                    <a:pt x="4658" y="1312"/>
                  </a:cubicBezTo>
                  <a:lnTo>
                    <a:pt x="4684" y="1231"/>
                  </a:lnTo>
                  <a:cubicBezTo>
                    <a:pt x="4845" y="1017"/>
                    <a:pt x="5032" y="723"/>
                    <a:pt x="5166" y="509"/>
                  </a:cubicBezTo>
                  <a:cubicBezTo>
                    <a:pt x="5193" y="509"/>
                    <a:pt x="5220" y="455"/>
                    <a:pt x="5220" y="428"/>
                  </a:cubicBezTo>
                  <a:lnTo>
                    <a:pt x="5220" y="348"/>
                  </a:lnTo>
                  <a:cubicBezTo>
                    <a:pt x="5166" y="241"/>
                    <a:pt x="5086" y="107"/>
                    <a:pt x="505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587;p43"/>
            <p:cNvSpPr/>
            <p:nvPr/>
          </p:nvSpPr>
          <p:spPr>
            <a:xfrm>
              <a:off x="8083125" y="5275750"/>
              <a:ext cx="250950" cy="180700"/>
            </a:xfrm>
            <a:custGeom>
              <a:avLst/>
              <a:gdLst/>
              <a:ahLst/>
              <a:cxnLst/>
              <a:rect l="l" t="t" r="r" b="b"/>
              <a:pathLst>
                <a:path w="10038" h="7228" extrusionOk="0">
                  <a:moveTo>
                    <a:pt x="5862" y="1"/>
                  </a:moveTo>
                  <a:cubicBezTo>
                    <a:pt x="5621" y="55"/>
                    <a:pt x="5461" y="135"/>
                    <a:pt x="5327" y="215"/>
                  </a:cubicBezTo>
                  <a:cubicBezTo>
                    <a:pt x="5193" y="322"/>
                    <a:pt x="5059" y="429"/>
                    <a:pt x="4899" y="590"/>
                  </a:cubicBezTo>
                  <a:cubicBezTo>
                    <a:pt x="4818" y="724"/>
                    <a:pt x="4711" y="857"/>
                    <a:pt x="4604" y="1072"/>
                  </a:cubicBezTo>
                  <a:lnTo>
                    <a:pt x="4417" y="1553"/>
                  </a:lnTo>
                  <a:cubicBezTo>
                    <a:pt x="4310" y="1928"/>
                    <a:pt x="4283" y="2330"/>
                    <a:pt x="4310" y="2704"/>
                  </a:cubicBezTo>
                  <a:cubicBezTo>
                    <a:pt x="4336" y="3025"/>
                    <a:pt x="4444" y="3320"/>
                    <a:pt x="4604" y="3614"/>
                  </a:cubicBezTo>
                  <a:cubicBezTo>
                    <a:pt x="4524" y="3614"/>
                    <a:pt x="4417" y="3561"/>
                    <a:pt x="4310" y="3561"/>
                  </a:cubicBezTo>
                  <a:cubicBezTo>
                    <a:pt x="4203" y="3561"/>
                    <a:pt x="4149" y="3641"/>
                    <a:pt x="4149" y="3695"/>
                  </a:cubicBezTo>
                  <a:cubicBezTo>
                    <a:pt x="4149" y="3775"/>
                    <a:pt x="4176" y="3828"/>
                    <a:pt x="4229" y="3855"/>
                  </a:cubicBezTo>
                  <a:cubicBezTo>
                    <a:pt x="4149" y="3828"/>
                    <a:pt x="4069" y="3802"/>
                    <a:pt x="3988" y="3775"/>
                  </a:cubicBezTo>
                  <a:lnTo>
                    <a:pt x="3908" y="3775"/>
                  </a:lnTo>
                  <a:cubicBezTo>
                    <a:pt x="3828" y="3775"/>
                    <a:pt x="3774" y="3802"/>
                    <a:pt x="3774" y="3855"/>
                  </a:cubicBezTo>
                  <a:lnTo>
                    <a:pt x="3774" y="3936"/>
                  </a:lnTo>
                  <a:cubicBezTo>
                    <a:pt x="3560" y="3962"/>
                    <a:pt x="3373" y="3989"/>
                    <a:pt x="3132" y="4043"/>
                  </a:cubicBezTo>
                  <a:cubicBezTo>
                    <a:pt x="2731" y="4123"/>
                    <a:pt x="2383" y="4310"/>
                    <a:pt x="2008" y="4471"/>
                  </a:cubicBezTo>
                  <a:cubicBezTo>
                    <a:pt x="1633" y="4658"/>
                    <a:pt x="1312" y="4899"/>
                    <a:pt x="991" y="5167"/>
                  </a:cubicBezTo>
                  <a:cubicBezTo>
                    <a:pt x="696" y="5461"/>
                    <a:pt x="455" y="5782"/>
                    <a:pt x="322" y="6104"/>
                  </a:cubicBezTo>
                  <a:lnTo>
                    <a:pt x="161" y="6104"/>
                  </a:lnTo>
                  <a:cubicBezTo>
                    <a:pt x="81" y="6104"/>
                    <a:pt x="27" y="6157"/>
                    <a:pt x="27" y="6211"/>
                  </a:cubicBezTo>
                  <a:cubicBezTo>
                    <a:pt x="0" y="6291"/>
                    <a:pt x="27" y="6371"/>
                    <a:pt x="134" y="6425"/>
                  </a:cubicBezTo>
                  <a:cubicBezTo>
                    <a:pt x="1258" y="6960"/>
                    <a:pt x="2409" y="7228"/>
                    <a:pt x="3480" y="7228"/>
                  </a:cubicBezTo>
                  <a:lnTo>
                    <a:pt x="3560" y="7228"/>
                  </a:lnTo>
                  <a:cubicBezTo>
                    <a:pt x="3881" y="7228"/>
                    <a:pt x="4176" y="7174"/>
                    <a:pt x="4470" y="7147"/>
                  </a:cubicBezTo>
                  <a:cubicBezTo>
                    <a:pt x="4738" y="7121"/>
                    <a:pt x="5032" y="7014"/>
                    <a:pt x="5354" y="6907"/>
                  </a:cubicBezTo>
                  <a:cubicBezTo>
                    <a:pt x="5648" y="6826"/>
                    <a:pt x="5889" y="6719"/>
                    <a:pt x="6076" y="6585"/>
                  </a:cubicBezTo>
                  <a:cubicBezTo>
                    <a:pt x="6290" y="6451"/>
                    <a:pt x="6424" y="6344"/>
                    <a:pt x="6504" y="6184"/>
                  </a:cubicBezTo>
                  <a:cubicBezTo>
                    <a:pt x="6585" y="6077"/>
                    <a:pt x="6638" y="5943"/>
                    <a:pt x="6638" y="5836"/>
                  </a:cubicBezTo>
                  <a:cubicBezTo>
                    <a:pt x="6692" y="5756"/>
                    <a:pt x="6638" y="5622"/>
                    <a:pt x="6612" y="5488"/>
                  </a:cubicBezTo>
                  <a:cubicBezTo>
                    <a:pt x="6504" y="5220"/>
                    <a:pt x="6290" y="4979"/>
                    <a:pt x="6103" y="4846"/>
                  </a:cubicBezTo>
                  <a:cubicBezTo>
                    <a:pt x="5889" y="4631"/>
                    <a:pt x="5648" y="4498"/>
                    <a:pt x="5273" y="4310"/>
                  </a:cubicBezTo>
                  <a:cubicBezTo>
                    <a:pt x="5113" y="4203"/>
                    <a:pt x="4899" y="4150"/>
                    <a:pt x="4738" y="4069"/>
                  </a:cubicBezTo>
                  <a:cubicBezTo>
                    <a:pt x="4577" y="4016"/>
                    <a:pt x="4417" y="3936"/>
                    <a:pt x="4283" y="3909"/>
                  </a:cubicBezTo>
                  <a:lnTo>
                    <a:pt x="4283" y="3909"/>
                  </a:lnTo>
                  <a:cubicBezTo>
                    <a:pt x="4577" y="3936"/>
                    <a:pt x="4872" y="3936"/>
                    <a:pt x="5166" y="3936"/>
                  </a:cubicBezTo>
                  <a:cubicBezTo>
                    <a:pt x="5434" y="3936"/>
                    <a:pt x="5675" y="3936"/>
                    <a:pt x="5942" y="3909"/>
                  </a:cubicBezTo>
                  <a:cubicBezTo>
                    <a:pt x="6504" y="3882"/>
                    <a:pt x="7093" y="3748"/>
                    <a:pt x="7629" y="3561"/>
                  </a:cubicBezTo>
                  <a:cubicBezTo>
                    <a:pt x="8164" y="3400"/>
                    <a:pt x="8699" y="3133"/>
                    <a:pt x="9154" y="2811"/>
                  </a:cubicBezTo>
                  <a:cubicBezTo>
                    <a:pt x="9395" y="2624"/>
                    <a:pt x="9556" y="2463"/>
                    <a:pt x="9690" y="2303"/>
                  </a:cubicBezTo>
                  <a:cubicBezTo>
                    <a:pt x="9770" y="2223"/>
                    <a:pt x="9797" y="2169"/>
                    <a:pt x="9850" y="2062"/>
                  </a:cubicBezTo>
                  <a:cubicBezTo>
                    <a:pt x="9904" y="2008"/>
                    <a:pt x="9930" y="1928"/>
                    <a:pt x="9957" y="1821"/>
                  </a:cubicBezTo>
                  <a:cubicBezTo>
                    <a:pt x="10038" y="1607"/>
                    <a:pt x="9930" y="1339"/>
                    <a:pt x="9716" y="1125"/>
                  </a:cubicBezTo>
                  <a:cubicBezTo>
                    <a:pt x="9636" y="1018"/>
                    <a:pt x="9529" y="965"/>
                    <a:pt x="9395" y="857"/>
                  </a:cubicBezTo>
                  <a:cubicBezTo>
                    <a:pt x="9261" y="804"/>
                    <a:pt x="9101" y="697"/>
                    <a:pt x="8887" y="617"/>
                  </a:cubicBezTo>
                  <a:cubicBezTo>
                    <a:pt x="8726" y="563"/>
                    <a:pt x="8565" y="536"/>
                    <a:pt x="8325" y="456"/>
                  </a:cubicBezTo>
                  <a:cubicBezTo>
                    <a:pt x="8164" y="429"/>
                    <a:pt x="7950" y="402"/>
                    <a:pt x="7789" y="349"/>
                  </a:cubicBezTo>
                  <a:lnTo>
                    <a:pt x="7575" y="322"/>
                  </a:lnTo>
                  <a:cubicBezTo>
                    <a:pt x="7120" y="215"/>
                    <a:pt x="6612" y="162"/>
                    <a:pt x="6183" y="55"/>
                  </a:cubicBezTo>
                  <a:lnTo>
                    <a:pt x="6023" y="28"/>
                  </a:lnTo>
                  <a:cubicBezTo>
                    <a:pt x="5942" y="28"/>
                    <a:pt x="5916" y="1"/>
                    <a:pt x="5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588;p43"/>
            <p:cNvSpPr/>
            <p:nvPr/>
          </p:nvSpPr>
          <p:spPr>
            <a:xfrm>
              <a:off x="8204225" y="5275750"/>
              <a:ext cx="127850" cy="38850"/>
            </a:xfrm>
            <a:custGeom>
              <a:avLst/>
              <a:gdLst/>
              <a:ahLst/>
              <a:cxnLst/>
              <a:rect l="l" t="t" r="r" b="b"/>
              <a:pathLst>
                <a:path w="5114" h="1554" extrusionOk="0">
                  <a:moveTo>
                    <a:pt x="965" y="1"/>
                  </a:moveTo>
                  <a:cubicBezTo>
                    <a:pt x="777" y="28"/>
                    <a:pt x="617" y="135"/>
                    <a:pt x="483" y="215"/>
                  </a:cubicBezTo>
                  <a:cubicBezTo>
                    <a:pt x="349" y="322"/>
                    <a:pt x="215" y="429"/>
                    <a:pt x="55" y="590"/>
                  </a:cubicBezTo>
                  <a:cubicBezTo>
                    <a:pt x="28" y="617"/>
                    <a:pt x="28" y="670"/>
                    <a:pt x="1" y="670"/>
                  </a:cubicBezTo>
                  <a:cubicBezTo>
                    <a:pt x="108" y="670"/>
                    <a:pt x="162" y="697"/>
                    <a:pt x="269" y="697"/>
                  </a:cubicBezTo>
                  <a:cubicBezTo>
                    <a:pt x="643" y="750"/>
                    <a:pt x="965" y="804"/>
                    <a:pt x="1339" y="831"/>
                  </a:cubicBezTo>
                  <a:cubicBezTo>
                    <a:pt x="1848" y="857"/>
                    <a:pt x="2303" y="884"/>
                    <a:pt x="2811" y="938"/>
                  </a:cubicBezTo>
                  <a:cubicBezTo>
                    <a:pt x="3186" y="965"/>
                    <a:pt x="3534" y="965"/>
                    <a:pt x="3909" y="1072"/>
                  </a:cubicBezTo>
                  <a:cubicBezTo>
                    <a:pt x="4069" y="1098"/>
                    <a:pt x="4283" y="1125"/>
                    <a:pt x="4444" y="1205"/>
                  </a:cubicBezTo>
                  <a:cubicBezTo>
                    <a:pt x="4605" y="1259"/>
                    <a:pt x="4739" y="1312"/>
                    <a:pt x="4872" y="1393"/>
                  </a:cubicBezTo>
                  <a:cubicBezTo>
                    <a:pt x="4953" y="1473"/>
                    <a:pt x="5060" y="1500"/>
                    <a:pt x="5113" y="1553"/>
                  </a:cubicBezTo>
                  <a:cubicBezTo>
                    <a:pt x="5086" y="1393"/>
                    <a:pt x="5006" y="1259"/>
                    <a:pt x="4872" y="1125"/>
                  </a:cubicBezTo>
                  <a:cubicBezTo>
                    <a:pt x="4792" y="1018"/>
                    <a:pt x="4685" y="965"/>
                    <a:pt x="4551" y="857"/>
                  </a:cubicBezTo>
                  <a:cubicBezTo>
                    <a:pt x="4417" y="804"/>
                    <a:pt x="4257" y="697"/>
                    <a:pt x="4043" y="617"/>
                  </a:cubicBezTo>
                  <a:cubicBezTo>
                    <a:pt x="3882" y="563"/>
                    <a:pt x="3721" y="536"/>
                    <a:pt x="3481" y="456"/>
                  </a:cubicBezTo>
                  <a:cubicBezTo>
                    <a:pt x="3320" y="429"/>
                    <a:pt x="3133" y="402"/>
                    <a:pt x="2945" y="349"/>
                  </a:cubicBezTo>
                  <a:lnTo>
                    <a:pt x="2731" y="322"/>
                  </a:lnTo>
                  <a:cubicBezTo>
                    <a:pt x="2276" y="269"/>
                    <a:pt x="1794" y="162"/>
                    <a:pt x="1339" y="55"/>
                  </a:cubicBezTo>
                  <a:lnTo>
                    <a:pt x="1179" y="28"/>
                  </a:lnTo>
                  <a:cubicBezTo>
                    <a:pt x="1098" y="28"/>
                    <a:pt x="1072" y="1"/>
                    <a:pt x="96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589;p43"/>
            <p:cNvSpPr/>
            <p:nvPr/>
          </p:nvSpPr>
          <p:spPr>
            <a:xfrm>
              <a:off x="7826175" y="5058950"/>
              <a:ext cx="417575" cy="384800"/>
            </a:xfrm>
            <a:custGeom>
              <a:avLst/>
              <a:gdLst/>
              <a:ahLst/>
              <a:cxnLst/>
              <a:rect l="l" t="t" r="r" b="b"/>
              <a:pathLst>
                <a:path w="16703" h="15392" extrusionOk="0">
                  <a:moveTo>
                    <a:pt x="6317" y="1"/>
                  </a:moveTo>
                  <a:cubicBezTo>
                    <a:pt x="5862" y="1"/>
                    <a:pt x="5327" y="28"/>
                    <a:pt x="4818" y="135"/>
                  </a:cubicBezTo>
                  <a:cubicBezTo>
                    <a:pt x="4042" y="269"/>
                    <a:pt x="3319" y="456"/>
                    <a:pt x="2650" y="804"/>
                  </a:cubicBezTo>
                  <a:cubicBezTo>
                    <a:pt x="2035" y="1072"/>
                    <a:pt x="1499" y="1419"/>
                    <a:pt x="1098" y="1794"/>
                  </a:cubicBezTo>
                  <a:cubicBezTo>
                    <a:pt x="830" y="2062"/>
                    <a:pt x="562" y="2356"/>
                    <a:pt x="402" y="2677"/>
                  </a:cubicBezTo>
                  <a:cubicBezTo>
                    <a:pt x="402" y="2624"/>
                    <a:pt x="429" y="2570"/>
                    <a:pt x="429" y="2544"/>
                  </a:cubicBezTo>
                  <a:lnTo>
                    <a:pt x="429" y="2570"/>
                  </a:lnTo>
                  <a:cubicBezTo>
                    <a:pt x="429" y="2517"/>
                    <a:pt x="482" y="2437"/>
                    <a:pt x="482" y="2383"/>
                  </a:cubicBezTo>
                  <a:lnTo>
                    <a:pt x="482" y="2249"/>
                  </a:lnTo>
                  <a:cubicBezTo>
                    <a:pt x="429" y="2196"/>
                    <a:pt x="402" y="2169"/>
                    <a:pt x="375" y="2169"/>
                  </a:cubicBezTo>
                  <a:lnTo>
                    <a:pt x="348" y="2169"/>
                  </a:lnTo>
                  <a:cubicBezTo>
                    <a:pt x="295" y="2169"/>
                    <a:pt x="295" y="2169"/>
                    <a:pt x="268" y="2196"/>
                  </a:cubicBezTo>
                  <a:cubicBezTo>
                    <a:pt x="241" y="2249"/>
                    <a:pt x="215" y="2276"/>
                    <a:pt x="215" y="2303"/>
                  </a:cubicBezTo>
                  <a:cubicBezTo>
                    <a:pt x="27" y="3106"/>
                    <a:pt x="0" y="3935"/>
                    <a:pt x="27" y="4792"/>
                  </a:cubicBezTo>
                  <a:cubicBezTo>
                    <a:pt x="81" y="5622"/>
                    <a:pt x="215" y="6451"/>
                    <a:pt x="402" y="7281"/>
                  </a:cubicBezTo>
                  <a:cubicBezTo>
                    <a:pt x="803" y="8941"/>
                    <a:pt x="1580" y="10493"/>
                    <a:pt x="2570" y="11805"/>
                  </a:cubicBezTo>
                  <a:cubicBezTo>
                    <a:pt x="3078" y="12474"/>
                    <a:pt x="3641" y="13036"/>
                    <a:pt x="4256" y="13544"/>
                  </a:cubicBezTo>
                  <a:cubicBezTo>
                    <a:pt x="4577" y="13812"/>
                    <a:pt x="4899" y="14053"/>
                    <a:pt x="5220" y="14240"/>
                  </a:cubicBezTo>
                  <a:cubicBezTo>
                    <a:pt x="5568" y="14454"/>
                    <a:pt x="5889" y="14615"/>
                    <a:pt x="6290" y="14776"/>
                  </a:cubicBezTo>
                  <a:cubicBezTo>
                    <a:pt x="7040" y="15097"/>
                    <a:pt x="7789" y="15284"/>
                    <a:pt x="8565" y="15364"/>
                  </a:cubicBezTo>
                  <a:cubicBezTo>
                    <a:pt x="8780" y="15391"/>
                    <a:pt x="8967" y="15391"/>
                    <a:pt x="9154" y="15391"/>
                  </a:cubicBezTo>
                  <a:cubicBezTo>
                    <a:pt x="9797" y="15391"/>
                    <a:pt x="10439" y="15311"/>
                    <a:pt x="11081" y="15150"/>
                  </a:cubicBezTo>
                  <a:cubicBezTo>
                    <a:pt x="11510" y="15043"/>
                    <a:pt x="11938" y="14883"/>
                    <a:pt x="12420" y="14722"/>
                  </a:cubicBezTo>
                  <a:cubicBezTo>
                    <a:pt x="12848" y="14561"/>
                    <a:pt x="13276" y="14321"/>
                    <a:pt x="13651" y="14080"/>
                  </a:cubicBezTo>
                  <a:cubicBezTo>
                    <a:pt x="14052" y="13839"/>
                    <a:pt x="14400" y="13571"/>
                    <a:pt x="14722" y="13277"/>
                  </a:cubicBezTo>
                  <a:cubicBezTo>
                    <a:pt x="15069" y="12982"/>
                    <a:pt x="15337" y="12688"/>
                    <a:pt x="15605" y="12313"/>
                  </a:cubicBezTo>
                  <a:cubicBezTo>
                    <a:pt x="16087" y="11617"/>
                    <a:pt x="16461" y="10814"/>
                    <a:pt x="16595" y="9958"/>
                  </a:cubicBezTo>
                  <a:cubicBezTo>
                    <a:pt x="16675" y="9529"/>
                    <a:pt x="16702" y="9074"/>
                    <a:pt x="16702" y="8593"/>
                  </a:cubicBezTo>
                  <a:cubicBezTo>
                    <a:pt x="16702" y="8352"/>
                    <a:pt x="16675" y="8138"/>
                    <a:pt x="16622" y="7870"/>
                  </a:cubicBezTo>
                  <a:cubicBezTo>
                    <a:pt x="16595" y="7602"/>
                    <a:pt x="16568" y="7388"/>
                    <a:pt x="16488" y="7147"/>
                  </a:cubicBezTo>
                  <a:cubicBezTo>
                    <a:pt x="16408" y="6746"/>
                    <a:pt x="16194" y="6344"/>
                    <a:pt x="16006" y="5996"/>
                  </a:cubicBezTo>
                  <a:cubicBezTo>
                    <a:pt x="15792" y="5648"/>
                    <a:pt x="15524" y="5354"/>
                    <a:pt x="15230" y="5086"/>
                  </a:cubicBezTo>
                  <a:cubicBezTo>
                    <a:pt x="14614" y="4524"/>
                    <a:pt x="13919" y="4069"/>
                    <a:pt x="13249" y="3668"/>
                  </a:cubicBezTo>
                  <a:lnTo>
                    <a:pt x="12875" y="3480"/>
                  </a:lnTo>
                  <a:cubicBezTo>
                    <a:pt x="12206" y="3106"/>
                    <a:pt x="11536" y="2704"/>
                    <a:pt x="10921" y="2196"/>
                  </a:cubicBezTo>
                  <a:lnTo>
                    <a:pt x="10867" y="2196"/>
                  </a:lnTo>
                  <a:cubicBezTo>
                    <a:pt x="10814" y="2169"/>
                    <a:pt x="10787" y="2142"/>
                    <a:pt x="10733" y="2062"/>
                  </a:cubicBezTo>
                  <a:lnTo>
                    <a:pt x="10733" y="2035"/>
                  </a:lnTo>
                  <a:lnTo>
                    <a:pt x="10733" y="1901"/>
                  </a:lnTo>
                  <a:lnTo>
                    <a:pt x="10439" y="1500"/>
                  </a:lnTo>
                  <a:cubicBezTo>
                    <a:pt x="10332" y="1393"/>
                    <a:pt x="10198" y="1259"/>
                    <a:pt x="10064" y="1179"/>
                  </a:cubicBezTo>
                  <a:cubicBezTo>
                    <a:pt x="10011" y="1098"/>
                    <a:pt x="9930" y="1072"/>
                    <a:pt x="9877" y="991"/>
                  </a:cubicBezTo>
                  <a:lnTo>
                    <a:pt x="9770" y="831"/>
                  </a:lnTo>
                  <a:cubicBezTo>
                    <a:pt x="9716" y="724"/>
                    <a:pt x="9636" y="670"/>
                    <a:pt x="9609" y="563"/>
                  </a:cubicBezTo>
                  <a:cubicBezTo>
                    <a:pt x="9583" y="536"/>
                    <a:pt x="9583" y="509"/>
                    <a:pt x="9502" y="509"/>
                  </a:cubicBezTo>
                  <a:lnTo>
                    <a:pt x="9475" y="509"/>
                  </a:lnTo>
                  <a:cubicBezTo>
                    <a:pt x="9449" y="509"/>
                    <a:pt x="9395" y="509"/>
                    <a:pt x="9395" y="536"/>
                  </a:cubicBezTo>
                  <a:cubicBezTo>
                    <a:pt x="9368" y="563"/>
                    <a:pt x="9342" y="590"/>
                    <a:pt x="9342" y="643"/>
                  </a:cubicBezTo>
                  <a:lnTo>
                    <a:pt x="9342" y="697"/>
                  </a:lnTo>
                  <a:lnTo>
                    <a:pt x="9315" y="670"/>
                  </a:lnTo>
                  <a:lnTo>
                    <a:pt x="9261" y="643"/>
                  </a:lnTo>
                  <a:cubicBezTo>
                    <a:pt x="8672" y="322"/>
                    <a:pt x="7977" y="162"/>
                    <a:pt x="7200" y="54"/>
                  </a:cubicBezTo>
                  <a:cubicBezTo>
                    <a:pt x="6852" y="1"/>
                    <a:pt x="6585" y="1"/>
                    <a:pt x="63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590;p43"/>
            <p:cNvSpPr/>
            <p:nvPr/>
          </p:nvSpPr>
          <p:spPr>
            <a:xfrm>
              <a:off x="7832875" y="5129225"/>
              <a:ext cx="368050" cy="281050"/>
            </a:xfrm>
            <a:custGeom>
              <a:avLst/>
              <a:gdLst/>
              <a:ahLst/>
              <a:cxnLst/>
              <a:rect l="l" t="t" r="r" b="b"/>
              <a:pathLst>
                <a:path w="14722" h="11242" extrusionOk="0">
                  <a:moveTo>
                    <a:pt x="11616" y="0"/>
                  </a:moveTo>
                  <a:cubicBezTo>
                    <a:pt x="11375" y="536"/>
                    <a:pt x="11001" y="991"/>
                    <a:pt x="10599" y="1392"/>
                  </a:cubicBezTo>
                  <a:cubicBezTo>
                    <a:pt x="10037" y="2008"/>
                    <a:pt x="9368" y="2516"/>
                    <a:pt x="8672" y="2918"/>
                  </a:cubicBezTo>
                  <a:cubicBezTo>
                    <a:pt x="7923" y="3346"/>
                    <a:pt x="7120" y="3721"/>
                    <a:pt x="6317" y="3935"/>
                  </a:cubicBezTo>
                  <a:cubicBezTo>
                    <a:pt x="5487" y="4203"/>
                    <a:pt x="4657" y="4390"/>
                    <a:pt x="3828" y="4470"/>
                  </a:cubicBezTo>
                  <a:cubicBezTo>
                    <a:pt x="3454" y="4505"/>
                    <a:pt x="3085" y="4525"/>
                    <a:pt x="2719" y="4525"/>
                  </a:cubicBezTo>
                  <a:cubicBezTo>
                    <a:pt x="2247" y="4525"/>
                    <a:pt x="1779" y="4492"/>
                    <a:pt x="1312" y="4417"/>
                  </a:cubicBezTo>
                  <a:cubicBezTo>
                    <a:pt x="910" y="4336"/>
                    <a:pt x="535" y="4283"/>
                    <a:pt x="134" y="4149"/>
                  </a:cubicBezTo>
                  <a:cubicBezTo>
                    <a:pt x="107" y="4149"/>
                    <a:pt x="80" y="4122"/>
                    <a:pt x="0" y="4122"/>
                  </a:cubicBezTo>
                  <a:cubicBezTo>
                    <a:pt x="27" y="4203"/>
                    <a:pt x="27" y="4310"/>
                    <a:pt x="80" y="4417"/>
                  </a:cubicBezTo>
                  <a:cubicBezTo>
                    <a:pt x="482" y="6049"/>
                    <a:pt x="1231" y="7629"/>
                    <a:pt x="2248" y="8940"/>
                  </a:cubicBezTo>
                  <a:cubicBezTo>
                    <a:pt x="2757" y="9609"/>
                    <a:pt x="3319" y="10171"/>
                    <a:pt x="3908" y="10680"/>
                  </a:cubicBezTo>
                  <a:cubicBezTo>
                    <a:pt x="4175" y="10867"/>
                    <a:pt x="4443" y="11081"/>
                    <a:pt x="4684" y="11242"/>
                  </a:cubicBezTo>
                  <a:cubicBezTo>
                    <a:pt x="4818" y="11242"/>
                    <a:pt x="4952" y="11188"/>
                    <a:pt x="5086" y="11188"/>
                  </a:cubicBezTo>
                  <a:cubicBezTo>
                    <a:pt x="5648" y="11135"/>
                    <a:pt x="6236" y="11081"/>
                    <a:pt x="6772" y="10921"/>
                  </a:cubicBezTo>
                  <a:cubicBezTo>
                    <a:pt x="7307" y="10814"/>
                    <a:pt x="7842" y="10626"/>
                    <a:pt x="8324" y="10439"/>
                  </a:cubicBezTo>
                  <a:cubicBezTo>
                    <a:pt x="8806" y="10225"/>
                    <a:pt x="9315" y="10037"/>
                    <a:pt x="9743" y="9797"/>
                  </a:cubicBezTo>
                  <a:cubicBezTo>
                    <a:pt x="10171" y="9556"/>
                    <a:pt x="10599" y="9288"/>
                    <a:pt x="11001" y="8994"/>
                  </a:cubicBezTo>
                  <a:lnTo>
                    <a:pt x="12018" y="8191"/>
                  </a:lnTo>
                  <a:cubicBezTo>
                    <a:pt x="12312" y="7896"/>
                    <a:pt x="12607" y="7602"/>
                    <a:pt x="12874" y="7254"/>
                  </a:cubicBezTo>
                  <a:cubicBezTo>
                    <a:pt x="13115" y="6959"/>
                    <a:pt x="13329" y="6665"/>
                    <a:pt x="13517" y="6344"/>
                  </a:cubicBezTo>
                  <a:cubicBezTo>
                    <a:pt x="13731" y="6049"/>
                    <a:pt x="13891" y="5728"/>
                    <a:pt x="14025" y="5380"/>
                  </a:cubicBezTo>
                  <a:cubicBezTo>
                    <a:pt x="14159" y="5059"/>
                    <a:pt x="14293" y="4711"/>
                    <a:pt x="14400" y="4390"/>
                  </a:cubicBezTo>
                  <a:cubicBezTo>
                    <a:pt x="14480" y="4042"/>
                    <a:pt x="14587" y="3721"/>
                    <a:pt x="14614" y="3346"/>
                  </a:cubicBezTo>
                  <a:cubicBezTo>
                    <a:pt x="14694" y="2998"/>
                    <a:pt x="14721" y="2704"/>
                    <a:pt x="14721" y="2382"/>
                  </a:cubicBezTo>
                  <a:lnTo>
                    <a:pt x="14721" y="2008"/>
                  </a:lnTo>
                  <a:cubicBezTo>
                    <a:pt x="14159" y="1499"/>
                    <a:pt x="13490" y="1098"/>
                    <a:pt x="12874" y="723"/>
                  </a:cubicBezTo>
                  <a:lnTo>
                    <a:pt x="12526" y="536"/>
                  </a:lnTo>
                  <a:cubicBezTo>
                    <a:pt x="12205" y="375"/>
                    <a:pt x="11911" y="188"/>
                    <a:pt x="1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591;p43"/>
            <p:cNvSpPr/>
            <p:nvPr/>
          </p:nvSpPr>
          <p:spPr>
            <a:xfrm>
              <a:off x="8100525" y="5130550"/>
              <a:ext cx="99725" cy="112450"/>
            </a:xfrm>
            <a:custGeom>
              <a:avLst/>
              <a:gdLst/>
              <a:ahLst/>
              <a:cxnLst/>
              <a:rect l="l" t="t" r="r" b="b"/>
              <a:pathLst>
                <a:path w="3989" h="4498" extrusionOk="0">
                  <a:moveTo>
                    <a:pt x="964" y="1"/>
                  </a:moveTo>
                  <a:cubicBezTo>
                    <a:pt x="696" y="483"/>
                    <a:pt x="375" y="884"/>
                    <a:pt x="0" y="1286"/>
                  </a:cubicBezTo>
                  <a:cubicBezTo>
                    <a:pt x="429" y="1580"/>
                    <a:pt x="884" y="1874"/>
                    <a:pt x="1285" y="2196"/>
                  </a:cubicBezTo>
                  <a:cubicBezTo>
                    <a:pt x="1446" y="2329"/>
                    <a:pt x="1633" y="2463"/>
                    <a:pt x="1820" y="2597"/>
                  </a:cubicBezTo>
                  <a:cubicBezTo>
                    <a:pt x="2008" y="2731"/>
                    <a:pt x="2222" y="2892"/>
                    <a:pt x="2382" y="3025"/>
                  </a:cubicBezTo>
                  <a:cubicBezTo>
                    <a:pt x="2784" y="3347"/>
                    <a:pt x="3105" y="3721"/>
                    <a:pt x="3426" y="4150"/>
                  </a:cubicBezTo>
                  <a:cubicBezTo>
                    <a:pt x="3480" y="4257"/>
                    <a:pt x="3560" y="4390"/>
                    <a:pt x="3614" y="4497"/>
                  </a:cubicBezTo>
                  <a:cubicBezTo>
                    <a:pt x="3614" y="4444"/>
                    <a:pt x="3640" y="4417"/>
                    <a:pt x="3640" y="4390"/>
                  </a:cubicBezTo>
                  <a:cubicBezTo>
                    <a:pt x="3748" y="4069"/>
                    <a:pt x="3855" y="3694"/>
                    <a:pt x="3881" y="3347"/>
                  </a:cubicBezTo>
                  <a:cubicBezTo>
                    <a:pt x="3962" y="3052"/>
                    <a:pt x="3988" y="2731"/>
                    <a:pt x="3988" y="2383"/>
                  </a:cubicBezTo>
                  <a:lnTo>
                    <a:pt x="3988" y="2008"/>
                  </a:lnTo>
                  <a:cubicBezTo>
                    <a:pt x="3426" y="1473"/>
                    <a:pt x="2704" y="1071"/>
                    <a:pt x="2115" y="750"/>
                  </a:cubicBezTo>
                  <a:lnTo>
                    <a:pt x="1740" y="536"/>
                  </a:lnTo>
                  <a:cubicBezTo>
                    <a:pt x="1553" y="349"/>
                    <a:pt x="1285" y="188"/>
                    <a:pt x="964" y="1"/>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592;p43"/>
            <p:cNvSpPr/>
            <p:nvPr/>
          </p:nvSpPr>
          <p:spPr>
            <a:xfrm>
              <a:off x="8002150" y="5056950"/>
              <a:ext cx="122475" cy="105075"/>
            </a:xfrm>
            <a:custGeom>
              <a:avLst/>
              <a:gdLst/>
              <a:ahLst/>
              <a:cxnLst/>
              <a:rect l="l" t="t" r="r" b="b"/>
              <a:pathLst>
                <a:path w="4899" h="4203" extrusionOk="0">
                  <a:moveTo>
                    <a:pt x="1" y="1"/>
                  </a:moveTo>
                  <a:cubicBezTo>
                    <a:pt x="1" y="242"/>
                    <a:pt x="54" y="402"/>
                    <a:pt x="161" y="536"/>
                  </a:cubicBezTo>
                  <a:cubicBezTo>
                    <a:pt x="322" y="804"/>
                    <a:pt x="483" y="1044"/>
                    <a:pt x="670" y="1285"/>
                  </a:cubicBezTo>
                  <a:cubicBezTo>
                    <a:pt x="1286" y="2115"/>
                    <a:pt x="2088" y="2784"/>
                    <a:pt x="2891" y="3427"/>
                  </a:cubicBezTo>
                  <a:cubicBezTo>
                    <a:pt x="3239" y="3694"/>
                    <a:pt x="3614" y="3935"/>
                    <a:pt x="3935" y="4203"/>
                  </a:cubicBezTo>
                  <a:cubicBezTo>
                    <a:pt x="4310" y="3801"/>
                    <a:pt x="4631" y="3400"/>
                    <a:pt x="4899" y="2918"/>
                  </a:cubicBezTo>
                  <a:cubicBezTo>
                    <a:pt x="4471" y="2650"/>
                    <a:pt x="4149" y="2410"/>
                    <a:pt x="3882" y="2195"/>
                  </a:cubicBezTo>
                  <a:lnTo>
                    <a:pt x="3828" y="2195"/>
                  </a:lnTo>
                  <a:lnTo>
                    <a:pt x="3801" y="2142"/>
                  </a:lnTo>
                  <a:lnTo>
                    <a:pt x="3694" y="2035"/>
                  </a:lnTo>
                  <a:lnTo>
                    <a:pt x="3694" y="2008"/>
                  </a:lnTo>
                  <a:lnTo>
                    <a:pt x="3694" y="1874"/>
                  </a:lnTo>
                  <a:cubicBezTo>
                    <a:pt x="3614" y="1714"/>
                    <a:pt x="3507" y="1607"/>
                    <a:pt x="3400" y="1473"/>
                  </a:cubicBezTo>
                  <a:cubicBezTo>
                    <a:pt x="3293" y="1366"/>
                    <a:pt x="3159" y="1259"/>
                    <a:pt x="3025" y="1152"/>
                  </a:cubicBezTo>
                  <a:cubicBezTo>
                    <a:pt x="2972" y="1071"/>
                    <a:pt x="2891" y="1044"/>
                    <a:pt x="2838" y="991"/>
                  </a:cubicBezTo>
                  <a:lnTo>
                    <a:pt x="2731" y="804"/>
                  </a:lnTo>
                  <a:lnTo>
                    <a:pt x="2704" y="750"/>
                  </a:lnTo>
                  <a:lnTo>
                    <a:pt x="2677" y="670"/>
                  </a:lnTo>
                  <a:cubicBezTo>
                    <a:pt x="2624" y="616"/>
                    <a:pt x="2597" y="589"/>
                    <a:pt x="2570" y="509"/>
                  </a:cubicBezTo>
                  <a:cubicBezTo>
                    <a:pt x="2544" y="482"/>
                    <a:pt x="2544" y="456"/>
                    <a:pt x="2463" y="456"/>
                  </a:cubicBezTo>
                  <a:lnTo>
                    <a:pt x="2436" y="456"/>
                  </a:lnTo>
                  <a:cubicBezTo>
                    <a:pt x="2410" y="456"/>
                    <a:pt x="2356" y="456"/>
                    <a:pt x="2356" y="482"/>
                  </a:cubicBezTo>
                  <a:cubicBezTo>
                    <a:pt x="2329" y="509"/>
                    <a:pt x="2303" y="536"/>
                    <a:pt x="2303" y="589"/>
                  </a:cubicBezTo>
                  <a:lnTo>
                    <a:pt x="2303" y="643"/>
                  </a:lnTo>
                  <a:lnTo>
                    <a:pt x="2276" y="616"/>
                  </a:lnTo>
                  <a:lnTo>
                    <a:pt x="2222" y="589"/>
                  </a:lnTo>
                  <a:cubicBezTo>
                    <a:pt x="1633" y="268"/>
                    <a:pt x="938" y="108"/>
                    <a:pt x="16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593;p43"/>
            <p:cNvSpPr/>
            <p:nvPr/>
          </p:nvSpPr>
          <p:spPr>
            <a:xfrm>
              <a:off x="8033600" y="5180750"/>
              <a:ext cx="210150" cy="262325"/>
            </a:xfrm>
            <a:custGeom>
              <a:avLst/>
              <a:gdLst/>
              <a:ahLst/>
              <a:cxnLst/>
              <a:rect l="l" t="t" r="r" b="b"/>
              <a:pathLst>
                <a:path w="8406" h="10493" extrusionOk="0">
                  <a:moveTo>
                    <a:pt x="6772" y="0"/>
                  </a:moveTo>
                  <a:lnTo>
                    <a:pt x="6772" y="375"/>
                  </a:lnTo>
                  <a:cubicBezTo>
                    <a:pt x="6719" y="723"/>
                    <a:pt x="6692" y="1017"/>
                    <a:pt x="6665" y="1339"/>
                  </a:cubicBezTo>
                  <a:cubicBezTo>
                    <a:pt x="6585" y="1686"/>
                    <a:pt x="6532" y="2061"/>
                    <a:pt x="6425" y="2382"/>
                  </a:cubicBezTo>
                  <a:cubicBezTo>
                    <a:pt x="6425" y="2409"/>
                    <a:pt x="6398" y="2463"/>
                    <a:pt x="6398" y="2489"/>
                  </a:cubicBezTo>
                  <a:cubicBezTo>
                    <a:pt x="6558" y="2784"/>
                    <a:pt x="6719" y="3132"/>
                    <a:pt x="6826" y="3453"/>
                  </a:cubicBezTo>
                  <a:cubicBezTo>
                    <a:pt x="6960" y="3935"/>
                    <a:pt x="7067" y="4390"/>
                    <a:pt x="7040" y="4872"/>
                  </a:cubicBezTo>
                  <a:cubicBezTo>
                    <a:pt x="7040" y="5353"/>
                    <a:pt x="6906" y="5862"/>
                    <a:pt x="6719" y="6344"/>
                  </a:cubicBezTo>
                  <a:cubicBezTo>
                    <a:pt x="6639" y="6558"/>
                    <a:pt x="6532" y="6825"/>
                    <a:pt x="6398" y="7040"/>
                  </a:cubicBezTo>
                  <a:cubicBezTo>
                    <a:pt x="6264" y="7227"/>
                    <a:pt x="6157" y="7441"/>
                    <a:pt x="5996" y="7628"/>
                  </a:cubicBezTo>
                  <a:cubicBezTo>
                    <a:pt x="5729" y="8003"/>
                    <a:pt x="5381" y="8351"/>
                    <a:pt x="5059" y="8646"/>
                  </a:cubicBezTo>
                  <a:cubicBezTo>
                    <a:pt x="4712" y="8940"/>
                    <a:pt x="4364" y="9208"/>
                    <a:pt x="3962" y="9422"/>
                  </a:cubicBezTo>
                  <a:cubicBezTo>
                    <a:pt x="3159" y="9850"/>
                    <a:pt x="2276" y="10144"/>
                    <a:pt x="1366" y="10278"/>
                  </a:cubicBezTo>
                  <a:cubicBezTo>
                    <a:pt x="911" y="10359"/>
                    <a:pt x="483" y="10385"/>
                    <a:pt x="1" y="10412"/>
                  </a:cubicBezTo>
                  <a:cubicBezTo>
                    <a:pt x="108" y="10412"/>
                    <a:pt x="161" y="10439"/>
                    <a:pt x="268" y="10439"/>
                  </a:cubicBezTo>
                  <a:cubicBezTo>
                    <a:pt x="483" y="10492"/>
                    <a:pt x="670" y="10492"/>
                    <a:pt x="857" y="10492"/>
                  </a:cubicBezTo>
                  <a:cubicBezTo>
                    <a:pt x="1500" y="10492"/>
                    <a:pt x="2142" y="10412"/>
                    <a:pt x="2784" y="10251"/>
                  </a:cubicBezTo>
                  <a:cubicBezTo>
                    <a:pt x="3213" y="10144"/>
                    <a:pt x="3641" y="9984"/>
                    <a:pt x="4123" y="9823"/>
                  </a:cubicBezTo>
                  <a:cubicBezTo>
                    <a:pt x="4551" y="9636"/>
                    <a:pt x="4979" y="9422"/>
                    <a:pt x="5354" y="9181"/>
                  </a:cubicBezTo>
                  <a:cubicBezTo>
                    <a:pt x="5729" y="8940"/>
                    <a:pt x="6103" y="8672"/>
                    <a:pt x="6425" y="8378"/>
                  </a:cubicBezTo>
                  <a:cubicBezTo>
                    <a:pt x="6719" y="8083"/>
                    <a:pt x="7040" y="7762"/>
                    <a:pt x="7308" y="7414"/>
                  </a:cubicBezTo>
                  <a:cubicBezTo>
                    <a:pt x="7790" y="6692"/>
                    <a:pt x="8164" y="5889"/>
                    <a:pt x="8298" y="5059"/>
                  </a:cubicBezTo>
                  <a:cubicBezTo>
                    <a:pt x="8378" y="4631"/>
                    <a:pt x="8405" y="4149"/>
                    <a:pt x="8405" y="3694"/>
                  </a:cubicBezTo>
                  <a:cubicBezTo>
                    <a:pt x="8405" y="3453"/>
                    <a:pt x="8378" y="3185"/>
                    <a:pt x="8325" y="2944"/>
                  </a:cubicBezTo>
                  <a:cubicBezTo>
                    <a:pt x="8298" y="2677"/>
                    <a:pt x="8245" y="2489"/>
                    <a:pt x="8191" y="2249"/>
                  </a:cubicBezTo>
                  <a:cubicBezTo>
                    <a:pt x="8111" y="1847"/>
                    <a:pt x="7897" y="1446"/>
                    <a:pt x="7709" y="1071"/>
                  </a:cubicBezTo>
                  <a:cubicBezTo>
                    <a:pt x="7495" y="750"/>
                    <a:pt x="7227" y="455"/>
                    <a:pt x="6933" y="188"/>
                  </a:cubicBezTo>
                  <a:cubicBezTo>
                    <a:pt x="6853" y="81"/>
                    <a:pt x="6826" y="54"/>
                    <a:pt x="67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594;p43"/>
            <p:cNvSpPr/>
            <p:nvPr/>
          </p:nvSpPr>
          <p:spPr>
            <a:xfrm>
              <a:off x="7928550" y="5178725"/>
              <a:ext cx="141875" cy="168000"/>
            </a:xfrm>
            <a:custGeom>
              <a:avLst/>
              <a:gdLst/>
              <a:ahLst/>
              <a:cxnLst/>
              <a:rect l="l" t="t" r="r" b="b"/>
              <a:pathLst>
                <a:path w="5675" h="6720" extrusionOk="0">
                  <a:moveTo>
                    <a:pt x="3105" y="1"/>
                  </a:moveTo>
                  <a:cubicBezTo>
                    <a:pt x="3079" y="1"/>
                    <a:pt x="3025" y="28"/>
                    <a:pt x="2998" y="28"/>
                  </a:cubicBezTo>
                  <a:cubicBezTo>
                    <a:pt x="2972" y="54"/>
                    <a:pt x="2972" y="81"/>
                    <a:pt x="2945" y="135"/>
                  </a:cubicBezTo>
                  <a:cubicBezTo>
                    <a:pt x="2731" y="402"/>
                    <a:pt x="2490" y="670"/>
                    <a:pt x="2276" y="965"/>
                  </a:cubicBezTo>
                  <a:cubicBezTo>
                    <a:pt x="1821" y="1500"/>
                    <a:pt x="1366" y="2062"/>
                    <a:pt x="964" y="2678"/>
                  </a:cubicBezTo>
                  <a:cubicBezTo>
                    <a:pt x="616" y="3159"/>
                    <a:pt x="402" y="3641"/>
                    <a:pt x="215" y="4096"/>
                  </a:cubicBezTo>
                  <a:cubicBezTo>
                    <a:pt x="134" y="4337"/>
                    <a:pt x="54" y="4605"/>
                    <a:pt x="27" y="4872"/>
                  </a:cubicBezTo>
                  <a:cubicBezTo>
                    <a:pt x="1" y="5113"/>
                    <a:pt x="1" y="5354"/>
                    <a:pt x="27" y="5568"/>
                  </a:cubicBezTo>
                  <a:cubicBezTo>
                    <a:pt x="81" y="6023"/>
                    <a:pt x="322" y="6344"/>
                    <a:pt x="670" y="6559"/>
                  </a:cubicBezTo>
                  <a:cubicBezTo>
                    <a:pt x="830" y="6639"/>
                    <a:pt x="1018" y="6719"/>
                    <a:pt x="1232" y="6719"/>
                  </a:cubicBezTo>
                  <a:lnTo>
                    <a:pt x="1285" y="6719"/>
                  </a:lnTo>
                  <a:cubicBezTo>
                    <a:pt x="1473" y="6719"/>
                    <a:pt x="1660" y="6692"/>
                    <a:pt x="1874" y="6585"/>
                  </a:cubicBezTo>
                  <a:cubicBezTo>
                    <a:pt x="2062" y="6505"/>
                    <a:pt x="2276" y="6344"/>
                    <a:pt x="2463" y="6237"/>
                  </a:cubicBezTo>
                  <a:cubicBezTo>
                    <a:pt x="2624" y="6157"/>
                    <a:pt x="2757" y="6023"/>
                    <a:pt x="2972" y="5836"/>
                  </a:cubicBezTo>
                  <a:cubicBezTo>
                    <a:pt x="3266" y="5541"/>
                    <a:pt x="3560" y="5220"/>
                    <a:pt x="3882" y="4765"/>
                  </a:cubicBezTo>
                  <a:cubicBezTo>
                    <a:pt x="4337" y="4150"/>
                    <a:pt x="4738" y="3400"/>
                    <a:pt x="5086" y="2570"/>
                  </a:cubicBezTo>
                  <a:cubicBezTo>
                    <a:pt x="5407" y="1767"/>
                    <a:pt x="5621" y="1072"/>
                    <a:pt x="5675" y="349"/>
                  </a:cubicBezTo>
                  <a:cubicBezTo>
                    <a:pt x="5675" y="295"/>
                    <a:pt x="5648" y="269"/>
                    <a:pt x="5621" y="215"/>
                  </a:cubicBezTo>
                  <a:cubicBezTo>
                    <a:pt x="5621" y="188"/>
                    <a:pt x="5568" y="162"/>
                    <a:pt x="5541" y="162"/>
                  </a:cubicBezTo>
                  <a:cubicBezTo>
                    <a:pt x="5514" y="135"/>
                    <a:pt x="5488" y="135"/>
                    <a:pt x="5434" y="135"/>
                  </a:cubicBezTo>
                  <a:lnTo>
                    <a:pt x="4711" y="135"/>
                  </a:lnTo>
                  <a:cubicBezTo>
                    <a:pt x="4176" y="135"/>
                    <a:pt x="3614" y="81"/>
                    <a:pt x="3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595;p43"/>
            <p:cNvSpPr/>
            <p:nvPr/>
          </p:nvSpPr>
          <p:spPr>
            <a:xfrm>
              <a:off x="7937925" y="5184750"/>
              <a:ext cx="132500" cy="161975"/>
            </a:xfrm>
            <a:custGeom>
              <a:avLst/>
              <a:gdLst/>
              <a:ahLst/>
              <a:cxnLst/>
              <a:rect l="l" t="t" r="r" b="b"/>
              <a:pathLst>
                <a:path w="5300" h="6479" extrusionOk="0">
                  <a:moveTo>
                    <a:pt x="5273" y="1"/>
                  </a:moveTo>
                  <a:lnTo>
                    <a:pt x="5273" y="161"/>
                  </a:lnTo>
                  <a:cubicBezTo>
                    <a:pt x="5193" y="429"/>
                    <a:pt x="5113" y="697"/>
                    <a:pt x="4979" y="938"/>
                  </a:cubicBezTo>
                  <a:cubicBezTo>
                    <a:pt x="4872" y="1232"/>
                    <a:pt x="4738" y="1446"/>
                    <a:pt x="4604" y="1687"/>
                  </a:cubicBezTo>
                  <a:lnTo>
                    <a:pt x="4202" y="2383"/>
                  </a:lnTo>
                  <a:cubicBezTo>
                    <a:pt x="3908" y="2892"/>
                    <a:pt x="3533" y="3400"/>
                    <a:pt x="3159" y="3855"/>
                  </a:cubicBezTo>
                  <a:cubicBezTo>
                    <a:pt x="2864" y="4230"/>
                    <a:pt x="2516" y="4605"/>
                    <a:pt x="2142" y="4926"/>
                  </a:cubicBezTo>
                  <a:lnTo>
                    <a:pt x="1553" y="5434"/>
                  </a:lnTo>
                  <a:cubicBezTo>
                    <a:pt x="1339" y="5568"/>
                    <a:pt x="1151" y="5702"/>
                    <a:pt x="910" y="5836"/>
                  </a:cubicBezTo>
                  <a:cubicBezTo>
                    <a:pt x="723" y="5943"/>
                    <a:pt x="482" y="6023"/>
                    <a:pt x="241" y="6077"/>
                  </a:cubicBezTo>
                  <a:cubicBezTo>
                    <a:pt x="188" y="6077"/>
                    <a:pt x="107" y="6103"/>
                    <a:pt x="0" y="6103"/>
                  </a:cubicBezTo>
                  <a:cubicBezTo>
                    <a:pt x="81" y="6157"/>
                    <a:pt x="188" y="6264"/>
                    <a:pt x="268" y="6291"/>
                  </a:cubicBezTo>
                  <a:cubicBezTo>
                    <a:pt x="455" y="6398"/>
                    <a:pt x="643" y="6478"/>
                    <a:pt x="857" y="6478"/>
                  </a:cubicBezTo>
                  <a:lnTo>
                    <a:pt x="910" y="6478"/>
                  </a:lnTo>
                  <a:cubicBezTo>
                    <a:pt x="1098" y="6478"/>
                    <a:pt x="1285" y="6425"/>
                    <a:pt x="1499" y="6344"/>
                  </a:cubicBezTo>
                  <a:cubicBezTo>
                    <a:pt x="1687" y="6264"/>
                    <a:pt x="1901" y="6130"/>
                    <a:pt x="2088" y="5996"/>
                  </a:cubicBezTo>
                  <a:cubicBezTo>
                    <a:pt x="2249" y="5916"/>
                    <a:pt x="2382" y="5782"/>
                    <a:pt x="2597" y="5595"/>
                  </a:cubicBezTo>
                  <a:cubicBezTo>
                    <a:pt x="2891" y="5300"/>
                    <a:pt x="3185" y="4979"/>
                    <a:pt x="3507" y="4524"/>
                  </a:cubicBezTo>
                  <a:cubicBezTo>
                    <a:pt x="3962" y="3909"/>
                    <a:pt x="4363" y="3159"/>
                    <a:pt x="4711" y="2329"/>
                  </a:cubicBezTo>
                  <a:cubicBezTo>
                    <a:pt x="5032" y="1526"/>
                    <a:pt x="5246" y="831"/>
                    <a:pt x="5300" y="108"/>
                  </a:cubicBezTo>
                  <a:cubicBezTo>
                    <a:pt x="5300" y="81"/>
                    <a:pt x="5300" y="54"/>
                    <a:pt x="52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596;p43"/>
            <p:cNvSpPr/>
            <p:nvPr/>
          </p:nvSpPr>
          <p:spPr>
            <a:xfrm>
              <a:off x="7935250" y="5179400"/>
              <a:ext cx="71625" cy="104425"/>
            </a:xfrm>
            <a:custGeom>
              <a:avLst/>
              <a:gdLst/>
              <a:ahLst/>
              <a:cxnLst/>
              <a:rect l="l" t="t" r="r" b="b"/>
              <a:pathLst>
                <a:path w="2865" h="4177" extrusionOk="0">
                  <a:moveTo>
                    <a:pt x="2757" y="1"/>
                  </a:moveTo>
                  <a:cubicBezTo>
                    <a:pt x="2222" y="643"/>
                    <a:pt x="1660" y="1232"/>
                    <a:pt x="1205" y="1901"/>
                  </a:cubicBezTo>
                  <a:cubicBezTo>
                    <a:pt x="964" y="2249"/>
                    <a:pt x="723" y="2570"/>
                    <a:pt x="536" y="2918"/>
                  </a:cubicBezTo>
                  <a:cubicBezTo>
                    <a:pt x="428" y="3079"/>
                    <a:pt x="348" y="3266"/>
                    <a:pt x="268" y="3453"/>
                  </a:cubicBezTo>
                  <a:cubicBezTo>
                    <a:pt x="161" y="3641"/>
                    <a:pt x="54" y="3882"/>
                    <a:pt x="0" y="4123"/>
                  </a:cubicBezTo>
                  <a:cubicBezTo>
                    <a:pt x="0" y="4149"/>
                    <a:pt x="0" y="4176"/>
                    <a:pt x="27" y="4176"/>
                  </a:cubicBezTo>
                  <a:cubicBezTo>
                    <a:pt x="54" y="4176"/>
                    <a:pt x="80" y="4176"/>
                    <a:pt x="80" y="4149"/>
                  </a:cubicBezTo>
                  <a:cubicBezTo>
                    <a:pt x="161" y="3989"/>
                    <a:pt x="214" y="3855"/>
                    <a:pt x="295" y="3668"/>
                  </a:cubicBezTo>
                  <a:cubicBezTo>
                    <a:pt x="348" y="3507"/>
                    <a:pt x="455" y="3346"/>
                    <a:pt x="536" y="3186"/>
                  </a:cubicBezTo>
                  <a:cubicBezTo>
                    <a:pt x="616" y="2998"/>
                    <a:pt x="696" y="2865"/>
                    <a:pt x="803" y="2704"/>
                  </a:cubicBezTo>
                  <a:cubicBezTo>
                    <a:pt x="991" y="2410"/>
                    <a:pt x="1205" y="2115"/>
                    <a:pt x="1419" y="1794"/>
                  </a:cubicBezTo>
                  <a:cubicBezTo>
                    <a:pt x="1874" y="1205"/>
                    <a:pt x="2329" y="670"/>
                    <a:pt x="2837" y="108"/>
                  </a:cubicBezTo>
                  <a:cubicBezTo>
                    <a:pt x="2864" y="54"/>
                    <a:pt x="2837" y="27"/>
                    <a:pt x="2837" y="27"/>
                  </a:cubicBezTo>
                  <a:cubicBezTo>
                    <a:pt x="2811" y="1"/>
                    <a:pt x="2757" y="1"/>
                    <a:pt x="275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597;p43"/>
            <p:cNvSpPr/>
            <p:nvPr/>
          </p:nvSpPr>
          <p:spPr>
            <a:xfrm>
              <a:off x="7811450" y="4539875"/>
              <a:ext cx="50875" cy="120300"/>
            </a:xfrm>
            <a:custGeom>
              <a:avLst/>
              <a:gdLst/>
              <a:ahLst/>
              <a:cxnLst/>
              <a:rect l="l" t="t" r="r" b="b"/>
              <a:pathLst>
                <a:path w="2035" h="4812" extrusionOk="0">
                  <a:moveTo>
                    <a:pt x="168" y="0"/>
                  </a:moveTo>
                  <a:cubicBezTo>
                    <a:pt x="161" y="0"/>
                    <a:pt x="148" y="7"/>
                    <a:pt x="134" y="21"/>
                  </a:cubicBezTo>
                  <a:cubicBezTo>
                    <a:pt x="27" y="74"/>
                    <a:pt x="1" y="208"/>
                    <a:pt x="54" y="288"/>
                  </a:cubicBezTo>
                  <a:cubicBezTo>
                    <a:pt x="295" y="609"/>
                    <a:pt x="482" y="984"/>
                    <a:pt x="643" y="1359"/>
                  </a:cubicBezTo>
                  <a:cubicBezTo>
                    <a:pt x="777" y="1734"/>
                    <a:pt x="911" y="2055"/>
                    <a:pt x="991" y="2456"/>
                  </a:cubicBezTo>
                  <a:lnTo>
                    <a:pt x="1098" y="3072"/>
                  </a:lnTo>
                  <a:cubicBezTo>
                    <a:pt x="1125" y="3259"/>
                    <a:pt x="1151" y="3473"/>
                    <a:pt x="1178" y="3687"/>
                  </a:cubicBezTo>
                  <a:cubicBezTo>
                    <a:pt x="1232" y="3928"/>
                    <a:pt x="1259" y="4169"/>
                    <a:pt x="1259" y="4437"/>
                  </a:cubicBezTo>
                  <a:cubicBezTo>
                    <a:pt x="1259" y="4544"/>
                    <a:pt x="1285" y="4624"/>
                    <a:pt x="1366" y="4705"/>
                  </a:cubicBezTo>
                  <a:cubicBezTo>
                    <a:pt x="1419" y="4758"/>
                    <a:pt x="1526" y="4812"/>
                    <a:pt x="1633" y="4812"/>
                  </a:cubicBezTo>
                  <a:cubicBezTo>
                    <a:pt x="1714" y="4812"/>
                    <a:pt x="1821" y="4758"/>
                    <a:pt x="1901" y="4705"/>
                  </a:cubicBezTo>
                  <a:cubicBezTo>
                    <a:pt x="1954" y="4624"/>
                    <a:pt x="2035" y="4544"/>
                    <a:pt x="1981" y="4437"/>
                  </a:cubicBezTo>
                  <a:cubicBezTo>
                    <a:pt x="1928" y="4035"/>
                    <a:pt x="1901" y="3661"/>
                    <a:pt x="1794" y="3286"/>
                  </a:cubicBezTo>
                  <a:cubicBezTo>
                    <a:pt x="1767" y="3099"/>
                    <a:pt x="1687" y="2938"/>
                    <a:pt x="1633" y="2724"/>
                  </a:cubicBezTo>
                  <a:cubicBezTo>
                    <a:pt x="1553" y="2537"/>
                    <a:pt x="1499" y="2349"/>
                    <a:pt x="1419" y="2162"/>
                  </a:cubicBezTo>
                  <a:cubicBezTo>
                    <a:pt x="1125" y="1466"/>
                    <a:pt x="777" y="743"/>
                    <a:pt x="322" y="128"/>
                  </a:cubicBezTo>
                  <a:cubicBezTo>
                    <a:pt x="295" y="47"/>
                    <a:pt x="215" y="21"/>
                    <a:pt x="161" y="21"/>
                  </a:cubicBezTo>
                  <a:cubicBezTo>
                    <a:pt x="175" y="7"/>
                    <a:pt x="175"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598;p43"/>
            <p:cNvSpPr/>
            <p:nvPr/>
          </p:nvSpPr>
          <p:spPr>
            <a:xfrm>
              <a:off x="8005500" y="4532350"/>
              <a:ext cx="42175" cy="123150"/>
            </a:xfrm>
            <a:custGeom>
              <a:avLst/>
              <a:gdLst/>
              <a:ahLst/>
              <a:cxnLst/>
              <a:rect l="l" t="t" r="r" b="b"/>
              <a:pathLst>
                <a:path w="1687" h="4926" extrusionOk="0">
                  <a:moveTo>
                    <a:pt x="1499" y="0"/>
                  </a:moveTo>
                  <a:cubicBezTo>
                    <a:pt x="1419" y="27"/>
                    <a:pt x="1392" y="27"/>
                    <a:pt x="1366" y="81"/>
                  </a:cubicBezTo>
                  <a:cubicBezTo>
                    <a:pt x="1259" y="241"/>
                    <a:pt x="1152" y="429"/>
                    <a:pt x="1071" y="562"/>
                  </a:cubicBezTo>
                  <a:cubicBezTo>
                    <a:pt x="964" y="723"/>
                    <a:pt x="857" y="884"/>
                    <a:pt x="804" y="1044"/>
                  </a:cubicBezTo>
                  <a:cubicBezTo>
                    <a:pt x="589" y="1419"/>
                    <a:pt x="429" y="1794"/>
                    <a:pt x="295" y="2195"/>
                  </a:cubicBezTo>
                  <a:cubicBezTo>
                    <a:pt x="161" y="2597"/>
                    <a:pt x="81" y="2998"/>
                    <a:pt x="27" y="3426"/>
                  </a:cubicBezTo>
                  <a:cubicBezTo>
                    <a:pt x="1" y="3828"/>
                    <a:pt x="1" y="4256"/>
                    <a:pt x="134" y="4658"/>
                  </a:cubicBezTo>
                  <a:cubicBezTo>
                    <a:pt x="161" y="4818"/>
                    <a:pt x="322" y="4925"/>
                    <a:pt x="482" y="4925"/>
                  </a:cubicBezTo>
                  <a:cubicBezTo>
                    <a:pt x="589" y="4925"/>
                    <a:pt x="697" y="4898"/>
                    <a:pt x="750" y="4818"/>
                  </a:cubicBezTo>
                  <a:cubicBezTo>
                    <a:pt x="830" y="4765"/>
                    <a:pt x="857" y="4658"/>
                    <a:pt x="857" y="4551"/>
                  </a:cubicBezTo>
                  <a:cubicBezTo>
                    <a:pt x="884" y="4256"/>
                    <a:pt x="884" y="3962"/>
                    <a:pt x="884" y="3667"/>
                  </a:cubicBezTo>
                  <a:cubicBezTo>
                    <a:pt x="884" y="3346"/>
                    <a:pt x="937" y="3025"/>
                    <a:pt x="991" y="2730"/>
                  </a:cubicBezTo>
                  <a:cubicBezTo>
                    <a:pt x="1098" y="1981"/>
                    <a:pt x="1259" y="1258"/>
                    <a:pt x="1526" y="536"/>
                  </a:cubicBezTo>
                  <a:cubicBezTo>
                    <a:pt x="1553" y="455"/>
                    <a:pt x="1633" y="348"/>
                    <a:pt x="1660" y="268"/>
                  </a:cubicBezTo>
                  <a:cubicBezTo>
                    <a:pt x="1687" y="188"/>
                    <a:pt x="1687" y="81"/>
                    <a:pt x="1607" y="54"/>
                  </a:cubicBezTo>
                  <a:cubicBezTo>
                    <a:pt x="1553" y="54"/>
                    <a:pt x="1526" y="0"/>
                    <a:pt x="1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599;p43"/>
            <p:cNvSpPr/>
            <p:nvPr/>
          </p:nvSpPr>
          <p:spPr>
            <a:xfrm>
              <a:off x="7762600" y="4488175"/>
              <a:ext cx="80325" cy="80325"/>
            </a:xfrm>
            <a:custGeom>
              <a:avLst/>
              <a:gdLst/>
              <a:ahLst/>
              <a:cxnLst/>
              <a:rect l="l" t="t" r="r" b="b"/>
              <a:pathLst>
                <a:path w="3213" h="3213" extrusionOk="0">
                  <a:moveTo>
                    <a:pt x="1607" y="1"/>
                  </a:moveTo>
                  <a:cubicBezTo>
                    <a:pt x="750" y="1"/>
                    <a:pt x="1" y="724"/>
                    <a:pt x="1" y="1607"/>
                  </a:cubicBezTo>
                  <a:cubicBezTo>
                    <a:pt x="1" y="2490"/>
                    <a:pt x="750" y="3213"/>
                    <a:pt x="1607" y="3213"/>
                  </a:cubicBezTo>
                  <a:cubicBezTo>
                    <a:pt x="2463" y="3213"/>
                    <a:pt x="3213" y="2490"/>
                    <a:pt x="3213" y="1607"/>
                  </a:cubicBezTo>
                  <a:cubicBezTo>
                    <a:pt x="3213" y="750"/>
                    <a:pt x="2463" y="1"/>
                    <a:pt x="16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600;p43"/>
            <p:cNvSpPr/>
            <p:nvPr/>
          </p:nvSpPr>
          <p:spPr>
            <a:xfrm>
              <a:off x="8014200" y="4480125"/>
              <a:ext cx="80325" cy="80350"/>
            </a:xfrm>
            <a:custGeom>
              <a:avLst/>
              <a:gdLst/>
              <a:ahLst/>
              <a:cxnLst/>
              <a:rect l="l" t="t" r="r" b="b"/>
              <a:pathLst>
                <a:path w="3213" h="3214" extrusionOk="0">
                  <a:moveTo>
                    <a:pt x="1560" y="1"/>
                  </a:moveTo>
                  <a:cubicBezTo>
                    <a:pt x="723" y="1"/>
                    <a:pt x="1" y="714"/>
                    <a:pt x="1" y="1608"/>
                  </a:cubicBezTo>
                  <a:cubicBezTo>
                    <a:pt x="1" y="2464"/>
                    <a:pt x="750" y="3214"/>
                    <a:pt x="1606" y="3214"/>
                  </a:cubicBezTo>
                  <a:cubicBezTo>
                    <a:pt x="2490" y="3214"/>
                    <a:pt x="3212" y="2464"/>
                    <a:pt x="3212" y="1608"/>
                  </a:cubicBezTo>
                  <a:cubicBezTo>
                    <a:pt x="3212" y="724"/>
                    <a:pt x="2490" y="2"/>
                    <a:pt x="1606" y="2"/>
                  </a:cubicBezTo>
                  <a:cubicBezTo>
                    <a:pt x="1591" y="1"/>
                    <a:pt x="1576" y="1"/>
                    <a:pt x="1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601;p43"/>
            <p:cNvSpPr/>
            <p:nvPr/>
          </p:nvSpPr>
          <p:spPr>
            <a:xfrm>
              <a:off x="7636800" y="4625350"/>
              <a:ext cx="591550" cy="530650"/>
            </a:xfrm>
            <a:custGeom>
              <a:avLst/>
              <a:gdLst/>
              <a:ahLst/>
              <a:cxnLst/>
              <a:rect l="l" t="t" r="r" b="b"/>
              <a:pathLst>
                <a:path w="23662" h="21226" extrusionOk="0">
                  <a:moveTo>
                    <a:pt x="12527" y="1"/>
                  </a:moveTo>
                  <a:lnTo>
                    <a:pt x="12474" y="54"/>
                  </a:lnTo>
                  <a:lnTo>
                    <a:pt x="11885" y="54"/>
                  </a:lnTo>
                  <a:cubicBezTo>
                    <a:pt x="11189" y="54"/>
                    <a:pt x="10493" y="108"/>
                    <a:pt x="9743" y="215"/>
                  </a:cubicBezTo>
                  <a:cubicBezTo>
                    <a:pt x="8539" y="402"/>
                    <a:pt x="7415" y="777"/>
                    <a:pt x="6344" y="1312"/>
                  </a:cubicBezTo>
                  <a:cubicBezTo>
                    <a:pt x="5247" y="1848"/>
                    <a:pt x="4256" y="2517"/>
                    <a:pt x="3453" y="3320"/>
                  </a:cubicBezTo>
                  <a:cubicBezTo>
                    <a:pt x="3025" y="3748"/>
                    <a:pt x="2624" y="4257"/>
                    <a:pt x="2276" y="4765"/>
                  </a:cubicBezTo>
                  <a:cubicBezTo>
                    <a:pt x="1955" y="5300"/>
                    <a:pt x="1660" y="5889"/>
                    <a:pt x="1419" y="6612"/>
                  </a:cubicBezTo>
                  <a:cubicBezTo>
                    <a:pt x="991" y="7763"/>
                    <a:pt x="777" y="9048"/>
                    <a:pt x="536" y="10252"/>
                  </a:cubicBezTo>
                  <a:lnTo>
                    <a:pt x="483" y="10546"/>
                  </a:lnTo>
                  <a:lnTo>
                    <a:pt x="268" y="11564"/>
                  </a:lnTo>
                  <a:cubicBezTo>
                    <a:pt x="215" y="11858"/>
                    <a:pt x="188" y="12152"/>
                    <a:pt x="135" y="12420"/>
                  </a:cubicBezTo>
                  <a:cubicBezTo>
                    <a:pt x="54" y="13036"/>
                    <a:pt x="1" y="13571"/>
                    <a:pt x="1" y="14026"/>
                  </a:cubicBezTo>
                  <a:cubicBezTo>
                    <a:pt x="1" y="14561"/>
                    <a:pt x="81" y="15070"/>
                    <a:pt x="188" y="15525"/>
                  </a:cubicBezTo>
                  <a:cubicBezTo>
                    <a:pt x="268" y="16033"/>
                    <a:pt x="456" y="16462"/>
                    <a:pt x="670" y="16917"/>
                  </a:cubicBezTo>
                  <a:cubicBezTo>
                    <a:pt x="911" y="17345"/>
                    <a:pt x="1259" y="17773"/>
                    <a:pt x="1607" y="18148"/>
                  </a:cubicBezTo>
                  <a:cubicBezTo>
                    <a:pt x="2008" y="18549"/>
                    <a:pt x="2490" y="18924"/>
                    <a:pt x="3052" y="19245"/>
                  </a:cubicBezTo>
                  <a:cubicBezTo>
                    <a:pt x="4149" y="19914"/>
                    <a:pt x="5434" y="20423"/>
                    <a:pt x="6799" y="20744"/>
                  </a:cubicBezTo>
                  <a:cubicBezTo>
                    <a:pt x="8084" y="21065"/>
                    <a:pt x="9449" y="21226"/>
                    <a:pt x="10841" y="21226"/>
                  </a:cubicBezTo>
                  <a:cubicBezTo>
                    <a:pt x="11456" y="21226"/>
                    <a:pt x="12099" y="21199"/>
                    <a:pt x="12795" y="21119"/>
                  </a:cubicBezTo>
                  <a:cubicBezTo>
                    <a:pt x="13357" y="21065"/>
                    <a:pt x="13919" y="20985"/>
                    <a:pt x="14508" y="20878"/>
                  </a:cubicBezTo>
                  <a:cubicBezTo>
                    <a:pt x="15712" y="20691"/>
                    <a:pt x="16810" y="20343"/>
                    <a:pt x="17800" y="19941"/>
                  </a:cubicBezTo>
                  <a:cubicBezTo>
                    <a:pt x="18924" y="19486"/>
                    <a:pt x="19888" y="18924"/>
                    <a:pt x="20691" y="18175"/>
                  </a:cubicBezTo>
                  <a:cubicBezTo>
                    <a:pt x="21119" y="17800"/>
                    <a:pt x="21494" y="17372"/>
                    <a:pt x="21868" y="16917"/>
                  </a:cubicBezTo>
                  <a:cubicBezTo>
                    <a:pt x="22189" y="16435"/>
                    <a:pt x="22537" y="15900"/>
                    <a:pt x="22752" y="15364"/>
                  </a:cubicBezTo>
                  <a:cubicBezTo>
                    <a:pt x="23260" y="14294"/>
                    <a:pt x="23528" y="13089"/>
                    <a:pt x="23608" y="11724"/>
                  </a:cubicBezTo>
                  <a:cubicBezTo>
                    <a:pt x="23662" y="10493"/>
                    <a:pt x="23528" y="9181"/>
                    <a:pt x="23233" y="7897"/>
                  </a:cubicBezTo>
                  <a:cubicBezTo>
                    <a:pt x="23099" y="7308"/>
                    <a:pt x="22885" y="6692"/>
                    <a:pt x="22671" y="6103"/>
                  </a:cubicBezTo>
                  <a:cubicBezTo>
                    <a:pt x="22404" y="5461"/>
                    <a:pt x="22136" y="4926"/>
                    <a:pt x="21815" y="4471"/>
                  </a:cubicBezTo>
                  <a:cubicBezTo>
                    <a:pt x="21520" y="3962"/>
                    <a:pt x="21119" y="3480"/>
                    <a:pt x="20691" y="3052"/>
                  </a:cubicBezTo>
                  <a:cubicBezTo>
                    <a:pt x="20450" y="2811"/>
                    <a:pt x="20209" y="2624"/>
                    <a:pt x="19941" y="2410"/>
                  </a:cubicBezTo>
                  <a:cubicBezTo>
                    <a:pt x="19513" y="2062"/>
                    <a:pt x="19004" y="1741"/>
                    <a:pt x="18549" y="1473"/>
                  </a:cubicBezTo>
                  <a:cubicBezTo>
                    <a:pt x="18549" y="1473"/>
                    <a:pt x="18523" y="1473"/>
                    <a:pt x="18523" y="1446"/>
                  </a:cubicBezTo>
                  <a:cubicBezTo>
                    <a:pt x="18282" y="1312"/>
                    <a:pt x="18041" y="1178"/>
                    <a:pt x="17773" y="1071"/>
                  </a:cubicBezTo>
                  <a:cubicBezTo>
                    <a:pt x="17746" y="1045"/>
                    <a:pt x="17720" y="1045"/>
                    <a:pt x="17666" y="1045"/>
                  </a:cubicBezTo>
                  <a:cubicBezTo>
                    <a:pt x="17452" y="911"/>
                    <a:pt x="17184" y="804"/>
                    <a:pt x="16943" y="750"/>
                  </a:cubicBezTo>
                  <a:cubicBezTo>
                    <a:pt x="16729" y="670"/>
                    <a:pt x="16542" y="616"/>
                    <a:pt x="16328" y="590"/>
                  </a:cubicBezTo>
                  <a:cubicBezTo>
                    <a:pt x="16194" y="536"/>
                    <a:pt x="16114" y="509"/>
                    <a:pt x="16007" y="483"/>
                  </a:cubicBezTo>
                  <a:cubicBezTo>
                    <a:pt x="15873" y="456"/>
                    <a:pt x="15712" y="402"/>
                    <a:pt x="15525" y="376"/>
                  </a:cubicBezTo>
                  <a:cubicBezTo>
                    <a:pt x="15043" y="242"/>
                    <a:pt x="14508" y="135"/>
                    <a:pt x="13892" y="108"/>
                  </a:cubicBezTo>
                  <a:cubicBezTo>
                    <a:pt x="13517" y="54"/>
                    <a:pt x="13169" y="1"/>
                    <a:pt x="12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602;p43"/>
            <p:cNvSpPr/>
            <p:nvPr/>
          </p:nvSpPr>
          <p:spPr>
            <a:xfrm>
              <a:off x="7761925" y="4643425"/>
              <a:ext cx="469100" cy="513250"/>
            </a:xfrm>
            <a:custGeom>
              <a:avLst/>
              <a:gdLst/>
              <a:ahLst/>
              <a:cxnLst/>
              <a:rect l="l" t="t" r="r" b="b"/>
              <a:pathLst>
                <a:path w="18764" h="20530" extrusionOk="0">
                  <a:moveTo>
                    <a:pt x="11858" y="0"/>
                  </a:moveTo>
                  <a:cubicBezTo>
                    <a:pt x="12099" y="161"/>
                    <a:pt x="12367" y="322"/>
                    <a:pt x="12608" y="455"/>
                  </a:cubicBezTo>
                  <a:cubicBezTo>
                    <a:pt x="13491" y="1018"/>
                    <a:pt x="14294" y="1660"/>
                    <a:pt x="14990" y="2409"/>
                  </a:cubicBezTo>
                  <a:cubicBezTo>
                    <a:pt x="15686" y="3132"/>
                    <a:pt x="16328" y="3962"/>
                    <a:pt x="16836" y="4872"/>
                  </a:cubicBezTo>
                  <a:cubicBezTo>
                    <a:pt x="17318" y="5782"/>
                    <a:pt x="17693" y="6745"/>
                    <a:pt x="17934" y="7762"/>
                  </a:cubicBezTo>
                  <a:cubicBezTo>
                    <a:pt x="18041" y="8244"/>
                    <a:pt x="18121" y="8780"/>
                    <a:pt x="18175" y="9288"/>
                  </a:cubicBezTo>
                  <a:cubicBezTo>
                    <a:pt x="18202" y="9823"/>
                    <a:pt x="18202" y="10386"/>
                    <a:pt x="18175" y="10921"/>
                  </a:cubicBezTo>
                  <a:cubicBezTo>
                    <a:pt x="18121" y="11429"/>
                    <a:pt x="18041" y="11965"/>
                    <a:pt x="17934" y="12473"/>
                  </a:cubicBezTo>
                  <a:cubicBezTo>
                    <a:pt x="17800" y="12982"/>
                    <a:pt x="17666" y="13437"/>
                    <a:pt x="17425" y="13919"/>
                  </a:cubicBezTo>
                  <a:cubicBezTo>
                    <a:pt x="17238" y="14374"/>
                    <a:pt x="16997" y="14802"/>
                    <a:pt x="16703" y="15257"/>
                  </a:cubicBezTo>
                  <a:cubicBezTo>
                    <a:pt x="16435" y="15685"/>
                    <a:pt x="16087" y="16060"/>
                    <a:pt x="15766" y="16408"/>
                  </a:cubicBezTo>
                  <a:cubicBezTo>
                    <a:pt x="15016" y="17184"/>
                    <a:pt x="14187" y="17853"/>
                    <a:pt x="13250" y="18362"/>
                  </a:cubicBezTo>
                  <a:cubicBezTo>
                    <a:pt x="12153" y="18951"/>
                    <a:pt x="10975" y="19406"/>
                    <a:pt x="9770" y="19700"/>
                  </a:cubicBezTo>
                  <a:cubicBezTo>
                    <a:pt x="8566" y="19994"/>
                    <a:pt x="7335" y="20155"/>
                    <a:pt x="6077" y="20155"/>
                  </a:cubicBezTo>
                  <a:cubicBezTo>
                    <a:pt x="5859" y="20164"/>
                    <a:pt x="5640" y="20169"/>
                    <a:pt x="5420" y="20169"/>
                  </a:cubicBezTo>
                  <a:cubicBezTo>
                    <a:pt x="4400" y="20169"/>
                    <a:pt x="3365" y="20073"/>
                    <a:pt x="2330" y="19941"/>
                  </a:cubicBezTo>
                  <a:cubicBezTo>
                    <a:pt x="1527" y="19834"/>
                    <a:pt x="777" y="19673"/>
                    <a:pt x="1" y="19459"/>
                  </a:cubicBezTo>
                  <a:lnTo>
                    <a:pt x="1" y="19459"/>
                  </a:lnTo>
                  <a:cubicBezTo>
                    <a:pt x="590" y="19700"/>
                    <a:pt x="1232" y="19887"/>
                    <a:pt x="1874" y="20075"/>
                  </a:cubicBezTo>
                  <a:cubicBezTo>
                    <a:pt x="3132" y="20369"/>
                    <a:pt x="4524" y="20530"/>
                    <a:pt x="5916" y="20530"/>
                  </a:cubicBezTo>
                  <a:cubicBezTo>
                    <a:pt x="6532" y="20530"/>
                    <a:pt x="7147" y="20503"/>
                    <a:pt x="7870" y="20423"/>
                  </a:cubicBezTo>
                  <a:cubicBezTo>
                    <a:pt x="8432" y="20369"/>
                    <a:pt x="8994" y="20289"/>
                    <a:pt x="9556" y="20209"/>
                  </a:cubicBezTo>
                  <a:cubicBezTo>
                    <a:pt x="10761" y="19994"/>
                    <a:pt x="11912" y="19673"/>
                    <a:pt x="12875" y="19272"/>
                  </a:cubicBezTo>
                  <a:cubicBezTo>
                    <a:pt x="13973" y="18790"/>
                    <a:pt x="14963" y="18228"/>
                    <a:pt x="15766" y="17478"/>
                  </a:cubicBezTo>
                  <a:cubicBezTo>
                    <a:pt x="16194" y="17130"/>
                    <a:pt x="16569" y="16675"/>
                    <a:pt x="16917" y="16220"/>
                  </a:cubicBezTo>
                  <a:cubicBezTo>
                    <a:pt x="17292" y="15739"/>
                    <a:pt x="17586" y="15203"/>
                    <a:pt x="17854" y="14668"/>
                  </a:cubicBezTo>
                  <a:cubicBezTo>
                    <a:pt x="18362" y="13597"/>
                    <a:pt x="18630" y="12366"/>
                    <a:pt x="18710" y="11028"/>
                  </a:cubicBezTo>
                  <a:cubicBezTo>
                    <a:pt x="18764" y="9797"/>
                    <a:pt x="18630" y="8485"/>
                    <a:pt x="18335" y="7227"/>
                  </a:cubicBezTo>
                  <a:cubicBezTo>
                    <a:pt x="18202" y="6612"/>
                    <a:pt x="17987" y="6023"/>
                    <a:pt x="17747" y="5407"/>
                  </a:cubicBezTo>
                  <a:cubicBezTo>
                    <a:pt x="17532" y="4765"/>
                    <a:pt x="17211" y="4229"/>
                    <a:pt x="16917" y="3774"/>
                  </a:cubicBezTo>
                  <a:cubicBezTo>
                    <a:pt x="16596" y="3266"/>
                    <a:pt x="16221" y="2811"/>
                    <a:pt x="15793" y="2356"/>
                  </a:cubicBezTo>
                  <a:cubicBezTo>
                    <a:pt x="15552" y="2142"/>
                    <a:pt x="15311" y="1928"/>
                    <a:pt x="15043" y="1740"/>
                  </a:cubicBezTo>
                  <a:cubicBezTo>
                    <a:pt x="14615" y="1366"/>
                    <a:pt x="14106" y="1071"/>
                    <a:pt x="13651" y="803"/>
                  </a:cubicBezTo>
                  <a:cubicBezTo>
                    <a:pt x="13651" y="803"/>
                    <a:pt x="13598" y="803"/>
                    <a:pt x="13598" y="750"/>
                  </a:cubicBezTo>
                  <a:cubicBezTo>
                    <a:pt x="13384" y="616"/>
                    <a:pt x="13143" y="482"/>
                    <a:pt x="12875" y="402"/>
                  </a:cubicBezTo>
                  <a:lnTo>
                    <a:pt x="12768" y="348"/>
                  </a:lnTo>
                  <a:cubicBezTo>
                    <a:pt x="12527" y="215"/>
                    <a:pt x="12260" y="134"/>
                    <a:pt x="12045" y="54"/>
                  </a:cubicBezTo>
                  <a:cubicBezTo>
                    <a:pt x="11965" y="27"/>
                    <a:pt x="11912" y="27"/>
                    <a:pt x="118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603;p43"/>
            <p:cNvSpPr/>
            <p:nvPr/>
          </p:nvSpPr>
          <p:spPr>
            <a:xfrm>
              <a:off x="8189525" y="4785275"/>
              <a:ext cx="25" cy="25"/>
            </a:xfrm>
            <a:custGeom>
              <a:avLst/>
              <a:gdLst/>
              <a:ahLst/>
              <a:cxnLst/>
              <a:rect l="l" t="t" r="r" b="b"/>
              <a:pathLst>
                <a:path w="1" h="1" extrusionOk="0">
                  <a:moveTo>
                    <a:pt x="0" y="1"/>
                  </a:moveTo>
                  <a:lnTo>
                    <a:pt x="0" y="1"/>
                  </a:lnTo>
                  <a:lnTo>
                    <a:pt x="0" y="1"/>
                  </a:lnTo>
                  <a:lnTo>
                    <a:pt x="0" y="1"/>
                  </a:lnTo>
                  <a:lnTo>
                    <a:pt x="0"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04;p43"/>
            <p:cNvSpPr/>
            <p:nvPr/>
          </p:nvSpPr>
          <p:spPr>
            <a:xfrm>
              <a:off x="7665575" y="4655475"/>
              <a:ext cx="531325" cy="475100"/>
            </a:xfrm>
            <a:custGeom>
              <a:avLst/>
              <a:gdLst/>
              <a:ahLst/>
              <a:cxnLst/>
              <a:rect l="l" t="t" r="r" b="b"/>
              <a:pathLst>
                <a:path w="21253" h="19004" extrusionOk="0">
                  <a:moveTo>
                    <a:pt x="10600" y="0"/>
                  </a:moveTo>
                  <a:cubicBezTo>
                    <a:pt x="9984" y="0"/>
                    <a:pt x="9342" y="81"/>
                    <a:pt x="8699" y="188"/>
                  </a:cubicBezTo>
                  <a:cubicBezTo>
                    <a:pt x="7629" y="348"/>
                    <a:pt x="6585" y="669"/>
                    <a:pt x="5621" y="1151"/>
                  </a:cubicBezTo>
                  <a:cubicBezTo>
                    <a:pt x="4631" y="1606"/>
                    <a:pt x="3748" y="2249"/>
                    <a:pt x="3052" y="2944"/>
                  </a:cubicBezTo>
                  <a:cubicBezTo>
                    <a:pt x="2650" y="3346"/>
                    <a:pt x="2302" y="3774"/>
                    <a:pt x="2008" y="4256"/>
                  </a:cubicBezTo>
                  <a:cubicBezTo>
                    <a:pt x="1714" y="4711"/>
                    <a:pt x="1446" y="5300"/>
                    <a:pt x="1205" y="5889"/>
                  </a:cubicBezTo>
                  <a:cubicBezTo>
                    <a:pt x="830" y="6959"/>
                    <a:pt x="643" y="8057"/>
                    <a:pt x="429" y="9181"/>
                  </a:cubicBezTo>
                  <a:lnTo>
                    <a:pt x="402" y="9449"/>
                  </a:lnTo>
                  <a:cubicBezTo>
                    <a:pt x="322" y="9743"/>
                    <a:pt x="295" y="10037"/>
                    <a:pt x="242" y="10332"/>
                  </a:cubicBezTo>
                  <a:cubicBezTo>
                    <a:pt x="161" y="10599"/>
                    <a:pt x="134" y="10867"/>
                    <a:pt x="108" y="11108"/>
                  </a:cubicBezTo>
                  <a:cubicBezTo>
                    <a:pt x="27" y="11643"/>
                    <a:pt x="1" y="12125"/>
                    <a:pt x="1" y="12553"/>
                  </a:cubicBezTo>
                  <a:cubicBezTo>
                    <a:pt x="1" y="13008"/>
                    <a:pt x="27" y="13490"/>
                    <a:pt x="134" y="13892"/>
                  </a:cubicBezTo>
                  <a:cubicBezTo>
                    <a:pt x="242" y="14320"/>
                    <a:pt x="402" y="14721"/>
                    <a:pt x="616" y="15123"/>
                  </a:cubicBezTo>
                  <a:cubicBezTo>
                    <a:pt x="804" y="15524"/>
                    <a:pt x="1098" y="15899"/>
                    <a:pt x="1446" y="16220"/>
                  </a:cubicBezTo>
                  <a:cubicBezTo>
                    <a:pt x="1821" y="16595"/>
                    <a:pt x="2195" y="16889"/>
                    <a:pt x="2758" y="17237"/>
                  </a:cubicBezTo>
                  <a:cubicBezTo>
                    <a:pt x="3721" y="17826"/>
                    <a:pt x="4845" y="18281"/>
                    <a:pt x="6130" y="18602"/>
                  </a:cubicBezTo>
                  <a:cubicBezTo>
                    <a:pt x="7254" y="18870"/>
                    <a:pt x="8512" y="19004"/>
                    <a:pt x="9743" y="19004"/>
                  </a:cubicBezTo>
                  <a:cubicBezTo>
                    <a:pt x="10279" y="19004"/>
                    <a:pt x="10841" y="18977"/>
                    <a:pt x="11456" y="18897"/>
                  </a:cubicBezTo>
                  <a:cubicBezTo>
                    <a:pt x="11938" y="18870"/>
                    <a:pt x="12473" y="18763"/>
                    <a:pt x="12982" y="18709"/>
                  </a:cubicBezTo>
                  <a:cubicBezTo>
                    <a:pt x="14053" y="18495"/>
                    <a:pt x="15070" y="18228"/>
                    <a:pt x="15953" y="17880"/>
                  </a:cubicBezTo>
                  <a:cubicBezTo>
                    <a:pt x="16917" y="17478"/>
                    <a:pt x="17800" y="16943"/>
                    <a:pt x="18549" y="16301"/>
                  </a:cubicBezTo>
                  <a:cubicBezTo>
                    <a:pt x="18897" y="15953"/>
                    <a:pt x="19272" y="15605"/>
                    <a:pt x="19566" y="15150"/>
                  </a:cubicBezTo>
                  <a:cubicBezTo>
                    <a:pt x="19888" y="14748"/>
                    <a:pt x="20182" y="14293"/>
                    <a:pt x="20423" y="13785"/>
                  </a:cubicBezTo>
                  <a:cubicBezTo>
                    <a:pt x="20851" y="12848"/>
                    <a:pt x="21119" y="11750"/>
                    <a:pt x="21172" y="10546"/>
                  </a:cubicBezTo>
                  <a:cubicBezTo>
                    <a:pt x="21253" y="9449"/>
                    <a:pt x="21119" y="8271"/>
                    <a:pt x="20851" y="7120"/>
                  </a:cubicBezTo>
                  <a:cubicBezTo>
                    <a:pt x="20717" y="6585"/>
                    <a:pt x="20557" y="6049"/>
                    <a:pt x="20316" y="5514"/>
                  </a:cubicBezTo>
                  <a:cubicBezTo>
                    <a:pt x="20075" y="4952"/>
                    <a:pt x="19834" y="4497"/>
                    <a:pt x="19566" y="4042"/>
                  </a:cubicBezTo>
                  <a:cubicBezTo>
                    <a:pt x="19272" y="3587"/>
                    <a:pt x="18924" y="3185"/>
                    <a:pt x="18576" y="2811"/>
                  </a:cubicBezTo>
                  <a:cubicBezTo>
                    <a:pt x="18201" y="2436"/>
                    <a:pt x="17800" y="2141"/>
                    <a:pt x="17318" y="1847"/>
                  </a:cubicBezTo>
                  <a:cubicBezTo>
                    <a:pt x="16515" y="1339"/>
                    <a:pt x="15578" y="910"/>
                    <a:pt x="14427" y="589"/>
                  </a:cubicBezTo>
                  <a:cubicBezTo>
                    <a:pt x="14186" y="509"/>
                    <a:pt x="13946" y="455"/>
                    <a:pt x="13651" y="375"/>
                  </a:cubicBezTo>
                  <a:cubicBezTo>
                    <a:pt x="13276" y="268"/>
                    <a:pt x="13009" y="241"/>
                    <a:pt x="12741" y="214"/>
                  </a:cubicBezTo>
                  <a:cubicBezTo>
                    <a:pt x="12447" y="161"/>
                    <a:pt x="12179" y="134"/>
                    <a:pt x="11831" y="107"/>
                  </a:cubicBezTo>
                  <a:cubicBezTo>
                    <a:pt x="11456" y="0"/>
                    <a:pt x="11055" y="0"/>
                    <a:pt x="10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605;p43"/>
            <p:cNvSpPr/>
            <p:nvPr/>
          </p:nvSpPr>
          <p:spPr>
            <a:xfrm>
              <a:off x="7949975" y="4655475"/>
              <a:ext cx="56225" cy="16075"/>
            </a:xfrm>
            <a:custGeom>
              <a:avLst/>
              <a:gdLst/>
              <a:ahLst/>
              <a:cxnLst/>
              <a:rect l="l" t="t" r="r" b="b"/>
              <a:pathLst>
                <a:path w="2249" h="643" extrusionOk="0">
                  <a:moveTo>
                    <a:pt x="134" y="0"/>
                  </a:moveTo>
                  <a:cubicBezTo>
                    <a:pt x="134" y="54"/>
                    <a:pt x="107" y="54"/>
                    <a:pt x="80" y="54"/>
                  </a:cubicBezTo>
                  <a:cubicBezTo>
                    <a:pt x="27" y="81"/>
                    <a:pt x="0" y="107"/>
                    <a:pt x="0" y="134"/>
                  </a:cubicBezTo>
                  <a:cubicBezTo>
                    <a:pt x="0" y="188"/>
                    <a:pt x="0" y="214"/>
                    <a:pt x="27" y="241"/>
                  </a:cubicBezTo>
                  <a:cubicBezTo>
                    <a:pt x="80" y="268"/>
                    <a:pt x="107" y="321"/>
                    <a:pt x="134" y="321"/>
                  </a:cubicBezTo>
                  <a:cubicBezTo>
                    <a:pt x="803" y="348"/>
                    <a:pt x="1445" y="455"/>
                    <a:pt x="2088" y="643"/>
                  </a:cubicBezTo>
                  <a:cubicBezTo>
                    <a:pt x="2115" y="643"/>
                    <a:pt x="2141" y="643"/>
                    <a:pt x="2168" y="616"/>
                  </a:cubicBezTo>
                  <a:cubicBezTo>
                    <a:pt x="2195" y="589"/>
                    <a:pt x="2248" y="536"/>
                    <a:pt x="2248" y="509"/>
                  </a:cubicBezTo>
                  <a:cubicBezTo>
                    <a:pt x="2248" y="482"/>
                    <a:pt x="2248" y="455"/>
                    <a:pt x="2195" y="402"/>
                  </a:cubicBezTo>
                  <a:cubicBezTo>
                    <a:pt x="2168" y="375"/>
                    <a:pt x="2141" y="348"/>
                    <a:pt x="2115" y="348"/>
                  </a:cubicBezTo>
                  <a:cubicBezTo>
                    <a:pt x="1472" y="134"/>
                    <a:pt x="803" y="54"/>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606;p43"/>
            <p:cNvSpPr/>
            <p:nvPr/>
          </p:nvSpPr>
          <p:spPr>
            <a:xfrm>
              <a:off x="7933900" y="4655475"/>
              <a:ext cx="59575" cy="13825"/>
            </a:xfrm>
            <a:custGeom>
              <a:avLst/>
              <a:gdLst/>
              <a:ahLst/>
              <a:cxnLst/>
              <a:rect l="l" t="t" r="r" b="b"/>
              <a:pathLst>
                <a:path w="2383" h="553" extrusionOk="0">
                  <a:moveTo>
                    <a:pt x="108" y="0"/>
                  </a:moveTo>
                  <a:cubicBezTo>
                    <a:pt x="81" y="0"/>
                    <a:pt x="1" y="107"/>
                    <a:pt x="54" y="188"/>
                  </a:cubicBezTo>
                  <a:cubicBezTo>
                    <a:pt x="54" y="214"/>
                    <a:pt x="81" y="241"/>
                    <a:pt x="81" y="268"/>
                  </a:cubicBezTo>
                  <a:cubicBezTo>
                    <a:pt x="108" y="321"/>
                    <a:pt x="134" y="321"/>
                    <a:pt x="188" y="321"/>
                  </a:cubicBezTo>
                  <a:cubicBezTo>
                    <a:pt x="456" y="321"/>
                    <a:pt x="750" y="321"/>
                    <a:pt x="1018" y="348"/>
                  </a:cubicBezTo>
                  <a:lnTo>
                    <a:pt x="991" y="348"/>
                  </a:lnTo>
                  <a:cubicBezTo>
                    <a:pt x="1392" y="375"/>
                    <a:pt x="1821" y="455"/>
                    <a:pt x="2222" y="536"/>
                  </a:cubicBezTo>
                  <a:cubicBezTo>
                    <a:pt x="2234" y="547"/>
                    <a:pt x="2248" y="553"/>
                    <a:pt x="2263" y="553"/>
                  </a:cubicBezTo>
                  <a:cubicBezTo>
                    <a:pt x="2318" y="553"/>
                    <a:pt x="2383" y="485"/>
                    <a:pt x="2383" y="402"/>
                  </a:cubicBezTo>
                  <a:cubicBezTo>
                    <a:pt x="2383" y="375"/>
                    <a:pt x="2383" y="348"/>
                    <a:pt x="2356" y="321"/>
                  </a:cubicBezTo>
                  <a:cubicBezTo>
                    <a:pt x="2329" y="268"/>
                    <a:pt x="2276" y="241"/>
                    <a:pt x="2249" y="241"/>
                  </a:cubicBezTo>
                  <a:cubicBezTo>
                    <a:pt x="1553" y="54"/>
                    <a:pt x="857" y="0"/>
                    <a:pt x="10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607;p43"/>
            <p:cNvSpPr/>
            <p:nvPr/>
          </p:nvSpPr>
          <p:spPr>
            <a:xfrm>
              <a:off x="7929900" y="4655475"/>
              <a:ext cx="62925" cy="13825"/>
            </a:xfrm>
            <a:custGeom>
              <a:avLst/>
              <a:gdLst/>
              <a:ahLst/>
              <a:cxnLst/>
              <a:rect l="l" t="t" r="r" b="b"/>
              <a:pathLst>
                <a:path w="2517" h="553" extrusionOk="0">
                  <a:moveTo>
                    <a:pt x="134" y="0"/>
                  </a:moveTo>
                  <a:cubicBezTo>
                    <a:pt x="80" y="0"/>
                    <a:pt x="0" y="81"/>
                    <a:pt x="0" y="188"/>
                  </a:cubicBezTo>
                  <a:cubicBezTo>
                    <a:pt x="0" y="268"/>
                    <a:pt x="80" y="321"/>
                    <a:pt x="161" y="321"/>
                  </a:cubicBezTo>
                  <a:cubicBezTo>
                    <a:pt x="509" y="321"/>
                    <a:pt x="830" y="321"/>
                    <a:pt x="1178" y="348"/>
                  </a:cubicBezTo>
                  <a:cubicBezTo>
                    <a:pt x="1579" y="375"/>
                    <a:pt x="1954" y="455"/>
                    <a:pt x="2355" y="536"/>
                  </a:cubicBezTo>
                  <a:cubicBezTo>
                    <a:pt x="2367" y="547"/>
                    <a:pt x="2381" y="553"/>
                    <a:pt x="2397" y="553"/>
                  </a:cubicBezTo>
                  <a:cubicBezTo>
                    <a:pt x="2451" y="553"/>
                    <a:pt x="2516" y="485"/>
                    <a:pt x="2516" y="402"/>
                  </a:cubicBezTo>
                  <a:cubicBezTo>
                    <a:pt x="2516" y="375"/>
                    <a:pt x="2516" y="348"/>
                    <a:pt x="2489" y="321"/>
                  </a:cubicBezTo>
                  <a:cubicBezTo>
                    <a:pt x="2436" y="268"/>
                    <a:pt x="2409" y="241"/>
                    <a:pt x="2382" y="241"/>
                  </a:cubicBezTo>
                  <a:cubicBezTo>
                    <a:pt x="1713" y="54"/>
                    <a:pt x="1044" y="0"/>
                    <a:pt x="34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608;p43"/>
            <p:cNvSpPr/>
            <p:nvPr/>
          </p:nvSpPr>
          <p:spPr>
            <a:xfrm>
              <a:off x="7929900" y="4655475"/>
              <a:ext cx="57550" cy="12900"/>
            </a:xfrm>
            <a:custGeom>
              <a:avLst/>
              <a:gdLst/>
              <a:ahLst/>
              <a:cxnLst/>
              <a:rect l="l" t="t" r="r" b="b"/>
              <a:pathLst>
                <a:path w="2302" h="516" extrusionOk="0">
                  <a:moveTo>
                    <a:pt x="80" y="0"/>
                  </a:moveTo>
                  <a:cubicBezTo>
                    <a:pt x="80" y="0"/>
                    <a:pt x="0" y="107"/>
                    <a:pt x="0" y="188"/>
                  </a:cubicBezTo>
                  <a:cubicBezTo>
                    <a:pt x="0" y="214"/>
                    <a:pt x="27" y="241"/>
                    <a:pt x="27" y="268"/>
                  </a:cubicBezTo>
                  <a:cubicBezTo>
                    <a:pt x="80" y="321"/>
                    <a:pt x="107" y="321"/>
                    <a:pt x="134" y="321"/>
                  </a:cubicBezTo>
                  <a:cubicBezTo>
                    <a:pt x="509" y="321"/>
                    <a:pt x="830" y="321"/>
                    <a:pt x="1205" y="348"/>
                  </a:cubicBezTo>
                  <a:lnTo>
                    <a:pt x="1178" y="348"/>
                  </a:lnTo>
                  <a:cubicBezTo>
                    <a:pt x="1499" y="375"/>
                    <a:pt x="1820" y="402"/>
                    <a:pt x="2115" y="509"/>
                  </a:cubicBezTo>
                  <a:cubicBezTo>
                    <a:pt x="2124" y="513"/>
                    <a:pt x="2135" y="516"/>
                    <a:pt x="2146" y="516"/>
                  </a:cubicBezTo>
                  <a:cubicBezTo>
                    <a:pt x="2202" y="516"/>
                    <a:pt x="2275" y="464"/>
                    <a:pt x="2275" y="375"/>
                  </a:cubicBezTo>
                  <a:cubicBezTo>
                    <a:pt x="2302" y="268"/>
                    <a:pt x="2248" y="214"/>
                    <a:pt x="2141" y="214"/>
                  </a:cubicBezTo>
                  <a:cubicBezTo>
                    <a:pt x="1472" y="54"/>
                    <a:pt x="776" y="54"/>
                    <a:pt x="8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609;p43"/>
            <p:cNvSpPr/>
            <p:nvPr/>
          </p:nvSpPr>
          <p:spPr>
            <a:xfrm>
              <a:off x="7937250" y="4654800"/>
              <a:ext cx="63600" cy="16375"/>
            </a:xfrm>
            <a:custGeom>
              <a:avLst/>
              <a:gdLst/>
              <a:ahLst/>
              <a:cxnLst/>
              <a:rect l="l" t="t" r="r" b="b"/>
              <a:pathLst>
                <a:path w="2544" h="655" extrusionOk="0">
                  <a:moveTo>
                    <a:pt x="215" y="0"/>
                  </a:moveTo>
                  <a:cubicBezTo>
                    <a:pt x="81" y="0"/>
                    <a:pt x="54" y="27"/>
                    <a:pt x="54" y="81"/>
                  </a:cubicBezTo>
                  <a:cubicBezTo>
                    <a:pt x="0" y="108"/>
                    <a:pt x="0" y="134"/>
                    <a:pt x="0" y="161"/>
                  </a:cubicBezTo>
                  <a:cubicBezTo>
                    <a:pt x="0" y="215"/>
                    <a:pt x="54" y="241"/>
                    <a:pt x="54" y="268"/>
                  </a:cubicBezTo>
                  <a:cubicBezTo>
                    <a:pt x="81" y="295"/>
                    <a:pt x="108" y="295"/>
                    <a:pt x="134" y="295"/>
                  </a:cubicBezTo>
                  <a:cubicBezTo>
                    <a:pt x="375" y="295"/>
                    <a:pt x="589" y="348"/>
                    <a:pt x="803" y="348"/>
                  </a:cubicBezTo>
                  <a:lnTo>
                    <a:pt x="777" y="348"/>
                  </a:lnTo>
                  <a:cubicBezTo>
                    <a:pt x="1258" y="375"/>
                    <a:pt x="1740" y="429"/>
                    <a:pt x="2222" y="616"/>
                  </a:cubicBezTo>
                  <a:cubicBezTo>
                    <a:pt x="2249" y="616"/>
                    <a:pt x="2249" y="616"/>
                    <a:pt x="2276" y="643"/>
                  </a:cubicBezTo>
                  <a:cubicBezTo>
                    <a:pt x="2311" y="643"/>
                    <a:pt x="2335" y="655"/>
                    <a:pt x="2363" y="655"/>
                  </a:cubicBezTo>
                  <a:cubicBezTo>
                    <a:pt x="2377" y="655"/>
                    <a:pt x="2392" y="652"/>
                    <a:pt x="2409" y="643"/>
                  </a:cubicBezTo>
                  <a:cubicBezTo>
                    <a:pt x="2463" y="643"/>
                    <a:pt x="2490" y="616"/>
                    <a:pt x="2516" y="563"/>
                  </a:cubicBezTo>
                  <a:cubicBezTo>
                    <a:pt x="2543" y="536"/>
                    <a:pt x="2543" y="509"/>
                    <a:pt x="2516" y="429"/>
                  </a:cubicBezTo>
                  <a:cubicBezTo>
                    <a:pt x="2516" y="402"/>
                    <a:pt x="2490" y="375"/>
                    <a:pt x="2436" y="348"/>
                  </a:cubicBezTo>
                  <a:cubicBezTo>
                    <a:pt x="2276" y="268"/>
                    <a:pt x="2088" y="215"/>
                    <a:pt x="1901" y="161"/>
                  </a:cubicBezTo>
                  <a:cubicBezTo>
                    <a:pt x="1714" y="134"/>
                    <a:pt x="1499" y="108"/>
                    <a:pt x="1339" y="81"/>
                  </a:cubicBezTo>
                  <a:cubicBezTo>
                    <a:pt x="964" y="27"/>
                    <a:pt x="563" y="0"/>
                    <a:pt x="2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610;p43"/>
            <p:cNvSpPr/>
            <p:nvPr/>
          </p:nvSpPr>
          <p:spPr>
            <a:xfrm>
              <a:off x="7938600" y="4655475"/>
              <a:ext cx="56225" cy="14000"/>
            </a:xfrm>
            <a:custGeom>
              <a:avLst/>
              <a:gdLst/>
              <a:ahLst/>
              <a:cxnLst/>
              <a:rect l="l" t="t" r="r" b="b"/>
              <a:pathLst>
                <a:path w="2249" h="560" extrusionOk="0">
                  <a:moveTo>
                    <a:pt x="134" y="0"/>
                  </a:moveTo>
                  <a:cubicBezTo>
                    <a:pt x="54" y="0"/>
                    <a:pt x="0" y="81"/>
                    <a:pt x="0" y="188"/>
                  </a:cubicBezTo>
                  <a:cubicBezTo>
                    <a:pt x="0" y="268"/>
                    <a:pt x="54" y="321"/>
                    <a:pt x="161" y="321"/>
                  </a:cubicBezTo>
                  <a:cubicBezTo>
                    <a:pt x="428" y="321"/>
                    <a:pt x="696" y="321"/>
                    <a:pt x="937" y="348"/>
                  </a:cubicBezTo>
                  <a:lnTo>
                    <a:pt x="883" y="348"/>
                  </a:lnTo>
                  <a:cubicBezTo>
                    <a:pt x="1285" y="375"/>
                    <a:pt x="1660" y="455"/>
                    <a:pt x="2034" y="536"/>
                  </a:cubicBezTo>
                  <a:cubicBezTo>
                    <a:pt x="2052" y="536"/>
                    <a:pt x="2070" y="559"/>
                    <a:pt x="2088" y="559"/>
                  </a:cubicBezTo>
                  <a:cubicBezTo>
                    <a:pt x="2097" y="559"/>
                    <a:pt x="2106" y="553"/>
                    <a:pt x="2115" y="536"/>
                  </a:cubicBezTo>
                  <a:cubicBezTo>
                    <a:pt x="2168" y="536"/>
                    <a:pt x="2195" y="509"/>
                    <a:pt x="2222" y="482"/>
                  </a:cubicBezTo>
                  <a:cubicBezTo>
                    <a:pt x="2248" y="455"/>
                    <a:pt x="2248" y="402"/>
                    <a:pt x="2222" y="348"/>
                  </a:cubicBezTo>
                  <a:cubicBezTo>
                    <a:pt x="2222" y="321"/>
                    <a:pt x="2195" y="268"/>
                    <a:pt x="2168" y="241"/>
                  </a:cubicBezTo>
                  <a:cubicBezTo>
                    <a:pt x="1981" y="188"/>
                    <a:pt x="1820" y="134"/>
                    <a:pt x="1660" y="107"/>
                  </a:cubicBezTo>
                  <a:cubicBezTo>
                    <a:pt x="1499" y="81"/>
                    <a:pt x="1312" y="54"/>
                    <a:pt x="1151" y="54"/>
                  </a:cubicBezTo>
                  <a:cubicBezTo>
                    <a:pt x="830" y="0"/>
                    <a:pt x="509" y="0"/>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611;p43"/>
            <p:cNvSpPr/>
            <p:nvPr/>
          </p:nvSpPr>
          <p:spPr>
            <a:xfrm>
              <a:off x="7925200" y="4654800"/>
              <a:ext cx="60925" cy="11825"/>
            </a:xfrm>
            <a:custGeom>
              <a:avLst/>
              <a:gdLst/>
              <a:ahLst/>
              <a:cxnLst/>
              <a:rect l="l" t="t" r="r" b="b"/>
              <a:pathLst>
                <a:path w="2437" h="473" extrusionOk="0">
                  <a:moveTo>
                    <a:pt x="938" y="0"/>
                  </a:moveTo>
                  <a:cubicBezTo>
                    <a:pt x="616" y="0"/>
                    <a:pt x="349" y="27"/>
                    <a:pt x="135" y="81"/>
                  </a:cubicBezTo>
                  <a:cubicBezTo>
                    <a:pt x="54" y="81"/>
                    <a:pt x="1" y="134"/>
                    <a:pt x="1" y="241"/>
                  </a:cubicBezTo>
                  <a:cubicBezTo>
                    <a:pt x="1" y="289"/>
                    <a:pt x="43" y="379"/>
                    <a:pt x="128" y="379"/>
                  </a:cubicBezTo>
                  <a:cubicBezTo>
                    <a:pt x="139" y="379"/>
                    <a:pt x="150" y="378"/>
                    <a:pt x="161" y="375"/>
                  </a:cubicBezTo>
                  <a:cubicBezTo>
                    <a:pt x="438" y="357"/>
                    <a:pt x="715" y="326"/>
                    <a:pt x="992" y="326"/>
                  </a:cubicBezTo>
                  <a:cubicBezTo>
                    <a:pt x="1117" y="326"/>
                    <a:pt x="1241" y="332"/>
                    <a:pt x="1366" y="348"/>
                  </a:cubicBezTo>
                  <a:lnTo>
                    <a:pt x="1339" y="348"/>
                  </a:lnTo>
                  <a:cubicBezTo>
                    <a:pt x="1633" y="375"/>
                    <a:pt x="1928" y="402"/>
                    <a:pt x="2222" y="455"/>
                  </a:cubicBezTo>
                  <a:cubicBezTo>
                    <a:pt x="2240" y="468"/>
                    <a:pt x="2260" y="473"/>
                    <a:pt x="2279" y="473"/>
                  </a:cubicBezTo>
                  <a:cubicBezTo>
                    <a:pt x="2345" y="473"/>
                    <a:pt x="2410" y="411"/>
                    <a:pt x="2410" y="348"/>
                  </a:cubicBezTo>
                  <a:cubicBezTo>
                    <a:pt x="2436" y="241"/>
                    <a:pt x="2356" y="161"/>
                    <a:pt x="2276" y="161"/>
                  </a:cubicBezTo>
                  <a:cubicBezTo>
                    <a:pt x="1928" y="54"/>
                    <a:pt x="1553" y="27"/>
                    <a:pt x="123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612;p43"/>
            <p:cNvSpPr/>
            <p:nvPr/>
          </p:nvSpPr>
          <p:spPr>
            <a:xfrm>
              <a:off x="8042975" y="4677550"/>
              <a:ext cx="28125" cy="15300"/>
            </a:xfrm>
            <a:custGeom>
              <a:avLst/>
              <a:gdLst/>
              <a:ahLst/>
              <a:cxnLst/>
              <a:rect l="l" t="t" r="r" b="b"/>
              <a:pathLst>
                <a:path w="1125" h="612" extrusionOk="0">
                  <a:moveTo>
                    <a:pt x="161" y="1"/>
                  </a:moveTo>
                  <a:cubicBezTo>
                    <a:pt x="134" y="1"/>
                    <a:pt x="108" y="27"/>
                    <a:pt x="54" y="27"/>
                  </a:cubicBezTo>
                  <a:cubicBezTo>
                    <a:pt x="27" y="54"/>
                    <a:pt x="0" y="108"/>
                    <a:pt x="0" y="134"/>
                  </a:cubicBezTo>
                  <a:cubicBezTo>
                    <a:pt x="0" y="161"/>
                    <a:pt x="0" y="188"/>
                    <a:pt x="27" y="241"/>
                  </a:cubicBezTo>
                  <a:cubicBezTo>
                    <a:pt x="54" y="268"/>
                    <a:pt x="108" y="295"/>
                    <a:pt x="134" y="295"/>
                  </a:cubicBezTo>
                  <a:cubicBezTo>
                    <a:pt x="161" y="322"/>
                    <a:pt x="215" y="322"/>
                    <a:pt x="268" y="375"/>
                  </a:cubicBezTo>
                  <a:cubicBezTo>
                    <a:pt x="455" y="429"/>
                    <a:pt x="696" y="536"/>
                    <a:pt x="884" y="589"/>
                  </a:cubicBezTo>
                  <a:cubicBezTo>
                    <a:pt x="907" y="605"/>
                    <a:pt x="933" y="612"/>
                    <a:pt x="958" y="612"/>
                  </a:cubicBezTo>
                  <a:cubicBezTo>
                    <a:pt x="1020" y="612"/>
                    <a:pt x="1079" y="574"/>
                    <a:pt x="1098" y="536"/>
                  </a:cubicBezTo>
                  <a:cubicBezTo>
                    <a:pt x="1125" y="456"/>
                    <a:pt x="1098" y="375"/>
                    <a:pt x="1018" y="322"/>
                  </a:cubicBezTo>
                  <a:cubicBezTo>
                    <a:pt x="750" y="188"/>
                    <a:pt x="455" y="108"/>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613;p43"/>
            <p:cNvSpPr/>
            <p:nvPr/>
          </p:nvSpPr>
          <p:spPr>
            <a:xfrm>
              <a:off x="8033600" y="4674200"/>
              <a:ext cx="44200" cy="21275"/>
            </a:xfrm>
            <a:custGeom>
              <a:avLst/>
              <a:gdLst/>
              <a:ahLst/>
              <a:cxnLst/>
              <a:rect l="l" t="t" r="r" b="b"/>
              <a:pathLst>
                <a:path w="1768" h="851" extrusionOk="0">
                  <a:moveTo>
                    <a:pt x="242" y="1"/>
                  </a:moveTo>
                  <a:cubicBezTo>
                    <a:pt x="135" y="1"/>
                    <a:pt x="81" y="54"/>
                    <a:pt x="28" y="135"/>
                  </a:cubicBezTo>
                  <a:cubicBezTo>
                    <a:pt x="1" y="242"/>
                    <a:pt x="81" y="295"/>
                    <a:pt x="161" y="295"/>
                  </a:cubicBezTo>
                  <a:cubicBezTo>
                    <a:pt x="402" y="375"/>
                    <a:pt x="616" y="402"/>
                    <a:pt x="830" y="509"/>
                  </a:cubicBezTo>
                  <a:cubicBezTo>
                    <a:pt x="1071" y="590"/>
                    <a:pt x="1312" y="697"/>
                    <a:pt x="1500" y="830"/>
                  </a:cubicBezTo>
                  <a:cubicBezTo>
                    <a:pt x="1526" y="844"/>
                    <a:pt x="1546" y="850"/>
                    <a:pt x="1567" y="850"/>
                  </a:cubicBezTo>
                  <a:cubicBezTo>
                    <a:pt x="1587" y="850"/>
                    <a:pt x="1607" y="844"/>
                    <a:pt x="1633" y="830"/>
                  </a:cubicBezTo>
                  <a:cubicBezTo>
                    <a:pt x="1687" y="830"/>
                    <a:pt x="1714" y="804"/>
                    <a:pt x="1741" y="777"/>
                  </a:cubicBezTo>
                  <a:cubicBezTo>
                    <a:pt x="1767" y="723"/>
                    <a:pt x="1767" y="697"/>
                    <a:pt x="1741" y="643"/>
                  </a:cubicBezTo>
                  <a:cubicBezTo>
                    <a:pt x="1741" y="590"/>
                    <a:pt x="1714" y="563"/>
                    <a:pt x="1660" y="536"/>
                  </a:cubicBezTo>
                  <a:cubicBezTo>
                    <a:pt x="1232" y="268"/>
                    <a:pt x="777" y="108"/>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614;p43"/>
            <p:cNvSpPr/>
            <p:nvPr/>
          </p:nvSpPr>
          <p:spPr>
            <a:xfrm>
              <a:off x="8030925" y="4672200"/>
              <a:ext cx="48875" cy="22600"/>
            </a:xfrm>
            <a:custGeom>
              <a:avLst/>
              <a:gdLst/>
              <a:ahLst/>
              <a:cxnLst/>
              <a:rect l="l" t="t" r="r" b="b"/>
              <a:pathLst>
                <a:path w="1955" h="904" extrusionOk="0">
                  <a:moveTo>
                    <a:pt x="215" y="0"/>
                  </a:moveTo>
                  <a:cubicBezTo>
                    <a:pt x="81" y="54"/>
                    <a:pt x="1" y="81"/>
                    <a:pt x="1" y="134"/>
                  </a:cubicBezTo>
                  <a:cubicBezTo>
                    <a:pt x="1" y="215"/>
                    <a:pt x="54" y="322"/>
                    <a:pt x="135" y="322"/>
                  </a:cubicBezTo>
                  <a:cubicBezTo>
                    <a:pt x="456" y="375"/>
                    <a:pt x="750" y="455"/>
                    <a:pt x="1018" y="536"/>
                  </a:cubicBezTo>
                  <a:cubicBezTo>
                    <a:pt x="1259" y="616"/>
                    <a:pt x="1473" y="750"/>
                    <a:pt x="1687" y="884"/>
                  </a:cubicBezTo>
                  <a:cubicBezTo>
                    <a:pt x="1700" y="897"/>
                    <a:pt x="1714" y="904"/>
                    <a:pt x="1734" y="904"/>
                  </a:cubicBezTo>
                  <a:cubicBezTo>
                    <a:pt x="1754" y="904"/>
                    <a:pt x="1781" y="897"/>
                    <a:pt x="1821" y="884"/>
                  </a:cubicBezTo>
                  <a:cubicBezTo>
                    <a:pt x="1848" y="884"/>
                    <a:pt x="1874" y="857"/>
                    <a:pt x="1928" y="803"/>
                  </a:cubicBezTo>
                  <a:cubicBezTo>
                    <a:pt x="1955" y="777"/>
                    <a:pt x="1955" y="750"/>
                    <a:pt x="1928" y="670"/>
                  </a:cubicBezTo>
                  <a:cubicBezTo>
                    <a:pt x="1928" y="643"/>
                    <a:pt x="1874" y="616"/>
                    <a:pt x="1848" y="589"/>
                  </a:cubicBezTo>
                  <a:cubicBezTo>
                    <a:pt x="1393" y="268"/>
                    <a:pt x="777" y="107"/>
                    <a:pt x="2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615;p43"/>
            <p:cNvSpPr/>
            <p:nvPr/>
          </p:nvSpPr>
          <p:spPr>
            <a:xfrm>
              <a:off x="8012200" y="4667525"/>
              <a:ext cx="64250" cy="25325"/>
            </a:xfrm>
            <a:custGeom>
              <a:avLst/>
              <a:gdLst/>
              <a:ahLst/>
              <a:cxnLst/>
              <a:rect l="l" t="t" r="r" b="b"/>
              <a:pathLst>
                <a:path w="2570" h="1013" extrusionOk="0">
                  <a:moveTo>
                    <a:pt x="188" y="0"/>
                  </a:moveTo>
                  <a:cubicBezTo>
                    <a:pt x="54" y="0"/>
                    <a:pt x="0" y="54"/>
                    <a:pt x="0" y="134"/>
                  </a:cubicBezTo>
                  <a:cubicBezTo>
                    <a:pt x="0" y="187"/>
                    <a:pt x="27" y="294"/>
                    <a:pt x="134" y="294"/>
                  </a:cubicBezTo>
                  <a:cubicBezTo>
                    <a:pt x="589" y="402"/>
                    <a:pt x="1044" y="509"/>
                    <a:pt x="1499" y="642"/>
                  </a:cubicBezTo>
                  <a:lnTo>
                    <a:pt x="1526" y="642"/>
                  </a:lnTo>
                  <a:cubicBezTo>
                    <a:pt x="1794" y="723"/>
                    <a:pt x="2061" y="857"/>
                    <a:pt x="2329" y="990"/>
                  </a:cubicBezTo>
                  <a:cubicBezTo>
                    <a:pt x="2352" y="1006"/>
                    <a:pt x="2376" y="1013"/>
                    <a:pt x="2399" y="1013"/>
                  </a:cubicBezTo>
                  <a:cubicBezTo>
                    <a:pt x="2454" y="1013"/>
                    <a:pt x="2505" y="975"/>
                    <a:pt x="2543" y="937"/>
                  </a:cubicBezTo>
                  <a:cubicBezTo>
                    <a:pt x="2570" y="857"/>
                    <a:pt x="2543" y="776"/>
                    <a:pt x="2463" y="723"/>
                  </a:cubicBezTo>
                  <a:cubicBezTo>
                    <a:pt x="1767" y="321"/>
                    <a:pt x="991" y="134"/>
                    <a:pt x="214"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616;p43"/>
            <p:cNvSpPr/>
            <p:nvPr/>
          </p:nvSpPr>
          <p:spPr>
            <a:xfrm>
              <a:off x="8000150" y="4663500"/>
              <a:ext cx="64250" cy="24375"/>
            </a:xfrm>
            <a:custGeom>
              <a:avLst/>
              <a:gdLst/>
              <a:ahLst/>
              <a:cxnLst/>
              <a:rect l="l" t="t" r="r" b="b"/>
              <a:pathLst>
                <a:path w="2570" h="975" extrusionOk="0">
                  <a:moveTo>
                    <a:pt x="134" y="0"/>
                  </a:moveTo>
                  <a:cubicBezTo>
                    <a:pt x="81" y="0"/>
                    <a:pt x="0" y="54"/>
                    <a:pt x="0" y="134"/>
                  </a:cubicBezTo>
                  <a:cubicBezTo>
                    <a:pt x="0" y="188"/>
                    <a:pt x="27" y="295"/>
                    <a:pt x="134" y="295"/>
                  </a:cubicBezTo>
                  <a:cubicBezTo>
                    <a:pt x="643" y="348"/>
                    <a:pt x="1151" y="455"/>
                    <a:pt x="1606" y="616"/>
                  </a:cubicBezTo>
                  <a:cubicBezTo>
                    <a:pt x="1874" y="723"/>
                    <a:pt x="2115" y="830"/>
                    <a:pt x="2356" y="964"/>
                  </a:cubicBezTo>
                  <a:cubicBezTo>
                    <a:pt x="2369" y="971"/>
                    <a:pt x="2386" y="974"/>
                    <a:pt x="2404" y="974"/>
                  </a:cubicBezTo>
                  <a:cubicBezTo>
                    <a:pt x="2458" y="974"/>
                    <a:pt x="2523" y="944"/>
                    <a:pt x="2543" y="884"/>
                  </a:cubicBezTo>
                  <a:cubicBezTo>
                    <a:pt x="2570" y="857"/>
                    <a:pt x="2570" y="830"/>
                    <a:pt x="2543" y="803"/>
                  </a:cubicBezTo>
                  <a:cubicBezTo>
                    <a:pt x="2543" y="750"/>
                    <a:pt x="2516" y="723"/>
                    <a:pt x="2490" y="696"/>
                  </a:cubicBezTo>
                  <a:cubicBezTo>
                    <a:pt x="2142" y="482"/>
                    <a:pt x="1767" y="322"/>
                    <a:pt x="1366" y="215"/>
                  </a:cubicBezTo>
                  <a:cubicBezTo>
                    <a:pt x="964" y="134"/>
                    <a:pt x="563" y="27"/>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617;p43"/>
            <p:cNvSpPr/>
            <p:nvPr/>
          </p:nvSpPr>
          <p:spPr>
            <a:xfrm>
              <a:off x="7976725" y="4660150"/>
              <a:ext cx="87025" cy="27725"/>
            </a:xfrm>
            <a:custGeom>
              <a:avLst/>
              <a:gdLst/>
              <a:ahLst/>
              <a:cxnLst/>
              <a:rect l="l" t="t" r="r" b="b"/>
              <a:pathLst>
                <a:path w="3481" h="1109" extrusionOk="0">
                  <a:moveTo>
                    <a:pt x="161" y="1"/>
                  </a:moveTo>
                  <a:cubicBezTo>
                    <a:pt x="81" y="1"/>
                    <a:pt x="1" y="27"/>
                    <a:pt x="1" y="81"/>
                  </a:cubicBezTo>
                  <a:cubicBezTo>
                    <a:pt x="1" y="161"/>
                    <a:pt x="27" y="268"/>
                    <a:pt x="135" y="268"/>
                  </a:cubicBezTo>
                  <a:cubicBezTo>
                    <a:pt x="964" y="402"/>
                    <a:pt x="1821" y="563"/>
                    <a:pt x="2624" y="830"/>
                  </a:cubicBezTo>
                  <a:cubicBezTo>
                    <a:pt x="2811" y="884"/>
                    <a:pt x="3052" y="991"/>
                    <a:pt x="3239" y="1098"/>
                  </a:cubicBezTo>
                  <a:cubicBezTo>
                    <a:pt x="3259" y="1105"/>
                    <a:pt x="3281" y="1108"/>
                    <a:pt x="3303" y="1108"/>
                  </a:cubicBezTo>
                  <a:cubicBezTo>
                    <a:pt x="3368" y="1108"/>
                    <a:pt x="3433" y="1078"/>
                    <a:pt x="3453" y="1018"/>
                  </a:cubicBezTo>
                  <a:cubicBezTo>
                    <a:pt x="3480" y="964"/>
                    <a:pt x="3453" y="857"/>
                    <a:pt x="3373" y="830"/>
                  </a:cubicBezTo>
                  <a:cubicBezTo>
                    <a:pt x="2891" y="589"/>
                    <a:pt x="2383" y="429"/>
                    <a:pt x="1848" y="295"/>
                  </a:cubicBezTo>
                  <a:cubicBezTo>
                    <a:pt x="1312" y="161"/>
                    <a:pt x="750"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618;p43"/>
            <p:cNvSpPr/>
            <p:nvPr/>
          </p:nvSpPr>
          <p:spPr>
            <a:xfrm>
              <a:off x="7968700" y="4658150"/>
              <a:ext cx="71625" cy="22350"/>
            </a:xfrm>
            <a:custGeom>
              <a:avLst/>
              <a:gdLst/>
              <a:ahLst/>
              <a:cxnLst/>
              <a:rect l="l" t="t" r="r" b="b"/>
              <a:pathLst>
                <a:path w="2865" h="894" extrusionOk="0">
                  <a:moveTo>
                    <a:pt x="108" y="0"/>
                  </a:moveTo>
                  <a:cubicBezTo>
                    <a:pt x="81" y="27"/>
                    <a:pt x="81" y="27"/>
                    <a:pt x="54" y="27"/>
                  </a:cubicBezTo>
                  <a:cubicBezTo>
                    <a:pt x="27" y="81"/>
                    <a:pt x="0" y="107"/>
                    <a:pt x="0" y="134"/>
                  </a:cubicBezTo>
                  <a:cubicBezTo>
                    <a:pt x="0" y="161"/>
                    <a:pt x="0" y="214"/>
                    <a:pt x="27" y="241"/>
                  </a:cubicBezTo>
                  <a:cubicBezTo>
                    <a:pt x="54" y="268"/>
                    <a:pt x="81" y="295"/>
                    <a:pt x="108" y="295"/>
                  </a:cubicBezTo>
                  <a:cubicBezTo>
                    <a:pt x="830" y="375"/>
                    <a:pt x="1526" y="482"/>
                    <a:pt x="2195" y="696"/>
                  </a:cubicBezTo>
                  <a:cubicBezTo>
                    <a:pt x="2356" y="777"/>
                    <a:pt x="2490" y="803"/>
                    <a:pt x="2624" y="884"/>
                  </a:cubicBezTo>
                  <a:cubicBezTo>
                    <a:pt x="2644" y="890"/>
                    <a:pt x="2664" y="894"/>
                    <a:pt x="2683" y="894"/>
                  </a:cubicBezTo>
                  <a:cubicBezTo>
                    <a:pt x="2742" y="894"/>
                    <a:pt x="2797" y="863"/>
                    <a:pt x="2838" y="803"/>
                  </a:cubicBezTo>
                  <a:cubicBezTo>
                    <a:pt x="2864" y="750"/>
                    <a:pt x="2838" y="643"/>
                    <a:pt x="2757" y="616"/>
                  </a:cubicBezTo>
                  <a:cubicBezTo>
                    <a:pt x="1954" y="241"/>
                    <a:pt x="1044" y="81"/>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619;p43"/>
            <p:cNvSpPr/>
            <p:nvPr/>
          </p:nvSpPr>
          <p:spPr>
            <a:xfrm>
              <a:off x="7959325" y="4656800"/>
              <a:ext cx="75650" cy="21750"/>
            </a:xfrm>
            <a:custGeom>
              <a:avLst/>
              <a:gdLst/>
              <a:ahLst/>
              <a:cxnLst/>
              <a:rect l="l" t="t" r="r" b="b"/>
              <a:pathLst>
                <a:path w="3026" h="870" extrusionOk="0">
                  <a:moveTo>
                    <a:pt x="188" y="1"/>
                  </a:moveTo>
                  <a:cubicBezTo>
                    <a:pt x="108" y="28"/>
                    <a:pt x="54" y="28"/>
                    <a:pt x="54" y="54"/>
                  </a:cubicBezTo>
                  <a:cubicBezTo>
                    <a:pt x="28" y="81"/>
                    <a:pt x="1" y="135"/>
                    <a:pt x="1" y="161"/>
                  </a:cubicBezTo>
                  <a:cubicBezTo>
                    <a:pt x="1" y="188"/>
                    <a:pt x="1" y="215"/>
                    <a:pt x="28" y="268"/>
                  </a:cubicBezTo>
                  <a:cubicBezTo>
                    <a:pt x="54" y="295"/>
                    <a:pt x="108" y="322"/>
                    <a:pt x="135" y="322"/>
                  </a:cubicBezTo>
                  <a:cubicBezTo>
                    <a:pt x="938" y="402"/>
                    <a:pt x="1714" y="536"/>
                    <a:pt x="2463" y="750"/>
                  </a:cubicBezTo>
                  <a:lnTo>
                    <a:pt x="2758" y="857"/>
                  </a:lnTo>
                  <a:cubicBezTo>
                    <a:pt x="2793" y="857"/>
                    <a:pt x="2817" y="869"/>
                    <a:pt x="2845" y="869"/>
                  </a:cubicBezTo>
                  <a:cubicBezTo>
                    <a:pt x="2859" y="869"/>
                    <a:pt x="2874" y="866"/>
                    <a:pt x="2891" y="857"/>
                  </a:cubicBezTo>
                  <a:cubicBezTo>
                    <a:pt x="2945" y="857"/>
                    <a:pt x="2972" y="831"/>
                    <a:pt x="2999" y="804"/>
                  </a:cubicBezTo>
                  <a:cubicBezTo>
                    <a:pt x="3025" y="723"/>
                    <a:pt x="2999" y="616"/>
                    <a:pt x="2945" y="590"/>
                  </a:cubicBezTo>
                  <a:cubicBezTo>
                    <a:pt x="2490" y="429"/>
                    <a:pt x="2062" y="295"/>
                    <a:pt x="1633" y="188"/>
                  </a:cubicBezTo>
                  <a:cubicBezTo>
                    <a:pt x="1152" y="81"/>
                    <a:pt x="697"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620;p43"/>
            <p:cNvSpPr/>
            <p:nvPr/>
          </p:nvSpPr>
          <p:spPr>
            <a:xfrm>
              <a:off x="7959325" y="4657650"/>
              <a:ext cx="76325" cy="21825"/>
            </a:xfrm>
            <a:custGeom>
              <a:avLst/>
              <a:gdLst/>
              <a:ahLst/>
              <a:cxnLst/>
              <a:rect l="l" t="t" r="r" b="b"/>
              <a:pathLst>
                <a:path w="3053" h="873" extrusionOk="0">
                  <a:moveTo>
                    <a:pt x="115" y="0"/>
                  </a:moveTo>
                  <a:cubicBezTo>
                    <a:pt x="101" y="0"/>
                    <a:pt x="81" y="7"/>
                    <a:pt x="54" y="20"/>
                  </a:cubicBezTo>
                  <a:cubicBezTo>
                    <a:pt x="28" y="47"/>
                    <a:pt x="1" y="101"/>
                    <a:pt x="1" y="127"/>
                  </a:cubicBezTo>
                  <a:cubicBezTo>
                    <a:pt x="1" y="154"/>
                    <a:pt x="1" y="181"/>
                    <a:pt x="28" y="234"/>
                  </a:cubicBezTo>
                  <a:cubicBezTo>
                    <a:pt x="54" y="261"/>
                    <a:pt x="108" y="288"/>
                    <a:pt x="135" y="288"/>
                  </a:cubicBezTo>
                  <a:cubicBezTo>
                    <a:pt x="938" y="395"/>
                    <a:pt x="1741" y="449"/>
                    <a:pt x="2463" y="716"/>
                  </a:cubicBezTo>
                  <a:cubicBezTo>
                    <a:pt x="2570" y="770"/>
                    <a:pt x="2704" y="823"/>
                    <a:pt x="2811" y="850"/>
                  </a:cubicBezTo>
                  <a:cubicBezTo>
                    <a:pt x="2827" y="866"/>
                    <a:pt x="2847" y="872"/>
                    <a:pt x="2869" y="872"/>
                  </a:cubicBezTo>
                  <a:cubicBezTo>
                    <a:pt x="2921" y="872"/>
                    <a:pt x="2980" y="834"/>
                    <a:pt x="2999" y="797"/>
                  </a:cubicBezTo>
                  <a:cubicBezTo>
                    <a:pt x="3052" y="716"/>
                    <a:pt x="2999" y="636"/>
                    <a:pt x="2945" y="582"/>
                  </a:cubicBezTo>
                  <a:cubicBezTo>
                    <a:pt x="2490" y="395"/>
                    <a:pt x="2035" y="261"/>
                    <a:pt x="1553" y="181"/>
                  </a:cubicBezTo>
                  <a:cubicBezTo>
                    <a:pt x="1098" y="101"/>
                    <a:pt x="616" y="47"/>
                    <a:pt x="161" y="20"/>
                  </a:cubicBezTo>
                  <a:lnTo>
                    <a:pt x="135" y="20"/>
                  </a:lnTo>
                  <a:cubicBezTo>
                    <a:pt x="135" y="7"/>
                    <a:pt x="128" y="0"/>
                    <a:pt x="1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621;p43"/>
            <p:cNvSpPr/>
            <p:nvPr/>
          </p:nvSpPr>
          <p:spPr>
            <a:xfrm>
              <a:off x="7959325" y="4656800"/>
              <a:ext cx="81000" cy="22675"/>
            </a:xfrm>
            <a:custGeom>
              <a:avLst/>
              <a:gdLst/>
              <a:ahLst/>
              <a:cxnLst/>
              <a:rect l="l" t="t" r="r" b="b"/>
              <a:pathLst>
                <a:path w="3240" h="907" extrusionOk="0">
                  <a:moveTo>
                    <a:pt x="161" y="1"/>
                  </a:moveTo>
                  <a:cubicBezTo>
                    <a:pt x="54" y="28"/>
                    <a:pt x="1" y="81"/>
                    <a:pt x="1" y="161"/>
                  </a:cubicBezTo>
                  <a:cubicBezTo>
                    <a:pt x="1" y="188"/>
                    <a:pt x="28" y="215"/>
                    <a:pt x="54" y="268"/>
                  </a:cubicBezTo>
                  <a:cubicBezTo>
                    <a:pt x="108" y="295"/>
                    <a:pt x="135" y="295"/>
                    <a:pt x="161" y="295"/>
                  </a:cubicBezTo>
                  <a:cubicBezTo>
                    <a:pt x="295" y="295"/>
                    <a:pt x="456" y="295"/>
                    <a:pt x="643" y="322"/>
                  </a:cubicBezTo>
                  <a:lnTo>
                    <a:pt x="590" y="322"/>
                  </a:lnTo>
                  <a:cubicBezTo>
                    <a:pt x="1232" y="349"/>
                    <a:pt x="1874" y="483"/>
                    <a:pt x="2463" y="697"/>
                  </a:cubicBezTo>
                  <a:lnTo>
                    <a:pt x="2517" y="697"/>
                  </a:lnTo>
                  <a:lnTo>
                    <a:pt x="2999" y="884"/>
                  </a:lnTo>
                  <a:cubicBezTo>
                    <a:pt x="3022" y="900"/>
                    <a:pt x="3048" y="906"/>
                    <a:pt x="3073" y="906"/>
                  </a:cubicBezTo>
                  <a:cubicBezTo>
                    <a:pt x="3135" y="906"/>
                    <a:pt x="3194" y="868"/>
                    <a:pt x="3213" y="831"/>
                  </a:cubicBezTo>
                  <a:cubicBezTo>
                    <a:pt x="3239" y="750"/>
                    <a:pt x="3213" y="670"/>
                    <a:pt x="3132" y="616"/>
                  </a:cubicBezTo>
                  <a:cubicBezTo>
                    <a:pt x="2196" y="188"/>
                    <a:pt x="1205" y="2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622;p43"/>
            <p:cNvSpPr/>
            <p:nvPr/>
          </p:nvSpPr>
          <p:spPr>
            <a:xfrm>
              <a:off x="7976725" y="4658825"/>
              <a:ext cx="63600" cy="20675"/>
            </a:xfrm>
            <a:custGeom>
              <a:avLst/>
              <a:gdLst/>
              <a:ahLst/>
              <a:cxnLst/>
              <a:rect l="l" t="t" r="r" b="b"/>
              <a:pathLst>
                <a:path w="2544" h="827" extrusionOk="0">
                  <a:moveTo>
                    <a:pt x="135" y="0"/>
                  </a:moveTo>
                  <a:cubicBezTo>
                    <a:pt x="108" y="80"/>
                    <a:pt x="81" y="80"/>
                    <a:pt x="27" y="107"/>
                  </a:cubicBezTo>
                  <a:cubicBezTo>
                    <a:pt x="1" y="134"/>
                    <a:pt x="1" y="187"/>
                    <a:pt x="1" y="214"/>
                  </a:cubicBezTo>
                  <a:cubicBezTo>
                    <a:pt x="1" y="241"/>
                    <a:pt x="27" y="268"/>
                    <a:pt x="27" y="321"/>
                  </a:cubicBezTo>
                  <a:cubicBezTo>
                    <a:pt x="81" y="348"/>
                    <a:pt x="108" y="348"/>
                    <a:pt x="135" y="348"/>
                  </a:cubicBezTo>
                  <a:cubicBezTo>
                    <a:pt x="804" y="375"/>
                    <a:pt x="1473" y="509"/>
                    <a:pt x="2115" y="750"/>
                  </a:cubicBezTo>
                  <a:cubicBezTo>
                    <a:pt x="2169" y="776"/>
                    <a:pt x="2195" y="776"/>
                    <a:pt x="2276" y="803"/>
                  </a:cubicBezTo>
                  <a:cubicBezTo>
                    <a:pt x="2294" y="803"/>
                    <a:pt x="2323" y="827"/>
                    <a:pt x="2357" y="827"/>
                  </a:cubicBezTo>
                  <a:cubicBezTo>
                    <a:pt x="2374" y="827"/>
                    <a:pt x="2392" y="821"/>
                    <a:pt x="2410" y="803"/>
                  </a:cubicBezTo>
                  <a:cubicBezTo>
                    <a:pt x="2436" y="803"/>
                    <a:pt x="2463" y="776"/>
                    <a:pt x="2517" y="750"/>
                  </a:cubicBezTo>
                  <a:cubicBezTo>
                    <a:pt x="2543" y="723"/>
                    <a:pt x="2543" y="669"/>
                    <a:pt x="2517" y="616"/>
                  </a:cubicBezTo>
                  <a:cubicBezTo>
                    <a:pt x="2517" y="589"/>
                    <a:pt x="2463" y="535"/>
                    <a:pt x="2436" y="509"/>
                  </a:cubicBezTo>
                  <a:cubicBezTo>
                    <a:pt x="2062" y="375"/>
                    <a:pt x="1714" y="268"/>
                    <a:pt x="1312" y="187"/>
                  </a:cubicBezTo>
                  <a:cubicBezTo>
                    <a:pt x="937" y="107"/>
                    <a:pt x="536" y="54"/>
                    <a:pt x="13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623;p43"/>
            <p:cNvSpPr/>
            <p:nvPr/>
          </p:nvSpPr>
          <p:spPr>
            <a:xfrm>
              <a:off x="7996125" y="4662150"/>
              <a:ext cx="54225" cy="20675"/>
            </a:xfrm>
            <a:custGeom>
              <a:avLst/>
              <a:gdLst/>
              <a:ahLst/>
              <a:cxnLst/>
              <a:rect l="l" t="t" r="r" b="b"/>
              <a:pathLst>
                <a:path w="2169" h="827" extrusionOk="0">
                  <a:moveTo>
                    <a:pt x="54" y="1"/>
                  </a:moveTo>
                  <a:cubicBezTo>
                    <a:pt x="28" y="54"/>
                    <a:pt x="1" y="81"/>
                    <a:pt x="1" y="108"/>
                  </a:cubicBezTo>
                  <a:cubicBezTo>
                    <a:pt x="1" y="135"/>
                    <a:pt x="1" y="188"/>
                    <a:pt x="28" y="215"/>
                  </a:cubicBezTo>
                  <a:cubicBezTo>
                    <a:pt x="54" y="242"/>
                    <a:pt x="108" y="269"/>
                    <a:pt x="135" y="269"/>
                  </a:cubicBezTo>
                  <a:cubicBezTo>
                    <a:pt x="536" y="322"/>
                    <a:pt x="938" y="402"/>
                    <a:pt x="1339" y="536"/>
                  </a:cubicBezTo>
                  <a:cubicBezTo>
                    <a:pt x="1527" y="617"/>
                    <a:pt x="1741" y="724"/>
                    <a:pt x="1928" y="804"/>
                  </a:cubicBezTo>
                  <a:cubicBezTo>
                    <a:pt x="1952" y="820"/>
                    <a:pt x="1977" y="826"/>
                    <a:pt x="2003" y="826"/>
                  </a:cubicBezTo>
                  <a:cubicBezTo>
                    <a:pt x="2064" y="826"/>
                    <a:pt x="2123" y="788"/>
                    <a:pt x="2142" y="750"/>
                  </a:cubicBezTo>
                  <a:cubicBezTo>
                    <a:pt x="2169" y="670"/>
                    <a:pt x="2142" y="590"/>
                    <a:pt x="2062" y="536"/>
                  </a:cubicBezTo>
                  <a:cubicBezTo>
                    <a:pt x="1767" y="376"/>
                    <a:pt x="1473" y="269"/>
                    <a:pt x="1152" y="188"/>
                  </a:cubicBezTo>
                  <a:cubicBezTo>
                    <a:pt x="857" y="81"/>
                    <a:pt x="536" y="5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624;p43"/>
            <p:cNvSpPr/>
            <p:nvPr/>
          </p:nvSpPr>
          <p:spPr>
            <a:xfrm>
              <a:off x="7995475" y="4660825"/>
              <a:ext cx="54225" cy="19675"/>
            </a:xfrm>
            <a:custGeom>
              <a:avLst/>
              <a:gdLst/>
              <a:ahLst/>
              <a:cxnLst/>
              <a:rect l="l" t="t" r="r" b="b"/>
              <a:pathLst>
                <a:path w="2169" h="787" extrusionOk="0">
                  <a:moveTo>
                    <a:pt x="161" y="0"/>
                  </a:moveTo>
                  <a:cubicBezTo>
                    <a:pt x="54" y="27"/>
                    <a:pt x="0" y="54"/>
                    <a:pt x="0" y="134"/>
                  </a:cubicBezTo>
                  <a:cubicBezTo>
                    <a:pt x="0" y="188"/>
                    <a:pt x="27" y="295"/>
                    <a:pt x="134" y="295"/>
                  </a:cubicBezTo>
                  <a:cubicBezTo>
                    <a:pt x="589" y="375"/>
                    <a:pt x="1098" y="455"/>
                    <a:pt x="1553" y="643"/>
                  </a:cubicBezTo>
                  <a:cubicBezTo>
                    <a:pt x="1686" y="670"/>
                    <a:pt x="1793" y="723"/>
                    <a:pt x="1927" y="777"/>
                  </a:cubicBezTo>
                  <a:cubicBezTo>
                    <a:pt x="1947" y="783"/>
                    <a:pt x="1967" y="787"/>
                    <a:pt x="1987" y="787"/>
                  </a:cubicBezTo>
                  <a:cubicBezTo>
                    <a:pt x="2046" y="787"/>
                    <a:pt x="2101" y="756"/>
                    <a:pt x="2141" y="696"/>
                  </a:cubicBezTo>
                  <a:cubicBezTo>
                    <a:pt x="2168" y="643"/>
                    <a:pt x="2141" y="536"/>
                    <a:pt x="2061" y="482"/>
                  </a:cubicBezTo>
                  <a:cubicBezTo>
                    <a:pt x="1472" y="214"/>
                    <a:pt x="830" y="107"/>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625;p43"/>
            <p:cNvSpPr/>
            <p:nvPr/>
          </p:nvSpPr>
          <p:spPr>
            <a:xfrm>
              <a:off x="7962675" y="4656800"/>
              <a:ext cx="78325" cy="22675"/>
            </a:xfrm>
            <a:custGeom>
              <a:avLst/>
              <a:gdLst/>
              <a:ahLst/>
              <a:cxnLst/>
              <a:rect l="l" t="t" r="r" b="b"/>
              <a:pathLst>
                <a:path w="3133" h="907" extrusionOk="0">
                  <a:moveTo>
                    <a:pt x="134" y="1"/>
                  </a:moveTo>
                  <a:lnTo>
                    <a:pt x="27" y="81"/>
                  </a:lnTo>
                  <a:cubicBezTo>
                    <a:pt x="1" y="135"/>
                    <a:pt x="1" y="161"/>
                    <a:pt x="1" y="188"/>
                  </a:cubicBezTo>
                  <a:cubicBezTo>
                    <a:pt x="1" y="215"/>
                    <a:pt x="27" y="268"/>
                    <a:pt x="27" y="295"/>
                  </a:cubicBezTo>
                  <a:cubicBezTo>
                    <a:pt x="54" y="322"/>
                    <a:pt x="108" y="322"/>
                    <a:pt x="134" y="322"/>
                  </a:cubicBezTo>
                  <a:cubicBezTo>
                    <a:pt x="937" y="402"/>
                    <a:pt x="1714" y="483"/>
                    <a:pt x="2463" y="723"/>
                  </a:cubicBezTo>
                  <a:cubicBezTo>
                    <a:pt x="2597" y="804"/>
                    <a:pt x="2784" y="831"/>
                    <a:pt x="2918" y="884"/>
                  </a:cubicBezTo>
                  <a:cubicBezTo>
                    <a:pt x="2934" y="900"/>
                    <a:pt x="2954" y="906"/>
                    <a:pt x="2975" y="906"/>
                  </a:cubicBezTo>
                  <a:cubicBezTo>
                    <a:pt x="3027" y="906"/>
                    <a:pt x="3086" y="868"/>
                    <a:pt x="3105" y="831"/>
                  </a:cubicBezTo>
                  <a:cubicBezTo>
                    <a:pt x="3132" y="750"/>
                    <a:pt x="3105" y="670"/>
                    <a:pt x="3025" y="616"/>
                  </a:cubicBezTo>
                  <a:cubicBezTo>
                    <a:pt x="2142" y="188"/>
                    <a:pt x="1098" y="81"/>
                    <a:pt x="134"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626;p43"/>
            <p:cNvSpPr/>
            <p:nvPr/>
          </p:nvSpPr>
          <p:spPr>
            <a:xfrm>
              <a:off x="7943275" y="4655475"/>
              <a:ext cx="70275" cy="18325"/>
            </a:xfrm>
            <a:custGeom>
              <a:avLst/>
              <a:gdLst/>
              <a:ahLst/>
              <a:cxnLst/>
              <a:rect l="l" t="t" r="r" b="b"/>
              <a:pathLst>
                <a:path w="2811" h="733" extrusionOk="0">
                  <a:moveTo>
                    <a:pt x="107" y="0"/>
                  </a:moveTo>
                  <a:cubicBezTo>
                    <a:pt x="107" y="0"/>
                    <a:pt x="27" y="54"/>
                    <a:pt x="27" y="81"/>
                  </a:cubicBezTo>
                  <a:cubicBezTo>
                    <a:pt x="0" y="107"/>
                    <a:pt x="0" y="134"/>
                    <a:pt x="0" y="188"/>
                  </a:cubicBezTo>
                  <a:cubicBezTo>
                    <a:pt x="0" y="214"/>
                    <a:pt x="27" y="241"/>
                    <a:pt x="27" y="268"/>
                  </a:cubicBezTo>
                  <a:cubicBezTo>
                    <a:pt x="81" y="321"/>
                    <a:pt x="107" y="321"/>
                    <a:pt x="134" y="321"/>
                  </a:cubicBezTo>
                  <a:cubicBezTo>
                    <a:pt x="402" y="321"/>
                    <a:pt x="670" y="348"/>
                    <a:pt x="910" y="348"/>
                  </a:cubicBezTo>
                  <a:lnTo>
                    <a:pt x="857" y="348"/>
                  </a:lnTo>
                  <a:cubicBezTo>
                    <a:pt x="1365" y="375"/>
                    <a:pt x="1847" y="455"/>
                    <a:pt x="2329" y="616"/>
                  </a:cubicBezTo>
                  <a:cubicBezTo>
                    <a:pt x="2409" y="643"/>
                    <a:pt x="2516" y="669"/>
                    <a:pt x="2570" y="723"/>
                  </a:cubicBezTo>
                  <a:cubicBezTo>
                    <a:pt x="2590" y="730"/>
                    <a:pt x="2610" y="733"/>
                    <a:pt x="2630" y="733"/>
                  </a:cubicBezTo>
                  <a:cubicBezTo>
                    <a:pt x="2689" y="733"/>
                    <a:pt x="2744" y="703"/>
                    <a:pt x="2784" y="643"/>
                  </a:cubicBezTo>
                  <a:cubicBezTo>
                    <a:pt x="2811" y="589"/>
                    <a:pt x="2784" y="482"/>
                    <a:pt x="2704" y="455"/>
                  </a:cubicBezTo>
                  <a:cubicBezTo>
                    <a:pt x="1901" y="81"/>
                    <a:pt x="964" y="54"/>
                    <a:pt x="10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627;p43"/>
            <p:cNvSpPr/>
            <p:nvPr/>
          </p:nvSpPr>
          <p:spPr>
            <a:xfrm>
              <a:off x="7931900" y="4655475"/>
              <a:ext cx="68950" cy="15400"/>
            </a:xfrm>
            <a:custGeom>
              <a:avLst/>
              <a:gdLst/>
              <a:ahLst/>
              <a:cxnLst/>
              <a:rect l="l" t="t" r="r" b="b"/>
              <a:pathLst>
                <a:path w="2758" h="616" extrusionOk="0">
                  <a:moveTo>
                    <a:pt x="134" y="0"/>
                  </a:moveTo>
                  <a:cubicBezTo>
                    <a:pt x="54" y="0"/>
                    <a:pt x="0" y="81"/>
                    <a:pt x="0" y="188"/>
                  </a:cubicBezTo>
                  <a:cubicBezTo>
                    <a:pt x="0" y="268"/>
                    <a:pt x="54" y="321"/>
                    <a:pt x="161" y="321"/>
                  </a:cubicBezTo>
                  <a:cubicBezTo>
                    <a:pt x="482" y="321"/>
                    <a:pt x="830" y="321"/>
                    <a:pt x="1125" y="348"/>
                  </a:cubicBezTo>
                  <a:lnTo>
                    <a:pt x="1098" y="348"/>
                  </a:lnTo>
                  <a:cubicBezTo>
                    <a:pt x="1606" y="375"/>
                    <a:pt x="2142" y="482"/>
                    <a:pt x="2597" y="616"/>
                  </a:cubicBezTo>
                  <a:cubicBezTo>
                    <a:pt x="2623" y="616"/>
                    <a:pt x="2704" y="616"/>
                    <a:pt x="2704" y="589"/>
                  </a:cubicBezTo>
                  <a:cubicBezTo>
                    <a:pt x="2730" y="536"/>
                    <a:pt x="2757" y="509"/>
                    <a:pt x="2757" y="482"/>
                  </a:cubicBezTo>
                  <a:cubicBezTo>
                    <a:pt x="2757" y="428"/>
                    <a:pt x="2757" y="402"/>
                    <a:pt x="2730" y="375"/>
                  </a:cubicBezTo>
                  <a:cubicBezTo>
                    <a:pt x="2704" y="348"/>
                    <a:pt x="2677" y="321"/>
                    <a:pt x="2623" y="321"/>
                  </a:cubicBezTo>
                  <a:cubicBezTo>
                    <a:pt x="1901" y="81"/>
                    <a:pt x="1151" y="0"/>
                    <a:pt x="40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628;p43"/>
            <p:cNvSpPr/>
            <p:nvPr/>
          </p:nvSpPr>
          <p:spPr>
            <a:xfrm>
              <a:off x="7931900" y="4655175"/>
              <a:ext cx="68275" cy="15700"/>
            </a:xfrm>
            <a:custGeom>
              <a:avLst/>
              <a:gdLst/>
              <a:ahLst/>
              <a:cxnLst/>
              <a:rect l="l" t="t" r="r" b="b"/>
              <a:pathLst>
                <a:path w="2731" h="628" extrusionOk="0">
                  <a:moveTo>
                    <a:pt x="342" y="0"/>
                  </a:moveTo>
                  <a:cubicBezTo>
                    <a:pt x="265" y="0"/>
                    <a:pt x="188" y="12"/>
                    <a:pt x="134" y="12"/>
                  </a:cubicBezTo>
                  <a:cubicBezTo>
                    <a:pt x="54" y="12"/>
                    <a:pt x="0" y="93"/>
                    <a:pt x="0" y="200"/>
                  </a:cubicBezTo>
                  <a:cubicBezTo>
                    <a:pt x="0" y="280"/>
                    <a:pt x="54" y="333"/>
                    <a:pt x="161" y="333"/>
                  </a:cubicBezTo>
                  <a:cubicBezTo>
                    <a:pt x="482" y="333"/>
                    <a:pt x="857" y="333"/>
                    <a:pt x="1205" y="360"/>
                  </a:cubicBezTo>
                  <a:lnTo>
                    <a:pt x="1151" y="360"/>
                  </a:lnTo>
                  <a:cubicBezTo>
                    <a:pt x="1633" y="387"/>
                    <a:pt x="2142" y="467"/>
                    <a:pt x="2570" y="628"/>
                  </a:cubicBezTo>
                  <a:cubicBezTo>
                    <a:pt x="2597" y="628"/>
                    <a:pt x="2677" y="628"/>
                    <a:pt x="2677" y="601"/>
                  </a:cubicBezTo>
                  <a:cubicBezTo>
                    <a:pt x="2704" y="548"/>
                    <a:pt x="2730" y="521"/>
                    <a:pt x="2730" y="494"/>
                  </a:cubicBezTo>
                  <a:cubicBezTo>
                    <a:pt x="2730" y="440"/>
                    <a:pt x="2730" y="414"/>
                    <a:pt x="2704" y="387"/>
                  </a:cubicBezTo>
                  <a:cubicBezTo>
                    <a:pt x="2677" y="360"/>
                    <a:pt x="2623" y="333"/>
                    <a:pt x="2597" y="333"/>
                  </a:cubicBezTo>
                  <a:cubicBezTo>
                    <a:pt x="1928" y="93"/>
                    <a:pt x="1205" y="12"/>
                    <a:pt x="455" y="12"/>
                  </a:cubicBezTo>
                  <a:cubicBezTo>
                    <a:pt x="420" y="3"/>
                    <a:pt x="381" y="0"/>
                    <a:pt x="3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629;p43"/>
            <p:cNvSpPr/>
            <p:nvPr/>
          </p:nvSpPr>
          <p:spPr>
            <a:xfrm>
              <a:off x="7933900" y="4655475"/>
              <a:ext cx="63600" cy="13825"/>
            </a:xfrm>
            <a:custGeom>
              <a:avLst/>
              <a:gdLst/>
              <a:ahLst/>
              <a:cxnLst/>
              <a:rect l="l" t="t" r="r" b="b"/>
              <a:pathLst>
                <a:path w="2544" h="553" extrusionOk="0">
                  <a:moveTo>
                    <a:pt x="134" y="0"/>
                  </a:moveTo>
                  <a:cubicBezTo>
                    <a:pt x="81" y="0"/>
                    <a:pt x="1" y="81"/>
                    <a:pt x="1" y="188"/>
                  </a:cubicBezTo>
                  <a:cubicBezTo>
                    <a:pt x="1" y="268"/>
                    <a:pt x="81" y="321"/>
                    <a:pt x="188" y="321"/>
                  </a:cubicBezTo>
                  <a:lnTo>
                    <a:pt x="1045" y="321"/>
                  </a:lnTo>
                  <a:cubicBezTo>
                    <a:pt x="1473" y="348"/>
                    <a:pt x="1955" y="402"/>
                    <a:pt x="2383" y="536"/>
                  </a:cubicBezTo>
                  <a:cubicBezTo>
                    <a:pt x="2400" y="547"/>
                    <a:pt x="2418" y="553"/>
                    <a:pt x="2435" y="553"/>
                  </a:cubicBezTo>
                  <a:cubicBezTo>
                    <a:pt x="2494" y="553"/>
                    <a:pt x="2543" y="485"/>
                    <a:pt x="2543" y="402"/>
                  </a:cubicBezTo>
                  <a:cubicBezTo>
                    <a:pt x="2543" y="375"/>
                    <a:pt x="2543" y="348"/>
                    <a:pt x="2517" y="321"/>
                  </a:cubicBezTo>
                  <a:cubicBezTo>
                    <a:pt x="2490" y="268"/>
                    <a:pt x="2463" y="241"/>
                    <a:pt x="2410" y="241"/>
                  </a:cubicBezTo>
                  <a:cubicBezTo>
                    <a:pt x="1794" y="27"/>
                    <a:pt x="1125" y="0"/>
                    <a:pt x="48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630;p43"/>
            <p:cNvSpPr/>
            <p:nvPr/>
          </p:nvSpPr>
          <p:spPr>
            <a:xfrm>
              <a:off x="7933900" y="4655175"/>
              <a:ext cx="61600" cy="13700"/>
            </a:xfrm>
            <a:custGeom>
              <a:avLst/>
              <a:gdLst/>
              <a:ahLst/>
              <a:cxnLst/>
              <a:rect l="l" t="t" r="r" b="b"/>
              <a:pathLst>
                <a:path w="2464" h="548" extrusionOk="0">
                  <a:moveTo>
                    <a:pt x="368" y="0"/>
                  </a:moveTo>
                  <a:cubicBezTo>
                    <a:pt x="289" y="0"/>
                    <a:pt x="206" y="12"/>
                    <a:pt x="134" y="12"/>
                  </a:cubicBezTo>
                  <a:cubicBezTo>
                    <a:pt x="81" y="12"/>
                    <a:pt x="1" y="93"/>
                    <a:pt x="1" y="200"/>
                  </a:cubicBezTo>
                  <a:cubicBezTo>
                    <a:pt x="1" y="280"/>
                    <a:pt x="81" y="333"/>
                    <a:pt x="188" y="333"/>
                  </a:cubicBezTo>
                  <a:lnTo>
                    <a:pt x="1152" y="333"/>
                  </a:lnTo>
                  <a:cubicBezTo>
                    <a:pt x="1526" y="360"/>
                    <a:pt x="1928" y="414"/>
                    <a:pt x="2276" y="548"/>
                  </a:cubicBezTo>
                  <a:cubicBezTo>
                    <a:pt x="2329" y="548"/>
                    <a:pt x="2383" y="548"/>
                    <a:pt x="2383" y="521"/>
                  </a:cubicBezTo>
                  <a:cubicBezTo>
                    <a:pt x="2410" y="494"/>
                    <a:pt x="2463" y="440"/>
                    <a:pt x="2463" y="414"/>
                  </a:cubicBezTo>
                  <a:cubicBezTo>
                    <a:pt x="2463" y="387"/>
                    <a:pt x="2463" y="360"/>
                    <a:pt x="2410" y="307"/>
                  </a:cubicBezTo>
                  <a:cubicBezTo>
                    <a:pt x="2383" y="280"/>
                    <a:pt x="2356" y="253"/>
                    <a:pt x="2329" y="253"/>
                  </a:cubicBezTo>
                  <a:cubicBezTo>
                    <a:pt x="1714" y="39"/>
                    <a:pt x="1125" y="12"/>
                    <a:pt x="482" y="12"/>
                  </a:cubicBezTo>
                  <a:cubicBezTo>
                    <a:pt x="447" y="3"/>
                    <a:pt x="408" y="0"/>
                    <a:pt x="3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631;p43"/>
            <p:cNvSpPr/>
            <p:nvPr/>
          </p:nvSpPr>
          <p:spPr>
            <a:xfrm>
              <a:off x="7918525" y="4655475"/>
              <a:ext cx="75625" cy="12900"/>
            </a:xfrm>
            <a:custGeom>
              <a:avLst/>
              <a:gdLst/>
              <a:ahLst/>
              <a:cxnLst/>
              <a:rect l="l" t="t" r="r" b="b"/>
              <a:pathLst>
                <a:path w="3025" h="516" extrusionOk="0">
                  <a:moveTo>
                    <a:pt x="990" y="0"/>
                  </a:moveTo>
                  <a:cubicBezTo>
                    <a:pt x="696" y="0"/>
                    <a:pt x="402" y="0"/>
                    <a:pt x="134" y="54"/>
                  </a:cubicBezTo>
                  <a:cubicBezTo>
                    <a:pt x="54" y="54"/>
                    <a:pt x="0" y="107"/>
                    <a:pt x="0" y="214"/>
                  </a:cubicBezTo>
                  <a:cubicBezTo>
                    <a:pt x="0" y="321"/>
                    <a:pt x="54" y="348"/>
                    <a:pt x="161" y="348"/>
                  </a:cubicBezTo>
                  <a:cubicBezTo>
                    <a:pt x="415" y="335"/>
                    <a:pt x="676" y="328"/>
                    <a:pt x="934" y="328"/>
                  </a:cubicBezTo>
                  <a:cubicBezTo>
                    <a:pt x="1191" y="328"/>
                    <a:pt x="1445" y="335"/>
                    <a:pt x="1686" y="348"/>
                  </a:cubicBezTo>
                  <a:cubicBezTo>
                    <a:pt x="2088" y="375"/>
                    <a:pt x="2463" y="455"/>
                    <a:pt x="2837" y="509"/>
                  </a:cubicBezTo>
                  <a:cubicBezTo>
                    <a:pt x="2846" y="513"/>
                    <a:pt x="2857" y="516"/>
                    <a:pt x="2869" y="516"/>
                  </a:cubicBezTo>
                  <a:cubicBezTo>
                    <a:pt x="2924" y="516"/>
                    <a:pt x="2998" y="464"/>
                    <a:pt x="2998" y="375"/>
                  </a:cubicBezTo>
                  <a:cubicBezTo>
                    <a:pt x="3025" y="268"/>
                    <a:pt x="2971" y="214"/>
                    <a:pt x="2864" y="214"/>
                  </a:cubicBezTo>
                  <a:cubicBezTo>
                    <a:pt x="2275" y="54"/>
                    <a:pt x="1633" y="0"/>
                    <a:pt x="99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632;p43"/>
            <p:cNvSpPr/>
            <p:nvPr/>
          </p:nvSpPr>
          <p:spPr>
            <a:xfrm>
              <a:off x="7895775" y="4654800"/>
              <a:ext cx="77625" cy="11150"/>
            </a:xfrm>
            <a:custGeom>
              <a:avLst/>
              <a:gdLst/>
              <a:ahLst/>
              <a:cxnLst/>
              <a:rect l="l" t="t" r="r" b="b"/>
              <a:pathLst>
                <a:path w="3105" h="446" extrusionOk="0">
                  <a:moveTo>
                    <a:pt x="1713" y="0"/>
                  </a:moveTo>
                  <a:cubicBezTo>
                    <a:pt x="1178" y="27"/>
                    <a:pt x="669" y="81"/>
                    <a:pt x="134" y="134"/>
                  </a:cubicBezTo>
                  <a:cubicBezTo>
                    <a:pt x="54" y="134"/>
                    <a:pt x="0" y="215"/>
                    <a:pt x="0" y="295"/>
                  </a:cubicBezTo>
                  <a:cubicBezTo>
                    <a:pt x="0" y="360"/>
                    <a:pt x="35" y="443"/>
                    <a:pt x="106" y="443"/>
                  </a:cubicBezTo>
                  <a:cubicBezTo>
                    <a:pt x="122" y="443"/>
                    <a:pt x="141" y="439"/>
                    <a:pt x="161" y="429"/>
                  </a:cubicBezTo>
                  <a:cubicBezTo>
                    <a:pt x="634" y="372"/>
                    <a:pt x="1107" y="315"/>
                    <a:pt x="1580" y="315"/>
                  </a:cubicBezTo>
                  <a:cubicBezTo>
                    <a:pt x="1776" y="315"/>
                    <a:pt x="1972" y="325"/>
                    <a:pt x="2168" y="348"/>
                  </a:cubicBezTo>
                  <a:lnTo>
                    <a:pt x="2141" y="348"/>
                  </a:lnTo>
                  <a:lnTo>
                    <a:pt x="2944" y="429"/>
                  </a:lnTo>
                  <a:cubicBezTo>
                    <a:pt x="2956" y="440"/>
                    <a:pt x="2970" y="446"/>
                    <a:pt x="2985" y="446"/>
                  </a:cubicBezTo>
                  <a:cubicBezTo>
                    <a:pt x="3040" y="446"/>
                    <a:pt x="3105" y="378"/>
                    <a:pt x="3105" y="295"/>
                  </a:cubicBezTo>
                  <a:cubicBezTo>
                    <a:pt x="3105" y="241"/>
                    <a:pt x="3078" y="134"/>
                    <a:pt x="2971" y="134"/>
                  </a:cubicBezTo>
                  <a:cubicBezTo>
                    <a:pt x="2543" y="27"/>
                    <a:pt x="2115"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633;p43"/>
            <p:cNvSpPr/>
            <p:nvPr/>
          </p:nvSpPr>
          <p:spPr>
            <a:xfrm>
              <a:off x="7895100" y="4654800"/>
              <a:ext cx="68950" cy="12175"/>
            </a:xfrm>
            <a:custGeom>
              <a:avLst/>
              <a:gdLst/>
              <a:ahLst/>
              <a:cxnLst/>
              <a:rect l="l" t="t" r="r" b="b"/>
              <a:pathLst>
                <a:path w="2758" h="487" extrusionOk="0">
                  <a:moveTo>
                    <a:pt x="1713" y="0"/>
                  </a:moveTo>
                  <a:cubicBezTo>
                    <a:pt x="1205" y="27"/>
                    <a:pt x="669" y="108"/>
                    <a:pt x="134" y="215"/>
                  </a:cubicBezTo>
                  <a:cubicBezTo>
                    <a:pt x="81" y="215"/>
                    <a:pt x="54" y="241"/>
                    <a:pt x="27" y="241"/>
                  </a:cubicBezTo>
                  <a:cubicBezTo>
                    <a:pt x="0" y="268"/>
                    <a:pt x="0" y="295"/>
                    <a:pt x="0" y="348"/>
                  </a:cubicBezTo>
                  <a:cubicBezTo>
                    <a:pt x="0" y="396"/>
                    <a:pt x="43" y="486"/>
                    <a:pt x="128" y="486"/>
                  </a:cubicBezTo>
                  <a:cubicBezTo>
                    <a:pt x="138" y="486"/>
                    <a:pt x="149" y="485"/>
                    <a:pt x="161" y="482"/>
                  </a:cubicBezTo>
                  <a:cubicBezTo>
                    <a:pt x="662" y="399"/>
                    <a:pt x="1148" y="331"/>
                    <a:pt x="1655" y="331"/>
                  </a:cubicBezTo>
                  <a:cubicBezTo>
                    <a:pt x="1797" y="331"/>
                    <a:pt x="1941" y="337"/>
                    <a:pt x="2088" y="348"/>
                  </a:cubicBezTo>
                  <a:lnTo>
                    <a:pt x="2061" y="348"/>
                  </a:lnTo>
                  <a:cubicBezTo>
                    <a:pt x="2222" y="348"/>
                    <a:pt x="2382" y="375"/>
                    <a:pt x="2597" y="402"/>
                  </a:cubicBezTo>
                  <a:cubicBezTo>
                    <a:pt x="2677" y="402"/>
                    <a:pt x="2757" y="375"/>
                    <a:pt x="2757" y="268"/>
                  </a:cubicBezTo>
                  <a:cubicBezTo>
                    <a:pt x="2757" y="215"/>
                    <a:pt x="2730" y="108"/>
                    <a:pt x="2623" y="108"/>
                  </a:cubicBezTo>
                  <a:cubicBezTo>
                    <a:pt x="2329" y="27"/>
                    <a:pt x="2034"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634;p43"/>
            <p:cNvSpPr/>
            <p:nvPr/>
          </p:nvSpPr>
          <p:spPr>
            <a:xfrm>
              <a:off x="8047000" y="4680225"/>
              <a:ext cx="46850" cy="26000"/>
            </a:xfrm>
            <a:custGeom>
              <a:avLst/>
              <a:gdLst/>
              <a:ahLst/>
              <a:cxnLst/>
              <a:rect l="l" t="t" r="r" b="b"/>
              <a:pathLst>
                <a:path w="1874" h="1040" extrusionOk="0">
                  <a:moveTo>
                    <a:pt x="134" y="1"/>
                  </a:moveTo>
                  <a:cubicBezTo>
                    <a:pt x="107" y="1"/>
                    <a:pt x="80" y="27"/>
                    <a:pt x="27" y="54"/>
                  </a:cubicBezTo>
                  <a:cubicBezTo>
                    <a:pt x="0" y="81"/>
                    <a:pt x="0" y="134"/>
                    <a:pt x="27" y="188"/>
                  </a:cubicBezTo>
                  <a:cubicBezTo>
                    <a:pt x="27" y="215"/>
                    <a:pt x="80" y="268"/>
                    <a:pt x="107" y="295"/>
                  </a:cubicBezTo>
                  <a:cubicBezTo>
                    <a:pt x="642" y="482"/>
                    <a:pt x="1151" y="723"/>
                    <a:pt x="1633" y="1018"/>
                  </a:cubicBezTo>
                  <a:cubicBezTo>
                    <a:pt x="1656" y="1033"/>
                    <a:pt x="1682" y="1040"/>
                    <a:pt x="1708" y="1040"/>
                  </a:cubicBezTo>
                  <a:cubicBezTo>
                    <a:pt x="1769" y="1040"/>
                    <a:pt x="1828" y="1002"/>
                    <a:pt x="1847" y="964"/>
                  </a:cubicBezTo>
                  <a:cubicBezTo>
                    <a:pt x="1874" y="884"/>
                    <a:pt x="1847" y="804"/>
                    <a:pt x="1767" y="750"/>
                  </a:cubicBezTo>
                  <a:cubicBezTo>
                    <a:pt x="1285" y="456"/>
                    <a:pt x="776" y="215"/>
                    <a:pt x="241" y="27"/>
                  </a:cubicBezTo>
                  <a:lnTo>
                    <a:pt x="161" y="27"/>
                  </a:lnTo>
                  <a:lnTo>
                    <a:pt x="134" y="1"/>
                  </a:ln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635;p43"/>
            <p:cNvSpPr/>
            <p:nvPr/>
          </p:nvSpPr>
          <p:spPr>
            <a:xfrm>
              <a:off x="8039625" y="4676450"/>
              <a:ext cx="53550" cy="28150"/>
            </a:xfrm>
            <a:custGeom>
              <a:avLst/>
              <a:gdLst/>
              <a:ahLst/>
              <a:cxnLst/>
              <a:rect l="l" t="t" r="r" b="b"/>
              <a:pathLst>
                <a:path w="2142" h="1126" extrusionOk="0">
                  <a:moveTo>
                    <a:pt x="159" y="0"/>
                  </a:moveTo>
                  <a:cubicBezTo>
                    <a:pt x="156" y="0"/>
                    <a:pt x="150" y="18"/>
                    <a:pt x="134" y="18"/>
                  </a:cubicBezTo>
                  <a:cubicBezTo>
                    <a:pt x="108" y="18"/>
                    <a:pt x="54" y="45"/>
                    <a:pt x="27" y="71"/>
                  </a:cubicBezTo>
                  <a:cubicBezTo>
                    <a:pt x="1" y="98"/>
                    <a:pt x="1" y="152"/>
                    <a:pt x="27" y="205"/>
                  </a:cubicBezTo>
                  <a:cubicBezTo>
                    <a:pt x="27" y="232"/>
                    <a:pt x="54" y="259"/>
                    <a:pt x="108" y="312"/>
                  </a:cubicBezTo>
                  <a:cubicBezTo>
                    <a:pt x="723" y="526"/>
                    <a:pt x="1339" y="767"/>
                    <a:pt x="1901" y="1115"/>
                  </a:cubicBezTo>
                  <a:cubicBezTo>
                    <a:pt x="1921" y="1122"/>
                    <a:pt x="1941" y="1125"/>
                    <a:pt x="1961" y="1125"/>
                  </a:cubicBezTo>
                  <a:cubicBezTo>
                    <a:pt x="2020" y="1125"/>
                    <a:pt x="2075" y="1095"/>
                    <a:pt x="2115" y="1035"/>
                  </a:cubicBezTo>
                  <a:cubicBezTo>
                    <a:pt x="2142" y="981"/>
                    <a:pt x="2115" y="874"/>
                    <a:pt x="2035" y="847"/>
                  </a:cubicBezTo>
                  <a:cubicBezTo>
                    <a:pt x="1473" y="500"/>
                    <a:pt x="857" y="232"/>
                    <a:pt x="242" y="45"/>
                  </a:cubicBezTo>
                  <a:lnTo>
                    <a:pt x="161" y="45"/>
                  </a:lnTo>
                  <a:cubicBezTo>
                    <a:pt x="161" y="10"/>
                    <a:pt x="161" y="0"/>
                    <a:pt x="159"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636;p43"/>
            <p:cNvSpPr/>
            <p:nvPr/>
          </p:nvSpPr>
          <p:spPr>
            <a:xfrm>
              <a:off x="8037625" y="4673525"/>
              <a:ext cx="56900" cy="29800"/>
            </a:xfrm>
            <a:custGeom>
              <a:avLst/>
              <a:gdLst/>
              <a:ahLst/>
              <a:cxnLst/>
              <a:rect l="l" t="t" r="r" b="b"/>
              <a:pathLst>
                <a:path w="2276" h="1192" extrusionOk="0">
                  <a:moveTo>
                    <a:pt x="214" y="1"/>
                  </a:moveTo>
                  <a:cubicBezTo>
                    <a:pt x="107" y="54"/>
                    <a:pt x="81" y="54"/>
                    <a:pt x="81" y="54"/>
                  </a:cubicBezTo>
                  <a:cubicBezTo>
                    <a:pt x="54" y="81"/>
                    <a:pt x="0" y="135"/>
                    <a:pt x="0" y="162"/>
                  </a:cubicBezTo>
                  <a:cubicBezTo>
                    <a:pt x="0" y="188"/>
                    <a:pt x="0" y="215"/>
                    <a:pt x="54" y="269"/>
                  </a:cubicBezTo>
                  <a:cubicBezTo>
                    <a:pt x="81" y="295"/>
                    <a:pt x="107" y="322"/>
                    <a:pt x="134" y="322"/>
                  </a:cubicBezTo>
                  <a:lnTo>
                    <a:pt x="455" y="429"/>
                  </a:lnTo>
                  <a:lnTo>
                    <a:pt x="482" y="429"/>
                  </a:lnTo>
                  <a:cubicBezTo>
                    <a:pt x="1017" y="617"/>
                    <a:pt x="1526" y="857"/>
                    <a:pt x="2008" y="1152"/>
                  </a:cubicBezTo>
                  <a:cubicBezTo>
                    <a:pt x="2035" y="1179"/>
                    <a:pt x="2055" y="1192"/>
                    <a:pt x="2075" y="1192"/>
                  </a:cubicBezTo>
                  <a:cubicBezTo>
                    <a:pt x="2095" y="1192"/>
                    <a:pt x="2115" y="1179"/>
                    <a:pt x="2142" y="1152"/>
                  </a:cubicBezTo>
                  <a:cubicBezTo>
                    <a:pt x="2195" y="1152"/>
                    <a:pt x="2222" y="1125"/>
                    <a:pt x="2249" y="1098"/>
                  </a:cubicBezTo>
                  <a:cubicBezTo>
                    <a:pt x="2275" y="1072"/>
                    <a:pt x="2275" y="1018"/>
                    <a:pt x="2249" y="964"/>
                  </a:cubicBezTo>
                  <a:cubicBezTo>
                    <a:pt x="2249" y="938"/>
                    <a:pt x="2222" y="884"/>
                    <a:pt x="2168" y="857"/>
                  </a:cubicBezTo>
                  <a:cubicBezTo>
                    <a:pt x="1580" y="456"/>
                    <a:pt x="910" y="188"/>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637;p43"/>
            <p:cNvSpPr/>
            <p:nvPr/>
          </p:nvSpPr>
          <p:spPr>
            <a:xfrm>
              <a:off x="8033600" y="4673100"/>
              <a:ext cx="58925" cy="32250"/>
            </a:xfrm>
            <a:custGeom>
              <a:avLst/>
              <a:gdLst/>
              <a:ahLst/>
              <a:cxnLst/>
              <a:rect l="l" t="t" r="r" b="b"/>
              <a:pathLst>
                <a:path w="2357" h="1290" extrusionOk="0">
                  <a:moveTo>
                    <a:pt x="127" y="0"/>
                  </a:moveTo>
                  <a:cubicBezTo>
                    <a:pt x="112" y="0"/>
                    <a:pt x="96" y="18"/>
                    <a:pt x="81" y="18"/>
                  </a:cubicBezTo>
                  <a:cubicBezTo>
                    <a:pt x="28" y="45"/>
                    <a:pt x="1" y="71"/>
                    <a:pt x="1" y="98"/>
                  </a:cubicBezTo>
                  <a:cubicBezTo>
                    <a:pt x="1" y="152"/>
                    <a:pt x="1" y="179"/>
                    <a:pt x="28" y="205"/>
                  </a:cubicBezTo>
                  <a:cubicBezTo>
                    <a:pt x="81" y="232"/>
                    <a:pt x="108" y="286"/>
                    <a:pt x="135" y="286"/>
                  </a:cubicBezTo>
                  <a:cubicBezTo>
                    <a:pt x="349" y="339"/>
                    <a:pt x="509" y="419"/>
                    <a:pt x="697" y="473"/>
                  </a:cubicBezTo>
                  <a:cubicBezTo>
                    <a:pt x="1071" y="607"/>
                    <a:pt x="1473" y="767"/>
                    <a:pt x="1821" y="1008"/>
                  </a:cubicBezTo>
                  <a:cubicBezTo>
                    <a:pt x="1901" y="1089"/>
                    <a:pt x="2008" y="1142"/>
                    <a:pt x="2088" y="1249"/>
                  </a:cubicBezTo>
                  <a:cubicBezTo>
                    <a:pt x="2115" y="1276"/>
                    <a:pt x="2155" y="1289"/>
                    <a:pt x="2192" y="1289"/>
                  </a:cubicBezTo>
                  <a:cubicBezTo>
                    <a:pt x="2229" y="1289"/>
                    <a:pt x="2262" y="1276"/>
                    <a:pt x="2276" y="1249"/>
                  </a:cubicBezTo>
                  <a:cubicBezTo>
                    <a:pt x="2356" y="1169"/>
                    <a:pt x="2356" y="1089"/>
                    <a:pt x="2276" y="1035"/>
                  </a:cubicBezTo>
                  <a:cubicBezTo>
                    <a:pt x="1981" y="767"/>
                    <a:pt x="1633" y="607"/>
                    <a:pt x="1312" y="446"/>
                  </a:cubicBezTo>
                  <a:cubicBezTo>
                    <a:pt x="938" y="286"/>
                    <a:pt x="563" y="179"/>
                    <a:pt x="215" y="45"/>
                  </a:cubicBezTo>
                  <a:lnTo>
                    <a:pt x="161" y="45"/>
                  </a:lnTo>
                  <a:cubicBezTo>
                    <a:pt x="150" y="10"/>
                    <a:pt x="138" y="0"/>
                    <a:pt x="12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638;p43"/>
            <p:cNvSpPr/>
            <p:nvPr/>
          </p:nvSpPr>
          <p:spPr>
            <a:xfrm>
              <a:off x="8032275" y="4670850"/>
              <a:ext cx="62250" cy="33500"/>
            </a:xfrm>
            <a:custGeom>
              <a:avLst/>
              <a:gdLst/>
              <a:ahLst/>
              <a:cxnLst/>
              <a:rect l="l" t="t" r="r" b="b"/>
              <a:pathLst>
                <a:path w="2490" h="1340" extrusionOk="0">
                  <a:moveTo>
                    <a:pt x="107" y="1"/>
                  </a:moveTo>
                  <a:cubicBezTo>
                    <a:pt x="134" y="28"/>
                    <a:pt x="81" y="28"/>
                    <a:pt x="54" y="28"/>
                  </a:cubicBezTo>
                  <a:cubicBezTo>
                    <a:pt x="27" y="54"/>
                    <a:pt x="0" y="108"/>
                    <a:pt x="0" y="135"/>
                  </a:cubicBezTo>
                  <a:cubicBezTo>
                    <a:pt x="0" y="161"/>
                    <a:pt x="0" y="188"/>
                    <a:pt x="27" y="242"/>
                  </a:cubicBezTo>
                  <a:cubicBezTo>
                    <a:pt x="54" y="269"/>
                    <a:pt x="81" y="295"/>
                    <a:pt x="134" y="295"/>
                  </a:cubicBezTo>
                  <a:cubicBezTo>
                    <a:pt x="214" y="322"/>
                    <a:pt x="348" y="376"/>
                    <a:pt x="455" y="402"/>
                  </a:cubicBezTo>
                  <a:cubicBezTo>
                    <a:pt x="1044" y="590"/>
                    <a:pt x="1633" y="857"/>
                    <a:pt x="2141" y="1205"/>
                  </a:cubicBezTo>
                  <a:cubicBezTo>
                    <a:pt x="2168" y="1232"/>
                    <a:pt x="2222" y="1259"/>
                    <a:pt x="2249" y="1312"/>
                  </a:cubicBezTo>
                  <a:cubicBezTo>
                    <a:pt x="2302" y="1339"/>
                    <a:pt x="2329" y="1339"/>
                    <a:pt x="2356" y="1339"/>
                  </a:cubicBezTo>
                  <a:cubicBezTo>
                    <a:pt x="2382" y="1339"/>
                    <a:pt x="2436" y="1312"/>
                    <a:pt x="2463" y="1312"/>
                  </a:cubicBezTo>
                  <a:cubicBezTo>
                    <a:pt x="2489" y="1259"/>
                    <a:pt x="2489" y="1232"/>
                    <a:pt x="2489" y="1205"/>
                  </a:cubicBezTo>
                  <a:cubicBezTo>
                    <a:pt x="2489" y="1179"/>
                    <a:pt x="2463" y="1125"/>
                    <a:pt x="2436" y="1098"/>
                  </a:cubicBezTo>
                  <a:cubicBezTo>
                    <a:pt x="2088" y="857"/>
                    <a:pt x="1713" y="643"/>
                    <a:pt x="1365" y="456"/>
                  </a:cubicBezTo>
                  <a:cubicBezTo>
                    <a:pt x="964" y="295"/>
                    <a:pt x="562" y="135"/>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639;p43"/>
            <p:cNvSpPr/>
            <p:nvPr/>
          </p:nvSpPr>
          <p:spPr>
            <a:xfrm>
              <a:off x="8026250" y="4670200"/>
              <a:ext cx="66275" cy="31975"/>
            </a:xfrm>
            <a:custGeom>
              <a:avLst/>
              <a:gdLst/>
              <a:ahLst/>
              <a:cxnLst/>
              <a:rect l="l" t="t" r="r" b="b"/>
              <a:pathLst>
                <a:path w="2651" h="1279" extrusionOk="0">
                  <a:moveTo>
                    <a:pt x="214" y="0"/>
                  </a:moveTo>
                  <a:cubicBezTo>
                    <a:pt x="134" y="27"/>
                    <a:pt x="54" y="80"/>
                    <a:pt x="27" y="161"/>
                  </a:cubicBezTo>
                  <a:cubicBezTo>
                    <a:pt x="0" y="268"/>
                    <a:pt x="54" y="321"/>
                    <a:pt x="161" y="321"/>
                  </a:cubicBezTo>
                  <a:lnTo>
                    <a:pt x="857" y="535"/>
                  </a:lnTo>
                  <a:cubicBezTo>
                    <a:pt x="1392" y="723"/>
                    <a:pt x="1901" y="964"/>
                    <a:pt x="2382" y="1258"/>
                  </a:cubicBezTo>
                  <a:cubicBezTo>
                    <a:pt x="2396" y="1271"/>
                    <a:pt x="2409" y="1278"/>
                    <a:pt x="2429" y="1278"/>
                  </a:cubicBezTo>
                  <a:cubicBezTo>
                    <a:pt x="2449" y="1278"/>
                    <a:pt x="2476" y="1271"/>
                    <a:pt x="2516" y="1258"/>
                  </a:cubicBezTo>
                  <a:cubicBezTo>
                    <a:pt x="2543" y="1258"/>
                    <a:pt x="2570" y="1231"/>
                    <a:pt x="2597" y="1205"/>
                  </a:cubicBezTo>
                  <a:cubicBezTo>
                    <a:pt x="2650" y="1151"/>
                    <a:pt x="2650" y="1124"/>
                    <a:pt x="2597" y="1071"/>
                  </a:cubicBezTo>
                  <a:cubicBezTo>
                    <a:pt x="2597" y="1017"/>
                    <a:pt x="2570" y="990"/>
                    <a:pt x="2543" y="964"/>
                  </a:cubicBezTo>
                  <a:cubicBezTo>
                    <a:pt x="2195" y="723"/>
                    <a:pt x="1820" y="535"/>
                    <a:pt x="1472" y="402"/>
                  </a:cubicBezTo>
                  <a:cubicBezTo>
                    <a:pt x="1071" y="214"/>
                    <a:pt x="669" y="80"/>
                    <a:pt x="2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640;p43"/>
            <p:cNvSpPr/>
            <p:nvPr/>
          </p:nvSpPr>
          <p:spPr>
            <a:xfrm>
              <a:off x="8029600" y="4671525"/>
              <a:ext cx="56225" cy="28975"/>
            </a:xfrm>
            <a:custGeom>
              <a:avLst/>
              <a:gdLst/>
              <a:ahLst/>
              <a:cxnLst/>
              <a:rect l="l" t="t" r="r" b="b"/>
              <a:pathLst>
                <a:path w="2249" h="1159" extrusionOk="0">
                  <a:moveTo>
                    <a:pt x="134" y="1"/>
                  </a:moveTo>
                  <a:cubicBezTo>
                    <a:pt x="54" y="1"/>
                    <a:pt x="0" y="27"/>
                    <a:pt x="0" y="108"/>
                  </a:cubicBezTo>
                  <a:cubicBezTo>
                    <a:pt x="0" y="161"/>
                    <a:pt x="27" y="268"/>
                    <a:pt x="134" y="268"/>
                  </a:cubicBezTo>
                  <a:cubicBezTo>
                    <a:pt x="375" y="295"/>
                    <a:pt x="562" y="375"/>
                    <a:pt x="776" y="429"/>
                  </a:cubicBezTo>
                  <a:cubicBezTo>
                    <a:pt x="1098" y="563"/>
                    <a:pt x="1446" y="697"/>
                    <a:pt x="1740" y="937"/>
                  </a:cubicBezTo>
                  <a:cubicBezTo>
                    <a:pt x="1793" y="1018"/>
                    <a:pt x="1901" y="1044"/>
                    <a:pt x="1981" y="1098"/>
                  </a:cubicBezTo>
                  <a:cubicBezTo>
                    <a:pt x="2008" y="1138"/>
                    <a:pt x="2048" y="1158"/>
                    <a:pt x="2085" y="1158"/>
                  </a:cubicBezTo>
                  <a:cubicBezTo>
                    <a:pt x="2121" y="1158"/>
                    <a:pt x="2155" y="1138"/>
                    <a:pt x="2168" y="1098"/>
                  </a:cubicBezTo>
                  <a:cubicBezTo>
                    <a:pt x="2248" y="1044"/>
                    <a:pt x="2248" y="937"/>
                    <a:pt x="2168" y="911"/>
                  </a:cubicBezTo>
                  <a:cubicBezTo>
                    <a:pt x="1874" y="670"/>
                    <a:pt x="1579" y="456"/>
                    <a:pt x="1231" y="349"/>
                  </a:cubicBezTo>
                  <a:cubicBezTo>
                    <a:pt x="910" y="161"/>
                    <a:pt x="535" y="54"/>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641;p43"/>
            <p:cNvSpPr/>
            <p:nvPr/>
          </p:nvSpPr>
          <p:spPr>
            <a:xfrm>
              <a:off x="8044325" y="4677550"/>
              <a:ext cx="58225" cy="32475"/>
            </a:xfrm>
            <a:custGeom>
              <a:avLst/>
              <a:gdLst/>
              <a:ahLst/>
              <a:cxnLst/>
              <a:rect l="l" t="t" r="r" b="b"/>
              <a:pathLst>
                <a:path w="2329" h="1299" extrusionOk="0">
                  <a:moveTo>
                    <a:pt x="134" y="1"/>
                  </a:moveTo>
                  <a:cubicBezTo>
                    <a:pt x="107" y="1"/>
                    <a:pt x="80" y="27"/>
                    <a:pt x="54" y="54"/>
                  </a:cubicBezTo>
                  <a:cubicBezTo>
                    <a:pt x="0" y="108"/>
                    <a:pt x="0" y="134"/>
                    <a:pt x="54" y="188"/>
                  </a:cubicBezTo>
                  <a:cubicBezTo>
                    <a:pt x="54" y="241"/>
                    <a:pt x="80" y="268"/>
                    <a:pt x="107" y="295"/>
                  </a:cubicBezTo>
                  <a:cubicBezTo>
                    <a:pt x="803" y="536"/>
                    <a:pt x="1445" y="857"/>
                    <a:pt x="2061" y="1258"/>
                  </a:cubicBezTo>
                  <a:cubicBezTo>
                    <a:pt x="2074" y="1285"/>
                    <a:pt x="2088" y="1299"/>
                    <a:pt x="2108" y="1299"/>
                  </a:cubicBezTo>
                  <a:cubicBezTo>
                    <a:pt x="2128" y="1299"/>
                    <a:pt x="2155" y="1285"/>
                    <a:pt x="2195" y="1258"/>
                  </a:cubicBezTo>
                  <a:cubicBezTo>
                    <a:pt x="2222" y="1258"/>
                    <a:pt x="2248" y="1232"/>
                    <a:pt x="2275" y="1205"/>
                  </a:cubicBezTo>
                  <a:cubicBezTo>
                    <a:pt x="2329" y="1151"/>
                    <a:pt x="2329" y="1125"/>
                    <a:pt x="2275" y="1071"/>
                  </a:cubicBezTo>
                  <a:cubicBezTo>
                    <a:pt x="2275" y="1044"/>
                    <a:pt x="2248" y="991"/>
                    <a:pt x="2222" y="964"/>
                  </a:cubicBezTo>
                  <a:cubicBezTo>
                    <a:pt x="1606" y="563"/>
                    <a:pt x="937" y="241"/>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642;p43"/>
            <p:cNvSpPr/>
            <p:nvPr/>
          </p:nvSpPr>
          <p:spPr>
            <a:xfrm>
              <a:off x="8054350" y="4680225"/>
              <a:ext cx="48875" cy="27975"/>
            </a:xfrm>
            <a:custGeom>
              <a:avLst/>
              <a:gdLst/>
              <a:ahLst/>
              <a:cxnLst/>
              <a:rect l="l" t="t" r="r" b="b"/>
              <a:pathLst>
                <a:path w="1955" h="1119" extrusionOk="0">
                  <a:moveTo>
                    <a:pt x="215" y="1"/>
                  </a:moveTo>
                  <a:cubicBezTo>
                    <a:pt x="134" y="27"/>
                    <a:pt x="108" y="27"/>
                    <a:pt x="81" y="54"/>
                  </a:cubicBezTo>
                  <a:cubicBezTo>
                    <a:pt x="54" y="81"/>
                    <a:pt x="0" y="134"/>
                    <a:pt x="0" y="161"/>
                  </a:cubicBezTo>
                  <a:cubicBezTo>
                    <a:pt x="0" y="188"/>
                    <a:pt x="0" y="215"/>
                    <a:pt x="54" y="268"/>
                  </a:cubicBezTo>
                  <a:cubicBezTo>
                    <a:pt x="81" y="295"/>
                    <a:pt x="108" y="322"/>
                    <a:pt x="134" y="322"/>
                  </a:cubicBezTo>
                  <a:lnTo>
                    <a:pt x="188" y="322"/>
                  </a:lnTo>
                  <a:cubicBezTo>
                    <a:pt x="723" y="536"/>
                    <a:pt x="1205" y="804"/>
                    <a:pt x="1687" y="1098"/>
                  </a:cubicBezTo>
                  <a:cubicBezTo>
                    <a:pt x="1700" y="1111"/>
                    <a:pt x="1713" y="1118"/>
                    <a:pt x="1734" y="1118"/>
                  </a:cubicBezTo>
                  <a:cubicBezTo>
                    <a:pt x="1754" y="1118"/>
                    <a:pt x="1780" y="1111"/>
                    <a:pt x="1821" y="1098"/>
                  </a:cubicBezTo>
                  <a:cubicBezTo>
                    <a:pt x="1847" y="1098"/>
                    <a:pt x="1874" y="1071"/>
                    <a:pt x="1928" y="1018"/>
                  </a:cubicBezTo>
                  <a:cubicBezTo>
                    <a:pt x="1954" y="991"/>
                    <a:pt x="1954" y="964"/>
                    <a:pt x="1928" y="937"/>
                  </a:cubicBezTo>
                  <a:cubicBezTo>
                    <a:pt x="1928" y="884"/>
                    <a:pt x="1874" y="857"/>
                    <a:pt x="1847" y="830"/>
                  </a:cubicBezTo>
                  <a:cubicBezTo>
                    <a:pt x="1580" y="670"/>
                    <a:pt x="1339" y="482"/>
                    <a:pt x="1071" y="349"/>
                  </a:cubicBezTo>
                  <a:cubicBezTo>
                    <a:pt x="803" y="215"/>
                    <a:pt x="536" y="8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643;p43"/>
            <p:cNvSpPr/>
            <p:nvPr/>
          </p:nvSpPr>
          <p:spPr>
            <a:xfrm>
              <a:off x="8034275" y="4671525"/>
              <a:ext cx="63600" cy="33475"/>
            </a:xfrm>
            <a:custGeom>
              <a:avLst/>
              <a:gdLst/>
              <a:ahLst/>
              <a:cxnLst/>
              <a:rect l="l" t="t" r="r" b="b"/>
              <a:pathLst>
                <a:path w="2544" h="1339" extrusionOk="0">
                  <a:moveTo>
                    <a:pt x="2169" y="1205"/>
                  </a:moveTo>
                  <a:cubicBezTo>
                    <a:pt x="2169" y="1224"/>
                    <a:pt x="2195" y="1229"/>
                    <a:pt x="2211" y="1231"/>
                  </a:cubicBezTo>
                  <a:lnTo>
                    <a:pt x="2211" y="1231"/>
                  </a:lnTo>
                  <a:cubicBezTo>
                    <a:pt x="2197" y="1221"/>
                    <a:pt x="2183" y="1212"/>
                    <a:pt x="2169" y="1205"/>
                  </a:cubicBezTo>
                  <a:close/>
                  <a:moveTo>
                    <a:pt x="134" y="1"/>
                  </a:moveTo>
                  <a:cubicBezTo>
                    <a:pt x="134" y="81"/>
                    <a:pt x="108" y="81"/>
                    <a:pt x="81" y="81"/>
                  </a:cubicBezTo>
                  <a:cubicBezTo>
                    <a:pt x="54" y="108"/>
                    <a:pt x="1" y="134"/>
                    <a:pt x="1" y="161"/>
                  </a:cubicBezTo>
                  <a:cubicBezTo>
                    <a:pt x="1" y="215"/>
                    <a:pt x="1" y="242"/>
                    <a:pt x="54" y="268"/>
                  </a:cubicBezTo>
                  <a:cubicBezTo>
                    <a:pt x="81" y="295"/>
                    <a:pt x="108" y="349"/>
                    <a:pt x="134" y="349"/>
                  </a:cubicBezTo>
                  <a:cubicBezTo>
                    <a:pt x="268" y="375"/>
                    <a:pt x="429" y="429"/>
                    <a:pt x="563" y="482"/>
                  </a:cubicBezTo>
                  <a:lnTo>
                    <a:pt x="616" y="482"/>
                  </a:lnTo>
                  <a:cubicBezTo>
                    <a:pt x="1178" y="670"/>
                    <a:pt x="1714" y="911"/>
                    <a:pt x="2222" y="1232"/>
                  </a:cubicBezTo>
                  <a:cubicBezTo>
                    <a:pt x="2222" y="1232"/>
                    <a:pt x="2217" y="1232"/>
                    <a:pt x="2211" y="1231"/>
                  </a:cubicBezTo>
                  <a:lnTo>
                    <a:pt x="2211" y="1231"/>
                  </a:lnTo>
                  <a:cubicBezTo>
                    <a:pt x="2249" y="1258"/>
                    <a:pt x="2283" y="1292"/>
                    <a:pt x="2302" y="1312"/>
                  </a:cubicBezTo>
                  <a:cubicBezTo>
                    <a:pt x="2356" y="1339"/>
                    <a:pt x="2383" y="1339"/>
                    <a:pt x="2409" y="1339"/>
                  </a:cubicBezTo>
                  <a:cubicBezTo>
                    <a:pt x="2436" y="1339"/>
                    <a:pt x="2490" y="1312"/>
                    <a:pt x="2516" y="1285"/>
                  </a:cubicBezTo>
                  <a:cubicBezTo>
                    <a:pt x="2543" y="1232"/>
                    <a:pt x="2543" y="1205"/>
                    <a:pt x="2543" y="1178"/>
                  </a:cubicBezTo>
                  <a:cubicBezTo>
                    <a:pt x="2543" y="1152"/>
                    <a:pt x="2516" y="1098"/>
                    <a:pt x="2490" y="1071"/>
                  </a:cubicBezTo>
                  <a:cubicBezTo>
                    <a:pt x="2142" y="830"/>
                    <a:pt x="1767" y="616"/>
                    <a:pt x="1366" y="429"/>
                  </a:cubicBezTo>
                  <a:cubicBezTo>
                    <a:pt x="964" y="268"/>
                    <a:pt x="563" y="10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644;p43"/>
            <p:cNvSpPr/>
            <p:nvPr/>
          </p:nvSpPr>
          <p:spPr>
            <a:xfrm>
              <a:off x="8032275" y="4672725"/>
              <a:ext cx="65600" cy="33300"/>
            </a:xfrm>
            <a:custGeom>
              <a:avLst/>
              <a:gdLst/>
              <a:ahLst/>
              <a:cxnLst/>
              <a:rect l="l" t="t" r="r" b="b"/>
              <a:pathLst>
                <a:path w="2624" h="1332" extrusionOk="0">
                  <a:moveTo>
                    <a:pt x="120" y="1"/>
                  </a:moveTo>
                  <a:cubicBezTo>
                    <a:pt x="40" y="1"/>
                    <a:pt x="0" y="67"/>
                    <a:pt x="0" y="113"/>
                  </a:cubicBezTo>
                  <a:cubicBezTo>
                    <a:pt x="0" y="167"/>
                    <a:pt x="0" y="194"/>
                    <a:pt x="27" y="220"/>
                  </a:cubicBezTo>
                  <a:cubicBezTo>
                    <a:pt x="54" y="247"/>
                    <a:pt x="81" y="301"/>
                    <a:pt x="134" y="301"/>
                  </a:cubicBezTo>
                  <a:cubicBezTo>
                    <a:pt x="348" y="354"/>
                    <a:pt x="616" y="434"/>
                    <a:pt x="857" y="515"/>
                  </a:cubicBezTo>
                  <a:cubicBezTo>
                    <a:pt x="1339" y="702"/>
                    <a:pt x="1767" y="889"/>
                    <a:pt x="2168" y="1157"/>
                  </a:cubicBezTo>
                  <a:lnTo>
                    <a:pt x="2195" y="1157"/>
                  </a:lnTo>
                  <a:cubicBezTo>
                    <a:pt x="2275" y="1184"/>
                    <a:pt x="2329" y="1264"/>
                    <a:pt x="2356" y="1291"/>
                  </a:cubicBezTo>
                  <a:cubicBezTo>
                    <a:pt x="2396" y="1318"/>
                    <a:pt x="2443" y="1331"/>
                    <a:pt x="2483" y="1331"/>
                  </a:cubicBezTo>
                  <a:cubicBezTo>
                    <a:pt x="2523" y="1331"/>
                    <a:pt x="2556" y="1318"/>
                    <a:pt x="2570" y="1291"/>
                  </a:cubicBezTo>
                  <a:cubicBezTo>
                    <a:pt x="2623" y="1237"/>
                    <a:pt x="2623" y="1130"/>
                    <a:pt x="2570" y="1077"/>
                  </a:cubicBezTo>
                  <a:cubicBezTo>
                    <a:pt x="2222" y="809"/>
                    <a:pt x="1874" y="622"/>
                    <a:pt x="1472" y="461"/>
                  </a:cubicBezTo>
                  <a:cubicBezTo>
                    <a:pt x="1071" y="301"/>
                    <a:pt x="616" y="167"/>
                    <a:pt x="188" y="6"/>
                  </a:cubicBezTo>
                  <a:lnTo>
                    <a:pt x="161" y="6"/>
                  </a:lnTo>
                  <a:cubicBezTo>
                    <a:pt x="146" y="2"/>
                    <a:pt x="133" y="1"/>
                    <a:pt x="120"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645;p43"/>
            <p:cNvSpPr/>
            <p:nvPr/>
          </p:nvSpPr>
          <p:spPr>
            <a:xfrm>
              <a:off x="8029600" y="4671525"/>
              <a:ext cx="64925" cy="32325"/>
            </a:xfrm>
            <a:custGeom>
              <a:avLst/>
              <a:gdLst/>
              <a:ahLst/>
              <a:cxnLst/>
              <a:rect l="l" t="t" r="r" b="b"/>
              <a:pathLst>
                <a:path w="2597" h="1293" extrusionOk="0">
                  <a:moveTo>
                    <a:pt x="188" y="1"/>
                  </a:moveTo>
                  <a:cubicBezTo>
                    <a:pt x="107" y="1"/>
                    <a:pt x="27" y="27"/>
                    <a:pt x="27" y="108"/>
                  </a:cubicBezTo>
                  <a:cubicBezTo>
                    <a:pt x="0" y="161"/>
                    <a:pt x="54" y="268"/>
                    <a:pt x="161" y="268"/>
                  </a:cubicBezTo>
                  <a:cubicBezTo>
                    <a:pt x="428" y="349"/>
                    <a:pt x="696" y="402"/>
                    <a:pt x="964" y="509"/>
                  </a:cubicBezTo>
                  <a:cubicBezTo>
                    <a:pt x="1365" y="643"/>
                    <a:pt x="1740" y="804"/>
                    <a:pt x="2061" y="1044"/>
                  </a:cubicBezTo>
                  <a:cubicBezTo>
                    <a:pt x="2168" y="1098"/>
                    <a:pt x="2248" y="1178"/>
                    <a:pt x="2329" y="1232"/>
                  </a:cubicBezTo>
                  <a:cubicBezTo>
                    <a:pt x="2369" y="1272"/>
                    <a:pt x="2409" y="1292"/>
                    <a:pt x="2446" y="1292"/>
                  </a:cubicBezTo>
                  <a:cubicBezTo>
                    <a:pt x="2483" y="1292"/>
                    <a:pt x="2516" y="1272"/>
                    <a:pt x="2543" y="1232"/>
                  </a:cubicBezTo>
                  <a:cubicBezTo>
                    <a:pt x="2596" y="1178"/>
                    <a:pt x="2596" y="1071"/>
                    <a:pt x="2543" y="1044"/>
                  </a:cubicBezTo>
                  <a:cubicBezTo>
                    <a:pt x="1874" y="509"/>
                    <a:pt x="1071" y="16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646;p43"/>
            <p:cNvSpPr/>
            <p:nvPr/>
          </p:nvSpPr>
          <p:spPr>
            <a:xfrm>
              <a:off x="8032275" y="4671525"/>
              <a:ext cx="63575" cy="33150"/>
            </a:xfrm>
            <a:custGeom>
              <a:avLst/>
              <a:gdLst/>
              <a:ahLst/>
              <a:cxnLst/>
              <a:rect l="l" t="t" r="r" b="b"/>
              <a:pathLst>
                <a:path w="2543" h="1326" extrusionOk="0">
                  <a:moveTo>
                    <a:pt x="2034" y="1152"/>
                  </a:moveTo>
                  <a:cubicBezTo>
                    <a:pt x="2034" y="1165"/>
                    <a:pt x="2041" y="1172"/>
                    <a:pt x="2044" y="1172"/>
                  </a:cubicBezTo>
                  <a:cubicBezTo>
                    <a:pt x="2048" y="1172"/>
                    <a:pt x="2048" y="1165"/>
                    <a:pt x="2034" y="1152"/>
                  </a:cubicBezTo>
                  <a:close/>
                  <a:moveTo>
                    <a:pt x="161" y="1"/>
                  </a:moveTo>
                  <a:cubicBezTo>
                    <a:pt x="54" y="1"/>
                    <a:pt x="0" y="27"/>
                    <a:pt x="0" y="108"/>
                  </a:cubicBezTo>
                  <a:cubicBezTo>
                    <a:pt x="0" y="134"/>
                    <a:pt x="0" y="161"/>
                    <a:pt x="27" y="215"/>
                  </a:cubicBezTo>
                  <a:cubicBezTo>
                    <a:pt x="54" y="242"/>
                    <a:pt x="81" y="268"/>
                    <a:pt x="134" y="268"/>
                  </a:cubicBezTo>
                  <a:cubicBezTo>
                    <a:pt x="295" y="349"/>
                    <a:pt x="455" y="375"/>
                    <a:pt x="616" y="429"/>
                  </a:cubicBezTo>
                  <a:cubicBezTo>
                    <a:pt x="1124" y="616"/>
                    <a:pt x="1633" y="830"/>
                    <a:pt x="2061" y="1152"/>
                  </a:cubicBezTo>
                  <a:cubicBezTo>
                    <a:pt x="2141" y="1178"/>
                    <a:pt x="2195" y="1232"/>
                    <a:pt x="2249" y="1285"/>
                  </a:cubicBezTo>
                  <a:cubicBezTo>
                    <a:pt x="2289" y="1312"/>
                    <a:pt x="2336" y="1326"/>
                    <a:pt x="2376" y="1326"/>
                  </a:cubicBezTo>
                  <a:cubicBezTo>
                    <a:pt x="2416" y="1326"/>
                    <a:pt x="2449" y="1312"/>
                    <a:pt x="2463" y="1285"/>
                  </a:cubicBezTo>
                  <a:cubicBezTo>
                    <a:pt x="2543" y="1205"/>
                    <a:pt x="2543" y="1098"/>
                    <a:pt x="2463" y="1071"/>
                  </a:cubicBezTo>
                  <a:cubicBezTo>
                    <a:pt x="2141" y="804"/>
                    <a:pt x="1767" y="616"/>
                    <a:pt x="1392" y="429"/>
                  </a:cubicBezTo>
                  <a:cubicBezTo>
                    <a:pt x="1017" y="268"/>
                    <a:pt x="616" y="13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6647;p43"/>
            <p:cNvSpPr/>
            <p:nvPr/>
          </p:nvSpPr>
          <p:spPr>
            <a:xfrm>
              <a:off x="8007500" y="4664825"/>
              <a:ext cx="69625" cy="29825"/>
            </a:xfrm>
            <a:custGeom>
              <a:avLst/>
              <a:gdLst/>
              <a:ahLst/>
              <a:cxnLst/>
              <a:rect l="l" t="t" r="r" b="b"/>
              <a:pathLst>
                <a:path w="2785" h="1193" extrusionOk="0">
                  <a:moveTo>
                    <a:pt x="188" y="1"/>
                  </a:moveTo>
                  <a:cubicBezTo>
                    <a:pt x="108" y="1"/>
                    <a:pt x="54" y="28"/>
                    <a:pt x="1" y="108"/>
                  </a:cubicBezTo>
                  <a:cubicBezTo>
                    <a:pt x="1" y="162"/>
                    <a:pt x="54" y="269"/>
                    <a:pt x="135" y="269"/>
                  </a:cubicBezTo>
                  <a:cubicBezTo>
                    <a:pt x="617" y="349"/>
                    <a:pt x="1045" y="429"/>
                    <a:pt x="1473" y="617"/>
                  </a:cubicBezTo>
                  <a:cubicBezTo>
                    <a:pt x="1794" y="697"/>
                    <a:pt x="2115" y="884"/>
                    <a:pt x="2383" y="1045"/>
                  </a:cubicBezTo>
                  <a:cubicBezTo>
                    <a:pt x="2410" y="1072"/>
                    <a:pt x="2490" y="1098"/>
                    <a:pt x="2517" y="1152"/>
                  </a:cubicBezTo>
                  <a:cubicBezTo>
                    <a:pt x="2557" y="1179"/>
                    <a:pt x="2597" y="1192"/>
                    <a:pt x="2634" y="1192"/>
                  </a:cubicBezTo>
                  <a:cubicBezTo>
                    <a:pt x="2671" y="1192"/>
                    <a:pt x="2704" y="1179"/>
                    <a:pt x="2731" y="1152"/>
                  </a:cubicBezTo>
                  <a:cubicBezTo>
                    <a:pt x="2785" y="1072"/>
                    <a:pt x="2785" y="965"/>
                    <a:pt x="2731" y="938"/>
                  </a:cubicBezTo>
                  <a:cubicBezTo>
                    <a:pt x="2544" y="804"/>
                    <a:pt x="2356" y="697"/>
                    <a:pt x="2196" y="617"/>
                  </a:cubicBezTo>
                  <a:cubicBezTo>
                    <a:pt x="1982" y="510"/>
                    <a:pt x="1741" y="402"/>
                    <a:pt x="1553" y="349"/>
                  </a:cubicBezTo>
                  <a:cubicBezTo>
                    <a:pt x="1125" y="215"/>
                    <a:pt x="670" y="108"/>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6648;p43"/>
            <p:cNvSpPr/>
            <p:nvPr/>
          </p:nvSpPr>
          <p:spPr>
            <a:xfrm>
              <a:off x="8044325" y="4675875"/>
              <a:ext cx="14725" cy="10275"/>
            </a:xfrm>
            <a:custGeom>
              <a:avLst/>
              <a:gdLst/>
              <a:ahLst/>
              <a:cxnLst/>
              <a:rect l="l" t="t" r="r" b="b"/>
              <a:pathLst>
                <a:path w="589" h="411" extrusionOk="0">
                  <a:moveTo>
                    <a:pt x="181" y="1"/>
                  </a:moveTo>
                  <a:cubicBezTo>
                    <a:pt x="174" y="1"/>
                    <a:pt x="161" y="14"/>
                    <a:pt x="134" y="41"/>
                  </a:cubicBezTo>
                  <a:cubicBezTo>
                    <a:pt x="107" y="41"/>
                    <a:pt x="80" y="68"/>
                    <a:pt x="54" y="94"/>
                  </a:cubicBezTo>
                  <a:cubicBezTo>
                    <a:pt x="0" y="175"/>
                    <a:pt x="54" y="255"/>
                    <a:pt x="107" y="308"/>
                  </a:cubicBezTo>
                  <a:cubicBezTo>
                    <a:pt x="187" y="335"/>
                    <a:pt x="268" y="362"/>
                    <a:pt x="348" y="389"/>
                  </a:cubicBezTo>
                  <a:cubicBezTo>
                    <a:pt x="364" y="404"/>
                    <a:pt x="384" y="411"/>
                    <a:pt x="405" y="411"/>
                  </a:cubicBezTo>
                  <a:cubicBezTo>
                    <a:pt x="457" y="411"/>
                    <a:pt x="516" y="373"/>
                    <a:pt x="535" y="335"/>
                  </a:cubicBezTo>
                  <a:cubicBezTo>
                    <a:pt x="589" y="255"/>
                    <a:pt x="535" y="175"/>
                    <a:pt x="482" y="121"/>
                  </a:cubicBezTo>
                  <a:cubicBezTo>
                    <a:pt x="401" y="94"/>
                    <a:pt x="321" y="68"/>
                    <a:pt x="241" y="41"/>
                  </a:cubicBezTo>
                  <a:lnTo>
                    <a:pt x="187" y="41"/>
                  </a:lnTo>
                  <a:cubicBezTo>
                    <a:pt x="187" y="14"/>
                    <a:pt x="187" y="1"/>
                    <a:pt x="18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649;p43"/>
            <p:cNvSpPr/>
            <p:nvPr/>
          </p:nvSpPr>
          <p:spPr>
            <a:xfrm>
              <a:off x="7996125" y="4660825"/>
              <a:ext cx="61600" cy="25325"/>
            </a:xfrm>
            <a:custGeom>
              <a:avLst/>
              <a:gdLst/>
              <a:ahLst/>
              <a:cxnLst/>
              <a:rect l="l" t="t" r="r" b="b"/>
              <a:pathLst>
                <a:path w="2464" h="1013" extrusionOk="0">
                  <a:moveTo>
                    <a:pt x="161" y="0"/>
                  </a:moveTo>
                  <a:cubicBezTo>
                    <a:pt x="108" y="0"/>
                    <a:pt x="28" y="54"/>
                    <a:pt x="1" y="134"/>
                  </a:cubicBezTo>
                  <a:cubicBezTo>
                    <a:pt x="1" y="188"/>
                    <a:pt x="28" y="295"/>
                    <a:pt x="135" y="295"/>
                  </a:cubicBezTo>
                  <a:cubicBezTo>
                    <a:pt x="563" y="402"/>
                    <a:pt x="991" y="509"/>
                    <a:pt x="1393" y="643"/>
                  </a:cubicBezTo>
                  <a:lnTo>
                    <a:pt x="1446" y="643"/>
                  </a:lnTo>
                  <a:cubicBezTo>
                    <a:pt x="1687" y="723"/>
                    <a:pt x="1982" y="830"/>
                    <a:pt x="2249" y="991"/>
                  </a:cubicBezTo>
                  <a:cubicBezTo>
                    <a:pt x="2265" y="1006"/>
                    <a:pt x="2285" y="1013"/>
                    <a:pt x="2307" y="1013"/>
                  </a:cubicBezTo>
                  <a:cubicBezTo>
                    <a:pt x="2359" y="1013"/>
                    <a:pt x="2418" y="975"/>
                    <a:pt x="2437" y="937"/>
                  </a:cubicBezTo>
                  <a:cubicBezTo>
                    <a:pt x="2463" y="857"/>
                    <a:pt x="2437" y="777"/>
                    <a:pt x="2356" y="723"/>
                  </a:cubicBezTo>
                  <a:cubicBezTo>
                    <a:pt x="1687" y="375"/>
                    <a:pt x="938" y="161"/>
                    <a:pt x="18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650;p43"/>
            <p:cNvSpPr/>
            <p:nvPr/>
          </p:nvSpPr>
          <p:spPr>
            <a:xfrm>
              <a:off x="8087150" y="4698975"/>
              <a:ext cx="36825" cy="29800"/>
            </a:xfrm>
            <a:custGeom>
              <a:avLst/>
              <a:gdLst/>
              <a:ahLst/>
              <a:cxnLst/>
              <a:rect l="l" t="t" r="r" b="b"/>
              <a:pathLst>
                <a:path w="1473" h="1192" extrusionOk="0">
                  <a:moveTo>
                    <a:pt x="161" y="0"/>
                  </a:moveTo>
                  <a:cubicBezTo>
                    <a:pt x="107" y="0"/>
                    <a:pt x="80" y="0"/>
                    <a:pt x="27" y="80"/>
                  </a:cubicBezTo>
                  <a:cubicBezTo>
                    <a:pt x="0" y="134"/>
                    <a:pt x="0" y="241"/>
                    <a:pt x="107" y="268"/>
                  </a:cubicBezTo>
                  <a:cubicBezTo>
                    <a:pt x="375" y="401"/>
                    <a:pt x="616" y="589"/>
                    <a:pt x="830" y="749"/>
                  </a:cubicBezTo>
                  <a:cubicBezTo>
                    <a:pt x="964" y="857"/>
                    <a:pt x="1097" y="990"/>
                    <a:pt x="1231" y="1151"/>
                  </a:cubicBezTo>
                  <a:cubicBezTo>
                    <a:pt x="1271" y="1178"/>
                    <a:pt x="1318" y="1191"/>
                    <a:pt x="1358" y="1191"/>
                  </a:cubicBezTo>
                  <a:cubicBezTo>
                    <a:pt x="1399" y="1191"/>
                    <a:pt x="1432" y="1178"/>
                    <a:pt x="1445" y="1151"/>
                  </a:cubicBezTo>
                  <a:cubicBezTo>
                    <a:pt x="1472" y="1124"/>
                    <a:pt x="1472" y="1071"/>
                    <a:pt x="1472" y="1044"/>
                  </a:cubicBezTo>
                  <a:cubicBezTo>
                    <a:pt x="1472" y="1017"/>
                    <a:pt x="1472" y="990"/>
                    <a:pt x="1445" y="937"/>
                  </a:cubicBezTo>
                  <a:cubicBezTo>
                    <a:pt x="1097" y="535"/>
                    <a:pt x="669" y="268"/>
                    <a:pt x="241" y="54"/>
                  </a:cubicBezTo>
                  <a:cubicBezTo>
                    <a:pt x="214" y="54"/>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651;p43"/>
            <p:cNvSpPr/>
            <p:nvPr/>
          </p:nvSpPr>
          <p:spPr>
            <a:xfrm>
              <a:off x="8077100" y="4691350"/>
              <a:ext cx="45525" cy="35250"/>
            </a:xfrm>
            <a:custGeom>
              <a:avLst/>
              <a:gdLst/>
              <a:ahLst/>
              <a:cxnLst/>
              <a:rect l="l" t="t" r="r" b="b"/>
              <a:pathLst>
                <a:path w="1821" h="1410" extrusionOk="0">
                  <a:moveTo>
                    <a:pt x="125" y="1"/>
                  </a:moveTo>
                  <a:cubicBezTo>
                    <a:pt x="93" y="1"/>
                    <a:pt x="67" y="31"/>
                    <a:pt x="27" y="91"/>
                  </a:cubicBezTo>
                  <a:cubicBezTo>
                    <a:pt x="1" y="144"/>
                    <a:pt x="27" y="251"/>
                    <a:pt x="108" y="278"/>
                  </a:cubicBezTo>
                  <a:cubicBezTo>
                    <a:pt x="429" y="519"/>
                    <a:pt x="803" y="706"/>
                    <a:pt x="1098" y="947"/>
                  </a:cubicBezTo>
                  <a:cubicBezTo>
                    <a:pt x="1285" y="1081"/>
                    <a:pt x="1419" y="1188"/>
                    <a:pt x="1553" y="1349"/>
                  </a:cubicBezTo>
                  <a:cubicBezTo>
                    <a:pt x="1580" y="1389"/>
                    <a:pt x="1620" y="1409"/>
                    <a:pt x="1657" y="1409"/>
                  </a:cubicBezTo>
                  <a:cubicBezTo>
                    <a:pt x="1693" y="1409"/>
                    <a:pt x="1727" y="1389"/>
                    <a:pt x="1740" y="1349"/>
                  </a:cubicBezTo>
                  <a:cubicBezTo>
                    <a:pt x="1821" y="1295"/>
                    <a:pt x="1821" y="1188"/>
                    <a:pt x="1740" y="1162"/>
                  </a:cubicBezTo>
                  <a:cubicBezTo>
                    <a:pt x="1312" y="680"/>
                    <a:pt x="777" y="385"/>
                    <a:pt x="241" y="37"/>
                  </a:cubicBezTo>
                  <a:cubicBezTo>
                    <a:pt x="215" y="37"/>
                    <a:pt x="215" y="11"/>
                    <a:pt x="161" y="11"/>
                  </a:cubicBezTo>
                  <a:cubicBezTo>
                    <a:pt x="148" y="4"/>
                    <a:pt x="136" y="1"/>
                    <a:pt x="12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652;p43"/>
            <p:cNvSpPr/>
            <p:nvPr/>
          </p:nvSpPr>
          <p:spPr>
            <a:xfrm>
              <a:off x="8073750" y="4688925"/>
              <a:ext cx="48875" cy="35000"/>
            </a:xfrm>
            <a:custGeom>
              <a:avLst/>
              <a:gdLst/>
              <a:ahLst/>
              <a:cxnLst/>
              <a:rect l="l" t="t" r="r" b="b"/>
              <a:pathLst>
                <a:path w="1955" h="1400" extrusionOk="0">
                  <a:moveTo>
                    <a:pt x="161" y="1"/>
                  </a:moveTo>
                  <a:cubicBezTo>
                    <a:pt x="135" y="54"/>
                    <a:pt x="81" y="54"/>
                    <a:pt x="27" y="108"/>
                  </a:cubicBezTo>
                  <a:cubicBezTo>
                    <a:pt x="1" y="188"/>
                    <a:pt x="1" y="268"/>
                    <a:pt x="108" y="322"/>
                  </a:cubicBezTo>
                  <a:cubicBezTo>
                    <a:pt x="536" y="536"/>
                    <a:pt x="964" y="777"/>
                    <a:pt x="1339" y="1071"/>
                  </a:cubicBezTo>
                  <a:cubicBezTo>
                    <a:pt x="1446" y="1178"/>
                    <a:pt x="1580" y="1259"/>
                    <a:pt x="1687" y="1339"/>
                  </a:cubicBezTo>
                  <a:cubicBezTo>
                    <a:pt x="1714" y="1379"/>
                    <a:pt x="1754" y="1399"/>
                    <a:pt x="1791" y="1399"/>
                  </a:cubicBezTo>
                  <a:cubicBezTo>
                    <a:pt x="1827" y="1399"/>
                    <a:pt x="1861" y="1379"/>
                    <a:pt x="1874" y="1339"/>
                  </a:cubicBezTo>
                  <a:cubicBezTo>
                    <a:pt x="1955" y="1285"/>
                    <a:pt x="1955" y="1178"/>
                    <a:pt x="1874" y="1151"/>
                  </a:cubicBezTo>
                  <a:cubicBezTo>
                    <a:pt x="1419" y="670"/>
                    <a:pt x="804" y="375"/>
                    <a:pt x="242" y="54"/>
                  </a:cubicBezTo>
                  <a:cubicBezTo>
                    <a:pt x="215" y="54"/>
                    <a:pt x="161" y="1"/>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653;p43"/>
            <p:cNvSpPr/>
            <p:nvPr/>
          </p:nvSpPr>
          <p:spPr>
            <a:xfrm>
              <a:off x="8075750" y="4688925"/>
              <a:ext cx="47550" cy="36500"/>
            </a:xfrm>
            <a:custGeom>
              <a:avLst/>
              <a:gdLst/>
              <a:ahLst/>
              <a:cxnLst/>
              <a:rect l="l" t="t" r="r" b="b"/>
              <a:pathLst>
                <a:path w="1902" h="1460" extrusionOk="0">
                  <a:moveTo>
                    <a:pt x="1099" y="916"/>
                  </a:moveTo>
                  <a:lnTo>
                    <a:pt x="1099" y="916"/>
                  </a:lnTo>
                  <a:cubicBezTo>
                    <a:pt x="1102" y="937"/>
                    <a:pt x="1125" y="937"/>
                    <a:pt x="1125" y="937"/>
                  </a:cubicBezTo>
                  <a:cubicBezTo>
                    <a:pt x="1116" y="930"/>
                    <a:pt x="1108" y="923"/>
                    <a:pt x="1099" y="916"/>
                  </a:cubicBezTo>
                  <a:close/>
                  <a:moveTo>
                    <a:pt x="162" y="1"/>
                  </a:moveTo>
                  <a:cubicBezTo>
                    <a:pt x="81" y="1"/>
                    <a:pt x="55" y="54"/>
                    <a:pt x="28" y="81"/>
                  </a:cubicBezTo>
                  <a:cubicBezTo>
                    <a:pt x="1" y="134"/>
                    <a:pt x="1" y="241"/>
                    <a:pt x="81" y="268"/>
                  </a:cubicBezTo>
                  <a:cubicBezTo>
                    <a:pt x="446" y="476"/>
                    <a:pt x="785" y="659"/>
                    <a:pt x="1099" y="916"/>
                  </a:cubicBezTo>
                  <a:lnTo>
                    <a:pt x="1099" y="916"/>
                  </a:lnTo>
                  <a:cubicBezTo>
                    <a:pt x="1098" y="914"/>
                    <a:pt x="1098" y="912"/>
                    <a:pt x="1098" y="911"/>
                  </a:cubicBezTo>
                  <a:lnTo>
                    <a:pt x="1098" y="911"/>
                  </a:lnTo>
                  <a:cubicBezTo>
                    <a:pt x="1286" y="1044"/>
                    <a:pt x="1473" y="1205"/>
                    <a:pt x="1634" y="1419"/>
                  </a:cubicBezTo>
                  <a:cubicBezTo>
                    <a:pt x="1660" y="1446"/>
                    <a:pt x="1701" y="1459"/>
                    <a:pt x="1737" y="1459"/>
                  </a:cubicBezTo>
                  <a:cubicBezTo>
                    <a:pt x="1774" y="1459"/>
                    <a:pt x="1808" y="1446"/>
                    <a:pt x="1821" y="1419"/>
                  </a:cubicBezTo>
                  <a:cubicBezTo>
                    <a:pt x="1901" y="1339"/>
                    <a:pt x="1901" y="1259"/>
                    <a:pt x="1821" y="1205"/>
                  </a:cubicBezTo>
                  <a:cubicBezTo>
                    <a:pt x="1393" y="696"/>
                    <a:pt x="831" y="348"/>
                    <a:pt x="215" y="27"/>
                  </a:cubicBezTo>
                  <a:cubicBezTo>
                    <a:pt x="188" y="27"/>
                    <a:pt x="162" y="1"/>
                    <a:pt x="162"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654;p43"/>
            <p:cNvSpPr/>
            <p:nvPr/>
          </p:nvSpPr>
          <p:spPr>
            <a:xfrm>
              <a:off x="8062375" y="4683575"/>
              <a:ext cx="60250" cy="41175"/>
            </a:xfrm>
            <a:custGeom>
              <a:avLst/>
              <a:gdLst/>
              <a:ahLst/>
              <a:cxnLst/>
              <a:rect l="l" t="t" r="r" b="b"/>
              <a:pathLst>
                <a:path w="2410" h="1647" extrusionOk="0">
                  <a:moveTo>
                    <a:pt x="161" y="0"/>
                  </a:moveTo>
                  <a:lnTo>
                    <a:pt x="135" y="27"/>
                  </a:lnTo>
                  <a:cubicBezTo>
                    <a:pt x="81" y="27"/>
                    <a:pt x="54" y="54"/>
                    <a:pt x="27" y="81"/>
                  </a:cubicBezTo>
                  <a:cubicBezTo>
                    <a:pt x="1" y="161"/>
                    <a:pt x="1" y="268"/>
                    <a:pt x="81" y="295"/>
                  </a:cubicBezTo>
                  <a:cubicBezTo>
                    <a:pt x="670" y="562"/>
                    <a:pt x="1205" y="857"/>
                    <a:pt x="1687" y="1232"/>
                  </a:cubicBezTo>
                  <a:cubicBezTo>
                    <a:pt x="1874" y="1365"/>
                    <a:pt x="2008" y="1473"/>
                    <a:pt x="2142" y="1606"/>
                  </a:cubicBezTo>
                  <a:cubicBezTo>
                    <a:pt x="2169" y="1633"/>
                    <a:pt x="2209" y="1646"/>
                    <a:pt x="2246" y="1646"/>
                  </a:cubicBezTo>
                  <a:cubicBezTo>
                    <a:pt x="2282" y="1646"/>
                    <a:pt x="2316" y="1633"/>
                    <a:pt x="2329" y="1606"/>
                  </a:cubicBezTo>
                  <a:cubicBezTo>
                    <a:pt x="2410" y="1526"/>
                    <a:pt x="2410" y="1419"/>
                    <a:pt x="2329" y="1392"/>
                  </a:cubicBezTo>
                  <a:cubicBezTo>
                    <a:pt x="1740" y="803"/>
                    <a:pt x="991" y="402"/>
                    <a:pt x="215" y="27"/>
                  </a:cubicBezTo>
                  <a:cubicBezTo>
                    <a:pt x="188" y="27"/>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6655;p43"/>
            <p:cNvSpPr/>
            <p:nvPr/>
          </p:nvSpPr>
          <p:spPr>
            <a:xfrm>
              <a:off x="8083125" y="4694275"/>
              <a:ext cx="18100" cy="15300"/>
            </a:xfrm>
            <a:custGeom>
              <a:avLst/>
              <a:gdLst/>
              <a:ahLst/>
              <a:cxnLst/>
              <a:rect l="l" t="t" r="r" b="b"/>
              <a:pathLst>
                <a:path w="724" h="612" extrusionOk="0">
                  <a:moveTo>
                    <a:pt x="188" y="1"/>
                  </a:moveTo>
                  <a:cubicBezTo>
                    <a:pt x="107" y="27"/>
                    <a:pt x="27" y="54"/>
                    <a:pt x="27" y="108"/>
                  </a:cubicBezTo>
                  <a:cubicBezTo>
                    <a:pt x="0" y="161"/>
                    <a:pt x="27" y="268"/>
                    <a:pt x="107" y="295"/>
                  </a:cubicBezTo>
                  <a:lnTo>
                    <a:pt x="509" y="589"/>
                  </a:lnTo>
                  <a:cubicBezTo>
                    <a:pt x="525" y="605"/>
                    <a:pt x="545" y="612"/>
                    <a:pt x="566" y="612"/>
                  </a:cubicBezTo>
                  <a:cubicBezTo>
                    <a:pt x="618" y="612"/>
                    <a:pt x="677" y="574"/>
                    <a:pt x="696" y="536"/>
                  </a:cubicBezTo>
                  <a:cubicBezTo>
                    <a:pt x="723" y="509"/>
                    <a:pt x="723" y="456"/>
                    <a:pt x="723" y="429"/>
                  </a:cubicBezTo>
                  <a:cubicBezTo>
                    <a:pt x="723" y="402"/>
                    <a:pt x="696" y="375"/>
                    <a:pt x="670" y="322"/>
                  </a:cubicBezTo>
                  <a:lnTo>
                    <a:pt x="268" y="27"/>
                  </a:lnTo>
                  <a:cubicBezTo>
                    <a:pt x="241" y="27"/>
                    <a:pt x="241" y="1"/>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656;p43"/>
            <p:cNvSpPr/>
            <p:nvPr/>
          </p:nvSpPr>
          <p:spPr>
            <a:xfrm>
              <a:off x="7759250" y="4654800"/>
              <a:ext cx="437650" cy="477125"/>
            </a:xfrm>
            <a:custGeom>
              <a:avLst/>
              <a:gdLst/>
              <a:ahLst/>
              <a:cxnLst/>
              <a:rect l="l" t="t" r="r" b="b"/>
              <a:pathLst>
                <a:path w="17506" h="19085" extrusionOk="0">
                  <a:moveTo>
                    <a:pt x="6291" y="0"/>
                  </a:moveTo>
                  <a:cubicBezTo>
                    <a:pt x="6585" y="0"/>
                    <a:pt x="6906" y="27"/>
                    <a:pt x="7201" y="81"/>
                  </a:cubicBezTo>
                  <a:cubicBezTo>
                    <a:pt x="8057" y="161"/>
                    <a:pt x="8941" y="295"/>
                    <a:pt x="9770" y="536"/>
                  </a:cubicBezTo>
                  <a:cubicBezTo>
                    <a:pt x="10573" y="777"/>
                    <a:pt x="11376" y="1071"/>
                    <a:pt x="12126" y="1499"/>
                  </a:cubicBezTo>
                  <a:cubicBezTo>
                    <a:pt x="12822" y="1901"/>
                    <a:pt x="13491" y="2409"/>
                    <a:pt x="14026" y="3052"/>
                  </a:cubicBezTo>
                  <a:cubicBezTo>
                    <a:pt x="14294" y="3346"/>
                    <a:pt x="14561" y="3694"/>
                    <a:pt x="14749" y="4042"/>
                  </a:cubicBezTo>
                  <a:cubicBezTo>
                    <a:pt x="14883" y="4256"/>
                    <a:pt x="14990" y="4444"/>
                    <a:pt x="15097" y="4658"/>
                  </a:cubicBezTo>
                  <a:cubicBezTo>
                    <a:pt x="15204" y="4899"/>
                    <a:pt x="15284" y="5086"/>
                    <a:pt x="15391" y="5327"/>
                  </a:cubicBezTo>
                  <a:cubicBezTo>
                    <a:pt x="15766" y="6183"/>
                    <a:pt x="16033" y="7120"/>
                    <a:pt x="16141" y="8110"/>
                  </a:cubicBezTo>
                  <a:cubicBezTo>
                    <a:pt x="16221" y="8994"/>
                    <a:pt x="16221" y="9931"/>
                    <a:pt x="16087" y="10841"/>
                  </a:cubicBezTo>
                  <a:cubicBezTo>
                    <a:pt x="16033" y="11269"/>
                    <a:pt x="15900" y="11724"/>
                    <a:pt x="15766" y="12152"/>
                  </a:cubicBezTo>
                  <a:cubicBezTo>
                    <a:pt x="15632" y="12580"/>
                    <a:pt x="15418" y="12982"/>
                    <a:pt x="15230" y="13383"/>
                  </a:cubicBezTo>
                  <a:cubicBezTo>
                    <a:pt x="14802" y="14213"/>
                    <a:pt x="14187" y="14962"/>
                    <a:pt x="13491" y="15605"/>
                  </a:cubicBezTo>
                  <a:cubicBezTo>
                    <a:pt x="12741" y="16301"/>
                    <a:pt x="11885" y="16863"/>
                    <a:pt x="10948" y="17291"/>
                  </a:cubicBezTo>
                  <a:cubicBezTo>
                    <a:pt x="10466" y="17505"/>
                    <a:pt x="10011" y="17693"/>
                    <a:pt x="9503" y="17826"/>
                  </a:cubicBezTo>
                  <a:cubicBezTo>
                    <a:pt x="8994" y="17960"/>
                    <a:pt x="8512" y="18094"/>
                    <a:pt x="8004" y="18201"/>
                  </a:cubicBezTo>
                  <a:cubicBezTo>
                    <a:pt x="6960" y="18362"/>
                    <a:pt x="5889" y="18442"/>
                    <a:pt x="4845" y="18442"/>
                  </a:cubicBezTo>
                  <a:cubicBezTo>
                    <a:pt x="3775" y="18415"/>
                    <a:pt x="2758" y="18308"/>
                    <a:pt x="1687" y="18148"/>
                  </a:cubicBezTo>
                  <a:cubicBezTo>
                    <a:pt x="1098" y="18041"/>
                    <a:pt x="536" y="17933"/>
                    <a:pt x="1" y="17800"/>
                  </a:cubicBezTo>
                  <a:lnTo>
                    <a:pt x="1" y="17800"/>
                  </a:lnTo>
                  <a:cubicBezTo>
                    <a:pt x="750" y="18148"/>
                    <a:pt x="1500" y="18415"/>
                    <a:pt x="2383" y="18629"/>
                  </a:cubicBezTo>
                  <a:cubicBezTo>
                    <a:pt x="3507" y="18897"/>
                    <a:pt x="4765" y="19084"/>
                    <a:pt x="5996" y="19084"/>
                  </a:cubicBezTo>
                  <a:cubicBezTo>
                    <a:pt x="6532" y="19084"/>
                    <a:pt x="7094" y="19031"/>
                    <a:pt x="7709" y="18977"/>
                  </a:cubicBezTo>
                  <a:cubicBezTo>
                    <a:pt x="8191" y="18897"/>
                    <a:pt x="8726" y="18843"/>
                    <a:pt x="9235" y="18763"/>
                  </a:cubicBezTo>
                  <a:cubicBezTo>
                    <a:pt x="10306" y="18576"/>
                    <a:pt x="11323" y="18308"/>
                    <a:pt x="12206" y="17933"/>
                  </a:cubicBezTo>
                  <a:cubicBezTo>
                    <a:pt x="13196" y="17532"/>
                    <a:pt x="14053" y="16997"/>
                    <a:pt x="14802" y="16354"/>
                  </a:cubicBezTo>
                  <a:cubicBezTo>
                    <a:pt x="15150" y="16033"/>
                    <a:pt x="15525" y="15658"/>
                    <a:pt x="15819" y="15230"/>
                  </a:cubicBezTo>
                  <a:cubicBezTo>
                    <a:pt x="16141" y="14829"/>
                    <a:pt x="16435" y="14347"/>
                    <a:pt x="16676" y="13812"/>
                  </a:cubicBezTo>
                  <a:cubicBezTo>
                    <a:pt x="17104" y="12848"/>
                    <a:pt x="17372" y="11777"/>
                    <a:pt x="17425" y="10573"/>
                  </a:cubicBezTo>
                  <a:cubicBezTo>
                    <a:pt x="17506" y="9476"/>
                    <a:pt x="17372" y="8298"/>
                    <a:pt x="17104" y="7174"/>
                  </a:cubicBezTo>
                  <a:cubicBezTo>
                    <a:pt x="16970" y="6638"/>
                    <a:pt x="16810" y="6103"/>
                    <a:pt x="16569" y="5568"/>
                  </a:cubicBezTo>
                  <a:cubicBezTo>
                    <a:pt x="16328" y="4979"/>
                    <a:pt x="16087" y="4524"/>
                    <a:pt x="15819" y="4096"/>
                  </a:cubicBezTo>
                  <a:cubicBezTo>
                    <a:pt x="15552" y="3641"/>
                    <a:pt x="15204" y="3212"/>
                    <a:pt x="14829" y="2811"/>
                  </a:cubicBezTo>
                  <a:cubicBezTo>
                    <a:pt x="14615" y="2624"/>
                    <a:pt x="14401" y="2409"/>
                    <a:pt x="14160" y="2249"/>
                  </a:cubicBezTo>
                  <a:cubicBezTo>
                    <a:pt x="13785" y="1901"/>
                    <a:pt x="13330" y="1633"/>
                    <a:pt x="12929" y="1419"/>
                  </a:cubicBezTo>
                  <a:lnTo>
                    <a:pt x="12875" y="1419"/>
                  </a:lnTo>
                  <a:cubicBezTo>
                    <a:pt x="12688" y="1285"/>
                    <a:pt x="12447" y="1178"/>
                    <a:pt x="12206" y="1071"/>
                  </a:cubicBezTo>
                  <a:cubicBezTo>
                    <a:pt x="12179" y="1071"/>
                    <a:pt x="12152" y="1044"/>
                    <a:pt x="12126" y="1044"/>
                  </a:cubicBezTo>
                  <a:cubicBezTo>
                    <a:pt x="11885" y="937"/>
                    <a:pt x="11671" y="830"/>
                    <a:pt x="11483" y="777"/>
                  </a:cubicBezTo>
                  <a:cubicBezTo>
                    <a:pt x="11323" y="696"/>
                    <a:pt x="11109" y="670"/>
                    <a:pt x="10948" y="616"/>
                  </a:cubicBezTo>
                  <a:lnTo>
                    <a:pt x="10654" y="509"/>
                  </a:lnTo>
                  <a:lnTo>
                    <a:pt x="10252" y="402"/>
                  </a:lnTo>
                  <a:cubicBezTo>
                    <a:pt x="9797" y="268"/>
                    <a:pt x="9315" y="215"/>
                    <a:pt x="8807" y="134"/>
                  </a:cubicBezTo>
                  <a:cubicBezTo>
                    <a:pt x="8512" y="81"/>
                    <a:pt x="8138" y="27"/>
                    <a:pt x="7709" y="27"/>
                  </a:cubicBezTo>
                  <a:lnTo>
                    <a:pt x="7388" y="27"/>
                  </a:lnTo>
                  <a:cubicBezTo>
                    <a:pt x="7254" y="0"/>
                    <a:pt x="7120" y="0"/>
                    <a:pt x="7040" y="0"/>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657;p43"/>
            <p:cNvSpPr/>
            <p:nvPr/>
          </p:nvSpPr>
          <p:spPr>
            <a:xfrm>
              <a:off x="7869675" y="4952575"/>
              <a:ext cx="47525" cy="31325"/>
            </a:xfrm>
            <a:custGeom>
              <a:avLst/>
              <a:gdLst/>
              <a:ahLst/>
              <a:cxnLst/>
              <a:rect l="l" t="t" r="r" b="b"/>
              <a:pathLst>
                <a:path w="1901" h="1253" extrusionOk="0">
                  <a:moveTo>
                    <a:pt x="964" y="0"/>
                  </a:moveTo>
                  <a:cubicBezTo>
                    <a:pt x="830" y="27"/>
                    <a:pt x="750" y="80"/>
                    <a:pt x="616" y="134"/>
                  </a:cubicBezTo>
                  <a:cubicBezTo>
                    <a:pt x="535" y="161"/>
                    <a:pt x="482" y="241"/>
                    <a:pt x="402" y="268"/>
                  </a:cubicBezTo>
                  <a:cubicBezTo>
                    <a:pt x="375" y="295"/>
                    <a:pt x="295" y="348"/>
                    <a:pt x="268" y="375"/>
                  </a:cubicBezTo>
                  <a:cubicBezTo>
                    <a:pt x="241" y="375"/>
                    <a:pt x="241" y="402"/>
                    <a:pt x="134" y="428"/>
                  </a:cubicBezTo>
                  <a:cubicBezTo>
                    <a:pt x="134" y="428"/>
                    <a:pt x="107" y="482"/>
                    <a:pt x="107" y="509"/>
                  </a:cubicBezTo>
                  <a:cubicBezTo>
                    <a:pt x="107" y="535"/>
                    <a:pt x="54" y="535"/>
                    <a:pt x="54" y="562"/>
                  </a:cubicBezTo>
                  <a:cubicBezTo>
                    <a:pt x="54" y="616"/>
                    <a:pt x="27" y="643"/>
                    <a:pt x="27" y="669"/>
                  </a:cubicBezTo>
                  <a:lnTo>
                    <a:pt x="27" y="696"/>
                  </a:lnTo>
                  <a:lnTo>
                    <a:pt x="27" y="776"/>
                  </a:lnTo>
                  <a:cubicBezTo>
                    <a:pt x="0" y="803"/>
                    <a:pt x="0" y="830"/>
                    <a:pt x="0" y="910"/>
                  </a:cubicBezTo>
                  <a:cubicBezTo>
                    <a:pt x="0" y="937"/>
                    <a:pt x="27" y="1017"/>
                    <a:pt x="54" y="1044"/>
                  </a:cubicBezTo>
                  <a:cubicBezTo>
                    <a:pt x="54" y="1071"/>
                    <a:pt x="107" y="1071"/>
                    <a:pt x="134" y="1071"/>
                  </a:cubicBezTo>
                  <a:cubicBezTo>
                    <a:pt x="161" y="1098"/>
                    <a:pt x="188" y="1098"/>
                    <a:pt x="241" y="1151"/>
                  </a:cubicBezTo>
                  <a:cubicBezTo>
                    <a:pt x="357" y="1209"/>
                    <a:pt x="500" y="1253"/>
                    <a:pt x="642" y="1253"/>
                  </a:cubicBezTo>
                  <a:cubicBezTo>
                    <a:pt x="696" y="1253"/>
                    <a:pt x="751" y="1246"/>
                    <a:pt x="803" y="1231"/>
                  </a:cubicBezTo>
                  <a:cubicBezTo>
                    <a:pt x="1231" y="1151"/>
                    <a:pt x="1606" y="803"/>
                    <a:pt x="1874" y="375"/>
                  </a:cubicBezTo>
                  <a:cubicBezTo>
                    <a:pt x="1901" y="295"/>
                    <a:pt x="1901" y="214"/>
                    <a:pt x="1847" y="134"/>
                  </a:cubicBezTo>
                  <a:cubicBezTo>
                    <a:pt x="1814" y="123"/>
                    <a:pt x="1780" y="116"/>
                    <a:pt x="1749" y="116"/>
                  </a:cubicBezTo>
                  <a:cubicBezTo>
                    <a:pt x="1705" y="116"/>
                    <a:pt x="1664" y="129"/>
                    <a:pt x="1633" y="161"/>
                  </a:cubicBezTo>
                  <a:cubicBezTo>
                    <a:pt x="1606" y="80"/>
                    <a:pt x="1472" y="0"/>
                    <a:pt x="1365" y="0"/>
                  </a:cubicBezTo>
                  <a:close/>
                </a:path>
              </a:pathLst>
            </a:custGeom>
            <a:solidFill>
              <a:srgbClr val="FF6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658;p43"/>
            <p:cNvSpPr/>
            <p:nvPr/>
          </p:nvSpPr>
          <p:spPr>
            <a:xfrm>
              <a:off x="7848250" y="4911750"/>
              <a:ext cx="81675" cy="76575"/>
            </a:xfrm>
            <a:custGeom>
              <a:avLst/>
              <a:gdLst/>
              <a:ahLst/>
              <a:cxnLst/>
              <a:rect l="l" t="t" r="r" b="b"/>
              <a:pathLst>
                <a:path w="3267" h="3063" extrusionOk="0">
                  <a:moveTo>
                    <a:pt x="1981" y="1720"/>
                  </a:moveTo>
                  <a:cubicBezTo>
                    <a:pt x="2042" y="1720"/>
                    <a:pt x="2102" y="1727"/>
                    <a:pt x="2169" y="1740"/>
                  </a:cubicBezTo>
                  <a:cubicBezTo>
                    <a:pt x="2276" y="1767"/>
                    <a:pt x="2329" y="1767"/>
                    <a:pt x="2436" y="1847"/>
                  </a:cubicBezTo>
                  <a:cubicBezTo>
                    <a:pt x="2490" y="1874"/>
                    <a:pt x="2570" y="1901"/>
                    <a:pt x="2597" y="1981"/>
                  </a:cubicBezTo>
                  <a:cubicBezTo>
                    <a:pt x="2570" y="2035"/>
                    <a:pt x="2543" y="2061"/>
                    <a:pt x="2490" y="2142"/>
                  </a:cubicBezTo>
                  <a:cubicBezTo>
                    <a:pt x="2436" y="2249"/>
                    <a:pt x="2356" y="2302"/>
                    <a:pt x="2276" y="2409"/>
                  </a:cubicBezTo>
                  <a:lnTo>
                    <a:pt x="2195" y="2463"/>
                  </a:lnTo>
                  <a:cubicBezTo>
                    <a:pt x="2088" y="2543"/>
                    <a:pt x="2008" y="2597"/>
                    <a:pt x="1901" y="2650"/>
                  </a:cubicBezTo>
                  <a:cubicBezTo>
                    <a:pt x="1794" y="2677"/>
                    <a:pt x="1660" y="2704"/>
                    <a:pt x="1553" y="2704"/>
                  </a:cubicBezTo>
                  <a:cubicBezTo>
                    <a:pt x="1473" y="2704"/>
                    <a:pt x="1366" y="2704"/>
                    <a:pt x="1232" y="2677"/>
                  </a:cubicBezTo>
                  <a:cubicBezTo>
                    <a:pt x="1125" y="2624"/>
                    <a:pt x="1018" y="2597"/>
                    <a:pt x="964" y="2543"/>
                  </a:cubicBezTo>
                  <a:lnTo>
                    <a:pt x="991" y="2543"/>
                  </a:lnTo>
                  <a:lnTo>
                    <a:pt x="964" y="2490"/>
                  </a:lnTo>
                  <a:lnTo>
                    <a:pt x="937" y="2490"/>
                  </a:lnTo>
                  <a:cubicBezTo>
                    <a:pt x="937" y="2490"/>
                    <a:pt x="964" y="2463"/>
                    <a:pt x="964" y="2409"/>
                  </a:cubicBezTo>
                  <a:cubicBezTo>
                    <a:pt x="991" y="2329"/>
                    <a:pt x="991" y="2276"/>
                    <a:pt x="1018" y="2222"/>
                  </a:cubicBezTo>
                  <a:cubicBezTo>
                    <a:pt x="1071" y="2168"/>
                    <a:pt x="1125" y="2115"/>
                    <a:pt x="1152" y="2061"/>
                  </a:cubicBezTo>
                  <a:lnTo>
                    <a:pt x="1205" y="2035"/>
                  </a:lnTo>
                  <a:cubicBezTo>
                    <a:pt x="1259" y="1954"/>
                    <a:pt x="1339" y="1928"/>
                    <a:pt x="1392" y="1874"/>
                  </a:cubicBezTo>
                  <a:cubicBezTo>
                    <a:pt x="1553" y="1794"/>
                    <a:pt x="1660" y="1767"/>
                    <a:pt x="1794" y="1740"/>
                  </a:cubicBezTo>
                  <a:cubicBezTo>
                    <a:pt x="1861" y="1727"/>
                    <a:pt x="1921" y="1720"/>
                    <a:pt x="1981" y="1720"/>
                  </a:cubicBezTo>
                  <a:close/>
                  <a:moveTo>
                    <a:pt x="81" y="0"/>
                  </a:moveTo>
                  <a:lnTo>
                    <a:pt x="81" y="27"/>
                  </a:lnTo>
                  <a:cubicBezTo>
                    <a:pt x="1" y="696"/>
                    <a:pt x="27" y="1312"/>
                    <a:pt x="161" y="1794"/>
                  </a:cubicBezTo>
                  <a:cubicBezTo>
                    <a:pt x="295" y="2249"/>
                    <a:pt x="536" y="2597"/>
                    <a:pt x="804" y="2811"/>
                  </a:cubicBezTo>
                  <a:cubicBezTo>
                    <a:pt x="857" y="2838"/>
                    <a:pt x="937" y="2918"/>
                    <a:pt x="991" y="2945"/>
                  </a:cubicBezTo>
                  <a:cubicBezTo>
                    <a:pt x="1071" y="2971"/>
                    <a:pt x="1125" y="2998"/>
                    <a:pt x="1205" y="2998"/>
                  </a:cubicBezTo>
                  <a:cubicBezTo>
                    <a:pt x="1303" y="3037"/>
                    <a:pt x="1401" y="3062"/>
                    <a:pt x="1499" y="3062"/>
                  </a:cubicBezTo>
                  <a:cubicBezTo>
                    <a:pt x="1535" y="3062"/>
                    <a:pt x="1571" y="3059"/>
                    <a:pt x="1607" y="3052"/>
                  </a:cubicBezTo>
                  <a:cubicBezTo>
                    <a:pt x="1874" y="2998"/>
                    <a:pt x="2169" y="2918"/>
                    <a:pt x="2410" y="2677"/>
                  </a:cubicBezTo>
                  <a:lnTo>
                    <a:pt x="2436" y="2650"/>
                  </a:lnTo>
                  <a:cubicBezTo>
                    <a:pt x="2677" y="2409"/>
                    <a:pt x="2865" y="2115"/>
                    <a:pt x="2998" y="1740"/>
                  </a:cubicBezTo>
                  <a:cubicBezTo>
                    <a:pt x="3079" y="1526"/>
                    <a:pt x="3132" y="1312"/>
                    <a:pt x="3159" y="1071"/>
                  </a:cubicBezTo>
                  <a:cubicBezTo>
                    <a:pt x="3239" y="857"/>
                    <a:pt x="3266" y="643"/>
                    <a:pt x="3239" y="322"/>
                  </a:cubicBezTo>
                  <a:cubicBezTo>
                    <a:pt x="2195" y="188"/>
                    <a:pt x="1125" y="134"/>
                    <a:pt x="81"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659;p43"/>
            <p:cNvSpPr/>
            <p:nvPr/>
          </p:nvSpPr>
          <p:spPr>
            <a:xfrm>
              <a:off x="8025575" y="4878950"/>
              <a:ext cx="38175" cy="60925"/>
            </a:xfrm>
            <a:custGeom>
              <a:avLst/>
              <a:gdLst/>
              <a:ahLst/>
              <a:cxnLst/>
              <a:rect l="l" t="t" r="r" b="b"/>
              <a:pathLst>
                <a:path w="1527" h="2437" extrusionOk="0">
                  <a:moveTo>
                    <a:pt x="723" y="1"/>
                  </a:moveTo>
                  <a:cubicBezTo>
                    <a:pt x="322" y="1"/>
                    <a:pt x="1" y="563"/>
                    <a:pt x="27" y="1232"/>
                  </a:cubicBezTo>
                  <a:cubicBezTo>
                    <a:pt x="54" y="1901"/>
                    <a:pt x="402" y="2437"/>
                    <a:pt x="804" y="2437"/>
                  </a:cubicBezTo>
                  <a:cubicBezTo>
                    <a:pt x="1205" y="2437"/>
                    <a:pt x="1526" y="1875"/>
                    <a:pt x="1499" y="1205"/>
                  </a:cubicBezTo>
                  <a:cubicBezTo>
                    <a:pt x="1473" y="536"/>
                    <a:pt x="1125" y="1"/>
                    <a:pt x="723"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660;p43"/>
            <p:cNvSpPr/>
            <p:nvPr/>
          </p:nvSpPr>
          <p:spPr>
            <a:xfrm>
              <a:off x="7748550" y="4872950"/>
              <a:ext cx="37500" cy="61575"/>
            </a:xfrm>
            <a:custGeom>
              <a:avLst/>
              <a:gdLst/>
              <a:ahLst/>
              <a:cxnLst/>
              <a:rect l="l" t="t" r="r" b="b"/>
              <a:pathLst>
                <a:path w="1500" h="2463" extrusionOk="0">
                  <a:moveTo>
                    <a:pt x="696" y="0"/>
                  </a:moveTo>
                  <a:cubicBezTo>
                    <a:pt x="295" y="0"/>
                    <a:pt x="1" y="589"/>
                    <a:pt x="1" y="1258"/>
                  </a:cubicBezTo>
                  <a:cubicBezTo>
                    <a:pt x="27" y="1927"/>
                    <a:pt x="375" y="2463"/>
                    <a:pt x="777" y="2463"/>
                  </a:cubicBezTo>
                  <a:cubicBezTo>
                    <a:pt x="1178" y="2463"/>
                    <a:pt x="1499" y="1874"/>
                    <a:pt x="1473" y="1205"/>
                  </a:cubicBezTo>
                  <a:cubicBezTo>
                    <a:pt x="1446" y="535"/>
                    <a:pt x="1098" y="0"/>
                    <a:pt x="696"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6661;p43"/>
            <p:cNvSpPr/>
            <p:nvPr/>
          </p:nvSpPr>
          <p:spPr>
            <a:xfrm>
              <a:off x="8019550" y="4802175"/>
              <a:ext cx="74300" cy="43050"/>
            </a:xfrm>
            <a:custGeom>
              <a:avLst/>
              <a:gdLst/>
              <a:ahLst/>
              <a:cxnLst/>
              <a:rect l="l" t="t" r="r" b="b"/>
              <a:pathLst>
                <a:path w="2972" h="1722" extrusionOk="0">
                  <a:moveTo>
                    <a:pt x="856" y="1"/>
                  </a:moveTo>
                  <a:cubicBezTo>
                    <a:pt x="490" y="1"/>
                    <a:pt x="212" y="113"/>
                    <a:pt x="135" y="315"/>
                  </a:cubicBezTo>
                  <a:cubicBezTo>
                    <a:pt x="1" y="690"/>
                    <a:pt x="509" y="1225"/>
                    <a:pt x="1232" y="1520"/>
                  </a:cubicBezTo>
                  <a:cubicBezTo>
                    <a:pt x="1555" y="1658"/>
                    <a:pt x="1873" y="1722"/>
                    <a:pt x="2141" y="1722"/>
                  </a:cubicBezTo>
                  <a:cubicBezTo>
                    <a:pt x="2495" y="1722"/>
                    <a:pt x="2762" y="1610"/>
                    <a:pt x="2838" y="1412"/>
                  </a:cubicBezTo>
                  <a:cubicBezTo>
                    <a:pt x="2972" y="1038"/>
                    <a:pt x="2463" y="502"/>
                    <a:pt x="1740" y="181"/>
                  </a:cubicBezTo>
                  <a:cubicBezTo>
                    <a:pt x="1427" y="58"/>
                    <a:pt x="1119" y="1"/>
                    <a:pt x="856"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662;p43"/>
            <p:cNvSpPr/>
            <p:nvPr/>
          </p:nvSpPr>
          <p:spPr>
            <a:xfrm>
              <a:off x="7732500" y="4800150"/>
              <a:ext cx="75625" cy="40150"/>
            </a:xfrm>
            <a:custGeom>
              <a:avLst/>
              <a:gdLst/>
              <a:ahLst/>
              <a:cxnLst/>
              <a:rect l="l" t="t" r="r" b="b"/>
              <a:pathLst>
                <a:path w="3025" h="1606" extrusionOk="0">
                  <a:moveTo>
                    <a:pt x="2033" y="0"/>
                  </a:moveTo>
                  <a:cubicBezTo>
                    <a:pt x="1814" y="0"/>
                    <a:pt x="1568" y="33"/>
                    <a:pt x="1312" y="102"/>
                  </a:cubicBezTo>
                  <a:cubicBezTo>
                    <a:pt x="536" y="343"/>
                    <a:pt x="0" y="851"/>
                    <a:pt x="107" y="1226"/>
                  </a:cubicBezTo>
                  <a:cubicBezTo>
                    <a:pt x="181" y="1467"/>
                    <a:pt x="551" y="1605"/>
                    <a:pt x="1029" y="1605"/>
                  </a:cubicBezTo>
                  <a:cubicBezTo>
                    <a:pt x="1241" y="1605"/>
                    <a:pt x="1475" y="1578"/>
                    <a:pt x="1713" y="1520"/>
                  </a:cubicBezTo>
                  <a:cubicBezTo>
                    <a:pt x="2489" y="1279"/>
                    <a:pt x="3025" y="771"/>
                    <a:pt x="2918" y="423"/>
                  </a:cubicBezTo>
                  <a:cubicBezTo>
                    <a:pt x="2845" y="150"/>
                    <a:pt x="2499" y="0"/>
                    <a:pt x="2033"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663;p43"/>
            <p:cNvSpPr/>
            <p:nvPr/>
          </p:nvSpPr>
          <p:spPr>
            <a:xfrm>
              <a:off x="8049675" y="4940650"/>
              <a:ext cx="56225" cy="55000"/>
            </a:xfrm>
            <a:custGeom>
              <a:avLst/>
              <a:gdLst/>
              <a:ahLst/>
              <a:cxnLst/>
              <a:rect l="l" t="t" r="r" b="b"/>
              <a:pathLst>
                <a:path w="2249" h="2200" extrusionOk="0">
                  <a:moveTo>
                    <a:pt x="1031" y="1"/>
                  </a:moveTo>
                  <a:cubicBezTo>
                    <a:pt x="888" y="1"/>
                    <a:pt x="758" y="45"/>
                    <a:pt x="643" y="102"/>
                  </a:cubicBezTo>
                  <a:cubicBezTo>
                    <a:pt x="535" y="183"/>
                    <a:pt x="455" y="210"/>
                    <a:pt x="402" y="290"/>
                  </a:cubicBezTo>
                  <a:cubicBezTo>
                    <a:pt x="161" y="424"/>
                    <a:pt x="27" y="745"/>
                    <a:pt x="27" y="1012"/>
                  </a:cubicBezTo>
                  <a:cubicBezTo>
                    <a:pt x="0" y="1307"/>
                    <a:pt x="80" y="1575"/>
                    <a:pt x="295" y="1815"/>
                  </a:cubicBezTo>
                  <a:cubicBezTo>
                    <a:pt x="455" y="2056"/>
                    <a:pt x="723" y="2163"/>
                    <a:pt x="1017" y="2190"/>
                  </a:cubicBezTo>
                  <a:cubicBezTo>
                    <a:pt x="1068" y="2196"/>
                    <a:pt x="1118" y="2200"/>
                    <a:pt x="1168" y="2200"/>
                  </a:cubicBezTo>
                  <a:cubicBezTo>
                    <a:pt x="1329" y="2200"/>
                    <a:pt x="1483" y="2165"/>
                    <a:pt x="1606" y="2083"/>
                  </a:cubicBezTo>
                  <a:cubicBezTo>
                    <a:pt x="1660" y="2030"/>
                    <a:pt x="1767" y="1976"/>
                    <a:pt x="1847" y="1923"/>
                  </a:cubicBezTo>
                  <a:cubicBezTo>
                    <a:pt x="2061" y="1789"/>
                    <a:pt x="2195" y="1441"/>
                    <a:pt x="2195" y="1173"/>
                  </a:cubicBezTo>
                  <a:cubicBezTo>
                    <a:pt x="2248" y="879"/>
                    <a:pt x="2141" y="611"/>
                    <a:pt x="1927" y="370"/>
                  </a:cubicBezTo>
                  <a:cubicBezTo>
                    <a:pt x="1767" y="156"/>
                    <a:pt x="1499" y="49"/>
                    <a:pt x="1205" y="22"/>
                  </a:cubicBezTo>
                  <a:cubicBezTo>
                    <a:pt x="1145" y="7"/>
                    <a:pt x="1087" y="1"/>
                    <a:pt x="1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664;p43"/>
            <p:cNvSpPr/>
            <p:nvPr/>
          </p:nvSpPr>
          <p:spPr>
            <a:xfrm>
              <a:off x="7701700" y="4923925"/>
              <a:ext cx="56250" cy="55000"/>
            </a:xfrm>
            <a:custGeom>
              <a:avLst/>
              <a:gdLst/>
              <a:ahLst/>
              <a:cxnLst/>
              <a:rect l="l" t="t" r="r" b="b"/>
              <a:pathLst>
                <a:path w="2250" h="2200" extrusionOk="0">
                  <a:moveTo>
                    <a:pt x="1032" y="0"/>
                  </a:moveTo>
                  <a:cubicBezTo>
                    <a:pt x="889" y="0"/>
                    <a:pt x="759" y="44"/>
                    <a:pt x="643" y="102"/>
                  </a:cubicBezTo>
                  <a:cubicBezTo>
                    <a:pt x="536" y="183"/>
                    <a:pt x="456" y="209"/>
                    <a:pt x="402" y="290"/>
                  </a:cubicBezTo>
                  <a:cubicBezTo>
                    <a:pt x="162" y="424"/>
                    <a:pt x="28" y="745"/>
                    <a:pt x="28" y="1012"/>
                  </a:cubicBezTo>
                  <a:cubicBezTo>
                    <a:pt x="1" y="1307"/>
                    <a:pt x="81" y="1574"/>
                    <a:pt x="295" y="1815"/>
                  </a:cubicBezTo>
                  <a:cubicBezTo>
                    <a:pt x="456" y="2056"/>
                    <a:pt x="724" y="2163"/>
                    <a:pt x="1045" y="2190"/>
                  </a:cubicBezTo>
                  <a:cubicBezTo>
                    <a:pt x="1089" y="2196"/>
                    <a:pt x="1135" y="2200"/>
                    <a:pt x="1181" y="2200"/>
                  </a:cubicBezTo>
                  <a:cubicBezTo>
                    <a:pt x="1330" y="2200"/>
                    <a:pt x="1484" y="2165"/>
                    <a:pt x="1607" y="2083"/>
                  </a:cubicBezTo>
                  <a:cubicBezTo>
                    <a:pt x="1660" y="2029"/>
                    <a:pt x="1768" y="1976"/>
                    <a:pt x="1848" y="1922"/>
                  </a:cubicBezTo>
                  <a:cubicBezTo>
                    <a:pt x="2062" y="1789"/>
                    <a:pt x="2196" y="1441"/>
                    <a:pt x="2196" y="1173"/>
                  </a:cubicBezTo>
                  <a:cubicBezTo>
                    <a:pt x="2249" y="879"/>
                    <a:pt x="2142" y="611"/>
                    <a:pt x="1928" y="370"/>
                  </a:cubicBezTo>
                  <a:cubicBezTo>
                    <a:pt x="1768" y="156"/>
                    <a:pt x="1500" y="49"/>
                    <a:pt x="1205" y="22"/>
                  </a:cubicBezTo>
                  <a:cubicBezTo>
                    <a:pt x="1146" y="7"/>
                    <a:pt x="1088" y="0"/>
                    <a:pt x="1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Rounded Rectangle 126"/>
          <p:cNvSpPr/>
          <p:nvPr/>
        </p:nvSpPr>
        <p:spPr>
          <a:xfrm>
            <a:off x="1315607" y="866354"/>
            <a:ext cx="2049894" cy="36294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3608127" y="837605"/>
            <a:ext cx="2043373" cy="36588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5865337" y="827945"/>
            <a:ext cx="2019320" cy="36678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1588284" y="865415"/>
            <a:ext cx="1943004" cy="461665"/>
          </a:xfrm>
          <a:prstGeom prst="rect">
            <a:avLst/>
          </a:prstGeom>
          <a:noFill/>
        </p:spPr>
        <p:txBody>
          <a:bodyPr wrap="square" rtlCol="0">
            <a:spAutoFit/>
          </a:bodyPr>
          <a:lstStyle/>
          <a:p>
            <a:r>
              <a:rPr lang="en-US" sz="2400" b="1" smtClean="0">
                <a:latin typeface="Arial" pitchFamily="34" charset="0"/>
                <a:cs typeface="Arial" pitchFamily="34" charset="0"/>
              </a:rPr>
              <a:t>5428   2</a:t>
            </a:r>
            <a:endParaRPr lang="en-US" sz="2400" b="1">
              <a:latin typeface="Arial" pitchFamily="34" charset="0"/>
              <a:cs typeface="Arial" pitchFamily="34" charset="0"/>
            </a:endParaRPr>
          </a:p>
        </p:txBody>
      </p:sp>
      <p:cxnSp>
        <p:nvCxnSpPr>
          <p:cNvPr id="131" name="Straight Connector 130"/>
          <p:cNvCxnSpPr/>
          <p:nvPr/>
        </p:nvCxnSpPr>
        <p:spPr>
          <a:xfrm>
            <a:off x="2481846" y="979492"/>
            <a:ext cx="0" cy="8259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2481846" y="1338037"/>
            <a:ext cx="6301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1552889" y="1240249"/>
            <a:ext cx="356188" cy="461665"/>
          </a:xfrm>
          <a:prstGeom prst="rect">
            <a:avLst/>
          </a:prstGeom>
          <a:noFill/>
        </p:spPr>
        <p:txBody>
          <a:bodyPr wrap="none" rtlCol="0">
            <a:spAutoFit/>
          </a:bodyPr>
          <a:lstStyle/>
          <a:p>
            <a:r>
              <a:rPr lang="en-US" sz="2400" b="1" smtClean="0">
                <a:latin typeface="Arial" pitchFamily="34" charset="0"/>
                <a:cs typeface="Arial" pitchFamily="34" charset="0"/>
              </a:rPr>
              <a:t>4</a:t>
            </a:r>
            <a:endParaRPr lang="en-US" sz="1050" b="1">
              <a:latin typeface="Arial" pitchFamily="34" charset="0"/>
              <a:cs typeface="Arial" pitchFamily="34" charset="0"/>
            </a:endParaRPr>
          </a:p>
        </p:txBody>
      </p:sp>
      <p:cxnSp>
        <p:nvCxnSpPr>
          <p:cNvPr id="134" name="Straight Connector 133"/>
          <p:cNvCxnSpPr/>
          <p:nvPr/>
        </p:nvCxnSpPr>
        <p:spPr>
          <a:xfrm>
            <a:off x="1638641" y="1689317"/>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1604920" y="1686686"/>
            <a:ext cx="527709" cy="461665"/>
          </a:xfrm>
          <a:prstGeom prst="rect">
            <a:avLst/>
          </a:prstGeom>
          <a:noFill/>
        </p:spPr>
        <p:txBody>
          <a:bodyPr wrap="none" rtlCol="0">
            <a:spAutoFit/>
          </a:bodyPr>
          <a:lstStyle/>
          <a:p>
            <a:r>
              <a:rPr lang="en-US" sz="2400" b="1" smtClean="0">
                <a:latin typeface="Arial" pitchFamily="34" charset="0"/>
                <a:cs typeface="Arial" pitchFamily="34" charset="0"/>
              </a:rPr>
              <a:t>14</a:t>
            </a:r>
            <a:endParaRPr lang="en-US" sz="1050" b="1">
              <a:latin typeface="Arial" pitchFamily="34" charset="0"/>
              <a:cs typeface="Arial" pitchFamily="34" charset="0"/>
            </a:endParaRPr>
          </a:p>
        </p:txBody>
      </p:sp>
      <p:sp>
        <p:nvSpPr>
          <p:cNvPr id="136" name="TextBox 135"/>
          <p:cNvSpPr txBox="1"/>
          <p:nvPr/>
        </p:nvSpPr>
        <p:spPr>
          <a:xfrm>
            <a:off x="1616649" y="1986591"/>
            <a:ext cx="527709" cy="461665"/>
          </a:xfrm>
          <a:prstGeom prst="rect">
            <a:avLst/>
          </a:prstGeom>
          <a:noFill/>
        </p:spPr>
        <p:txBody>
          <a:bodyPr wrap="none" rtlCol="0">
            <a:spAutoFit/>
          </a:bodyPr>
          <a:lstStyle/>
          <a:p>
            <a:r>
              <a:rPr lang="en-US" sz="2400" b="1" smtClean="0">
                <a:latin typeface="Arial" pitchFamily="34" charset="0"/>
                <a:cs typeface="Arial" pitchFamily="34" charset="0"/>
              </a:rPr>
              <a:t>14</a:t>
            </a:r>
            <a:endParaRPr lang="en-US" sz="1050" b="1">
              <a:latin typeface="Arial" pitchFamily="34" charset="0"/>
              <a:cs typeface="Arial" pitchFamily="34" charset="0"/>
            </a:endParaRPr>
          </a:p>
        </p:txBody>
      </p:sp>
      <p:sp>
        <p:nvSpPr>
          <p:cNvPr id="137" name="TextBox 136"/>
          <p:cNvSpPr txBox="1"/>
          <p:nvPr/>
        </p:nvSpPr>
        <p:spPr>
          <a:xfrm>
            <a:off x="1797555" y="2448256"/>
            <a:ext cx="527709" cy="461665"/>
          </a:xfrm>
          <a:prstGeom prst="rect">
            <a:avLst/>
          </a:prstGeom>
          <a:noFill/>
        </p:spPr>
        <p:txBody>
          <a:bodyPr wrap="none" rtlCol="0">
            <a:spAutoFit/>
          </a:bodyPr>
          <a:lstStyle/>
          <a:p>
            <a:r>
              <a:rPr lang="en-US" sz="2400" b="1" smtClean="0">
                <a:latin typeface="Arial" pitchFamily="34" charset="0"/>
                <a:cs typeface="Arial" pitchFamily="34" charset="0"/>
              </a:rPr>
              <a:t>02</a:t>
            </a:r>
            <a:endParaRPr lang="en-US" sz="1050" b="1">
              <a:latin typeface="Arial" pitchFamily="34" charset="0"/>
              <a:cs typeface="Arial" pitchFamily="34" charset="0"/>
            </a:endParaRPr>
          </a:p>
        </p:txBody>
      </p:sp>
      <p:sp>
        <p:nvSpPr>
          <p:cNvPr id="138" name="TextBox 137"/>
          <p:cNvSpPr txBox="1"/>
          <p:nvPr/>
        </p:nvSpPr>
        <p:spPr>
          <a:xfrm>
            <a:off x="1823318" y="2815795"/>
            <a:ext cx="527709" cy="461665"/>
          </a:xfrm>
          <a:prstGeom prst="rect">
            <a:avLst/>
          </a:prstGeom>
          <a:noFill/>
        </p:spPr>
        <p:txBody>
          <a:bodyPr wrap="none" rtlCol="0">
            <a:spAutoFit/>
          </a:bodyPr>
          <a:lstStyle/>
          <a:p>
            <a:r>
              <a:rPr lang="en-US" sz="2400" b="1" smtClean="0">
                <a:latin typeface="Arial" pitchFamily="34" charset="0"/>
                <a:cs typeface="Arial" pitchFamily="34" charset="0"/>
              </a:rPr>
              <a:t>02</a:t>
            </a:r>
            <a:endParaRPr lang="en-US" sz="1050" b="1">
              <a:latin typeface="Arial" pitchFamily="34" charset="0"/>
              <a:cs typeface="Arial" pitchFamily="34" charset="0"/>
            </a:endParaRPr>
          </a:p>
        </p:txBody>
      </p:sp>
      <p:sp>
        <p:nvSpPr>
          <p:cNvPr id="139" name="TextBox 138"/>
          <p:cNvSpPr txBox="1"/>
          <p:nvPr/>
        </p:nvSpPr>
        <p:spPr>
          <a:xfrm>
            <a:off x="1974558" y="3277460"/>
            <a:ext cx="527709" cy="461665"/>
          </a:xfrm>
          <a:prstGeom prst="rect">
            <a:avLst/>
          </a:prstGeom>
          <a:noFill/>
        </p:spPr>
        <p:txBody>
          <a:bodyPr wrap="none" rtlCol="0">
            <a:spAutoFit/>
          </a:bodyPr>
          <a:lstStyle/>
          <a:p>
            <a:r>
              <a:rPr lang="en-US" sz="2400" b="1" smtClean="0">
                <a:latin typeface="Arial" pitchFamily="34" charset="0"/>
                <a:cs typeface="Arial" pitchFamily="34" charset="0"/>
              </a:rPr>
              <a:t>08</a:t>
            </a:r>
            <a:endParaRPr lang="en-US" sz="1050" b="1">
              <a:latin typeface="Arial" pitchFamily="34" charset="0"/>
              <a:cs typeface="Arial" pitchFamily="34" charset="0"/>
            </a:endParaRPr>
          </a:p>
        </p:txBody>
      </p:sp>
      <p:cxnSp>
        <p:nvCxnSpPr>
          <p:cNvPr id="140" name="Straight Connector 139"/>
          <p:cNvCxnSpPr/>
          <p:nvPr/>
        </p:nvCxnSpPr>
        <p:spPr>
          <a:xfrm>
            <a:off x="1672360" y="2445412"/>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983989" y="3277460"/>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2444258" y="1366959"/>
            <a:ext cx="870751" cy="461665"/>
          </a:xfrm>
          <a:prstGeom prst="rect">
            <a:avLst/>
          </a:prstGeom>
          <a:noFill/>
        </p:spPr>
        <p:txBody>
          <a:bodyPr wrap="none" rtlCol="0">
            <a:spAutoFit/>
          </a:bodyPr>
          <a:lstStyle/>
          <a:p>
            <a:r>
              <a:rPr lang="en-US" sz="2400" b="1" smtClean="0">
                <a:solidFill>
                  <a:schemeClr val="accent4">
                    <a:lumMod val="75000"/>
                  </a:schemeClr>
                </a:solidFill>
              </a:rPr>
              <a:t>2714</a:t>
            </a:r>
            <a:endParaRPr lang="en-US" b="1">
              <a:solidFill>
                <a:schemeClr val="accent4">
                  <a:lumMod val="75000"/>
                </a:schemeClr>
              </a:solidFill>
            </a:endParaRPr>
          </a:p>
        </p:txBody>
      </p:sp>
      <p:sp>
        <p:nvSpPr>
          <p:cNvPr id="143" name="TextBox 142"/>
          <p:cNvSpPr txBox="1"/>
          <p:nvPr/>
        </p:nvSpPr>
        <p:spPr>
          <a:xfrm>
            <a:off x="3708496" y="965267"/>
            <a:ext cx="1943004" cy="461665"/>
          </a:xfrm>
          <a:prstGeom prst="rect">
            <a:avLst/>
          </a:prstGeom>
          <a:noFill/>
        </p:spPr>
        <p:txBody>
          <a:bodyPr wrap="square" rtlCol="0">
            <a:spAutoFit/>
          </a:bodyPr>
          <a:lstStyle/>
          <a:p>
            <a:r>
              <a:rPr lang="en-US" sz="2400" b="1" smtClean="0">
                <a:latin typeface="Arial" pitchFamily="34" charset="0"/>
                <a:cs typeface="Arial" pitchFamily="34" charset="0"/>
              </a:rPr>
              <a:t>6729    3</a:t>
            </a:r>
            <a:endParaRPr lang="en-US" sz="2400" b="1">
              <a:latin typeface="Arial" pitchFamily="34" charset="0"/>
              <a:cs typeface="Arial" pitchFamily="34" charset="0"/>
            </a:endParaRPr>
          </a:p>
        </p:txBody>
      </p:sp>
      <p:cxnSp>
        <p:nvCxnSpPr>
          <p:cNvPr id="144" name="Straight Connector 143"/>
          <p:cNvCxnSpPr/>
          <p:nvPr/>
        </p:nvCxnSpPr>
        <p:spPr>
          <a:xfrm>
            <a:off x="4577250" y="1068387"/>
            <a:ext cx="0" cy="8259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4577250" y="1426932"/>
            <a:ext cx="6301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3727315" y="1354836"/>
            <a:ext cx="356188" cy="461665"/>
          </a:xfrm>
          <a:prstGeom prst="rect">
            <a:avLst/>
          </a:prstGeom>
          <a:noFill/>
        </p:spPr>
        <p:txBody>
          <a:bodyPr wrap="none" rtlCol="0">
            <a:spAutoFit/>
          </a:bodyPr>
          <a:lstStyle/>
          <a:p>
            <a:r>
              <a:rPr lang="en-US" sz="2400" b="1" smtClean="0">
                <a:latin typeface="Arial" pitchFamily="34" charset="0"/>
                <a:cs typeface="Arial" pitchFamily="34" charset="0"/>
              </a:rPr>
              <a:t>6</a:t>
            </a:r>
            <a:endParaRPr lang="en-US" sz="1050" b="1">
              <a:latin typeface="Arial" pitchFamily="34" charset="0"/>
              <a:cs typeface="Arial" pitchFamily="34" charset="0"/>
            </a:endParaRPr>
          </a:p>
        </p:txBody>
      </p:sp>
      <p:cxnSp>
        <p:nvCxnSpPr>
          <p:cNvPr id="147" name="Straight Connector 146"/>
          <p:cNvCxnSpPr/>
          <p:nvPr/>
        </p:nvCxnSpPr>
        <p:spPr>
          <a:xfrm flipV="1">
            <a:off x="3735746" y="1790809"/>
            <a:ext cx="446830" cy="132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3727315" y="1790809"/>
            <a:ext cx="527709" cy="461665"/>
          </a:xfrm>
          <a:prstGeom prst="rect">
            <a:avLst/>
          </a:prstGeom>
          <a:noFill/>
        </p:spPr>
        <p:txBody>
          <a:bodyPr wrap="none" rtlCol="0">
            <a:spAutoFit/>
          </a:bodyPr>
          <a:lstStyle/>
          <a:p>
            <a:r>
              <a:rPr lang="en-US" sz="2400" b="1" smtClean="0">
                <a:latin typeface="Arial" pitchFamily="34" charset="0"/>
                <a:cs typeface="Arial" pitchFamily="34" charset="0"/>
              </a:rPr>
              <a:t>07</a:t>
            </a:r>
            <a:endParaRPr lang="en-US" sz="1050" b="1">
              <a:latin typeface="Arial" pitchFamily="34" charset="0"/>
              <a:cs typeface="Arial" pitchFamily="34" charset="0"/>
            </a:endParaRPr>
          </a:p>
        </p:txBody>
      </p:sp>
      <p:sp>
        <p:nvSpPr>
          <p:cNvPr id="149" name="TextBox 148"/>
          <p:cNvSpPr txBox="1"/>
          <p:nvPr/>
        </p:nvSpPr>
        <p:spPr>
          <a:xfrm>
            <a:off x="3727315" y="2075486"/>
            <a:ext cx="527709" cy="461665"/>
          </a:xfrm>
          <a:prstGeom prst="rect">
            <a:avLst/>
          </a:prstGeom>
          <a:noFill/>
        </p:spPr>
        <p:txBody>
          <a:bodyPr wrap="none" rtlCol="0">
            <a:spAutoFit/>
          </a:bodyPr>
          <a:lstStyle/>
          <a:p>
            <a:r>
              <a:rPr lang="en-US" sz="2400" b="1" smtClean="0">
                <a:latin typeface="Arial" pitchFamily="34" charset="0"/>
                <a:cs typeface="Arial" pitchFamily="34" charset="0"/>
              </a:rPr>
              <a:t>06</a:t>
            </a:r>
            <a:endParaRPr lang="en-US" sz="1050" b="1">
              <a:latin typeface="Arial" pitchFamily="34" charset="0"/>
              <a:cs typeface="Arial" pitchFamily="34" charset="0"/>
            </a:endParaRPr>
          </a:p>
        </p:txBody>
      </p:sp>
      <p:sp>
        <p:nvSpPr>
          <p:cNvPr id="150" name="TextBox 149"/>
          <p:cNvSpPr txBox="1"/>
          <p:nvPr/>
        </p:nvSpPr>
        <p:spPr>
          <a:xfrm>
            <a:off x="3853132" y="2547193"/>
            <a:ext cx="527709" cy="461665"/>
          </a:xfrm>
          <a:prstGeom prst="rect">
            <a:avLst/>
          </a:prstGeom>
          <a:noFill/>
        </p:spPr>
        <p:txBody>
          <a:bodyPr wrap="none" rtlCol="0">
            <a:spAutoFit/>
          </a:bodyPr>
          <a:lstStyle/>
          <a:p>
            <a:r>
              <a:rPr lang="en-US" sz="2400" b="1" smtClean="0">
                <a:latin typeface="Arial" pitchFamily="34" charset="0"/>
                <a:cs typeface="Arial" pitchFamily="34" charset="0"/>
              </a:rPr>
              <a:t>12</a:t>
            </a:r>
            <a:endParaRPr lang="en-US" sz="1050" b="1">
              <a:latin typeface="Arial" pitchFamily="34" charset="0"/>
              <a:cs typeface="Arial" pitchFamily="34" charset="0"/>
            </a:endParaRPr>
          </a:p>
        </p:txBody>
      </p:sp>
      <p:sp>
        <p:nvSpPr>
          <p:cNvPr id="151" name="TextBox 150"/>
          <p:cNvSpPr txBox="1"/>
          <p:nvPr/>
        </p:nvSpPr>
        <p:spPr>
          <a:xfrm>
            <a:off x="3898441" y="2917109"/>
            <a:ext cx="527709" cy="461665"/>
          </a:xfrm>
          <a:prstGeom prst="rect">
            <a:avLst/>
          </a:prstGeom>
          <a:noFill/>
        </p:spPr>
        <p:txBody>
          <a:bodyPr wrap="none" rtlCol="0">
            <a:spAutoFit/>
          </a:bodyPr>
          <a:lstStyle/>
          <a:p>
            <a:r>
              <a:rPr lang="en-US" sz="2400" b="1" smtClean="0">
                <a:latin typeface="Arial" pitchFamily="34" charset="0"/>
                <a:cs typeface="Arial" pitchFamily="34" charset="0"/>
              </a:rPr>
              <a:t>12</a:t>
            </a:r>
            <a:endParaRPr lang="en-US" sz="1050" b="1">
              <a:latin typeface="Arial" pitchFamily="34" charset="0"/>
              <a:cs typeface="Arial" pitchFamily="34" charset="0"/>
            </a:endParaRPr>
          </a:p>
        </p:txBody>
      </p:sp>
      <p:sp>
        <p:nvSpPr>
          <p:cNvPr id="152" name="TextBox 151"/>
          <p:cNvSpPr txBox="1"/>
          <p:nvPr/>
        </p:nvSpPr>
        <p:spPr>
          <a:xfrm>
            <a:off x="4069962" y="3366355"/>
            <a:ext cx="527709" cy="461665"/>
          </a:xfrm>
          <a:prstGeom prst="rect">
            <a:avLst/>
          </a:prstGeom>
          <a:noFill/>
        </p:spPr>
        <p:txBody>
          <a:bodyPr wrap="none" rtlCol="0">
            <a:spAutoFit/>
          </a:bodyPr>
          <a:lstStyle/>
          <a:p>
            <a:r>
              <a:rPr lang="en-US" sz="2400" b="1" smtClean="0">
                <a:latin typeface="Arial" pitchFamily="34" charset="0"/>
                <a:cs typeface="Arial" pitchFamily="34" charset="0"/>
              </a:rPr>
              <a:t>09</a:t>
            </a:r>
            <a:endParaRPr lang="en-US" sz="1050" b="1">
              <a:latin typeface="Arial" pitchFamily="34" charset="0"/>
              <a:cs typeface="Arial" pitchFamily="34" charset="0"/>
            </a:endParaRPr>
          </a:p>
        </p:txBody>
      </p:sp>
      <p:cxnSp>
        <p:nvCxnSpPr>
          <p:cNvPr id="153" name="Straight Connector 152"/>
          <p:cNvCxnSpPr/>
          <p:nvPr/>
        </p:nvCxnSpPr>
        <p:spPr>
          <a:xfrm>
            <a:off x="3830854" y="2547193"/>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3965881" y="3366355"/>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4577250" y="1455854"/>
            <a:ext cx="870751" cy="461665"/>
          </a:xfrm>
          <a:prstGeom prst="rect">
            <a:avLst/>
          </a:prstGeom>
          <a:noFill/>
        </p:spPr>
        <p:txBody>
          <a:bodyPr wrap="none" rtlCol="0">
            <a:spAutoFit/>
          </a:bodyPr>
          <a:lstStyle/>
          <a:p>
            <a:r>
              <a:rPr lang="en-US" sz="2400" b="1" smtClean="0">
                <a:solidFill>
                  <a:schemeClr val="accent4">
                    <a:lumMod val="75000"/>
                  </a:schemeClr>
                </a:solidFill>
              </a:rPr>
              <a:t>2243</a:t>
            </a:r>
            <a:endParaRPr lang="en-US" b="1">
              <a:solidFill>
                <a:schemeClr val="accent4">
                  <a:lumMod val="75000"/>
                </a:schemeClr>
              </a:solidFill>
            </a:endParaRPr>
          </a:p>
        </p:txBody>
      </p:sp>
      <p:sp>
        <p:nvSpPr>
          <p:cNvPr id="156" name="TextBox 155"/>
          <p:cNvSpPr txBox="1"/>
          <p:nvPr/>
        </p:nvSpPr>
        <p:spPr>
          <a:xfrm>
            <a:off x="6052326" y="1019691"/>
            <a:ext cx="1943004" cy="461665"/>
          </a:xfrm>
          <a:prstGeom prst="rect">
            <a:avLst/>
          </a:prstGeom>
          <a:noFill/>
        </p:spPr>
        <p:txBody>
          <a:bodyPr wrap="square" rtlCol="0">
            <a:spAutoFit/>
          </a:bodyPr>
          <a:lstStyle/>
          <a:p>
            <a:r>
              <a:rPr lang="en-US" sz="2400" b="1" smtClean="0">
                <a:latin typeface="Arial" pitchFamily="34" charset="0"/>
                <a:cs typeface="Arial" pitchFamily="34" charset="0"/>
              </a:rPr>
              <a:t>4856  4</a:t>
            </a:r>
            <a:endParaRPr lang="en-US" sz="2400" b="1">
              <a:latin typeface="Arial" pitchFamily="34" charset="0"/>
              <a:cs typeface="Arial" pitchFamily="34" charset="0"/>
            </a:endParaRPr>
          </a:p>
        </p:txBody>
      </p:sp>
      <p:cxnSp>
        <p:nvCxnSpPr>
          <p:cNvPr id="157" name="Straight Connector 156"/>
          <p:cNvCxnSpPr/>
          <p:nvPr/>
        </p:nvCxnSpPr>
        <p:spPr>
          <a:xfrm>
            <a:off x="6904305" y="1106676"/>
            <a:ext cx="0" cy="8259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6904305" y="1465221"/>
            <a:ext cx="6301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6094831" y="1354835"/>
            <a:ext cx="356188" cy="461665"/>
          </a:xfrm>
          <a:prstGeom prst="rect">
            <a:avLst/>
          </a:prstGeom>
          <a:noFill/>
        </p:spPr>
        <p:txBody>
          <a:bodyPr wrap="none" rtlCol="0">
            <a:spAutoFit/>
          </a:bodyPr>
          <a:lstStyle/>
          <a:p>
            <a:r>
              <a:rPr lang="en-US" sz="2400" b="1" smtClean="0">
                <a:latin typeface="Arial" pitchFamily="34" charset="0"/>
                <a:cs typeface="Arial" pitchFamily="34" charset="0"/>
              </a:rPr>
              <a:t>4</a:t>
            </a:r>
            <a:endParaRPr lang="en-US" sz="1050" b="1">
              <a:latin typeface="Arial" pitchFamily="34" charset="0"/>
              <a:cs typeface="Arial" pitchFamily="34" charset="0"/>
            </a:endParaRPr>
          </a:p>
        </p:txBody>
      </p:sp>
      <p:cxnSp>
        <p:nvCxnSpPr>
          <p:cNvPr id="160" name="Straight Connector 159"/>
          <p:cNvCxnSpPr/>
          <p:nvPr/>
        </p:nvCxnSpPr>
        <p:spPr>
          <a:xfrm>
            <a:off x="6187163" y="1816501"/>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6153445" y="1829098"/>
            <a:ext cx="527709" cy="461665"/>
          </a:xfrm>
          <a:prstGeom prst="rect">
            <a:avLst/>
          </a:prstGeom>
          <a:noFill/>
        </p:spPr>
        <p:txBody>
          <a:bodyPr wrap="none" rtlCol="0">
            <a:spAutoFit/>
          </a:bodyPr>
          <a:lstStyle/>
          <a:p>
            <a:r>
              <a:rPr lang="en-US" sz="2400" b="1" smtClean="0">
                <a:latin typeface="Arial" pitchFamily="34" charset="0"/>
                <a:cs typeface="Arial" pitchFamily="34" charset="0"/>
              </a:rPr>
              <a:t>08</a:t>
            </a:r>
            <a:endParaRPr lang="en-US" sz="1050" b="1">
              <a:latin typeface="Arial" pitchFamily="34" charset="0"/>
              <a:cs typeface="Arial" pitchFamily="34" charset="0"/>
            </a:endParaRPr>
          </a:p>
        </p:txBody>
      </p:sp>
      <p:sp>
        <p:nvSpPr>
          <p:cNvPr id="162" name="TextBox 161"/>
          <p:cNvSpPr txBox="1"/>
          <p:nvPr/>
        </p:nvSpPr>
        <p:spPr>
          <a:xfrm>
            <a:off x="6153442" y="2113775"/>
            <a:ext cx="527709" cy="461665"/>
          </a:xfrm>
          <a:prstGeom prst="rect">
            <a:avLst/>
          </a:prstGeom>
          <a:noFill/>
        </p:spPr>
        <p:txBody>
          <a:bodyPr wrap="none" rtlCol="0">
            <a:spAutoFit/>
          </a:bodyPr>
          <a:lstStyle/>
          <a:p>
            <a:r>
              <a:rPr lang="en-US" sz="2400" b="1" smtClean="0">
                <a:latin typeface="Arial" pitchFamily="34" charset="0"/>
                <a:cs typeface="Arial" pitchFamily="34" charset="0"/>
              </a:rPr>
              <a:t>08</a:t>
            </a:r>
            <a:endParaRPr lang="en-US" sz="1050" b="1">
              <a:latin typeface="Arial" pitchFamily="34" charset="0"/>
              <a:cs typeface="Arial" pitchFamily="34" charset="0"/>
            </a:endParaRPr>
          </a:p>
        </p:txBody>
      </p:sp>
      <p:sp>
        <p:nvSpPr>
          <p:cNvPr id="163" name="TextBox 162"/>
          <p:cNvSpPr txBox="1"/>
          <p:nvPr/>
        </p:nvSpPr>
        <p:spPr>
          <a:xfrm>
            <a:off x="6259217" y="2585482"/>
            <a:ext cx="527709" cy="461665"/>
          </a:xfrm>
          <a:prstGeom prst="rect">
            <a:avLst/>
          </a:prstGeom>
          <a:noFill/>
        </p:spPr>
        <p:txBody>
          <a:bodyPr wrap="none" rtlCol="0">
            <a:spAutoFit/>
          </a:bodyPr>
          <a:lstStyle/>
          <a:p>
            <a:r>
              <a:rPr lang="en-US" sz="2400" b="1" smtClean="0">
                <a:latin typeface="Arial" pitchFamily="34" charset="0"/>
                <a:cs typeface="Arial" pitchFamily="34" charset="0"/>
              </a:rPr>
              <a:t>05</a:t>
            </a:r>
            <a:endParaRPr lang="en-US" sz="1050" b="1">
              <a:latin typeface="Arial" pitchFamily="34" charset="0"/>
              <a:cs typeface="Arial" pitchFamily="34" charset="0"/>
            </a:endParaRPr>
          </a:p>
        </p:txBody>
      </p:sp>
      <p:sp>
        <p:nvSpPr>
          <p:cNvPr id="164" name="TextBox 163"/>
          <p:cNvSpPr txBox="1"/>
          <p:nvPr/>
        </p:nvSpPr>
        <p:spPr>
          <a:xfrm>
            <a:off x="6245777" y="2942979"/>
            <a:ext cx="527709" cy="461665"/>
          </a:xfrm>
          <a:prstGeom prst="rect">
            <a:avLst/>
          </a:prstGeom>
          <a:noFill/>
        </p:spPr>
        <p:txBody>
          <a:bodyPr wrap="none" rtlCol="0">
            <a:spAutoFit/>
          </a:bodyPr>
          <a:lstStyle/>
          <a:p>
            <a:r>
              <a:rPr lang="en-US" sz="2400" b="1" smtClean="0">
                <a:latin typeface="Arial" pitchFamily="34" charset="0"/>
                <a:cs typeface="Arial" pitchFamily="34" charset="0"/>
              </a:rPr>
              <a:t>04</a:t>
            </a:r>
            <a:endParaRPr lang="en-US" sz="1050" b="1">
              <a:latin typeface="Arial" pitchFamily="34" charset="0"/>
              <a:cs typeface="Arial" pitchFamily="34" charset="0"/>
            </a:endParaRPr>
          </a:p>
        </p:txBody>
      </p:sp>
      <p:sp>
        <p:nvSpPr>
          <p:cNvPr id="165" name="TextBox 164"/>
          <p:cNvSpPr txBox="1"/>
          <p:nvPr/>
        </p:nvSpPr>
        <p:spPr>
          <a:xfrm>
            <a:off x="6383577" y="3328524"/>
            <a:ext cx="527709" cy="461665"/>
          </a:xfrm>
          <a:prstGeom prst="rect">
            <a:avLst/>
          </a:prstGeom>
          <a:noFill/>
        </p:spPr>
        <p:txBody>
          <a:bodyPr wrap="none" rtlCol="0">
            <a:spAutoFit/>
          </a:bodyPr>
          <a:lstStyle/>
          <a:p>
            <a:r>
              <a:rPr lang="en-US" sz="2400" b="1" smtClean="0">
                <a:latin typeface="Arial" pitchFamily="34" charset="0"/>
                <a:cs typeface="Arial" pitchFamily="34" charset="0"/>
              </a:rPr>
              <a:t>16</a:t>
            </a:r>
            <a:endParaRPr lang="en-US" sz="1050" b="1">
              <a:latin typeface="Arial" pitchFamily="34" charset="0"/>
              <a:cs typeface="Arial" pitchFamily="34" charset="0"/>
            </a:endParaRPr>
          </a:p>
        </p:txBody>
      </p:sp>
      <p:cxnSp>
        <p:nvCxnSpPr>
          <p:cNvPr id="166" name="Straight Connector 165"/>
          <p:cNvCxnSpPr/>
          <p:nvPr/>
        </p:nvCxnSpPr>
        <p:spPr>
          <a:xfrm>
            <a:off x="6220885" y="2575440"/>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6313217" y="3366355"/>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6904305" y="1494143"/>
            <a:ext cx="870751" cy="461665"/>
          </a:xfrm>
          <a:prstGeom prst="rect">
            <a:avLst/>
          </a:prstGeom>
          <a:noFill/>
        </p:spPr>
        <p:txBody>
          <a:bodyPr wrap="none" rtlCol="0">
            <a:spAutoFit/>
          </a:bodyPr>
          <a:lstStyle/>
          <a:p>
            <a:r>
              <a:rPr lang="en-US" sz="2400" b="1" smtClean="0">
                <a:solidFill>
                  <a:schemeClr val="accent4">
                    <a:lumMod val="75000"/>
                  </a:schemeClr>
                </a:solidFill>
              </a:rPr>
              <a:t>1214</a:t>
            </a:r>
            <a:endParaRPr lang="en-US" b="1">
              <a:solidFill>
                <a:schemeClr val="accent4">
                  <a:lumMod val="75000"/>
                </a:schemeClr>
              </a:solidFill>
            </a:endParaRPr>
          </a:p>
        </p:txBody>
      </p:sp>
      <p:sp>
        <p:nvSpPr>
          <p:cNvPr id="169" name="TextBox 168"/>
          <p:cNvSpPr txBox="1"/>
          <p:nvPr/>
        </p:nvSpPr>
        <p:spPr>
          <a:xfrm>
            <a:off x="1997189" y="3594392"/>
            <a:ext cx="527709" cy="461665"/>
          </a:xfrm>
          <a:prstGeom prst="rect">
            <a:avLst/>
          </a:prstGeom>
          <a:noFill/>
        </p:spPr>
        <p:txBody>
          <a:bodyPr wrap="none" rtlCol="0">
            <a:spAutoFit/>
          </a:bodyPr>
          <a:lstStyle/>
          <a:p>
            <a:r>
              <a:rPr lang="en-US" sz="2400" b="1" smtClean="0">
                <a:latin typeface="Arial" pitchFamily="34" charset="0"/>
                <a:cs typeface="Arial" pitchFamily="34" charset="0"/>
              </a:rPr>
              <a:t>08</a:t>
            </a:r>
            <a:endParaRPr lang="en-US" sz="1050" b="1">
              <a:latin typeface="Arial" pitchFamily="34" charset="0"/>
              <a:cs typeface="Arial" pitchFamily="34" charset="0"/>
            </a:endParaRPr>
          </a:p>
        </p:txBody>
      </p:sp>
      <p:cxnSp>
        <p:nvCxnSpPr>
          <p:cNvPr id="170" name="Straight Connector 169"/>
          <p:cNvCxnSpPr/>
          <p:nvPr/>
        </p:nvCxnSpPr>
        <p:spPr>
          <a:xfrm>
            <a:off x="2041998" y="4043176"/>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2176587" y="4034800"/>
            <a:ext cx="356188" cy="461665"/>
          </a:xfrm>
          <a:prstGeom prst="rect">
            <a:avLst/>
          </a:prstGeom>
          <a:noFill/>
        </p:spPr>
        <p:txBody>
          <a:bodyPr wrap="none" rtlCol="0">
            <a:spAutoFit/>
          </a:bodyPr>
          <a:lstStyle/>
          <a:p>
            <a:r>
              <a:rPr lang="en-US" sz="2400" b="1" smtClean="0">
                <a:latin typeface="Arial" pitchFamily="34" charset="0"/>
                <a:cs typeface="Arial" pitchFamily="34" charset="0"/>
              </a:rPr>
              <a:t>0</a:t>
            </a:r>
            <a:endParaRPr lang="en-US" sz="1050" b="1">
              <a:latin typeface="Arial" pitchFamily="34" charset="0"/>
              <a:cs typeface="Arial" pitchFamily="34" charset="0"/>
            </a:endParaRPr>
          </a:p>
        </p:txBody>
      </p:sp>
      <p:sp>
        <p:nvSpPr>
          <p:cNvPr id="172" name="TextBox 171"/>
          <p:cNvSpPr txBox="1"/>
          <p:nvPr/>
        </p:nvSpPr>
        <p:spPr>
          <a:xfrm>
            <a:off x="4083503" y="3707548"/>
            <a:ext cx="527709" cy="461665"/>
          </a:xfrm>
          <a:prstGeom prst="rect">
            <a:avLst/>
          </a:prstGeom>
          <a:noFill/>
        </p:spPr>
        <p:txBody>
          <a:bodyPr wrap="none" rtlCol="0">
            <a:spAutoFit/>
          </a:bodyPr>
          <a:lstStyle/>
          <a:p>
            <a:r>
              <a:rPr lang="en-US" sz="2400" b="1" smtClean="0">
                <a:latin typeface="Arial" pitchFamily="34" charset="0"/>
                <a:cs typeface="Arial" pitchFamily="34" charset="0"/>
              </a:rPr>
              <a:t>09</a:t>
            </a:r>
            <a:endParaRPr lang="en-US" sz="1050" b="1">
              <a:latin typeface="Arial" pitchFamily="34" charset="0"/>
              <a:cs typeface="Arial" pitchFamily="34" charset="0"/>
            </a:endParaRPr>
          </a:p>
        </p:txBody>
      </p:sp>
      <p:cxnSp>
        <p:nvCxnSpPr>
          <p:cNvPr id="173" name="Straight Connector 172"/>
          <p:cNvCxnSpPr/>
          <p:nvPr/>
        </p:nvCxnSpPr>
        <p:spPr>
          <a:xfrm>
            <a:off x="4034674" y="4135013"/>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4248033" y="4070531"/>
            <a:ext cx="356188" cy="461665"/>
          </a:xfrm>
          <a:prstGeom prst="rect">
            <a:avLst/>
          </a:prstGeom>
          <a:noFill/>
        </p:spPr>
        <p:txBody>
          <a:bodyPr wrap="none" rtlCol="0">
            <a:spAutoFit/>
          </a:bodyPr>
          <a:lstStyle/>
          <a:p>
            <a:r>
              <a:rPr lang="en-US" sz="2400" b="1" smtClean="0">
                <a:latin typeface="Arial" pitchFamily="34" charset="0"/>
                <a:cs typeface="Arial" pitchFamily="34" charset="0"/>
              </a:rPr>
              <a:t>0</a:t>
            </a:r>
            <a:endParaRPr lang="en-US" sz="1050" b="1">
              <a:latin typeface="Arial" pitchFamily="34" charset="0"/>
              <a:cs typeface="Arial" pitchFamily="34" charset="0"/>
            </a:endParaRPr>
          </a:p>
        </p:txBody>
      </p:sp>
      <p:sp>
        <p:nvSpPr>
          <p:cNvPr id="175" name="TextBox 174"/>
          <p:cNvSpPr txBox="1"/>
          <p:nvPr/>
        </p:nvSpPr>
        <p:spPr>
          <a:xfrm>
            <a:off x="6417296" y="3659220"/>
            <a:ext cx="527709" cy="461665"/>
          </a:xfrm>
          <a:prstGeom prst="rect">
            <a:avLst/>
          </a:prstGeom>
          <a:noFill/>
        </p:spPr>
        <p:txBody>
          <a:bodyPr wrap="none" rtlCol="0">
            <a:spAutoFit/>
          </a:bodyPr>
          <a:lstStyle/>
          <a:p>
            <a:r>
              <a:rPr lang="en-US" sz="2400" b="1" smtClean="0">
                <a:latin typeface="Arial" pitchFamily="34" charset="0"/>
                <a:cs typeface="Arial" pitchFamily="34" charset="0"/>
              </a:rPr>
              <a:t>16</a:t>
            </a:r>
            <a:endParaRPr lang="en-US" sz="1050" b="1">
              <a:latin typeface="Arial" pitchFamily="34" charset="0"/>
              <a:cs typeface="Arial" pitchFamily="34" charset="0"/>
            </a:endParaRPr>
          </a:p>
        </p:txBody>
      </p:sp>
      <p:cxnSp>
        <p:nvCxnSpPr>
          <p:cNvPr id="176" name="Straight Connector 175"/>
          <p:cNvCxnSpPr/>
          <p:nvPr/>
        </p:nvCxnSpPr>
        <p:spPr>
          <a:xfrm>
            <a:off x="6444036" y="4070531"/>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6588817" y="4015265"/>
            <a:ext cx="356188" cy="461665"/>
          </a:xfrm>
          <a:prstGeom prst="rect">
            <a:avLst/>
          </a:prstGeom>
          <a:noFill/>
        </p:spPr>
        <p:txBody>
          <a:bodyPr wrap="none" rtlCol="0">
            <a:spAutoFit/>
          </a:bodyPr>
          <a:lstStyle/>
          <a:p>
            <a:r>
              <a:rPr lang="en-US" sz="2400" b="1" smtClean="0">
                <a:latin typeface="Arial" pitchFamily="34" charset="0"/>
                <a:cs typeface="Arial" pitchFamily="34" charset="0"/>
              </a:rPr>
              <a:t>0</a:t>
            </a:r>
            <a:endParaRPr lang="en-US" sz="1050" b="1">
              <a:latin typeface="Arial" pitchFamily="34" charset="0"/>
              <a:cs typeface="Arial" pitchFamily="34" charset="0"/>
            </a:endParaRPr>
          </a:p>
        </p:txBody>
      </p:sp>
      <p:grpSp>
        <p:nvGrpSpPr>
          <p:cNvPr id="178" name="Google Shape;6578;p43"/>
          <p:cNvGrpSpPr/>
          <p:nvPr/>
        </p:nvGrpSpPr>
        <p:grpSpPr>
          <a:xfrm>
            <a:off x="5207416" y="3892476"/>
            <a:ext cx="824220" cy="1034836"/>
            <a:chOff x="7579250" y="4405875"/>
            <a:chExt cx="916750" cy="1110800"/>
          </a:xfrm>
        </p:grpSpPr>
        <p:sp>
          <p:nvSpPr>
            <p:cNvPr id="179" name="Google Shape;6579;p43"/>
            <p:cNvSpPr/>
            <p:nvPr/>
          </p:nvSpPr>
          <p:spPr>
            <a:xfrm>
              <a:off x="7579250" y="4405875"/>
              <a:ext cx="916750" cy="1110800"/>
            </a:xfrm>
            <a:custGeom>
              <a:avLst/>
              <a:gdLst/>
              <a:ahLst/>
              <a:cxnLst/>
              <a:rect l="l" t="t" r="r" b="b"/>
              <a:pathLst>
                <a:path w="36670" h="44432" extrusionOk="0">
                  <a:moveTo>
                    <a:pt x="19326" y="1"/>
                  </a:moveTo>
                  <a:cubicBezTo>
                    <a:pt x="16944" y="1"/>
                    <a:pt x="15043" y="1928"/>
                    <a:pt x="15043" y="4283"/>
                  </a:cubicBezTo>
                  <a:cubicBezTo>
                    <a:pt x="15043" y="4738"/>
                    <a:pt x="15097" y="5220"/>
                    <a:pt x="15257" y="5675"/>
                  </a:cubicBezTo>
                  <a:cubicBezTo>
                    <a:pt x="15231" y="5755"/>
                    <a:pt x="15231" y="5809"/>
                    <a:pt x="15204" y="5836"/>
                  </a:cubicBezTo>
                  <a:lnTo>
                    <a:pt x="14535" y="5836"/>
                  </a:lnTo>
                  <a:cubicBezTo>
                    <a:pt x="14160" y="5836"/>
                    <a:pt x="13839" y="5836"/>
                    <a:pt x="13464" y="5889"/>
                  </a:cubicBezTo>
                  <a:cubicBezTo>
                    <a:pt x="13464" y="5836"/>
                    <a:pt x="13437" y="5809"/>
                    <a:pt x="13437" y="5782"/>
                  </a:cubicBezTo>
                  <a:cubicBezTo>
                    <a:pt x="13518" y="5407"/>
                    <a:pt x="13598" y="5006"/>
                    <a:pt x="13598" y="4604"/>
                  </a:cubicBezTo>
                  <a:cubicBezTo>
                    <a:pt x="13598" y="2222"/>
                    <a:pt x="11644" y="322"/>
                    <a:pt x="9315" y="322"/>
                  </a:cubicBezTo>
                  <a:cubicBezTo>
                    <a:pt x="6960" y="322"/>
                    <a:pt x="5033" y="2276"/>
                    <a:pt x="5033" y="4604"/>
                  </a:cubicBezTo>
                  <a:cubicBezTo>
                    <a:pt x="5033" y="5969"/>
                    <a:pt x="5702" y="7227"/>
                    <a:pt x="6692" y="8030"/>
                  </a:cubicBezTo>
                  <a:cubicBezTo>
                    <a:pt x="5809" y="8566"/>
                    <a:pt x="4953" y="9235"/>
                    <a:pt x="4230" y="9931"/>
                  </a:cubicBezTo>
                  <a:cubicBezTo>
                    <a:pt x="3668" y="10520"/>
                    <a:pt x="3132" y="11162"/>
                    <a:pt x="2677" y="11831"/>
                  </a:cubicBezTo>
                  <a:cubicBezTo>
                    <a:pt x="2249" y="12527"/>
                    <a:pt x="1848" y="13303"/>
                    <a:pt x="1553" y="14186"/>
                  </a:cubicBezTo>
                  <a:cubicBezTo>
                    <a:pt x="1045" y="15578"/>
                    <a:pt x="777" y="17024"/>
                    <a:pt x="590" y="18282"/>
                  </a:cubicBezTo>
                  <a:lnTo>
                    <a:pt x="509" y="18603"/>
                  </a:lnTo>
                  <a:cubicBezTo>
                    <a:pt x="456" y="18924"/>
                    <a:pt x="402" y="19218"/>
                    <a:pt x="349" y="19566"/>
                  </a:cubicBezTo>
                  <a:cubicBezTo>
                    <a:pt x="269" y="19888"/>
                    <a:pt x="215" y="20235"/>
                    <a:pt x="188" y="20530"/>
                  </a:cubicBezTo>
                  <a:cubicBezTo>
                    <a:pt x="81" y="21279"/>
                    <a:pt x="1" y="21895"/>
                    <a:pt x="1" y="22537"/>
                  </a:cubicBezTo>
                  <a:cubicBezTo>
                    <a:pt x="1" y="23287"/>
                    <a:pt x="81" y="23983"/>
                    <a:pt x="242" y="24625"/>
                  </a:cubicBezTo>
                  <a:cubicBezTo>
                    <a:pt x="402" y="25348"/>
                    <a:pt x="670" y="26044"/>
                    <a:pt x="1018" y="26686"/>
                  </a:cubicBezTo>
                  <a:cubicBezTo>
                    <a:pt x="1393" y="27355"/>
                    <a:pt x="1848" y="27998"/>
                    <a:pt x="2410" y="28560"/>
                  </a:cubicBezTo>
                  <a:cubicBezTo>
                    <a:pt x="2945" y="29095"/>
                    <a:pt x="3587" y="29603"/>
                    <a:pt x="4364" y="30058"/>
                  </a:cubicBezTo>
                  <a:cubicBezTo>
                    <a:pt x="4819" y="30326"/>
                    <a:pt x="5327" y="30594"/>
                    <a:pt x="5863" y="30861"/>
                  </a:cubicBezTo>
                  <a:cubicBezTo>
                    <a:pt x="5809" y="30968"/>
                    <a:pt x="5729" y="31076"/>
                    <a:pt x="5622" y="31156"/>
                  </a:cubicBezTo>
                  <a:cubicBezTo>
                    <a:pt x="5274" y="31718"/>
                    <a:pt x="4926" y="32200"/>
                    <a:pt x="4685" y="32708"/>
                  </a:cubicBezTo>
                  <a:cubicBezTo>
                    <a:pt x="4551" y="33003"/>
                    <a:pt x="4417" y="33324"/>
                    <a:pt x="4364" y="33592"/>
                  </a:cubicBezTo>
                  <a:cubicBezTo>
                    <a:pt x="4257" y="33913"/>
                    <a:pt x="4123" y="34394"/>
                    <a:pt x="4096" y="34876"/>
                  </a:cubicBezTo>
                  <a:cubicBezTo>
                    <a:pt x="4069" y="35412"/>
                    <a:pt x="4123" y="35920"/>
                    <a:pt x="4257" y="36348"/>
                  </a:cubicBezTo>
                  <a:cubicBezTo>
                    <a:pt x="4283" y="36455"/>
                    <a:pt x="4337" y="36563"/>
                    <a:pt x="4364" y="36616"/>
                  </a:cubicBezTo>
                  <a:lnTo>
                    <a:pt x="4364" y="36670"/>
                  </a:lnTo>
                  <a:cubicBezTo>
                    <a:pt x="4390" y="36723"/>
                    <a:pt x="4417" y="36830"/>
                    <a:pt x="4471" y="36884"/>
                  </a:cubicBezTo>
                  <a:cubicBezTo>
                    <a:pt x="4685" y="37365"/>
                    <a:pt x="5006" y="37767"/>
                    <a:pt x="5408" y="38088"/>
                  </a:cubicBezTo>
                  <a:cubicBezTo>
                    <a:pt x="5836" y="38463"/>
                    <a:pt x="6344" y="38704"/>
                    <a:pt x="6906" y="38864"/>
                  </a:cubicBezTo>
                  <a:lnTo>
                    <a:pt x="6960" y="38864"/>
                  </a:lnTo>
                  <a:cubicBezTo>
                    <a:pt x="7308" y="38945"/>
                    <a:pt x="7602" y="38998"/>
                    <a:pt x="7950" y="38998"/>
                  </a:cubicBezTo>
                  <a:cubicBezTo>
                    <a:pt x="8138" y="38998"/>
                    <a:pt x="8352" y="38998"/>
                    <a:pt x="8539" y="38971"/>
                  </a:cubicBezTo>
                  <a:lnTo>
                    <a:pt x="8619" y="38971"/>
                  </a:lnTo>
                  <a:cubicBezTo>
                    <a:pt x="9101" y="38891"/>
                    <a:pt x="9583" y="38731"/>
                    <a:pt x="10038" y="38490"/>
                  </a:cubicBezTo>
                  <a:cubicBezTo>
                    <a:pt x="10225" y="38757"/>
                    <a:pt x="10413" y="39025"/>
                    <a:pt x="10573" y="39266"/>
                  </a:cubicBezTo>
                  <a:cubicBezTo>
                    <a:pt x="11216" y="40096"/>
                    <a:pt x="11912" y="40845"/>
                    <a:pt x="12688" y="41487"/>
                  </a:cubicBezTo>
                  <a:cubicBezTo>
                    <a:pt x="13036" y="41755"/>
                    <a:pt x="13357" y="41969"/>
                    <a:pt x="13705" y="42210"/>
                  </a:cubicBezTo>
                  <a:cubicBezTo>
                    <a:pt x="13732" y="42237"/>
                    <a:pt x="13785" y="42290"/>
                    <a:pt x="13839" y="42317"/>
                  </a:cubicBezTo>
                  <a:cubicBezTo>
                    <a:pt x="13865" y="42344"/>
                    <a:pt x="13892" y="42344"/>
                    <a:pt x="13919" y="42371"/>
                  </a:cubicBezTo>
                  <a:cubicBezTo>
                    <a:pt x="14374" y="42638"/>
                    <a:pt x="14829" y="42879"/>
                    <a:pt x="15338" y="43120"/>
                  </a:cubicBezTo>
                  <a:cubicBezTo>
                    <a:pt x="15605" y="43227"/>
                    <a:pt x="15873" y="43307"/>
                    <a:pt x="16167" y="43415"/>
                  </a:cubicBezTo>
                  <a:cubicBezTo>
                    <a:pt x="16676" y="43977"/>
                    <a:pt x="17372" y="44325"/>
                    <a:pt x="18175" y="44325"/>
                  </a:cubicBezTo>
                  <a:cubicBezTo>
                    <a:pt x="18683" y="44325"/>
                    <a:pt x="19192" y="44191"/>
                    <a:pt x="19593" y="43923"/>
                  </a:cubicBezTo>
                  <a:cubicBezTo>
                    <a:pt x="19915" y="43923"/>
                    <a:pt x="20289" y="43870"/>
                    <a:pt x="20610" y="43843"/>
                  </a:cubicBezTo>
                  <a:cubicBezTo>
                    <a:pt x="21735" y="44244"/>
                    <a:pt x="22832" y="44432"/>
                    <a:pt x="23929" y="44432"/>
                  </a:cubicBezTo>
                  <a:lnTo>
                    <a:pt x="24063" y="44432"/>
                  </a:lnTo>
                  <a:cubicBezTo>
                    <a:pt x="24491" y="44432"/>
                    <a:pt x="24946" y="44378"/>
                    <a:pt x="25348" y="44325"/>
                  </a:cubicBezTo>
                  <a:cubicBezTo>
                    <a:pt x="25776" y="44244"/>
                    <a:pt x="26178" y="44137"/>
                    <a:pt x="26606" y="43977"/>
                  </a:cubicBezTo>
                  <a:cubicBezTo>
                    <a:pt x="27114" y="43816"/>
                    <a:pt x="27516" y="43602"/>
                    <a:pt x="27944" y="43388"/>
                  </a:cubicBezTo>
                  <a:cubicBezTo>
                    <a:pt x="28372" y="43120"/>
                    <a:pt x="28747" y="42772"/>
                    <a:pt x="29015" y="42451"/>
                  </a:cubicBezTo>
                  <a:cubicBezTo>
                    <a:pt x="29095" y="42371"/>
                    <a:pt x="29122" y="42317"/>
                    <a:pt x="29175" y="42237"/>
                  </a:cubicBezTo>
                  <a:cubicBezTo>
                    <a:pt x="29443" y="41835"/>
                    <a:pt x="29657" y="41380"/>
                    <a:pt x="29764" y="40872"/>
                  </a:cubicBezTo>
                  <a:lnTo>
                    <a:pt x="29764" y="40791"/>
                  </a:lnTo>
                  <a:cubicBezTo>
                    <a:pt x="29791" y="40631"/>
                    <a:pt x="29791" y="40497"/>
                    <a:pt x="29791" y="40336"/>
                  </a:cubicBezTo>
                  <a:cubicBezTo>
                    <a:pt x="30246" y="40122"/>
                    <a:pt x="30701" y="39855"/>
                    <a:pt x="31129" y="39560"/>
                  </a:cubicBezTo>
                  <a:cubicBezTo>
                    <a:pt x="31531" y="39266"/>
                    <a:pt x="31906" y="38971"/>
                    <a:pt x="32200" y="38597"/>
                  </a:cubicBezTo>
                  <a:cubicBezTo>
                    <a:pt x="32361" y="38383"/>
                    <a:pt x="32521" y="38168"/>
                    <a:pt x="32655" y="37901"/>
                  </a:cubicBezTo>
                  <a:cubicBezTo>
                    <a:pt x="32789" y="37633"/>
                    <a:pt x="32896" y="37312"/>
                    <a:pt x="32976" y="37018"/>
                  </a:cubicBezTo>
                  <a:cubicBezTo>
                    <a:pt x="33030" y="36750"/>
                    <a:pt x="33056" y="36482"/>
                    <a:pt x="33030" y="36215"/>
                  </a:cubicBezTo>
                  <a:cubicBezTo>
                    <a:pt x="33030" y="36054"/>
                    <a:pt x="33030" y="35920"/>
                    <a:pt x="33003" y="35760"/>
                  </a:cubicBezTo>
                  <a:cubicBezTo>
                    <a:pt x="32896" y="35224"/>
                    <a:pt x="32708" y="34716"/>
                    <a:pt x="32361" y="34234"/>
                  </a:cubicBezTo>
                  <a:lnTo>
                    <a:pt x="32361" y="34207"/>
                  </a:lnTo>
                  <a:cubicBezTo>
                    <a:pt x="32762" y="33351"/>
                    <a:pt x="32923" y="32307"/>
                    <a:pt x="32762" y="31290"/>
                  </a:cubicBezTo>
                  <a:cubicBezTo>
                    <a:pt x="32735" y="31022"/>
                    <a:pt x="32655" y="30754"/>
                    <a:pt x="32601" y="30540"/>
                  </a:cubicBezTo>
                  <a:cubicBezTo>
                    <a:pt x="32521" y="30273"/>
                    <a:pt x="32387" y="30005"/>
                    <a:pt x="32253" y="29737"/>
                  </a:cubicBezTo>
                  <a:cubicBezTo>
                    <a:pt x="32200" y="29603"/>
                    <a:pt x="32120" y="29470"/>
                    <a:pt x="32039" y="29336"/>
                  </a:cubicBezTo>
                  <a:cubicBezTo>
                    <a:pt x="32494" y="28934"/>
                    <a:pt x="32976" y="28533"/>
                    <a:pt x="33404" y="28078"/>
                  </a:cubicBezTo>
                  <a:cubicBezTo>
                    <a:pt x="33859" y="27623"/>
                    <a:pt x="34261" y="27114"/>
                    <a:pt x="34636" y="26659"/>
                  </a:cubicBezTo>
                  <a:cubicBezTo>
                    <a:pt x="35064" y="26070"/>
                    <a:pt x="35412" y="25508"/>
                    <a:pt x="35679" y="24946"/>
                  </a:cubicBezTo>
                  <a:cubicBezTo>
                    <a:pt x="36375" y="23581"/>
                    <a:pt x="36670" y="22136"/>
                    <a:pt x="36590" y="20798"/>
                  </a:cubicBezTo>
                  <a:cubicBezTo>
                    <a:pt x="36509" y="20021"/>
                    <a:pt x="36322" y="19272"/>
                    <a:pt x="36001" y="18522"/>
                  </a:cubicBezTo>
                  <a:cubicBezTo>
                    <a:pt x="35840" y="18121"/>
                    <a:pt x="35653" y="17800"/>
                    <a:pt x="35439" y="17452"/>
                  </a:cubicBezTo>
                  <a:cubicBezTo>
                    <a:pt x="35278" y="17157"/>
                    <a:pt x="35037" y="16890"/>
                    <a:pt x="34796" y="16595"/>
                  </a:cubicBezTo>
                  <a:cubicBezTo>
                    <a:pt x="34769" y="16542"/>
                    <a:pt x="34743" y="16488"/>
                    <a:pt x="34662" y="16462"/>
                  </a:cubicBezTo>
                  <a:cubicBezTo>
                    <a:pt x="34100" y="15819"/>
                    <a:pt x="33431" y="15257"/>
                    <a:pt x="32655" y="14775"/>
                  </a:cubicBezTo>
                  <a:cubicBezTo>
                    <a:pt x="31959" y="14374"/>
                    <a:pt x="31183" y="14053"/>
                    <a:pt x="30353" y="13865"/>
                  </a:cubicBezTo>
                  <a:cubicBezTo>
                    <a:pt x="29791" y="13731"/>
                    <a:pt x="29175" y="13678"/>
                    <a:pt x="28560" y="13678"/>
                  </a:cubicBezTo>
                  <a:cubicBezTo>
                    <a:pt x="28319" y="13678"/>
                    <a:pt x="28051" y="13678"/>
                    <a:pt x="27810" y="13705"/>
                  </a:cubicBezTo>
                  <a:cubicBezTo>
                    <a:pt x="27516" y="12928"/>
                    <a:pt x="27141" y="12259"/>
                    <a:pt x="26767" y="11644"/>
                  </a:cubicBezTo>
                  <a:cubicBezTo>
                    <a:pt x="26338" y="10975"/>
                    <a:pt x="25830" y="10332"/>
                    <a:pt x="25241" y="9717"/>
                  </a:cubicBezTo>
                  <a:cubicBezTo>
                    <a:pt x="24946" y="9449"/>
                    <a:pt x="24625" y="9181"/>
                    <a:pt x="24304" y="8914"/>
                  </a:cubicBezTo>
                  <a:cubicBezTo>
                    <a:pt x="23688" y="8432"/>
                    <a:pt x="23046" y="8057"/>
                    <a:pt x="22538" y="7763"/>
                  </a:cubicBezTo>
                  <a:cubicBezTo>
                    <a:pt x="22484" y="7709"/>
                    <a:pt x="22430" y="7709"/>
                    <a:pt x="22404" y="7682"/>
                  </a:cubicBezTo>
                  <a:cubicBezTo>
                    <a:pt x="22297" y="7629"/>
                    <a:pt x="22216" y="7575"/>
                    <a:pt x="22136" y="7522"/>
                  </a:cubicBezTo>
                  <a:cubicBezTo>
                    <a:pt x="23019" y="6719"/>
                    <a:pt x="23608" y="5568"/>
                    <a:pt x="23608" y="4283"/>
                  </a:cubicBezTo>
                  <a:cubicBezTo>
                    <a:pt x="23608" y="1901"/>
                    <a:pt x="21654" y="1"/>
                    <a:pt x="1932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580;p43"/>
            <p:cNvSpPr/>
            <p:nvPr/>
          </p:nvSpPr>
          <p:spPr>
            <a:xfrm>
              <a:off x="8034275" y="4821425"/>
              <a:ext cx="387450" cy="465725"/>
            </a:xfrm>
            <a:custGeom>
              <a:avLst/>
              <a:gdLst/>
              <a:ahLst/>
              <a:cxnLst/>
              <a:rect l="l" t="t" r="r" b="b"/>
              <a:pathLst>
                <a:path w="15498" h="18629" extrusionOk="0">
                  <a:moveTo>
                    <a:pt x="10091" y="0"/>
                  </a:moveTo>
                  <a:cubicBezTo>
                    <a:pt x="9422" y="0"/>
                    <a:pt x="8753" y="107"/>
                    <a:pt x="8084" y="321"/>
                  </a:cubicBezTo>
                  <a:cubicBezTo>
                    <a:pt x="7843" y="402"/>
                    <a:pt x="7575" y="535"/>
                    <a:pt x="7281" y="669"/>
                  </a:cubicBezTo>
                  <a:cubicBezTo>
                    <a:pt x="7013" y="803"/>
                    <a:pt x="6772" y="910"/>
                    <a:pt x="6531" y="1071"/>
                  </a:cubicBezTo>
                  <a:cubicBezTo>
                    <a:pt x="6076" y="1365"/>
                    <a:pt x="5621" y="1713"/>
                    <a:pt x="5193" y="2115"/>
                  </a:cubicBezTo>
                  <a:cubicBezTo>
                    <a:pt x="4899" y="2409"/>
                    <a:pt x="4604" y="2784"/>
                    <a:pt x="4283" y="3212"/>
                  </a:cubicBezTo>
                  <a:cubicBezTo>
                    <a:pt x="3989" y="3613"/>
                    <a:pt x="3721" y="4042"/>
                    <a:pt x="3453" y="4550"/>
                  </a:cubicBezTo>
                  <a:lnTo>
                    <a:pt x="3453" y="4577"/>
                  </a:lnTo>
                  <a:lnTo>
                    <a:pt x="3453" y="4604"/>
                  </a:lnTo>
                  <a:cubicBezTo>
                    <a:pt x="3159" y="5059"/>
                    <a:pt x="2864" y="5487"/>
                    <a:pt x="2597" y="5889"/>
                  </a:cubicBezTo>
                  <a:cubicBezTo>
                    <a:pt x="2088" y="6665"/>
                    <a:pt x="1687" y="7414"/>
                    <a:pt x="1312" y="8190"/>
                  </a:cubicBezTo>
                  <a:cubicBezTo>
                    <a:pt x="911" y="9020"/>
                    <a:pt x="616" y="9823"/>
                    <a:pt x="375" y="10626"/>
                  </a:cubicBezTo>
                  <a:cubicBezTo>
                    <a:pt x="134" y="11483"/>
                    <a:pt x="1" y="12286"/>
                    <a:pt x="1" y="13008"/>
                  </a:cubicBezTo>
                  <a:cubicBezTo>
                    <a:pt x="1" y="13784"/>
                    <a:pt x="134" y="14561"/>
                    <a:pt x="402" y="15176"/>
                  </a:cubicBezTo>
                  <a:cubicBezTo>
                    <a:pt x="589" y="15551"/>
                    <a:pt x="750" y="15899"/>
                    <a:pt x="991" y="16167"/>
                  </a:cubicBezTo>
                  <a:cubicBezTo>
                    <a:pt x="1205" y="16488"/>
                    <a:pt x="1526" y="16755"/>
                    <a:pt x="1821" y="17023"/>
                  </a:cubicBezTo>
                  <a:cubicBezTo>
                    <a:pt x="2490" y="17558"/>
                    <a:pt x="3346" y="17960"/>
                    <a:pt x="4390" y="18308"/>
                  </a:cubicBezTo>
                  <a:cubicBezTo>
                    <a:pt x="4818" y="18442"/>
                    <a:pt x="5273" y="18495"/>
                    <a:pt x="5621" y="18575"/>
                  </a:cubicBezTo>
                  <a:cubicBezTo>
                    <a:pt x="6023" y="18629"/>
                    <a:pt x="6478" y="18629"/>
                    <a:pt x="6906" y="18629"/>
                  </a:cubicBezTo>
                  <a:cubicBezTo>
                    <a:pt x="7361" y="18629"/>
                    <a:pt x="7816" y="18602"/>
                    <a:pt x="8244" y="18522"/>
                  </a:cubicBezTo>
                  <a:cubicBezTo>
                    <a:pt x="8753" y="18468"/>
                    <a:pt x="9181" y="18361"/>
                    <a:pt x="9583" y="18228"/>
                  </a:cubicBezTo>
                  <a:cubicBezTo>
                    <a:pt x="10252" y="17987"/>
                    <a:pt x="11081" y="17558"/>
                    <a:pt x="11483" y="16729"/>
                  </a:cubicBezTo>
                  <a:cubicBezTo>
                    <a:pt x="11697" y="16327"/>
                    <a:pt x="11751" y="15819"/>
                    <a:pt x="11697" y="15364"/>
                  </a:cubicBezTo>
                  <a:cubicBezTo>
                    <a:pt x="11644" y="15230"/>
                    <a:pt x="11644" y="15096"/>
                    <a:pt x="11590" y="14989"/>
                  </a:cubicBezTo>
                  <a:cubicBezTo>
                    <a:pt x="11563" y="14882"/>
                    <a:pt x="11483" y="14748"/>
                    <a:pt x="11429" y="14614"/>
                  </a:cubicBezTo>
                  <a:cubicBezTo>
                    <a:pt x="11322" y="14427"/>
                    <a:pt x="11189" y="14213"/>
                    <a:pt x="10974" y="14025"/>
                  </a:cubicBezTo>
                  <a:cubicBezTo>
                    <a:pt x="10814" y="13838"/>
                    <a:pt x="10626" y="13677"/>
                    <a:pt x="10386" y="13517"/>
                  </a:cubicBezTo>
                  <a:cubicBezTo>
                    <a:pt x="10171" y="13383"/>
                    <a:pt x="9957" y="13276"/>
                    <a:pt x="9690" y="13142"/>
                  </a:cubicBezTo>
                  <a:cubicBezTo>
                    <a:pt x="9422" y="13008"/>
                    <a:pt x="9101" y="12901"/>
                    <a:pt x="8780" y="12848"/>
                  </a:cubicBezTo>
                  <a:cubicBezTo>
                    <a:pt x="9368" y="12580"/>
                    <a:pt x="9984" y="12232"/>
                    <a:pt x="10573" y="11884"/>
                  </a:cubicBezTo>
                  <a:cubicBezTo>
                    <a:pt x="11483" y="11295"/>
                    <a:pt x="12286" y="10626"/>
                    <a:pt x="13035" y="9903"/>
                  </a:cubicBezTo>
                  <a:cubicBezTo>
                    <a:pt x="13383" y="9529"/>
                    <a:pt x="13731" y="9127"/>
                    <a:pt x="14026" y="8726"/>
                  </a:cubicBezTo>
                  <a:cubicBezTo>
                    <a:pt x="14374" y="8297"/>
                    <a:pt x="14641" y="7869"/>
                    <a:pt x="14829" y="7414"/>
                  </a:cubicBezTo>
                  <a:cubicBezTo>
                    <a:pt x="15310" y="6477"/>
                    <a:pt x="15498" y="5541"/>
                    <a:pt x="15444" y="4684"/>
                  </a:cubicBezTo>
                  <a:cubicBezTo>
                    <a:pt x="15391" y="4202"/>
                    <a:pt x="15257" y="3747"/>
                    <a:pt x="15070" y="3319"/>
                  </a:cubicBezTo>
                  <a:cubicBezTo>
                    <a:pt x="14963" y="3051"/>
                    <a:pt x="14829" y="2811"/>
                    <a:pt x="14695" y="2596"/>
                  </a:cubicBezTo>
                  <a:cubicBezTo>
                    <a:pt x="14561" y="2409"/>
                    <a:pt x="14400" y="2168"/>
                    <a:pt x="14160" y="1927"/>
                  </a:cubicBezTo>
                  <a:cubicBezTo>
                    <a:pt x="13758" y="1499"/>
                    <a:pt x="13330" y="1124"/>
                    <a:pt x="12794" y="803"/>
                  </a:cubicBezTo>
                  <a:cubicBezTo>
                    <a:pt x="12313" y="535"/>
                    <a:pt x="11831" y="321"/>
                    <a:pt x="11242" y="187"/>
                  </a:cubicBezTo>
                  <a:cubicBezTo>
                    <a:pt x="10894" y="27"/>
                    <a:pt x="10493" y="0"/>
                    <a:pt x="10091"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581;p43"/>
            <p:cNvSpPr/>
            <p:nvPr/>
          </p:nvSpPr>
          <p:spPr>
            <a:xfrm>
              <a:off x="8193525" y="4870925"/>
              <a:ext cx="228200" cy="415575"/>
            </a:xfrm>
            <a:custGeom>
              <a:avLst/>
              <a:gdLst/>
              <a:ahLst/>
              <a:cxnLst/>
              <a:rect l="l" t="t" r="r" b="b"/>
              <a:pathLst>
                <a:path w="9128" h="16623" extrusionOk="0">
                  <a:moveTo>
                    <a:pt x="7897" y="1"/>
                  </a:moveTo>
                  <a:cubicBezTo>
                    <a:pt x="7950" y="135"/>
                    <a:pt x="8004" y="295"/>
                    <a:pt x="8057" y="456"/>
                  </a:cubicBezTo>
                  <a:cubicBezTo>
                    <a:pt x="8084" y="670"/>
                    <a:pt x="8137" y="857"/>
                    <a:pt x="8164" y="1018"/>
                  </a:cubicBezTo>
                  <a:cubicBezTo>
                    <a:pt x="8191" y="1232"/>
                    <a:pt x="8191" y="1419"/>
                    <a:pt x="8164" y="1633"/>
                  </a:cubicBezTo>
                  <a:cubicBezTo>
                    <a:pt x="8164" y="1821"/>
                    <a:pt x="8137" y="2062"/>
                    <a:pt x="8084" y="2276"/>
                  </a:cubicBezTo>
                  <a:cubicBezTo>
                    <a:pt x="8030" y="2704"/>
                    <a:pt x="7897" y="3132"/>
                    <a:pt x="7763" y="3534"/>
                  </a:cubicBezTo>
                  <a:cubicBezTo>
                    <a:pt x="7602" y="3962"/>
                    <a:pt x="7388" y="4417"/>
                    <a:pt x="7120" y="4819"/>
                  </a:cubicBezTo>
                  <a:cubicBezTo>
                    <a:pt x="6585" y="5702"/>
                    <a:pt x="5889" y="6478"/>
                    <a:pt x="5113" y="7227"/>
                  </a:cubicBezTo>
                  <a:cubicBezTo>
                    <a:pt x="4337" y="7923"/>
                    <a:pt x="3480" y="8566"/>
                    <a:pt x="2570" y="9155"/>
                  </a:cubicBezTo>
                  <a:cubicBezTo>
                    <a:pt x="1741" y="9717"/>
                    <a:pt x="857" y="10225"/>
                    <a:pt x="1" y="10734"/>
                  </a:cubicBezTo>
                  <a:cubicBezTo>
                    <a:pt x="402" y="10787"/>
                    <a:pt x="750" y="10921"/>
                    <a:pt x="1125" y="11109"/>
                  </a:cubicBezTo>
                  <a:cubicBezTo>
                    <a:pt x="1339" y="11189"/>
                    <a:pt x="1526" y="11296"/>
                    <a:pt x="1714" y="11430"/>
                  </a:cubicBezTo>
                  <a:lnTo>
                    <a:pt x="2196" y="11831"/>
                  </a:lnTo>
                  <a:cubicBezTo>
                    <a:pt x="2490" y="12126"/>
                    <a:pt x="2731" y="12474"/>
                    <a:pt x="2838" y="12875"/>
                  </a:cubicBezTo>
                  <a:cubicBezTo>
                    <a:pt x="2918" y="13062"/>
                    <a:pt x="2945" y="13277"/>
                    <a:pt x="2945" y="13517"/>
                  </a:cubicBezTo>
                  <a:cubicBezTo>
                    <a:pt x="2945" y="13705"/>
                    <a:pt x="2891" y="13946"/>
                    <a:pt x="2865" y="14133"/>
                  </a:cubicBezTo>
                  <a:cubicBezTo>
                    <a:pt x="2811" y="14481"/>
                    <a:pt x="2677" y="14802"/>
                    <a:pt x="2463" y="15070"/>
                  </a:cubicBezTo>
                  <a:cubicBezTo>
                    <a:pt x="2303" y="15337"/>
                    <a:pt x="2062" y="15605"/>
                    <a:pt x="1821" y="15846"/>
                  </a:cubicBezTo>
                  <a:cubicBezTo>
                    <a:pt x="1553" y="16087"/>
                    <a:pt x="1285" y="16274"/>
                    <a:pt x="991" y="16408"/>
                  </a:cubicBezTo>
                  <a:cubicBezTo>
                    <a:pt x="857" y="16488"/>
                    <a:pt x="697" y="16542"/>
                    <a:pt x="563" y="16622"/>
                  </a:cubicBezTo>
                  <a:cubicBezTo>
                    <a:pt x="991" y="16622"/>
                    <a:pt x="1473" y="16595"/>
                    <a:pt x="1874" y="16515"/>
                  </a:cubicBezTo>
                  <a:cubicBezTo>
                    <a:pt x="2356" y="16462"/>
                    <a:pt x="2838" y="16355"/>
                    <a:pt x="3213" y="16221"/>
                  </a:cubicBezTo>
                  <a:cubicBezTo>
                    <a:pt x="3882" y="15980"/>
                    <a:pt x="4711" y="15552"/>
                    <a:pt x="5113" y="14722"/>
                  </a:cubicBezTo>
                  <a:cubicBezTo>
                    <a:pt x="5300" y="14320"/>
                    <a:pt x="5381" y="13812"/>
                    <a:pt x="5300" y="13330"/>
                  </a:cubicBezTo>
                  <a:cubicBezTo>
                    <a:pt x="5274" y="13196"/>
                    <a:pt x="5274" y="13062"/>
                    <a:pt x="5220" y="12982"/>
                  </a:cubicBezTo>
                  <a:cubicBezTo>
                    <a:pt x="5167" y="12875"/>
                    <a:pt x="5113" y="12741"/>
                    <a:pt x="5059" y="12607"/>
                  </a:cubicBezTo>
                  <a:cubicBezTo>
                    <a:pt x="4952" y="12393"/>
                    <a:pt x="4819" y="12206"/>
                    <a:pt x="4604" y="11992"/>
                  </a:cubicBezTo>
                  <a:cubicBezTo>
                    <a:pt x="4444" y="11831"/>
                    <a:pt x="4256" y="11671"/>
                    <a:pt x="4016" y="11483"/>
                  </a:cubicBezTo>
                  <a:cubicBezTo>
                    <a:pt x="3801" y="11376"/>
                    <a:pt x="3587" y="11269"/>
                    <a:pt x="3320" y="11135"/>
                  </a:cubicBezTo>
                  <a:cubicBezTo>
                    <a:pt x="3052" y="11001"/>
                    <a:pt x="2731" y="10894"/>
                    <a:pt x="2410" y="10814"/>
                  </a:cubicBezTo>
                  <a:cubicBezTo>
                    <a:pt x="2972" y="10600"/>
                    <a:pt x="3614" y="10252"/>
                    <a:pt x="4203" y="9851"/>
                  </a:cubicBezTo>
                  <a:cubicBezTo>
                    <a:pt x="5113" y="9288"/>
                    <a:pt x="5916" y="8619"/>
                    <a:pt x="6639" y="7897"/>
                  </a:cubicBezTo>
                  <a:cubicBezTo>
                    <a:pt x="7013" y="7522"/>
                    <a:pt x="7361" y="7120"/>
                    <a:pt x="7656" y="6719"/>
                  </a:cubicBezTo>
                  <a:cubicBezTo>
                    <a:pt x="7977" y="6291"/>
                    <a:pt x="8245" y="5836"/>
                    <a:pt x="8459" y="5407"/>
                  </a:cubicBezTo>
                  <a:cubicBezTo>
                    <a:pt x="8914" y="4471"/>
                    <a:pt x="9128" y="3534"/>
                    <a:pt x="9048" y="2677"/>
                  </a:cubicBezTo>
                  <a:cubicBezTo>
                    <a:pt x="9021" y="2196"/>
                    <a:pt x="8887" y="1741"/>
                    <a:pt x="8700" y="1259"/>
                  </a:cubicBezTo>
                  <a:cubicBezTo>
                    <a:pt x="8593" y="991"/>
                    <a:pt x="8459" y="750"/>
                    <a:pt x="8325" y="563"/>
                  </a:cubicBezTo>
                  <a:cubicBezTo>
                    <a:pt x="8191" y="349"/>
                    <a:pt x="8057" y="188"/>
                    <a:pt x="789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6582;p43"/>
            <p:cNvSpPr/>
            <p:nvPr/>
          </p:nvSpPr>
          <p:spPr>
            <a:xfrm>
              <a:off x="8198225" y="4901575"/>
              <a:ext cx="177325" cy="197550"/>
            </a:xfrm>
            <a:custGeom>
              <a:avLst/>
              <a:gdLst/>
              <a:ahLst/>
              <a:cxnLst/>
              <a:rect l="l" t="t" r="r" b="b"/>
              <a:pathLst>
                <a:path w="7093" h="7902" extrusionOk="0">
                  <a:moveTo>
                    <a:pt x="5460" y="3004"/>
                  </a:moveTo>
                  <a:cubicBezTo>
                    <a:pt x="5460" y="3004"/>
                    <a:pt x="5460" y="3004"/>
                    <a:pt x="5460" y="3004"/>
                  </a:cubicBezTo>
                  <a:lnTo>
                    <a:pt x="5460" y="3004"/>
                  </a:lnTo>
                  <a:cubicBezTo>
                    <a:pt x="5460" y="3004"/>
                    <a:pt x="5460" y="3004"/>
                    <a:pt x="5460" y="3004"/>
                  </a:cubicBezTo>
                  <a:close/>
                  <a:moveTo>
                    <a:pt x="6711" y="1"/>
                  </a:moveTo>
                  <a:cubicBezTo>
                    <a:pt x="6578" y="1"/>
                    <a:pt x="6470" y="77"/>
                    <a:pt x="6424" y="193"/>
                  </a:cubicBezTo>
                  <a:cubicBezTo>
                    <a:pt x="6397" y="515"/>
                    <a:pt x="6344" y="809"/>
                    <a:pt x="6263" y="1077"/>
                  </a:cubicBezTo>
                  <a:cubicBezTo>
                    <a:pt x="6081" y="1753"/>
                    <a:pt x="5772" y="2379"/>
                    <a:pt x="5460" y="3004"/>
                  </a:cubicBezTo>
                  <a:lnTo>
                    <a:pt x="5460" y="3004"/>
                  </a:lnTo>
                  <a:cubicBezTo>
                    <a:pt x="5440" y="3004"/>
                    <a:pt x="5435" y="3034"/>
                    <a:pt x="5434" y="3049"/>
                  </a:cubicBezTo>
                  <a:lnTo>
                    <a:pt x="5434" y="3049"/>
                  </a:lnTo>
                  <a:cubicBezTo>
                    <a:pt x="5443" y="3034"/>
                    <a:pt x="5452" y="3019"/>
                    <a:pt x="5460" y="3004"/>
                  </a:cubicBezTo>
                  <a:lnTo>
                    <a:pt x="5460" y="3004"/>
                  </a:lnTo>
                  <a:cubicBezTo>
                    <a:pt x="5451" y="3022"/>
                    <a:pt x="5442" y="3039"/>
                    <a:pt x="5434" y="3057"/>
                  </a:cubicBezTo>
                  <a:cubicBezTo>
                    <a:pt x="5434" y="3057"/>
                    <a:pt x="5434" y="3054"/>
                    <a:pt x="5434" y="3049"/>
                  </a:cubicBezTo>
                  <a:lnTo>
                    <a:pt x="5434" y="3049"/>
                  </a:lnTo>
                  <a:cubicBezTo>
                    <a:pt x="4930" y="3915"/>
                    <a:pt x="4323" y="4702"/>
                    <a:pt x="3587" y="5386"/>
                  </a:cubicBezTo>
                  <a:cubicBezTo>
                    <a:pt x="3212" y="5734"/>
                    <a:pt x="2864" y="6055"/>
                    <a:pt x="2489" y="6349"/>
                  </a:cubicBezTo>
                  <a:cubicBezTo>
                    <a:pt x="2115" y="6644"/>
                    <a:pt x="1713" y="6912"/>
                    <a:pt x="1285" y="7152"/>
                  </a:cubicBezTo>
                  <a:cubicBezTo>
                    <a:pt x="910" y="7367"/>
                    <a:pt x="509" y="7554"/>
                    <a:pt x="80" y="7688"/>
                  </a:cubicBezTo>
                  <a:cubicBezTo>
                    <a:pt x="0" y="7741"/>
                    <a:pt x="0" y="7768"/>
                    <a:pt x="0" y="7822"/>
                  </a:cubicBezTo>
                  <a:cubicBezTo>
                    <a:pt x="54" y="7902"/>
                    <a:pt x="80" y="7902"/>
                    <a:pt x="134" y="7902"/>
                  </a:cubicBezTo>
                  <a:cubicBezTo>
                    <a:pt x="1071" y="7581"/>
                    <a:pt x="1954" y="7126"/>
                    <a:pt x="2757" y="6564"/>
                  </a:cubicBezTo>
                  <a:cubicBezTo>
                    <a:pt x="3185" y="6242"/>
                    <a:pt x="3587" y="5921"/>
                    <a:pt x="3988" y="5546"/>
                  </a:cubicBezTo>
                  <a:cubicBezTo>
                    <a:pt x="4390" y="5172"/>
                    <a:pt x="4764" y="4770"/>
                    <a:pt x="5086" y="4369"/>
                  </a:cubicBezTo>
                  <a:cubicBezTo>
                    <a:pt x="5594" y="3780"/>
                    <a:pt x="6022" y="3111"/>
                    <a:pt x="6370" y="2442"/>
                  </a:cubicBezTo>
                  <a:cubicBezTo>
                    <a:pt x="6531" y="2094"/>
                    <a:pt x="6665" y="1773"/>
                    <a:pt x="6799" y="1425"/>
                  </a:cubicBezTo>
                  <a:cubicBezTo>
                    <a:pt x="6932" y="1077"/>
                    <a:pt x="6986" y="702"/>
                    <a:pt x="7066" y="327"/>
                  </a:cubicBezTo>
                  <a:cubicBezTo>
                    <a:pt x="7093" y="167"/>
                    <a:pt x="6959" y="6"/>
                    <a:pt x="6799" y="6"/>
                  </a:cubicBezTo>
                  <a:lnTo>
                    <a:pt x="6772" y="6"/>
                  </a:lnTo>
                  <a:cubicBezTo>
                    <a:pt x="6751" y="3"/>
                    <a:pt x="6731" y="1"/>
                    <a:pt x="6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6583;p43"/>
            <p:cNvSpPr/>
            <p:nvPr/>
          </p:nvSpPr>
          <p:spPr>
            <a:xfrm>
              <a:off x="8269825" y="4858225"/>
              <a:ext cx="68925" cy="150175"/>
            </a:xfrm>
            <a:custGeom>
              <a:avLst/>
              <a:gdLst/>
              <a:ahLst/>
              <a:cxnLst/>
              <a:rect l="l" t="t" r="r" b="b"/>
              <a:pathLst>
                <a:path w="2757" h="6007" extrusionOk="0">
                  <a:moveTo>
                    <a:pt x="2302" y="0"/>
                  </a:moveTo>
                  <a:cubicBezTo>
                    <a:pt x="2329" y="107"/>
                    <a:pt x="2329" y="107"/>
                    <a:pt x="2302" y="107"/>
                  </a:cubicBezTo>
                  <a:cubicBezTo>
                    <a:pt x="2222" y="107"/>
                    <a:pt x="2141" y="134"/>
                    <a:pt x="2088" y="188"/>
                  </a:cubicBezTo>
                  <a:cubicBezTo>
                    <a:pt x="2061" y="241"/>
                    <a:pt x="2034" y="295"/>
                    <a:pt x="2034" y="321"/>
                  </a:cubicBezTo>
                  <a:cubicBezTo>
                    <a:pt x="2034" y="402"/>
                    <a:pt x="2034" y="428"/>
                    <a:pt x="2061" y="509"/>
                  </a:cubicBezTo>
                  <a:cubicBezTo>
                    <a:pt x="2168" y="857"/>
                    <a:pt x="2195" y="1231"/>
                    <a:pt x="2195" y="1606"/>
                  </a:cubicBezTo>
                  <a:cubicBezTo>
                    <a:pt x="2195" y="2034"/>
                    <a:pt x="2115" y="2463"/>
                    <a:pt x="2034" y="2864"/>
                  </a:cubicBezTo>
                  <a:cubicBezTo>
                    <a:pt x="1954" y="3105"/>
                    <a:pt x="1900" y="3346"/>
                    <a:pt x="1793" y="3587"/>
                  </a:cubicBezTo>
                  <a:cubicBezTo>
                    <a:pt x="1686" y="3801"/>
                    <a:pt x="1552" y="4042"/>
                    <a:pt x="1419" y="4283"/>
                  </a:cubicBezTo>
                  <a:lnTo>
                    <a:pt x="1445" y="4256"/>
                  </a:lnTo>
                  <a:lnTo>
                    <a:pt x="1445" y="4256"/>
                  </a:lnTo>
                  <a:cubicBezTo>
                    <a:pt x="1204" y="4684"/>
                    <a:pt x="857" y="5086"/>
                    <a:pt x="482" y="5460"/>
                  </a:cubicBezTo>
                  <a:cubicBezTo>
                    <a:pt x="348" y="5594"/>
                    <a:pt x="214" y="5728"/>
                    <a:pt x="54" y="5808"/>
                  </a:cubicBezTo>
                  <a:cubicBezTo>
                    <a:pt x="27" y="5862"/>
                    <a:pt x="0" y="5915"/>
                    <a:pt x="27" y="5942"/>
                  </a:cubicBezTo>
                  <a:cubicBezTo>
                    <a:pt x="46" y="5981"/>
                    <a:pt x="80" y="6006"/>
                    <a:pt x="118" y="6006"/>
                  </a:cubicBezTo>
                  <a:cubicBezTo>
                    <a:pt x="132" y="6006"/>
                    <a:pt x="146" y="6003"/>
                    <a:pt x="161" y="5996"/>
                  </a:cubicBezTo>
                  <a:cubicBezTo>
                    <a:pt x="964" y="5380"/>
                    <a:pt x="1633" y="4550"/>
                    <a:pt x="2088" y="3640"/>
                  </a:cubicBezTo>
                  <a:cubicBezTo>
                    <a:pt x="2222" y="3399"/>
                    <a:pt x="2329" y="3185"/>
                    <a:pt x="2382" y="2944"/>
                  </a:cubicBezTo>
                  <a:cubicBezTo>
                    <a:pt x="2489" y="2704"/>
                    <a:pt x="2570" y="2436"/>
                    <a:pt x="2623" y="2168"/>
                  </a:cubicBezTo>
                  <a:cubicBezTo>
                    <a:pt x="2730" y="1660"/>
                    <a:pt x="2757" y="1124"/>
                    <a:pt x="2703" y="643"/>
                  </a:cubicBezTo>
                  <a:cubicBezTo>
                    <a:pt x="2703" y="509"/>
                    <a:pt x="2677" y="402"/>
                    <a:pt x="2623" y="268"/>
                  </a:cubicBezTo>
                  <a:cubicBezTo>
                    <a:pt x="2623" y="241"/>
                    <a:pt x="2623" y="241"/>
                    <a:pt x="2596" y="188"/>
                  </a:cubicBezTo>
                  <a:cubicBezTo>
                    <a:pt x="2570" y="134"/>
                    <a:pt x="2516" y="107"/>
                    <a:pt x="2489" y="54"/>
                  </a:cubicBezTo>
                  <a:cubicBezTo>
                    <a:pt x="2436" y="27"/>
                    <a:pt x="2355" y="0"/>
                    <a:pt x="2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6584;p43"/>
            <p:cNvSpPr/>
            <p:nvPr/>
          </p:nvSpPr>
          <p:spPr>
            <a:xfrm>
              <a:off x="8203575" y="5154925"/>
              <a:ext cx="51550" cy="61975"/>
            </a:xfrm>
            <a:custGeom>
              <a:avLst/>
              <a:gdLst/>
              <a:ahLst/>
              <a:cxnLst/>
              <a:rect l="l" t="t" r="r" b="b"/>
              <a:pathLst>
                <a:path w="2062" h="2479" extrusionOk="0">
                  <a:moveTo>
                    <a:pt x="45" y="1"/>
                  </a:moveTo>
                  <a:cubicBezTo>
                    <a:pt x="37" y="1"/>
                    <a:pt x="27" y="27"/>
                    <a:pt x="27" y="43"/>
                  </a:cubicBezTo>
                  <a:cubicBezTo>
                    <a:pt x="0" y="70"/>
                    <a:pt x="27" y="150"/>
                    <a:pt x="54" y="177"/>
                  </a:cubicBezTo>
                  <a:cubicBezTo>
                    <a:pt x="241" y="230"/>
                    <a:pt x="375" y="311"/>
                    <a:pt x="509" y="418"/>
                  </a:cubicBezTo>
                  <a:cubicBezTo>
                    <a:pt x="669" y="525"/>
                    <a:pt x="830" y="685"/>
                    <a:pt x="964" y="792"/>
                  </a:cubicBezTo>
                  <a:cubicBezTo>
                    <a:pt x="1098" y="980"/>
                    <a:pt x="1231" y="1167"/>
                    <a:pt x="1339" y="1381"/>
                  </a:cubicBezTo>
                  <a:cubicBezTo>
                    <a:pt x="1419" y="1595"/>
                    <a:pt x="1526" y="1863"/>
                    <a:pt x="1606" y="2131"/>
                  </a:cubicBezTo>
                  <a:lnTo>
                    <a:pt x="1606" y="2238"/>
                  </a:lnTo>
                  <a:lnTo>
                    <a:pt x="1606" y="2318"/>
                  </a:lnTo>
                  <a:cubicBezTo>
                    <a:pt x="1606" y="2345"/>
                    <a:pt x="1633" y="2372"/>
                    <a:pt x="1660" y="2425"/>
                  </a:cubicBezTo>
                  <a:cubicBezTo>
                    <a:pt x="1713" y="2452"/>
                    <a:pt x="1767" y="2479"/>
                    <a:pt x="1847" y="2479"/>
                  </a:cubicBezTo>
                  <a:cubicBezTo>
                    <a:pt x="1901" y="2479"/>
                    <a:pt x="1981" y="2452"/>
                    <a:pt x="2008" y="2425"/>
                  </a:cubicBezTo>
                  <a:cubicBezTo>
                    <a:pt x="2034" y="2372"/>
                    <a:pt x="2061" y="2291"/>
                    <a:pt x="2061" y="2238"/>
                  </a:cubicBezTo>
                  <a:lnTo>
                    <a:pt x="1981" y="1836"/>
                  </a:lnTo>
                  <a:cubicBezTo>
                    <a:pt x="1927" y="1702"/>
                    <a:pt x="1874" y="1569"/>
                    <a:pt x="1794" y="1462"/>
                  </a:cubicBezTo>
                  <a:cubicBezTo>
                    <a:pt x="1713" y="1247"/>
                    <a:pt x="1526" y="1033"/>
                    <a:pt x="1339" y="873"/>
                  </a:cubicBezTo>
                  <a:lnTo>
                    <a:pt x="1071" y="605"/>
                  </a:lnTo>
                  <a:cubicBezTo>
                    <a:pt x="964" y="525"/>
                    <a:pt x="857" y="444"/>
                    <a:pt x="776" y="364"/>
                  </a:cubicBezTo>
                  <a:cubicBezTo>
                    <a:pt x="562" y="230"/>
                    <a:pt x="321" y="96"/>
                    <a:pt x="107" y="43"/>
                  </a:cubicBezTo>
                  <a:lnTo>
                    <a:pt x="54" y="43"/>
                  </a:lnTo>
                  <a:cubicBezTo>
                    <a:pt x="54" y="11"/>
                    <a:pt x="50" y="1"/>
                    <a:pt x="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6585;p43"/>
            <p:cNvSpPr/>
            <p:nvPr/>
          </p:nvSpPr>
          <p:spPr>
            <a:xfrm>
              <a:off x="7739850" y="5160400"/>
              <a:ext cx="135200" cy="160875"/>
            </a:xfrm>
            <a:custGeom>
              <a:avLst/>
              <a:gdLst/>
              <a:ahLst/>
              <a:cxnLst/>
              <a:rect l="l" t="t" r="r" b="b"/>
              <a:pathLst>
                <a:path w="5408" h="6435" extrusionOk="0">
                  <a:moveTo>
                    <a:pt x="4363" y="1"/>
                  </a:moveTo>
                  <a:cubicBezTo>
                    <a:pt x="4353" y="1"/>
                    <a:pt x="4344" y="4"/>
                    <a:pt x="4337" y="11"/>
                  </a:cubicBezTo>
                  <a:cubicBezTo>
                    <a:pt x="3721" y="306"/>
                    <a:pt x="3186" y="680"/>
                    <a:pt x="2597" y="1189"/>
                  </a:cubicBezTo>
                  <a:cubicBezTo>
                    <a:pt x="1981" y="1724"/>
                    <a:pt x="1473" y="2286"/>
                    <a:pt x="1044" y="2875"/>
                  </a:cubicBezTo>
                  <a:cubicBezTo>
                    <a:pt x="777" y="3250"/>
                    <a:pt x="536" y="3598"/>
                    <a:pt x="375" y="3973"/>
                  </a:cubicBezTo>
                  <a:cubicBezTo>
                    <a:pt x="268" y="4160"/>
                    <a:pt x="215" y="4347"/>
                    <a:pt x="134" y="4508"/>
                  </a:cubicBezTo>
                  <a:cubicBezTo>
                    <a:pt x="81" y="4695"/>
                    <a:pt x="1" y="4909"/>
                    <a:pt x="1" y="5097"/>
                  </a:cubicBezTo>
                  <a:cubicBezTo>
                    <a:pt x="1" y="5311"/>
                    <a:pt x="54" y="5471"/>
                    <a:pt x="81" y="5632"/>
                  </a:cubicBezTo>
                  <a:cubicBezTo>
                    <a:pt x="81" y="5686"/>
                    <a:pt x="108" y="5686"/>
                    <a:pt x="108" y="5712"/>
                  </a:cubicBezTo>
                  <a:cubicBezTo>
                    <a:pt x="188" y="5873"/>
                    <a:pt x="268" y="6034"/>
                    <a:pt x="402" y="6141"/>
                  </a:cubicBezTo>
                  <a:cubicBezTo>
                    <a:pt x="611" y="6328"/>
                    <a:pt x="884" y="6435"/>
                    <a:pt x="1184" y="6435"/>
                  </a:cubicBezTo>
                  <a:cubicBezTo>
                    <a:pt x="1270" y="6435"/>
                    <a:pt x="1357" y="6426"/>
                    <a:pt x="1446" y="6408"/>
                  </a:cubicBezTo>
                  <a:cubicBezTo>
                    <a:pt x="1660" y="6382"/>
                    <a:pt x="1847" y="6301"/>
                    <a:pt x="2062" y="6221"/>
                  </a:cubicBezTo>
                  <a:lnTo>
                    <a:pt x="2650" y="5819"/>
                  </a:lnTo>
                  <a:cubicBezTo>
                    <a:pt x="3025" y="5552"/>
                    <a:pt x="3346" y="5204"/>
                    <a:pt x="3694" y="4776"/>
                  </a:cubicBezTo>
                  <a:cubicBezTo>
                    <a:pt x="4096" y="4267"/>
                    <a:pt x="4470" y="3705"/>
                    <a:pt x="4792" y="3170"/>
                  </a:cubicBezTo>
                  <a:cubicBezTo>
                    <a:pt x="4952" y="2902"/>
                    <a:pt x="5166" y="2634"/>
                    <a:pt x="5327" y="2367"/>
                  </a:cubicBezTo>
                  <a:cubicBezTo>
                    <a:pt x="5354" y="2367"/>
                    <a:pt x="5407" y="2340"/>
                    <a:pt x="5407" y="2286"/>
                  </a:cubicBezTo>
                  <a:lnTo>
                    <a:pt x="5407" y="2206"/>
                  </a:lnTo>
                  <a:cubicBezTo>
                    <a:pt x="5140" y="1751"/>
                    <a:pt x="4926" y="1296"/>
                    <a:pt x="4738" y="787"/>
                  </a:cubicBezTo>
                  <a:cubicBezTo>
                    <a:pt x="4658" y="600"/>
                    <a:pt x="4631" y="413"/>
                    <a:pt x="4551" y="225"/>
                  </a:cubicBezTo>
                  <a:lnTo>
                    <a:pt x="4551" y="199"/>
                  </a:lnTo>
                  <a:lnTo>
                    <a:pt x="4551" y="145"/>
                  </a:lnTo>
                  <a:cubicBezTo>
                    <a:pt x="4551" y="118"/>
                    <a:pt x="4551" y="118"/>
                    <a:pt x="4524" y="92"/>
                  </a:cubicBezTo>
                  <a:cubicBezTo>
                    <a:pt x="4524" y="65"/>
                    <a:pt x="4497" y="65"/>
                    <a:pt x="4470" y="65"/>
                  </a:cubicBezTo>
                  <a:cubicBezTo>
                    <a:pt x="4431" y="26"/>
                    <a:pt x="4392" y="1"/>
                    <a:pt x="4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6586;p43"/>
            <p:cNvSpPr/>
            <p:nvPr/>
          </p:nvSpPr>
          <p:spPr>
            <a:xfrm>
              <a:off x="7743200" y="5206850"/>
              <a:ext cx="130500" cy="113775"/>
            </a:xfrm>
            <a:custGeom>
              <a:avLst/>
              <a:gdLst/>
              <a:ahLst/>
              <a:cxnLst/>
              <a:rect l="l" t="t" r="r" b="b"/>
              <a:pathLst>
                <a:path w="5220" h="4551" extrusionOk="0">
                  <a:moveTo>
                    <a:pt x="5059" y="0"/>
                  </a:moveTo>
                  <a:cubicBezTo>
                    <a:pt x="4899" y="375"/>
                    <a:pt x="4658" y="776"/>
                    <a:pt x="4417" y="1098"/>
                  </a:cubicBezTo>
                  <a:cubicBezTo>
                    <a:pt x="4122" y="1553"/>
                    <a:pt x="3801" y="1954"/>
                    <a:pt x="3426" y="2302"/>
                  </a:cubicBezTo>
                  <a:cubicBezTo>
                    <a:pt x="3052" y="2677"/>
                    <a:pt x="2650" y="2971"/>
                    <a:pt x="2195" y="3292"/>
                  </a:cubicBezTo>
                  <a:cubicBezTo>
                    <a:pt x="2008" y="3373"/>
                    <a:pt x="1821" y="3480"/>
                    <a:pt x="1606" y="3587"/>
                  </a:cubicBezTo>
                  <a:cubicBezTo>
                    <a:pt x="1419" y="3694"/>
                    <a:pt x="1178" y="3774"/>
                    <a:pt x="937" y="3854"/>
                  </a:cubicBezTo>
                  <a:cubicBezTo>
                    <a:pt x="803" y="3881"/>
                    <a:pt x="696" y="3908"/>
                    <a:pt x="563" y="3961"/>
                  </a:cubicBezTo>
                  <a:cubicBezTo>
                    <a:pt x="482" y="3961"/>
                    <a:pt x="375" y="3988"/>
                    <a:pt x="268" y="3988"/>
                  </a:cubicBezTo>
                  <a:cubicBezTo>
                    <a:pt x="188" y="3988"/>
                    <a:pt x="81" y="3988"/>
                    <a:pt x="0" y="3961"/>
                  </a:cubicBezTo>
                  <a:lnTo>
                    <a:pt x="0" y="3961"/>
                  </a:lnTo>
                  <a:cubicBezTo>
                    <a:pt x="81" y="4068"/>
                    <a:pt x="188" y="4229"/>
                    <a:pt x="268" y="4283"/>
                  </a:cubicBezTo>
                  <a:cubicBezTo>
                    <a:pt x="482" y="4443"/>
                    <a:pt x="777" y="4550"/>
                    <a:pt x="1071" y="4550"/>
                  </a:cubicBezTo>
                  <a:lnTo>
                    <a:pt x="1312" y="4550"/>
                  </a:lnTo>
                  <a:cubicBezTo>
                    <a:pt x="1526" y="4524"/>
                    <a:pt x="1713" y="4443"/>
                    <a:pt x="1901" y="4363"/>
                  </a:cubicBezTo>
                  <a:cubicBezTo>
                    <a:pt x="2115" y="4256"/>
                    <a:pt x="2329" y="4122"/>
                    <a:pt x="2516" y="3961"/>
                  </a:cubicBezTo>
                  <a:cubicBezTo>
                    <a:pt x="2891" y="3694"/>
                    <a:pt x="3212" y="3346"/>
                    <a:pt x="3560" y="2918"/>
                  </a:cubicBezTo>
                  <a:cubicBezTo>
                    <a:pt x="3962" y="2409"/>
                    <a:pt x="4310" y="1847"/>
                    <a:pt x="4658" y="1312"/>
                  </a:cubicBezTo>
                  <a:lnTo>
                    <a:pt x="4684" y="1231"/>
                  </a:lnTo>
                  <a:cubicBezTo>
                    <a:pt x="4845" y="1017"/>
                    <a:pt x="5032" y="723"/>
                    <a:pt x="5166" y="509"/>
                  </a:cubicBezTo>
                  <a:cubicBezTo>
                    <a:pt x="5193" y="509"/>
                    <a:pt x="5220" y="455"/>
                    <a:pt x="5220" y="428"/>
                  </a:cubicBezTo>
                  <a:lnTo>
                    <a:pt x="5220" y="348"/>
                  </a:lnTo>
                  <a:cubicBezTo>
                    <a:pt x="5166" y="241"/>
                    <a:pt x="5086" y="107"/>
                    <a:pt x="505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6587;p43"/>
            <p:cNvSpPr/>
            <p:nvPr/>
          </p:nvSpPr>
          <p:spPr>
            <a:xfrm>
              <a:off x="8083125" y="5275750"/>
              <a:ext cx="250950" cy="180700"/>
            </a:xfrm>
            <a:custGeom>
              <a:avLst/>
              <a:gdLst/>
              <a:ahLst/>
              <a:cxnLst/>
              <a:rect l="l" t="t" r="r" b="b"/>
              <a:pathLst>
                <a:path w="10038" h="7228" extrusionOk="0">
                  <a:moveTo>
                    <a:pt x="5862" y="1"/>
                  </a:moveTo>
                  <a:cubicBezTo>
                    <a:pt x="5621" y="55"/>
                    <a:pt x="5461" y="135"/>
                    <a:pt x="5327" y="215"/>
                  </a:cubicBezTo>
                  <a:cubicBezTo>
                    <a:pt x="5193" y="322"/>
                    <a:pt x="5059" y="429"/>
                    <a:pt x="4899" y="590"/>
                  </a:cubicBezTo>
                  <a:cubicBezTo>
                    <a:pt x="4818" y="724"/>
                    <a:pt x="4711" y="857"/>
                    <a:pt x="4604" y="1072"/>
                  </a:cubicBezTo>
                  <a:lnTo>
                    <a:pt x="4417" y="1553"/>
                  </a:lnTo>
                  <a:cubicBezTo>
                    <a:pt x="4310" y="1928"/>
                    <a:pt x="4283" y="2330"/>
                    <a:pt x="4310" y="2704"/>
                  </a:cubicBezTo>
                  <a:cubicBezTo>
                    <a:pt x="4336" y="3025"/>
                    <a:pt x="4444" y="3320"/>
                    <a:pt x="4604" y="3614"/>
                  </a:cubicBezTo>
                  <a:cubicBezTo>
                    <a:pt x="4524" y="3614"/>
                    <a:pt x="4417" y="3561"/>
                    <a:pt x="4310" y="3561"/>
                  </a:cubicBezTo>
                  <a:cubicBezTo>
                    <a:pt x="4203" y="3561"/>
                    <a:pt x="4149" y="3641"/>
                    <a:pt x="4149" y="3695"/>
                  </a:cubicBezTo>
                  <a:cubicBezTo>
                    <a:pt x="4149" y="3775"/>
                    <a:pt x="4176" y="3828"/>
                    <a:pt x="4229" y="3855"/>
                  </a:cubicBezTo>
                  <a:cubicBezTo>
                    <a:pt x="4149" y="3828"/>
                    <a:pt x="4069" y="3802"/>
                    <a:pt x="3988" y="3775"/>
                  </a:cubicBezTo>
                  <a:lnTo>
                    <a:pt x="3908" y="3775"/>
                  </a:lnTo>
                  <a:cubicBezTo>
                    <a:pt x="3828" y="3775"/>
                    <a:pt x="3774" y="3802"/>
                    <a:pt x="3774" y="3855"/>
                  </a:cubicBezTo>
                  <a:lnTo>
                    <a:pt x="3774" y="3936"/>
                  </a:lnTo>
                  <a:cubicBezTo>
                    <a:pt x="3560" y="3962"/>
                    <a:pt x="3373" y="3989"/>
                    <a:pt x="3132" y="4043"/>
                  </a:cubicBezTo>
                  <a:cubicBezTo>
                    <a:pt x="2731" y="4123"/>
                    <a:pt x="2383" y="4310"/>
                    <a:pt x="2008" y="4471"/>
                  </a:cubicBezTo>
                  <a:cubicBezTo>
                    <a:pt x="1633" y="4658"/>
                    <a:pt x="1312" y="4899"/>
                    <a:pt x="991" y="5167"/>
                  </a:cubicBezTo>
                  <a:cubicBezTo>
                    <a:pt x="696" y="5461"/>
                    <a:pt x="455" y="5782"/>
                    <a:pt x="322" y="6104"/>
                  </a:cubicBezTo>
                  <a:lnTo>
                    <a:pt x="161" y="6104"/>
                  </a:lnTo>
                  <a:cubicBezTo>
                    <a:pt x="81" y="6104"/>
                    <a:pt x="27" y="6157"/>
                    <a:pt x="27" y="6211"/>
                  </a:cubicBezTo>
                  <a:cubicBezTo>
                    <a:pt x="0" y="6291"/>
                    <a:pt x="27" y="6371"/>
                    <a:pt x="134" y="6425"/>
                  </a:cubicBezTo>
                  <a:cubicBezTo>
                    <a:pt x="1258" y="6960"/>
                    <a:pt x="2409" y="7228"/>
                    <a:pt x="3480" y="7228"/>
                  </a:cubicBezTo>
                  <a:lnTo>
                    <a:pt x="3560" y="7228"/>
                  </a:lnTo>
                  <a:cubicBezTo>
                    <a:pt x="3881" y="7228"/>
                    <a:pt x="4176" y="7174"/>
                    <a:pt x="4470" y="7147"/>
                  </a:cubicBezTo>
                  <a:cubicBezTo>
                    <a:pt x="4738" y="7121"/>
                    <a:pt x="5032" y="7014"/>
                    <a:pt x="5354" y="6907"/>
                  </a:cubicBezTo>
                  <a:cubicBezTo>
                    <a:pt x="5648" y="6826"/>
                    <a:pt x="5889" y="6719"/>
                    <a:pt x="6076" y="6585"/>
                  </a:cubicBezTo>
                  <a:cubicBezTo>
                    <a:pt x="6290" y="6451"/>
                    <a:pt x="6424" y="6344"/>
                    <a:pt x="6504" y="6184"/>
                  </a:cubicBezTo>
                  <a:cubicBezTo>
                    <a:pt x="6585" y="6077"/>
                    <a:pt x="6638" y="5943"/>
                    <a:pt x="6638" y="5836"/>
                  </a:cubicBezTo>
                  <a:cubicBezTo>
                    <a:pt x="6692" y="5756"/>
                    <a:pt x="6638" y="5622"/>
                    <a:pt x="6612" y="5488"/>
                  </a:cubicBezTo>
                  <a:cubicBezTo>
                    <a:pt x="6504" y="5220"/>
                    <a:pt x="6290" y="4979"/>
                    <a:pt x="6103" y="4846"/>
                  </a:cubicBezTo>
                  <a:cubicBezTo>
                    <a:pt x="5889" y="4631"/>
                    <a:pt x="5648" y="4498"/>
                    <a:pt x="5273" y="4310"/>
                  </a:cubicBezTo>
                  <a:cubicBezTo>
                    <a:pt x="5113" y="4203"/>
                    <a:pt x="4899" y="4150"/>
                    <a:pt x="4738" y="4069"/>
                  </a:cubicBezTo>
                  <a:cubicBezTo>
                    <a:pt x="4577" y="4016"/>
                    <a:pt x="4417" y="3936"/>
                    <a:pt x="4283" y="3909"/>
                  </a:cubicBezTo>
                  <a:lnTo>
                    <a:pt x="4283" y="3909"/>
                  </a:lnTo>
                  <a:cubicBezTo>
                    <a:pt x="4577" y="3936"/>
                    <a:pt x="4872" y="3936"/>
                    <a:pt x="5166" y="3936"/>
                  </a:cubicBezTo>
                  <a:cubicBezTo>
                    <a:pt x="5434" y="3936"/>
                    <a:pt x="5675" y="3936"/>
                    <a:pt x="5942" y="3909"/>
                  </a:cubicBezTo>
                  <a:cubicBezTo>
                    <a:pt x="6504" y="3882"/>
                    <a:pt x="7093" y="3748"/>
                    <a:pt x="7629" y="3561"/>
                  </a:cubicBezTo>
                  <a:cubicBezTo>
                    <a:pt x="8164" y="3400"/>
                    <a:pt x="8699" y="3133"/>
                    <a:pt x="9154" y="2811"/>
                  </a:cubicBezTo>
                  <a:cubicBezTo>
                    <a:pt x="9395" y="2624"/>
                    <a:pt x="9556" y="2463"/>
                    <a:pt x="9690" y="2303"/>
                  </a:cubicBezTo>
                  <a:cubicBezTo>
                    <a:pt x="9770" y="2223"/>
                    <a:pt x="9797" y="2169"/>
                    <a:pt x="9850" y="2062"/>
                  </a:cubicBezTo>
                  <a:cubicBezTo>
                    <a:pt x="9904" y="2008"/>
                    <a:pt x="9930" y="1928"/>
                    <a:pt x="9957" y="1821"/>
                  </a:cubicBezTo>
                  <a:cubicBezTo>
                    <a:pt x="10038" y="1607"/>
                    <a:pt x="9930" y="1339"/>
                    <a:pt x="9716" y="1125"/>
                  </a:cubicBezTo>
                  <a:cubicBezTo>
                    <a:pt x="9636" y="1018"/>
                    <a:pt x="9529" y="965"/>
                    <a:pt x="9395" y="857"/>
                  </a:cubicBezTo>
                  <a:cubicBezTo>
                    <a:pt x="9261" y="804"/>
                    <a:pt x="9101" y="697"/>
                    <a:pt x="8887" y="617"/>
                  </a:cubicBezTo>
                  <a:cubicBezTo>
                    <a:pt x="8726" y="563"/>
                    <a:pt x="8565" y="536"/>
                    <a:pt x="8325" y="456"/>
                  </a:cubicBezTo>
                  <a:cubicBezTo>
                    <a:pt x="8164" y="429"/>
                    <a:pt x="7950" y="402"/>
                    <a:pt x="7789" y="349"/>
                  </a:cubicBezTo>
                  <a:lnTo>
                    <a:pt x="7575" y="322"/>
                  </a:lnTo>
                  <a:cubicBezTo>
                    <a:pt x="7120" y="215"/>
                    <a:pt x="6612" y="162"/>
                    <a:pt x="6183" y="55"/>
                  </a:cubicBezTo>
                  <a:lnTo>
                    <a:pt x="6023" y="28"/>
                  </a:lnTo>
                  <a:cubicBezTo>
                    <a:pt x="5942" y="28"/>
                    <a:pt x="5916" y="1"/>
                    <a:pt x="5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6588;p43"/>
            <p:cNvSpPr/>
            <p:nvPr/>
          </p:nvSpPr>
          <p:spPr>
            <a:xfrm>
              <a:off x="8204225" y="5275750"/>
              <a:ext cx="127850" cy="38850"/>
            </a:xfrm>
            <a:custGeom>
              <a:avLst/>
              <a:gdLst/>
              <a:ahLst/>
              <a:cxnLst/>
              <a:rect l="l" t="t" r="r" b="b"/>
              <a:pathLst>
                <a:path w="5114" h="1554" extrusionOk="0">
                  <a:moveTo>
                    <a:pt x="965" y="1"/>
                  </a:moveTo>
                  <a:cubicBezTo>
                    <a:pt x="777" y="28"/>
                    <a:pt x="617" y="135"/>
                    <a:pt x="483" y="215"/>
                  </a:cubicBezTo>
                  <a:cubicBezTo>
                    <a:pt x="349" y="322"/>
                    <a:pt x="215" y="429"/>
                    <a:pt x="55" y="590"/>
                  </a:cubicBezTo>
                  <a:cubicBezTo>
                    <a:pt x="28" y="617"/>
                    <a:pt x="28" y="670"/>
                    <a:pt x="1" y="670"/>
                  </a:cubicBezTo>
                  <a:cubicBezTo>
                    <a:pt x="108" y="670"/>
                    <a:pt x="162" y="697"/>
                    <a:pt x="269" y="697"/>
                  </a:cubicBezTo>
                  <a:cubicBezTo>
                    <a:pt x="643" y="750"/>
                    <a:pt x="965" y="804"/>
                    <a:pt x="1339" y="831"/>
                  </a:cubicBezTo>
                  <a:cubicBezTo>
                    <a:pt x="1848" y="857"/>
                    <a:pt x="2303" y="884"/>
                    <a:pt x="2811" y="938"/>
                  </a:cubicBezTo>
                  <a:cubicBezTo>
                    <a:pt x="3186" y="965"/>
                    <a:pt x="3534" y="965"/>
                    <a:pt x="3909" y="1072"/>
                  </a:cubicBezTo>
                  <a:cubicBezTo>
                    <a:pt x="4069" y="1098"/>
                    <a:pt x="4283" y="1125"/>
                    <a:pt x="4444" y="1205"/>
                  </a:cubicBezTo>
                  <a:cubicBezTo>
                    <a:pt x="4605" y="1259"/>
                    <a:pt x="4739" y="1312"/>
                    <a:pt x="4872" y="1393"/>
                  </a:cubicBezTo>
                  <a:cubicBezTo>
                    <a:pt x="4953" y="1473"/>
                    <a:pt x="5060" y="1500"/>
                    <a:pt x="5113" y="1553"/>
                  </a:cubicBezTo>
                  <a:cubicBezTo>
                    <a:pt x="5086" y="1393"/>
                    <a:pt x="5006" y="1259"/>
                    <a:pt x="4872" y="1125"/>
                  </a:cubicBezTo>
                  <a:cubicBezTo>
                    <a:pt x="4792" y="1018"/>
                    <a:pt x="4685" y="965"/>
                    <a:pt x="4551" y="857"/>
                  </a:cubicBezTo>
                  <a:cubicBezTo>
                    <a:pt x="4417" y="804"/>
                    <a:pt x="4257" y="697"/>
                    <a:pt x="4043" y="617"/>
                  </a:cubicBezTo>
                  <a:cubicBezTo>
                    <a:pt x="3882" y="563"/>
                    <a:pt x="3721" y="536"/>
                    <a:pt x="3481" y="456"/>
                  </a:cubicBezTo>
                  <a:cubicBezTo>
                    <a:pt x="3320" y="429"/>
                    <a:pt x="3133" y="402"/>
                    <a:pt x="2945" y="349"/>
                  </a:cubicBezTo>
                  <a:lnTo>
                    <a:pt x="2731" y="322"/>
                  </a:lnTo>
                  <a:cubicBezTo>
                    <a:pt x="2276" y="269"/>
                    <a:pt x="1794" y="162"/>
                    <a:pt x="1339" y="55"/>
                  </a:cubicBezTo>
                  <a:lnTo>
                    <a:pt x="1179" y="28"/>
                  </a:lnTo>
                  <a:cubicBezTo>
                    <a:pt x="1098" y="28"/>
                    <a:pt x="1072" y="1"/>
                    <a:pt x="96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6589;p43"/>
            <p:cNvSpPr/>
            <p:nvPr/>
          </p:nvSpPr>
          <p:spPr>
            <a:xfrm>
              <a:off x="7826175" y="5058950"/>
              <a:ext cx="417575" cy="384800"/>
            </a:xfrm>
            <a:custGeom>
              <a:avLst/>
              <a:gdLst/>
              <a:ahLst/>
              <a:cxnLst/>
              <a:rect l="l" t="t" r="r" b="b"/>
              <a:pathLst>
                <a:path w="16703" h="15392" extrusionOk="0">
                  <a:moveTo>
                    <a:pt x="6317" y="1"/>
                  </a:moveTo>
                  <a:cubicBezTo>
                    <a:pt x="5862" y="1"/>
                    <a:pt x="5327" y="28"/>
                    <a:pt x="4818" y="135"/>
                  </a:cubicBezTo>
                  <a:cubicBezTo>
                    <a:pt x="4042" y="269"/>
                    <a:pt x="3319" y="456"/>
                    <a:pt x="2650" y="804"/>
                  </a:cubicBezTo>
                  <a:cubicBezTo>
                    <a:pt x="2035" y="1072"/>
                    <a:pt x="1499" y="1419"/>
                    <a:pt x="1098" y="1794"/>
                  </a:cubicBezTo>
                  <a:cubicBezTo>
                    <a:pt x="830" y="2062"/>
                    <a:pt x="562" y="2356"/>
                    <a:pt x="402" y="2677"/>
                  </a:cubicBezTo>
                  <a:cubicBezTo>
                    <a:pt x="402" y="2624"/>
                    <a:pt x="429" y="2570"/>
                    <a:pt x="429" y="2544"/>
                  </a:cubicBezTo>
                  <a:lnTo>
                    <a:pt x="429" y="2570"/>
                  </a:lnTo>
                  <a:cubicBezTo>
                    <a:pt x="429" y="2517"/>
                    <a:pt x="482" y="2437"/>
                    <a:pt x="482" y="2383"/>
                  </a:cubicBezTo>
                  <a:lnTo>
                    <a:pt x="482" y="2249"/>
                  </a:lnTo>
                  <a:cubicBezTo>
                    <a:pt x="429" y="2196"/>
                    <a:pt x="402" y="2169"/>
                    <a:pt x="375" y="2169"/>
                  </a:cubicBezTo>
                  <a:lnTo>
                    <a:pt x="348" y="2169"/>
                  </a:lnTo>
                  <a:cubicBezTo>
                    <a:pt x="295" y="2169"/>
                    <a:pt x="295" y="2169"/>
                    <a:pt x="268" y="2196"/>
                  </a:cubicBezTo>
                  <a:cubicBezTo>
                    <a:pt x="241" y="2249"/>
                    <a:pt x="215" y="2276"/>
                    <a:pt x="215" y="2303"/>
                  </a:cubicBezTo>
                  <a:cubicBezTo>
                    <a:pt x="27" y="3106"/>
                    <a:pt x="0" y="3935"/>
                    <a:pt x="27" y="4792"/>
                  </a:cubicBezTo>
                  <a:cubicBezTo>
                    <a:pt x="81" y="5622"/>
                    <a:pt x="215" y="6451"/>
                    <a:pt x="402" y="7281"/>
                  </a:cubicBezTo>
                  <a:cubicBezTo>
                    <a:pt x="803" y="8941"/>
                    <a:pt x="1580" y="10493"/>
                    <a:pt x="2570" y="11805"/>
                  </a:cubicBezTo>
                  <a:cubicBezTo>
                    <a:pt x="3078" y="12474"/>
                    <a:pt x="3641" y="13036"/>
                    <a:pt x="4256" y="13544"/>
                  </a:cubicBezTo>
                  <a:cubicBezTo>
                    <a:pt x="4577" y="13812"/>
                    <a:pt x="4899" y="14053"/>
                    <a:pt x="5220" y="14240"/>
                  </a:cubicBezTo>
                  <a:cubicBezTo>
                    <a:pt x="5568" y="14454"/>
                    <a:pt x="5889" y="14615"/>
                    <a:pt x="6290" y="14776"/>
                  </a:cubicBezTo>
                  <a:cubicBezTo>
                    <a:pt x="7040" y="15097"/>
                    <a:pt x="7789" y="15284"/>
                    <a:pt x="8565" y="15364"/>
                  </a:cubicBezTo>
                  <a:cubicBezTo>
                    <a:pt x="8780" y="15391"/>
                    <a:pt x="8967" y="15391"/>
                    <a:pt x="9154" y="15391"/>
                  </a:cubicBezTo>
                  <a:cubicBezTo>
                    <a:pt x="9797" y="15391"/>
                    <a:pt x="10439" y="15311"/>
                    <a:pt x="11081" y="15150"/>
                  </a:cubicBezTo>
                  <a:cubicBezTo>
                    <a:pt x="11510" y="15043"/>
                    <a:pt x="11938" y="14883"/>
                    <a:pt x="12420" y="14722"/>
                  </a:cubicBezTo>
                  <a:cubicBezTo>
                    <a:pt x="12848" y="14561"/>
                    <a:pt x="13276" y="14321"/>
                    <a:pt x="13651" y="14080"/>
                  </a:cubicBezTo>
                  <a:cubicBezTo>
                    <a:pt x="14052" y="13839"/>
                    <a:pt x="14400" y="13571"/>
                    <a:pt x="14722" y="13277"/>
                  </a:cubicBezTo>
                  <a:cubicBezTo>
                    <a:pt x="15069" y="12982"/>
                    <a:pt x="15337" y="12688"/>
                    <a:pt x="15605" y="12313"/>
                  </a:cubicBezTo>
                  <a:cubicBezTo>
                    <a:pt x="16087" y="11617"/>
                    <a:pt x="16461" y="10814"/>
                    <a:pt x="16595" y="9958"/>
                  </a:cubicBezTo>
                  <a:cubicBezTo>
                    <a:pt x="16675" y="9529"/>
                    <a:pt x="16702" y="9074"/>
                    <a:pt x="16702" y="8593"/>
                  </a:cubicBezTo>
                  <a:cubicBezTo>
                    <a:pt x="16702" y="8352"/>
                    <a:pt x="16675" y="8138"/>
                    <a:pt x="16622" y="7870"/>
                  </a:cubicBezTo>
                  <a:cubicBezTo>
                    <a:pt x="16595" y="7602"/>
                    <a:pt x="16568" y="7388"/>
                    <a:pt x="16488" y="7147"/>
                  </a:cubicBezTo>
                  <a:cubicBezTo>
                    <a:pt x="16408" y="6746"/>
                    <a:pt x="16194" y="6344"/>
                    <a:pt x="16006" y="5996"/>
                  </a:cubicBezTo>
                  <a:cubicBezTo>
                    <a:pt x="15792" y="5648"/>
                    <a:pt x="15524" y="5354"/>
                    <a:pt x="15230" y="5086"/>
                  </a:cubicBezTo>
                  <a:cubicBezTo>
                    <a:pt x="14614" y="4524"/>
                    <a:pt x="13919" y="4069"/>
                    <a:pt x="13249" y="3668"/>
                  </a:cubicBezTo>
                  <a:lnTo>
                    <a:pt x="12875" y="3480"/>
                  </a:lnTo>
                  <a:cubicBezTo>
                    <a:pt x="12206" y="3106"/>
                    <a:pt x="11536" y="2704"/>
                    <a:pt x="10921" y="2196"/>
                  </a:cubicBezTo>
                  <a:lnTo>
                    <a:pt x="10867" y="2196"/>
                  </a:lnTo>
                  <a:cubicBezTo>
                    <a:pt x="10814" y="2169"/>
                    <a:pt x="10787" y="2142"/>
                    <a:pt x="10733" y="2062"/>
                  </a:cubicBezTo>
                  <a:lnTo>
                    <a:pt x="10733" y="2035"/>
                  </a:lnTo>
                  <a:lnTo>
                    <a:pt x="10733" y="1901"/>
                  </a:lnTo>
                  <a:lnTo>
                    <a:pt x="10439" y="1500"/>
                  </a:lnTo>
                  <a:cubicBezTo>
                    <a:pt x="10332" y="1393"/>
                    <a:pt x="10198" y="1259"/>
                    <a:pt x="10064" y="1179"/>
                  </a:cubicBezTo>
                  <a:cubicBezTo>
                    <a:pt x="10011" y="1098"/>
                    <a:pt x="9930" y="1072"/>
                    <a:pt x="9877" y="991"/>
                  </a:cubicBezTo>
                  <a:lnTo>
                    <a:pt x="9770" y="831"/>
                  </a:lnTo>
                  <a:cubicBezTo>
                    <a:pt x="9716" y="724"/>
                    <a:pt x="9636" y="670"/>
                    <a:pt x="9609" y="563"/>
                  </a:cubicBezTo>
                  <a:cubicBezTo>
                    <a:pt x="9583" y="536"/>
                    <a:pt x="9583" y="509"/>
                    <a:pt x="9502" y="509"/>
                  </a:cubicBezTo>
                  <a:lnTo>
                    <a:pt x="9475" y="509"/>
                  </a:lnTo>
                  <a:cubicBezTo>
                    <a:pt x="9449" y="509"/>
                    <a:pt x="9395" y="509"/>
                    <a:pt x="9395" y="536"/>
                  </a:cubicBezTo>
                  <a:cubicBezTo>
                    <a:pt x="9368" y="563"/>
                    <a:pt x="9342" y="590"/>
                    <a:pt x="9342" y="643"/>
                  </a:cubicBezTo>
                  <a:lnTo>
                    <a:pt x="9342" y="697"/>
                  </a:lnTo>
                  <a:lnTo>
                    <a:pt x="9315" y="670"/>
                  </a:lnTo>
                  <a:lnTo>
                    <a:pt x="9261" y="643"/>
                  </a:lnTo>
                  <a:cubicBezTo>
                    <a:pt x="8672" y="322"/>
                    <a:pt x="7977" y="162"/>
                    <a:pt x="7200" y="54"/>
                  </a:cubicBezTo>
                  <a:cubicBezTo>
                    <a:pt x="6852" y="1"/>
                    <a:pt x="6585" y="1"/>
                    <a:pt x="63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6590;p43"/>
            <p:cNvSpPr/>
            <p:nvPr/>
          </p:nvSpPr>
          <p:spPr>
            <a:xfrm>
              <a:off x="7832875" y="5129225"/>
              <a:ext cx="368050" cy="281050"/>
            </a:xfrm>
            <a:custGeom>
              <a:avLst/>
              <a:gdLst/>
              <a:ahLst/>
              <a:cxnLst/>
              <a:rect l="l" t="t" r="r" b="b"/>
              <a:pathLst>
                <a:path w="14722" h="11242" extrusionOk="0">
                  <a:moveTo>
                    <a:pt x="11616" y="0"/>
                  </a:moveTo>
                  <a:cubicBezTo>
                    <a:pt x="11375" y="536"/>
                    <a:pt x="11001" y="991"/>
                    <a:pt x="10599" y="1392"/>
                  </a:cubicBezTo>
                  <a:cubicBezTo>
                    <a:pt x="10037" y="2008"/>
                    <a:pt x="9368" y="2516"/>
                    <a:pt x="8672" y="2918"/>
                  </a:cubicBezTo>
                  <a:cubicBezTo>
                    <a:pt x="7923" y="3346"/>
                    <a:pt x="7120" y="3721"/>
                    <a:pt x="6317" y="3935"/>
                  </a:cubicBezTo>
                  <a:cubicBezTo>
                    <a:pt x="5487" y="4203"/>
                    <a:pt x="4657" y="4390"/>
                    <a:pt x="3828" y="4470"/>
                  </a:cubicBezTo>
                  <a:cubicBezTo>
                    <a:pt x="3454" y="4505"/>
                    <a:pt x="3085" y="4525"/>
                    <a:pt x="2719" y="4525"/>
                  </a:cubicBezTo>
                  <a:cubicBezTo>
                    <a:pt x="2247" y="4525"/>
                    <a:pt x="1779" y="4492"/>
                    <a:pt x="1312" y="4417"/>
                  </a:cubicBezTo>
                  <a:cubicBezTo>
                    <a:pt x="910" y="4336"/>
                    <a:pt x="535" y="4283"/>
                    <a:pt x="134" y="4149"/>
                  </a:cubicBezTo>
                  <a:cubicBezTo>
                    <a:pt x="107" y="4149"/>
                    <a:pt x="80" y="4122"/>
                    <a:pt x="0" y="4122"/>
                  </a:cubicBezTo>
                  <a:cubicBezTo>
                    <a:pt x="27" y="4203"/>
                    <a:pt x="27" y="4310"/>
                    <a:pt x="80" y="4417"/>
                  </a:cubicBezTo>
                  <a:cubicBezTo>
                    <a:pt x="482" y="6049"/>
                    <a:pt x="1231" y="7629"/>
                    <a:pt x="2248" y="8940"/>
                  </a:cubicBezTo>
                  <a:cubicBezTo>
                    <a:pt x="2757" y="9609"/>
                    <a:pt x="3319" y="10171"/>
                    <a:pt x="3908" y="10680"/>
                  </a:cubicBezTo>
                  <a:cubicBezTo>
                    <a:pt x="4175" y="10867"/>
                    <a:pt x="4443" y="11081"/>
                    <a:pt x="4684" y="11242"/>
                  </a:cubicBezTo>
                  <a:cubicBezTo>
                    <a:pt x="4818" y="11242"/>
                    <a:pt x="4952" y="11188"/>
                    <a:pt x="5086" y="11188"/>
                  </a:cubicBezTo>
                  <a:cubicBezTo>
                    <a:pt x="5648" y="11135"/>
                    <a:pt x="6236" y="11081"/>
                    <a:pt x="6772" y="10921"/>
                  </a:cubicBezTo>
                  <a:cubicBezTo>
                    <a:pt x="7307" y="10814"/>
                    <a:pt x="7842" y="10626"/>
                    <a:pt x="8324" y="10439"/>
                  </a:cubicBezTo>
                  <a:cubicBezTo>
                    <a:pt x="8806" y="10225"/>
                    <a:pt x="9315" y="10037"/>
                    <a:pt x="9743" y="9797"/>
                  </a:cubicBezTo>
                  <a:cubicBezTo>
                    <a:pt x="10171" y="9556"/>
                    <a:pt x="10599" y="9288"/>
                    <a:pt x="11001" y="8994"/>
                  </a:cubicBezTo>
                  <a:lnTo>
                    <a:pt x="12018" y="8191"/>
                  </a:lnTo>
                  <a:cubicBezTo>
                    <a:pt x="12312" y="7896"/>
                    <a:pt x="12607" y="7602"/>
                    <a:pt x="12874" y="7254"/>
                  </a:cubicBezTo>
                  <a:cubicBezTo>
                    <a:pt x="13115" y="6959"/>
                    <a:pt x="13329" y="6665"/>
                    <a:pt x="13517" y="6344"/>
                  </a:cubicBezTo>
                  <a:cubicBezTo>
                    <a:pt x="13731" y="6049"/>
                    <a:pt x="13891" y="5728"/>
                    <a:pt x="14025" y="5380"/>
                  </a:cubicBezTo>
                  <a:cubicBezTo>
                    <a:pt x="14159" y="5059"/>
                    <a:pt x="14293" y="4711"/>
                    <a:pt x="14400" y="4390"/>
                  </a:cubicBezTo>
                  <a:cubicBezTo>
                    <a:pt x="14480" y="4042"/>
                    <a:pt x="14587" y="3721"/>
                    <a:pt x="14614" y="3346"/>
                  </a:cubicBezTo>
                  <a:cubicBezTo>
                    <a:pt x="14694" y="2998"/>
                    <a:pt x="14721" y="2704"/>
                    <a:pt x="14721" y="2382"/>
                  </a:cubicBezTo>
                  <a:lnTo>
                    <a:pt x="14721" y="2008"/>
                  </a:lnTo>
                  <a:cubicBezTo>
                    <a:pt x="14159" y="1499"/>
                    <a:pt x="13490" y="1098"/>
                    <a:pt x="12874" y="723"/>
                  </a:cubicBezTo>
                  <a:lnTo>
                    <a:pt x="12526" y="536"/>
                  </a:lnTo>
                  <a:cubicBezTo>
                    <a:pt x="12205" y="375"/>
                    <a:pt x="11911" y="188"/>
                    <a:pt x="1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6591;p43"/>
            <p:cNvSpPr/>
            <p:nvPr/>
          </p:nvSpPr>
          <p:spPr>
            <a:xfrm>
              <a:off x="8100525" y="5130550"/>
              <a:ext cx="99725" cy="112450"/>
            </a:xfrm>
            <a:custGeom>
              <a:avLst/>
              <a:gdLst/>
              <a:ahLst/>
              <a:cxnLst/>
              <a:rect l="l" t="t" r="r" b="b"/>
              <a:pathLst>
                <a:path w="3989" h="4498" extrusionOk="0">
                  <a:moveTo>
                    <a:pt x="964" y="1"/>
                  </a:moveTo>
                  <a:cubicBezTo>
                    <a:pt x="696" y="483"/>
                    <a:pt x="375" y="884"/>
                    <a:pt x="0" y="1286"/>
                  </a:cubicBezTo>
                  <a:cubicBezTo>
                    <a:pt x="429" y="1580"/>
                    <a:pt x="884" y="1874"/>
                    <a:pt x="1285" y="2196"/>
                  </a:cubicBezTo>
                  <a:cubicBezTo>
                    <a:pt x="1446" y="2329"/>
                    <a:pt x="1633" y="2463"/>
                    <a:pt x="1820" y="2597"/>
                  </a:cubicBezTo>
                  <a:cubicBezTo>
                    <a:pt x="2008" y="2731"/>
                    <a:pt x="2222" y="2892"/>
                    <a:pt x="2382" y="3025"/>
                  </a:cubicBezTo>
                  <a:cubicBezTo>
                    <a:pt x="2784" y="3347"/>
                    <a:pt x="3105" y="3721"/>
                    <a:pt x="3426" y="4150"/>
                  </a:cubicBezTo>
                  <a:cubicBezTo>
                    <a:pt x="3480" y="4257"/>
                    <a:pt x="3560" y="4390"/>
                    <a:pt x="3614" y="4497"/>
                  </a:cubicBezTo>
                  <a:cubicBezTo>
                    <a:pt x="3614" y="4444"/>
                    <a:pt x="3640" y="4417"/>
                    <a:pt x="3640" y="4390"/>
                  </a:cubicBezTo>
                  <a:cubicBezTo>
                    <a:pt x="3748" y="4069"/>
                    <a:pt x="3855" y="3694"/>
                    <a:pt x="3881" y="3347"/>
                  </a:cubicBezTo>
                  <a:cubicBezTo>
                    <a:pt x="3962" y="3052"/>
                    <a:pt x="3988" y="2731"/>
                    <a:pt x="3988" y="2383"/>
                  </a:cubicBezTo>
                  <a:lnTo>
                    <a:pt x="3988" y="2008"/>
                  </a:lnTo>
                  <a:cubicBezTo>
                    <a:pt x="3426" y="1473"/>
                    <a:pt x="2704" y="1071"/>
                    <a:pt x="2115" y="750"/>
                  </a:cubicBezTo>
                  <a:lnTo>
                    <a:pt x="1740" y="536"/>
                  </a:lnTo>
                  <a:cubicBezTo>
                    <a:pt x="1553" y="349"/>
                    <a:pt x="1285" y="188"/>
                    <a:pt x="964" y="1"/>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6592;p43"/>
            <p:cNvSpPr/>
            <p:nvPr/>
          </p:nvSpPr>
          <p:spPr>
            <a:xfrm>
              <a:off x="8002150" y="5056950"/>
              <a:ext cx="122475" cy="105075"/>
            </a:xfrm>
            <a:custGeom>
              <a:avLst/>
              <a:gdLst/>
              <a:ahLst/>
              <a:cxnLst/>
              <a:rect l="l" t="t" r="r" b="b"/>
              <a:pathLst>
                <a:path w="4899" h="4203" extrusionOk="0">
                  <a:moveTo>
                    <a:pt x="1" y="1"/>
                  </a:moveTo>
                  <a:cubicBezTo>
                    <a:pt x="1" y="242"/>
                    <a:pt x="54" y="402"/>
                    <a:pt x="161" y="536"/>
                  </a:cubicBezTo>
                  <a:cubicBezTo>
                    <a:pt x="322" y="804"/>
                    <a:pt x="483" y="1044"/>
                    <a:pt x="670" y="1285"/>
                  </a:cubicBezTo>
                  <a:cubicBezTo>
                    <a:pt x="1286" y="2115"/>
                    <a:pt x="2088" y="2784"/>
                    <a:pt x="2891" y="3427"/>
                  </a:cubicBezTo>
                  <a:cubicBezTo>
                    <a:pt x="3239" y="3694"/>
                    <a:pt x="3614" y="3935"/>
                    <a:pt x="3935" y="4203"/>
                  </a:cubicBezTo>
                  <a:cubicBezTo>
                    <a:pt x="4310" y="3801"/>
                    <a:pt x="4631" y="3400"/>
                    <a:pt x="4899" y="2918"/>
                  </a:cubicBezTo>
                  <a:cubicBezTo>
                    <a:pt x="4471" y="2650"/>
                    <a:pt x="4149" y="2410"/>
                    <a:pt x="3882" y="2195"/>
                  </a:cubicBezTo>
                  <a:lnTo>
                    <a:pt x="3828" y="2195"/>
                  </a:lnTo>
                  <a:lnTo>
                    <a:pt x="3801" y="2142"/>
                  </a:lnTo>
                  <a:lnTo>
                    <a:pt x="3694" y="2035"/>
                  </a:lnTo>
                  <a:lnTo>
                    <a:pt x="3694" y="2008"/>
                  </a:lnTo>
                  <a:lnTo>
                    <a:pt x="3694" y="1874"/>
                  </a:lnTo>
                  <a:cubicBezTo>
                    <a:pt x="3614" y="1714"/>
                    <a:pt x="3507" y="1607"/>
                    <a:pt x="3400" y="1473"/>
                  </a:cubicBezTo>
                  <a:cubicBezTo>
                    <a:pt x="3293" y="1366"/>
                    <a:pt x="3159" y="1259"/>
                    <a:pt x="3025" y="1152"/>
                  </a:cubicBezTo>
                  <a:cubicBezTo>
                    <a:pt x="2972" y="1071"/>
                    <a:pt x="2891" y="1044"/>
                    <a:pt x="2838" y="991"/>
                  </a:cubicBezTo>
                  <a:lnTo>
                    <a:pt x="2731" y="804"/>
                  </a:lnTo>
                  <a:lnTo>
                    <a:pt x="2704" y="750"/>
                  </a:lnTo>
                  <a:lnTo>
                    <a:pt x="2677" y="670"/>
                  </a:lnTo>
                  <a:cubicBezTo>
                    <a:pt x="2624" y="616"/>
                    <a:pt x="2597" y="589"/>
                    <a:pt x="2570" y="509"/>
                  </a:cubicBezTo>
                  <a:cubicBezTo>
                    <a:pt x="2544" y="482"/>
                    <a:pt x="2544" y="456"/>
                    <a:pt x="2463" y="456"/>
                  </a:cubicBezTo>
                  <a:lnTo>
                    <a:pt x="2436" y="456"/>
                  </a:lnTo>
                  <a:cubicBezTo>
                    <a:pt x="2410" y="456"/>
                    <a:pt x="2356" y="456"/>
                    <a:pt x="2356" y="482"/>
                  </a:cubicBezTo>
                  <a:cubicBezTo>
                    <a:pt x="2329" y="509"/>
                    <a:pt x="2303" y="536"/>
                    <a:pt x="2303" y="589"/>
                  </a:cubicBezTo>
                  <a:lnTo>
                    <a:pt x="2303" y="643"/>
                  </a:lnTo>
                  <a:lnTo>
                    <a:pt x="2276" y="616"/>
                  </a:lnTo>
                  <a:lnTo>
                    <a:pt x="2222" y="589"/>
                  </a:lnTo>
                  <a:cubicBezTo>
                    <a:pt x="1633" y="268"/>
                    <a:pt x="938" y="108"/>
                    <a:pt x="16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6593;p43"/>
            <p:cNvSpPr/>
            <p:nvPr/>
          </p:nvSpPr>
          <p:spPr>
            <a:xfrm>
              <a:off x="8033600" y="5180750"/>
              <a:ext cx="210150" cy="262325"/>
            </a:xfrm>
            <a:custGeom>
              <a:avLst/>
              <a:gdLst/>
              <a:ahLst/>
              <a:cxnLst/>
              <a:rect l="l" t="t" r="r" b="b"/>
              <a:pathLst>
                <a:path w="8406" h="10493" extrusionOk="0">
                  <a:moveTo>
                    <a:pt x="6772" y="0"/>
                  </a:moveTo>
                  <a:lnTo>
                    <a:pt x="6772" y="375"/>
                  </a:lnTo>
                  <a:cubicBezTo>
                    <a:pt x="6719" y="723"/>
                    <a:pt x="6692" y="1017"/>
                    <a:pt x="6665" y="1339"/>
                  </a:cubicBezTo>
                  <a:cubicBezTo>
                    <a:pt x="6585" y="1686"/>
                    <a:pt x="6532" y="2061"/>
                    <a:pt x="6425" y="2382"/>
                  </a:cubicBezTo>
                  <a:cubicBezTo>
                    <a:pt x="6425" y="2409"/>
                    <a:pt x="6398" y="2463"/>
                    <a:pt x="6398" y="2489"/>
                  </a:cubicBezTo>
                  <a:cubicBezTo>
                    <a:pt x="6558" y="2784"/>
                    <a:pt x="6719" y="3132"/>
                    <a:pt x="6826" y="3453"/>
                  </a:cubicBezTo>
                  <a:cubicBezTo>
                    <a:pt x="6960" y="3935"/>
                    <a:pt x="7067" y="4390"/>
                    <a:pt x="7040" y="4872"/>
                  </a:cubicBezTo>
                  <a:cubicBezTo>
                    <a:pt x="7040" y="5353"/>
                    <a:pt x="6906" y="5862"/>
                    <a:pt x="6719" y="6344"/>
                  </a:cubicBezTo>
                  <a:cubicBezTo>
                    <a:pt x="6639" y="6558"/>
                    <a:pt x="6532" y="6825"/>
                    <a:pt x="6398" y="7040"/>
                  </a:cubicBezTo>
                  <a:cubicBezTo>
                    <a:pt x="6264" y="7227"/>
                    <a:pt x="6157" y="7441"/>
                    <a:pt x="5996" y="7628"/>
                  </a:cubicBezTo>
                  <a:cubicBezTo>
                    <a:pt x="5729" y="8003"/>
                    <a:pt x="5381" y="8351"/>
                    <a:pt x="5059" y="8646"/>
                  </a:cubicBezTo>
                  <a:cubicBezTo>
                    <a:pt x="4712" y="8940"/>
                    <a:pt x="4364" y="9208"/>
                    <a:pt x="3962" y="9422"/>
                  </a:cubicBezTo>
                  <a:cubicBezTo>
                    <a:pt x="3159" y="9850"/>
                    <a:pt x="2276" y="10144"/>
                    <a:pt x="1366" y="10278"/>
                  </a:cubicBezTo>
                  <a:cubicBezTo>
                    <a:pt x="911" y="10359"/>
                    <a:pt x="483" y="10385"/>
                    <a:pt x="1" y="10412"/>
                  </a:cubicBezTo>
                  <a:cubicBezTo>
                    <a:pt x="108" y="10412"/>
                    <a:pt x="161" y="10439"/>
                    <a:pt x="268" y="10439"/>
                  </a:cubicBezTo>
                  <a:cubicBezTo>
                    <a:pt x="483" y="10492"/>
                    <a:pt x="670" y="10492"/>
                    <a:pt x="857" y="10492"/>
                  </a:cubicBezTo>
                  <a:cubicBezTo>
                    <a:pt x="1500" y="10492"/>
                    <a:pt x="2142" y="10412"/>
                    <a:pt x="2784" y="10251"/>
                  </a:cubicBezTo>
                  <a:cubicBezTo>
                    <a:pt x="3213" y="10144"/>
                    <a:pt x="3641" y="9984"/>
                    <a:pt x="4123" y="9823"/>
                  </a:cubicBezTo>
                  <a:cubicBezTo>
                    <a:pt x="4551" y="9636"/>
                    <a:pt x="4979" y="9422"/>
                    <a:pt x="5354" y="9181"/>
                  </a:cubicBezTo>
                  <a:cubicBezTo>
                    <a:pt x="5729" y="8940"/>
                    <a:pt x="6103" y="8672"/>
                    <a:pt x="6425" y="8378"/>
                  </a:cubicBezTo>
                  <a:cubicBezTo>
                    <a:pt x="6719" y="8083"/>
                    <a:pt x="7040" y="7762"/>
                    <a:pt x="7308" y="7414"/>
                  </a:cubicBezTo>
                  <a:cubicBezTo>
                    <a:pt x="7790" y="6692"/>
                    <a:pt x="8164" y="5889"/>
                    <a:pt x="8298" y="5059"/>
                  </a:cubicBezTo>
                  <a:cubicBezTo>
                    <a:pt x="8378" y="4631"/>
                    <a:pt x="8405" y="4149"/>
                    <a:pt x="8405" y="3694"/>
                  </a:cubicBezTo>
                  <a:cubicBezTo>
                    <a:pt x="8405" y="3453"/>
                    <a:pt x="8378" y="3185"/>
                    <a:pt x="8325" y="2944"/>
                  </a:cubicBezTo>
                  <a:cubicBezTo>
                    <a:pt x="8298" y="2677"/>
                    <a:pt x="8245" y="2489"/>
                    <a:pt x="8191" y="2249"/>
                  </a:cubicBezTo>
                  <a:cubicBezTo>
                    <a:pt x="8111" y="1847"/>
                    <a:pt x="7897" y="1446"/>
                    <a:pt x="7709" y="1071"/>
                  </a:cubicBezTo>
                  <a:cubicBezTo>
                    <a:pt x="7495" y="750"/>
                    <a:pt x="7227" y="455"/>
                    <a:pt x="6933" y="188"/>
                  </a:cubicBezTo>
                  <a:cubicBezTo>
                    <a:pt x="6853" y="81"/>
                    <a:pt x="6826" y="54"/>
                    <a:pt x="67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594;p43"/>
            <p:cNvSpPr/>
            <p:nvPr/>
          </p:nvSpPr>
          <p:spPr>
            <a:xfrm>
              <a:off x="7928550" y="5178725"/>
              <a:ext cx="141875" cy="168000"/>
            </a:xfrm>
            <a:custGeom>
              <a:avLst/>
              <a:gdLst/>
              <a:ahLst/>
              <a:cxnLst/>
              <a:rect l="l" t="t" r="r" b="b"/>
              <a:pathLst>
                <a:path w="5675" h="6720" extrusionOk="0">
                  <a:moveTo>
                    <a:pt x="3105" y="1"/>
                  </a:moveTo>
                  <a:cubicBezTo>
                    <a:pt x="3079" y="1"/>
                    <a:pt x="3025" y="28"/>
                    <a:pt x="2998" y="28"/>
                  </a:cubicBezTo>
                  <a:cubicBezTo>
                    <a:pt x="2972" y="54"/>
                    <a:pt x="2972" y="81"/>
                    <a:pt x="2945" y="135"/>
                  </a:cubicBezTo>
                  <a:cubicBezTo>
                    <a:pt x="2731" y="402"/>
                    <a:pt x="2490" y="670"/>
                    <a:pt x="2276" y="965"/>
                  </a:cubicBezTo>
                  <a:cubicBezTo>
                    <a:pt x="1821" y="1500"/>
                    <a:pt x="1366" y="2062"/>
                    <a:pt x="964" y="2678"/>
                  </a:cubicBezTo>
                  <a:cubicBezTo>
                    <a:pt x="616" y="3159"/>
                    <a:pt x="402" y="3641"/>
                    <a:pt x="215" y="4096"/>
                  </a:cubicBezTo>
                  <a:cubicBezTo>
                    <a:pt x="134" y="4337"/>
                    <a:pt x="54" y="4605"/>
                    <a:pt x="27" y="4872"/>
                  </a:cubicBezTo>
                  <a:cubicBezTo>
                    <a:pt x="1" y="5113"/>
                    <a:pt x="1" y="5354"/>
                    <a:pt x="27" y="5568"/>
                  </a:cubicBezTo>
                  <a:cubicBezTo>
                    <a:pt x="81" y="6023"/>
                    <a:pt x="322" y="6344"/>
                    <a:pt x="670" y="6559"/>
                  </a:cubicBezTo>
                  <a:cubicBezTo>
                    <a:pt x="830" y="6639"/>
                    <a:pt x="1018" y="6719"/>
                    <a:pt x="1232" y="6719"/>
                  </a:cubicBezTo>
                  <a:lnTo>
                    <a:pt x="1285" y="6719"/>
                  </a:lnTo>
                  <a:cubicBezTo>
                    <a:pt x="1473" y="6719"/>
                    <a:pt x="1660" y="6692"/>
                    <a:pt x="1874" y="6585"/>
                  </a:cubicBezTo>
                  <a:cubicBezTo>
                    <a:pt x="2062" y="6505"/>
                    <a:pt x="2276" y="6344"/>
                    <a:pt x="2463" y="6237"/>
                  </a:cubicBezTo>
                  <a:cubicBezTo>
                    <a:pt x="2624" y="6157"/>
                    <a:pt x="2757" y="6023"/>
                    <a:pt x="2972" y="5836"/>
                  </a:cubicBezTo>
                  <a:cubicBezTo>
                    <a:pt x="3266" y="5541"/>
                    <a:pt x="3560" y="5220"/>
                    <a:pt x="3882" y="4765"/>
                  </a:cubicBezTo>
                  <a:cubicBezTo>
                    <a:pt x="4337" y="4150"/>
                    <a:pt x="4738" y="3400"/>
                    <a:pt x="5086" y="2570"/>
                  </a:cubicBezTo>
                  <a:cubicBezTo>
                    <a:pt x="5407" y="1767"/>
                    <a:pt x="5621" y="1072"/>
                    <a:pt x="5675" y="349"/>
                  </a:cubicBezTo>
                  <a:cubicBezTo>
                    <a:pt x="5675" y="295"/>
                    <a:pt x="5648" y="269"/>
                    <a:pt x="5621" y="215"/>
                  </a:cubicBezTo>
                  <a:cubicBezTo>
                    <a:pt x="5621" y="188"/>
                    <a:pt x="5568" y="162"/>
                    <a:pt x="5541" y="162"/>
                  </a:cubicBezTo>
                  <a:cubicBezTo>
                    <a:pt x="5514" y="135"/>
                    <a:pt x="5488" y="135"/>
                    <a:pt x="5434" y="135"/>
                  </a:cubicBezTo>
                  <a:lnTo>
                    <a:pt x="4711" y="135"/>
                  </a:lnTo>
                  <a:cubicBezTo>
                    <a:pt x="4176" y="135"/>
                    <a:pt x="3614" y="81"/>
                    <a:pt x="3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595;p43"/>
            <p:cNvSpPr/>
            <p:nvPr/>
          </p:nvSpPr>
          <p:spPr>
            <a:xfrm>
              <a:off x="7937925" y="5184750"/>
              <a:ext cx="132500" cy="161975"/>
            </a:xfrm>
            <a:custGeom>
              <a:avLst/>
              <a:gdLst/>
              <a:ahLst/>
              <a:cxnLst/>
              <a:rect l="l" t="t" r="r" b="b"/>
              <a:pathLst>
                <a:path w="5300" h="6479" extrusionOk="0">
                  <a:moveTo>
                    <a:pt x="5273" y="1"/>
                  </a:moveTo>
                  <a:lnTo>
                    <a:pt x="5273" y="161"/>
                  </a:lnTo>
                  <a:cubicBezTo>
                    <a:pt x="5193" y="429"/>
                    <a:pt x="5113" y="697"/>
                    <a:pt x="4979" y="938"/>
                  </a:cubicBezTo>
                  <a:cubicBezTo>
                    <a:pt x="4872" y="1232"/>
                    <a:pt x="4738" y="1446"/>
                    <a:pt x="4604" y="1687"/>
                  </a:cubicBezTo>
                  <a:lnTo>
                    <a:pt x="4202" y="2383"/>
                  </a:lnTo>
                  <a:cubicBezTo>
                    <a:pt x="3908" y="2892"/>
                    <a:pt x="3533" y="3400"/>
                    <a:pt x="3159" y="3855"/>
                  </a:cubicBezTo>
                  <a:cubicBezTo>
                    <a:pt x="2864" y="4230"/>
                    <a:pt x="2516" y="4605"/>
                    <a:pt x="2142" y="4926"/>
                  </a:cubicBezTo>
                  <a:lnTo>
                    <a:pt x="1553" y="5434"/>
                  </a:lnTo>
                  <a:cubicBezTo>
                    <a:pt x="1339" y="5568"/>
                    <a:pt x="1151" y="5702"/>
                    <a:pt x="910" y="5836"/>
                  </a:cubicBezTo>
                  <a:cubicBezTo>
                    <a:pt x="723" y="5943"/>
                    <a:pt x="482" y="6023"/>
                    <a:pt x="241" y="6077"/>
                  </a:cubicBezTo>
                  <a:cubicBezTo>
                    <a:pt x="188" y="6077"/>
                    <a:pt x="107" y="6103"/>
                    <a:pt x="0" y="6103"/>
                  </a:cubicBezTo>
                  <a:cubicBezTo>
                    <a:pt x="81" y="6157"/>
                    <a:pt x="188" y="6264"/>
                    <a:pt x="268" y="6291"/>
                  </a:cubicBezTo>
                  <a:cubicBezTo>
                    <a:pt x="455" y="6398"/>
                    <a:pt x="643" y="6478"/>
                    <a:pt x="857" y="6478"/>
                  </a:cubicBezTo>
                  <a:lnTo>
                    <a:pt x="910" y="6478"/>
                  </a:lnTo>
                  <a:cubicBezTo>
                    <a:pt x="1098" y="6478"/>
                    <a:pt x="1285" y="6425"/>
                    <a:pt x="1499" y="6344"/>
                  </a:cubicBezTo>
                  <a:cubicBezTo>
                    <a:pt x="1687" y="6264"/>
                    <a:pt x="1901" y="6130"/>
                    <a:pt x="2088" y="5996"/>
                  </a:cubicBezTo>
                  <a:cubicBezTo>
                    <a:pt x="2249" y="5916"/>
                    <a:pt x="2382" y="5782"/>
                    <a:pt x="2597" y="5595"/>
                  </a:cubicBezTo>
                  <a:cubicBezTo>
                    <a:pt x="2891" y="5300"/>
                    <a:pt x="3185" y="4979"/>
                    <a:pt x="3507" y="4524"/>
                  </a:cubicBezTo>
                  <a:cubicBezTo>
                    <a:pt x="3962" y="3909"/>
                    <a:pt x="4363" y="3159"/>
                    <a:pt x="4711" y="2329"/>
                  </a:cubicBezTo>
                  <a:cubicBezTo>
                    <a:pt x="5032" y="1526"/>
                    <a:pt x="5246" y="831"/>
                    <a:pt x="5300" y="108"/>
                  </a:cubicBezTo>
                  <a:cubicBezTo>
                    <a:pt x="5300" y="81"/>
                    <a:pt x="5300" y="54"/>
                    <a:pt x="52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596;p43"/>
            <p:cNvSpPr/>
            <p:nvPr/>
          </p:nvSpPr>
          <p:spPr>
            <a:xfrm>
              <a:off x="7935250" y="5179400"/>
              <a:ext cx="71625" cy="104425"/>
            </a:xfrm>
            <a:custGeom>
              <a:avLst/>
              <a:gdLst/>
              <a:ahLst/>
              <a:cxnLst/>
              <a:rect l="l" t="t" r="r" b="b"/>
              <a:pathLst>
                <a:path w="2865" h="4177" extrusionOk="0">
                  <a:moveTo>
                    <a:pt x="2757" y="1"/>
                  </a:moveTo>
                  <a:cubicBezTo>
                    <a:pt x="2222" y="643"/>
                    <a:pt x="1660" y="1232"/>
                    <a:pt x="1205" y="1901"/>
                  </a:cubicBezTo>
                  <a:cubicBezTo>
                    <a:pt x="964" y="2249"/>
                    <a:pt x="723" y="2570"/>
                    <a:pt x="536" y="2918"/>
                  </a:cubicBezTo>
                  <a:cubicBezTo>
                    <a:pt x="428" y="3079"/>
                    <a:pt x="348" y="3266"/>
                    <a:pt x="268" y="3453"/>
                  </a:cubicBezTo>
                  <a:cubicBezTo>
                    <a:pt x="161" y="3641"/>
                    <a:pt x="54" y="3882"/>
                    <a:pt x="0" y="4123"/>
                  </a:cubicBezTo>
                  <a:cubicBezTo>
                    <a:pt x="0" y="4149"/>
                    <a:pt x="0" y="4176"/>
                    <a:pt x="27" y="4176"/>
                  </a:cubicBezTo>
                  <a:cubicBezTo>
                    <a:pt x="54" y="4176"/>
                    <a:pt x="80" y="4176"/>
                    <a:pt x="80" y="4149"/>
                  </a:cubicBezTo>
                  <a:cubicBezTo>
                    <a:pt x="161" y="3989"/>
                    <a:pt x="214" y="3855"/>
                    <a:pt x="295" y="3668"/>
                  </a:cubicBezTo>
                  <a:cubicBezTo>
                    <a:pt x="348" y="3507"/>
                    <a:pt x="455" y="3346"/>
                    <a:pt x="536" y="3186"/>
                  </a:cubicBezTo>
                  <a:cubicBezTo>
                    <a:pt x="616" y="2998"/>
                    <a:pt x="696" y="2865"/>
                    <a:pt x="803" y="2704"/>
                  </a:cubicBezTo>
                  <a:cubicBezTo>
                    <a:pt x="991" y="2410"/>
                    <a:pt x="1205" y="2115"/>
                    <a:pt x="1419" y="1794"/>
                  </a:cubicBezTo>
                  <a:cubicBezTo>
                    <a:pt x="1874" y="1205"/>
                    <a:pt x="2329" y="670"/>
                    <a:pt x="2837" y="108"/>
                  </a:cubicBezTo>
                  <a:cubicBezTo>
                    <a:pt x="2864" y="54"/>
                    <a:pt x="2837" y="27"/>
                    <a:pt x="2837" y="27"/>
                  </a:cubicBezTo>
                  <a:cubicBezTo>
                    <a:pt x="2811" y="1"/>
                    <a:pt x="2757" y="1"/>
                    <a:pt x="275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597;p43"/>
            <p:cNvSpPr/>
            <p:nvPr/>
          </p:nvSpPr>
          <p:spPr>
            <a:xfrm>
              <a:off x="7811450" y="4539875"/>
              <a:ext cx="50875" cy="120300"/>
            </a:xfrm>
            <a:custGeom>
              <a:avLst/>
              <a:gdLst/>
              <a:ahLst/>
              <a:cxnLst/>
              <a:rect l="l" t="t" r="r" b="b"/>
              <a:pathLst>
                <a:path w="2035" h="4812" extrusionOk="0">
                  <a:moveTo>
                    <a:pt x="168" y="0"/>
                  </a:moveTo>
                  <a:cubicBezTo>
                    <a:pt x="161" y="0"/>
                    <a:pt x="148" y="7"/>
                    <a:pt x="134" y="21"/>
                  </a:cubicBezTo>
                  <a:cubicBezTo>
                    <a:pt x="27" y="74"/>
                    <a:pt x="1" y="208"/>
                    <a:pt x="54" y="288"/>
                  </a:cubicBezTo>
                  <a:cubicBezTo>
                    <a:pt x="295" y="609"/>
                    <a:pt x="482" y="984"/>
                    <a:pt x="643" y="1359"/>
                  </a:cubicBezTo>
                  <a:cubicBezTo>
                    <a:pt x="777" y="1734"/>
                    <a:pt x="911" y="2055"/>
                    <a:pt x="991" y="2456"/>
                  </a:cubicBezTo>
                  <a:lnTo>
                    <a:pt x="1098" y="3072"/>
                  </a:lnTo>
                  <a:cubicBezTo>
                    <a:pt x="1125" y="3259"/>
                    <a:pt x="1151" y="3473"/>
                    <a:pt x="1178" y="3687"/>
                  </a:cubicBezTo>
                  <a:cubicBezTo>
                    <a:pt x="1232" y="3928"/>
                    <a:pt x="1259" y="4169"/>
                    <a:pt x="1259" y="4437"/>
                  </a:cubicBezTo>
                  <a:cubicBezTo>
                    <a:pt x="1259" y="4544"/>
                    <a:pt x="1285" y="4624"/>
                    <a:pt x="1366" y="4705"/>
                  </a:cubicBezTo>
                  <a:cubicBezTo>
                    <a:pt x="1419" y="4758"/>
                    <a:pt x="1526" y="4812"/>
                    <a:pt x="1633" y="4812"/>
                  </a:cubicBezTo>
                  <a:cubicBezTo>
                    <a:pt x="1714" y="4812"/>
                    <a:pt x="1821" y="4758"/>
                    <a:pt x="1901" y="4705"/>
                  </a:cubicBezTo>
                  <a:cubicBezTo>
                    <a:pt x="1954" y="4624"/>
                    <a:pt x="2035" y="4544"/>
                    <a:pt x="1981" y="4437"/>
                  </a:cubicBezTo>
                  <a:cubicBezTo>
                    <a:pt x="1928" y="4035"/>
                    <a:pt x="1901" y="3661"/>
                    <a:pt x="1794" y="3286"/>
                  </a:cubicBezTo>
                  <a:cubicBezTo>
                    <a:pt x="1767" y="3099"/>
                    <a:pt x="1687" y="2938"/>
                    <a:pt x="1633" y="2724"/>
                  </a:cubicBezTo>
                  <a:cubicBezTo>
                    <a:pt x="1553" y="2537"/>
                    <a:pt x="1499" y="2349"/>
                    <a:pt x="1419" y="2162"/>
                  </a:cubicBezTo>
                  <a:cubicBezTo>
                    <a:pt x="1125" y="1466"/>
                    <a:pt x="777" y="743"/>
                    <a:pt x="322" y="128"/>
                  </a:cubicBezTo>
                  <a:cubicBezTo>
                    <a:pt x="295" y="47"/>
                    <a:pt x="215" y="21"/>
                    <a:pt x="161" y="21"/>
                  </a:cubicBezTo>
                  <a:cubicBezTo>
                    <a:pt x="175" y="7"/>
                    <a:pt x="175"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598;p43"/>
            <p:cNvSpPr/>
            <p:nvPr/>
          </p:nvSpPr>
          <p:spPr>
            <a:xfrm>
              <a:off x="8005500" y="4532350"/>
              <a:ext cx="42175" cy="123150"/>
            </a:xfrm>
            <a:custGeom>
              <a:avLst/>
              <a:gdLst/>
              <a:ahLst/>
              <a:cxnLst/>
              <a:rect l="l" t="t" r="r" b="b"/>
              <a:pathLst>
                <a:path w="1687" h="4926" extrusionOk="0">
                  <a:moveTo>
                    <a:pt x="1499" y="0"/>
                  </a:moveTo>
                  <a:cubicBezTo>
                    <a:pt x="1419" y="27"/>
                    <a:pt x="1392" y="27"/>
                    <a:pt x="1366" y="81"/>
                  </a:cubicBezTo>
                  <a:cubicBezTo>
                    <a:pt x="1259" y="241"/>
                    <a:pt x="1152" y="429"/>
                    <a:pt x="1071" y="562"/>
                  </a:cubicBezTo>
                  <a:cubicBezTo>
                    <a:pt x="964" y="723"/>
                    <a:pt x="857" y="884"/>
                    <a:pt x="804" y="1044"/>
                  </a:cubicBezTo>
                  <a:cubicBezTo>
                    <a:pt x="589" y="1419"/>
                    <a:pt x="429" y="1794"/>
                    <a:pt x="295" y="2195"/>
                  </a:cubicBezTo>
                  <a:cubicBezTo>
                    <a:pt x="161" y="2597"/>
                    <a:pt x="81" y="2998"/>
                    <a:pt x="27" y="3426"/>
                  </a:cubicBezTo>
                  <a:cubicBezTo>
                    <a:pt x="1" y="3828"/>
                    <a:pt x="1" y="4256"/>
                    <a:pt x="134" y="4658"/>
                  </a:cubicBezTo>
                  <a:cubicBezTo>
                    <a:pt x="161" y="4818"/>
                    <a:pt x="322" y="4925"/>
                    <a:pt x="482" y="4925"/>
                  </a:cubicBezTo>
                  <a:cubicBezTo>
                    <a:pt x="589" y="4925"/>
                    <a:pt x="697" y="4898"/>
                    <a:pt x="750" y="4818"/>
                  </a:cubicBezTo>
                  <a:cubicBezTo>
                    <a:pt x="830" y="4765"/>
                    <a:pt x="857" y="4658"/>
                    <a:pt x="857" y="4551"/>
                  </a:cubicBezTo>
                  <a:cubicBezTo>
                    <a:pt x="884" y="4256"/>
                    <a:pt x="884" y="3962"/>
                    <a:pt x="884" y="3667"/>
                  </a:cubicBezTo>
                  <a:cubicBezTo>
                    <a:pt x="884" y="3346"/>
                    <a:pt x="937" y="3025"/>
                    <a:pt x="991" y="2730"/>
                  </a:cubicBezTo>
                  <a:cubicBezTo>
                    <a:pt x="1098" y="1981"/>
                    <a:pt x="1259" y="1258"/>
                    <a:pt x="1526" y="536"/>
                  </a:cubicBezTo>
                  <a:cubicBezTo>
                    <a:pt x="1553" y="455"/>
                    <a:pt x="1633" y="348"/>
                    <a:pt x="1660" y="268"/>
                  </a:cubicBezTo>
                  <a:cubicBezTo>
                    <a:pt x="1687" y="188"/>
                    <a:pt x="1687" y="81"/>
                    <a:pt x="1607" y="54"/>
                  </a:cubicBezTo>
                  <a:cubicBezTo>
                    <a:pt x="1553" y="54"/>
                    <a:pt x="1526" y="0"/>
                    <a:pt x="1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599;p43"/>
            <p:cNvSpPr/>
            <p:nvPr/>
          </p:nvSpPr>
          <p:spPr>
            <a:xfrm>
              <a:off x="7762600" y="4488175"/>
              <a:ext cx="80325" cy="80325"/>
            </a:xfrm>
            <a:custGeom>
              <a:avLst/>
              <a:gdLst/>
              <a:ahLst/>
              <a:cxnLst/>
              <a:rect l="l" t="t" r="r" b="b"/>
              <a:pathLst>
                <a:path w="3213" h="3213" extrusionOk="0">
                  <a:moveTo>
                    <a:pt x="1607" y="1"/>
                  </a:moveTo>
                  <a:cubicBezTo>
                    <a:pt x="750" y="1"/>
                    <a:pt x="1" y="724"/>
                    <a:pt x="1" y="1607"/>
                  </a:cubicBezTo>
                  <a:cubicBezTo>
                    <a:pt x="1" y="2490"/>
                    <a:pt x="750" y="3213"/>
                    <a:pt x="1607" y="3213"/>
                  </a:cubicBezTo>
                  <a:cubicBezTo>
                    <a:pt x="2463" y="3213"/>
                    <a:pt x="3213" y="2490"/>
                    <a:pt x="3213" y="1607"/>
                  </a:cubicBezTo>
                  <a:cubicBezTo>
                    <a:pt x="3213" y="750"/>
                    <a:pt x="2463" y="1"/>
                    <a:pt x="16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600;p43"/>
            <p:cNvSpPr/>
            <p:nvPr/>
          </p:nvSpPr>
          <p:spPr>
            <a:xfrm>
              <a:off x="8014200" y="4480125"/>
              <a:ext cx="80325" cy="80350"/>
            </a:xfrm>
            <a:custGeom>
              <a:avLst/>
              <a:gdLst/>
              <a:ahLst/>
              <a:cxnLst/>
              <a:rect l="l" t="t" r="r" b="b"/>
              <a:pathLst>
                <a:path w="3213" h="3214" extrusionOk="0">
                  <a:moveTo>
                    <a:pt x="1560" y="1"/>
                  </a:moveTo>
                  <a:cubicBezTo>
                    <a:pt x="723" y="1"/>
                    <a:pt x="1" y="714"/>
                    <a:pt x="1" y="1608"/>
                  </a:cubicBezTo>
                  <a:cubicBezTo>
                    <a:pt x="1" y="2464"/>
                    <a:pt x="750" y="3214"/>
                    <a:pt x="1606" y="3214"/>
                  </a:cubicBezTo>
                  <a:cubicBezTo>
                    <a:pt x="2490" y="3214"/>
                    <a:pt x="3212" y="2464"/>
                    <a:pt x="3212" y="1608"/>
                  </a:cubicBezTo>
                  <a:cubicBezTo>
                    <a:pt x="3212" y="724"/>
                    <a:pt x="2490" y="2"/>
                    <a:pt x="1606" y="2"/>
                  </a:cubicBezTo>
                  <a:cubicBezTo>
                    <a:pt x="1591" y="1"/>
                    <a:pt x="1576" y="1"/>
                    <a:pt x="1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601;p43"/>
            <p:cNvSpPr/>
            <p:nvPr/>
          </p:nvSpPr>
          <p:spPr>
            <a:xfrm>
              <a:off x="7636800" y="4625350"/>
              <a:ext cx="591550" cy="530650"/>
            </a:xfrm>
            <a:custGeom>
              <a:avLst/>
              <a:gdLst/>
              <a:ahLst/>
              <a:cxnLst/>
              <a:rect l="l" t="t" r="r" b="b"/>
              <a:pathLst>
                <a:path w="23662" h="21226" extrusionOk="0">
                  <a:moveTo>
                    <a:pt x="12527" y="1"/>
                  </a:moveTo>
                  <a:lnTo>
                    <a:pt x="12474" y="54"/>
                  </a:lnTo>
                  <a:lnTo>
                    <a:pt x="11885" y="54"/>
                  </a:lnTo>
                  <a:cubicBezTo>
                    <a:pt x="11189" y="54"/>
                    <a:pt x="10493" y="108"/>
                    <a:pt x="9743" y="215"/>
                  </a:cubicBezTo>
                  <a:cubicBezTo>
                    <a:pt x="8539" y="402"/>
                    <a:pt x="7415" y="777"/>
                    <a:pt x="6344" y="1312"/>
                  </a:cubicBezTo>
                  <a:cubicBezTo>
                    <a:pt x="5247" y="1848"/>
                    <a:pt x="4256" y="2517"/>
                    <a:pt x="3453" y="3320"/>
                  </a:cubicBezTo>
                  <a:cubicBezTo>
                    <a:pt x="3025" y="3748"/>
                    <a:pt x="2624" y="4257"/>
                    <a:pt x="2276" y="4765"/>
                  </a:cubicBezTo>
                  <a:cubicBezTo>
                    <a:pt x="1955" y="5300"/>
                    <a:pt x="1660" y="5889"/>
                    <a:pt x="1419" y="6612"/>
                  </a:cubicBezTo>
                  <a:cubicBezTo>
                    <a:pt x="991" y="7763"/>
                    <a:pt x="777" y="9048"/>
                    <a:pt x="536" y="10252"/>
                  </a:cubicBezTo>
                  <a:lnTo>
                    <a:pt x="483" y="10546"/>
                  </a:lnTo>
                  <a:lnTo>
                    <a:pt x="268" y="11564"/>
                  </a:lnTo>
                  <a:cubicBezTo>
                    <a:pt x="215" y="11858"/>
                    <a:pt x="188" y="12152"/>
                    <a:pt x="135" y="12420"/>
                  </a:cubicBezTo>
                  <a:cubicBezTo>
                    <a:pt x="54" y="13036"/>
                    <a:pt x="1" y="13571"/>
                    <a:pt x="1" y="14026"/>
                  </a:cubicBezTo>
                  <a:cubicBezTo>
                    <a:pt x="1" y="14561"/>
                    <a:pt x="81" y="15070"/>
                    <a:pt x="188" y="15525"/>
                  </a:cubicBezTo>
                  <a:cubicBezTo>
                    <a:pt x="268" y="16033"/>
                    <a:pt x="456" y="16462"/>
                    <a:pt x="670" y="16917"/>
                  </a:cubicBezTo>
                  <a:cubicBezTo>
                    <a:pt x="911" y="17345"/>
                    <a:pt x="1259" y="17773"/>
                    <a:pt x="1607" y="18148"/>
                  </a:cubicBezTo>
                  <a:cubicBezTo>
                    <a:pt x="2008" y="18549"/>
                    <a:pt x="2490" y="18924"/>
                    <a:pt x="3052" y="19245"/>
                  </a:cubicBezTo>
                  <a:cubicBezTo>
                    <a:pt x="4149" y="19914"/>
                    <a:pt x="5434" y="20423"/>
                    <a:pt x="6799" y="20744"/>
                  </a:cubicBezTo>
                  <a:cubicBezTo>
                    <a:pt x="8084" y="21065"/>
                    <a:pt x="9449" y="21226"/>
                    <a:pt x="10841" y="21226"/>
                  </a:cubicBezTo>
                  <a:cubicBezTo>
                    <a:pt x="11456" y="21226"/>
                    <a:pt x="12099" y="21199"/>
                    <a:pt x="12795" y="21119"/>
                  </a:cubicBezTo>
                  <a:cubicBezTo>
                    <a:pt x="13357" y="21065"/>
                    <a:pt x="13919" y="20985"/>
                    <a:pt x="14508" y="20878"/>
                  </a:cubicBezTo>
                  <a:cubicBezTo>
                    <a:pt x="15712" y="20691"/>
                    <a:pt x="16810" y="20343"/>
                    <a:pt x="17800" y="19941"/>
                  </a:cubicBezTo>
                  <a:cubicBezTo>
                    <a:pt x="18924" y="19486"/>
                    <a:pt x="19888" y="18924"/>
                    <a:pt x="20691" y="18175"/>
                  </a:cubicBezTo>
                  <a:cubicBezTo>
                    <a:pt x="21119" y="17800"/>
                    <a:pt x="21494" y="17372"/>
                    <a:pt x="21868" y="16917"/>
                  </a:cubicBezTo>
                  <a:cubicBezTo>
                    <a:pt x="22189" y="16435"/>
                    <a:pt x="22537" y="15900"/>
                    <a:pt x="22752" y="15364"/>
                  </a:cubicBezTo>
                  <a:cubicBezTo>
                    <a:pt x="23260" y="14294"/>
                    <a:pt x="23528" y="13089"/>
                    <a:pt x="23608" y="11724"/>
                  </a:cubicBezTo>
                  <a:cubicBezTo>
                    <a:pt x="23662" y="10493"/>
                    <a:pt x="23528" y="9181"/>
                    <a:pt x="23233" y="7897"/>
                  </a:cubicBezTo>
                  <a:cubicBezTo>
                    <a:pt x="23099" y="7308"/>
                    <a:pt x="22885" y="6692"/>
                    <a:pt x="22671" y="6103"/>
                  </a:cubicBezTo>
                  <a:cubicBezTo>
                    <a:pt x="22404" y="5461"/>
                    <a:pt x="22136" y="4926"/>
                    <a:pt x="21815" y="4471"/>
                  </a:cubicBezTo>
                  <a:cubicBezTo>
                    <a:pt x="21520" y="3962"/>
                    <a:pt x="21119" y="3480"/>
                    <a:pt x="20691" y="3052"/>
                  </a:cubicBezTo>
                  <a:cubicBezTo>
                    <a:pt x="20450" y="2811"/>
                    <a:pt x="20209" y="2624"/>
                    <a:pt x="19941" y="2410"/>
                  </a:cubicBezTo>
                  <a:cubicBezTo>
                    <a:pt x="19513" y="2062"/>
                    <a:pt x="19004" y="1741"/>
                    <a:pt x="18549" y="1473"/>
                  </a:cubicBezTo>
                  <a:cubicBezTo>
                    <a:pt x="18549" y="1473"/>
                    <a:pt x="18523" y="1473"/>
                    <a:pt x="18523" y="1446"/>
                  </a:cubicBezTo>
                  <a:cubicBezTo>
                    <a:pt x="18282" y="1312"/>
                    <a:pt x="18041" y="1178"/>
                    <a:pt x="17773" y="1071"/>
                  </a:cubicBezTo>
                  <a:cubicBezTo>
                    <a:pt x="17746" y="1045"/>
                    <a:pt x="17720" y="1045"/>
                    <a:pt x="17666" y="1045"/>
                  </a:cubicBezTo>
                  <a:cubicBezTo>
                    <a:pt x="17452" y="911"/>
                    <a:pt x="17184" y="804"/>
                    <a:pt x="16943" y="750"/>
                  </a:cubicBezTo>
                  <a:cubicBezTo>
                    <a:pt x="16729" y="670"/>
                    <a:pt x="16542" y="616"/>
                    <a:pt x="16328" y="590"/>
                  </a:cubicBezTo>
                  <a:cubicBezTo>
                    <a:pt x="16194" y="536"/>
                    <a:pt x="16114" y="509"/>
                    <a:pt x="16007" y="483"/>
                  </a:cubicBezTo>
                  <a:cubicBezTo>
                    <a:pt x="15873" y="456"/>
                    <a:pt x="15712" y="402"/>
                    <a:pt x="15525" y="376"/>
                  </a:cubicBezTo>
                  <a:cubicBezTo>
                    <a:pt x="15043" y="242"/>
                    <a:pt x="14508" y="135"/>
                    <a:pt x="13892" y="108"/>
                  </a:cubicBezTo>
                  <a:cubicBezTo>
                    <a:pt x="13517" y="54"/>
                    <a:pt x="13169" y="1"/>
                    <a:pt x="12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602;p43"/>
            <p:cNvSpPr/>
            <p:nvPr/>
          </p:nvSpPr>
          <p:spPr>
            <a:xfrm>
              <a:off x="7761925" y="4643425"/>
              <a:ext cx="469100" cy="513250"/>
            </a:xfrm>
            <a:custGeom>
              <a:avLst/>
              <a:gdLst/>
              <a:ahLst/>
              <a:cxnLst/>
              <a:rect l="l" t="t" r="r" b="b"/>
              <a:pathLst>
                <a:path w="18764" h="20530" extrusionOk="0">
                  <a:moveTo>
                    <a:pt x="11858" y="0"/>
                  </a:moveTo>
                  <a:cubicBezTo>
                    <a:pt x="12099" y="161"/>
                    <a:pt x="12367" y="322"/>
                    <a:pt x="12608" y="455"/>
                  </a:cubicBezTo>
                  <a:cubicBezTo>
                    <a:pt x="13491" y="1018"/>
                    <a:pt x="14294" y="1660"/>
                    <a:pt x="14990" y="2409"/>
                  </a:cubicBezTo>
                  <a:cubicBezTo>
                    <a:pt x="15686" y="3132"/>
                    <a:pt x="16328" y="3962"/>
                    <a:pt x="16836" y="4872"/>
                  </a:cubicBezTo>
                  <a:cubicBezTo>
                    <a:pt x="17318" y="5782"/>
                    <a:pt x="17693" y="6745"/>
                    <a:pt x="17934" y="7762"/>
                  </a:cubicBezTo>
                  <a:cubicBezTo>
                    <a:pt x="18041" y="8244"/>
                    <a:pt x="18121" y="8780"/>
                    <a:pt x="18175" y="9288"/>
                  </a:cubicBezTo>
                  <a:cubicBezTo>
                    <a:pt x="18202" y="9823"/>
                    <a:pt x="18202" y="10386"/>
                    <a:pt x="18175" y="10921"/>
                  </a:cubicBezTo>
                  <a:cubicBezTo>
                    <a:pt x="18121" y="11429"/>
                    <a:pt x="18041" y="11965"/>
                    <a:pt x="17934" y="12473"/>
                  </a:cubicBezTo>
                  <a:cubicBezTo>
                    <a:pt x="17800" y="12982"/>
                    <a:pt x="17666" y="13437"/>
                    <a:pt x="17425" y="13919"/>
                  </a:cubicBezTo>
                  <a:cubicBezTo>
                    <a:pt x="17238" y="14374"/>
                    <a:pt x="16997" y="14802"/>
                    <a:pt x="16703" y="15257"/>
                  </a:cubicBezTo>
                  <a:cubicBezTo>
                    <a:pt x="16435" y="15685"/>
                    <a:pt x="16087" y="16060"/>
                    <a:pt x="15766" y="16408"/>
                  </a:cubicBezTo>
                  <a:cubicBezTo>
                    <a:pt x="15016" y="17184"/>
                    <a:pt x="14187" y="17853"/>
                    <a:pt x="13250" y="18362"/>
                  </a:cubicBezTo>
                  <a:cubicBezTo>
                    <a:pt x="12153" y="18951"/>
                    <a:pt x="10975" y="19406"/>
                    <a:pt x="9770" y="19700"/>
                  </a:cubicBezTo>
                  <a:cubicBezTo>
                    <a:pt x="8566" y="19994"/>
                    <a:pt x="7335" y="20155"/>
                    <a:pt x="6077" y="20155"/>
                  </a:cubicBezTo>
                  <a:cubicBezTo>
                    <a:pt x="5859" y="20164"/>
                    <a:pt x="5640" y="20169"/>
                    <a:pt x="5420" y="20169"/>
                  </a:cubicBezTo>
                  <a:cubicBezTo>
                    <a:pt x="4400" y="20169"/>
                    <a:pt x="3365" y="20073"/>
                    <a:pt x="2330" y="19941"/>
                  </a:cubicBezTo>
                  <a:cubicBezTo>
                    <a:pt x="1527" y="19834"/>
                    <a:pt x="777" y="19673"/>
                    <a:pt x="1" y="19459"/>
                  </a:cubicBezTo>
                  <a:lnTo>
                    <a:pt x="1" y="19459"/>
                  </a:lnTo>
                  <a:cubicBezTo>
                    <a:pt x="590" y="19700"/>
                    <a:pt x="1232" y="19887"/>
                    <a:pt x="1874" y="20075"/>
                  </a:cubicBezTo>
                  <a:cubicBezTo>
                    <a:pt x="3132" y="20369"/>
                    <a:pt x="4524" y="20530"/>
                    <a:pt x="5916" y="20530"/>
                  </a:cubicBezTo>
                  <a:cubicBezTo>
                    <a:pt x="6532" y="20530"/>
                    <a:pt x="7147" y="20503"/>
                    <a:pt x="7870" y="20423"/>
                  </a:cubicBezTo>
                  <a:cubicBezTo>
                    <a:pt x="8432" y="20369"/>
                    <a:pt x="8994" y="20289"/>
                    <a:pt x="9556" y="20209"/>
                  </a:cubicBezTo>
                  <a:cubicBezTo>
                    <a:pt x="10761" y="19994"/>
                    <a:pt x="11912" y="19673"/>
                    <a:pt x="12875" y="19272"/>
                  </a:cubicBezTo>
                  <a:cubicBezTo>
                    <a:pt x="13973" y="18790"/>
                    <a:pt x="14963" y="18228"/>
                    <a:pt x="15766" y="17478"/>
                  </a:cubicBezTo>
                  <a:cubicBezTo>
                    <a:pt x="16194" y="17130"/>
                    <a:pt x="16569" y="16675"/>
                    <a:pt x="16917" y="16220"/>
                  </a:cubicBezTo>
                  <a:cubicBezTo>
                    <a:pt x="17292" y="15739"/>
                    <a:pt x="17586" y="15203"/>
                    <a:pt x="17854" y="14668"/>
                  </a:cubicBezTo>
                  <a:cubicBezTo>
                    <a:pt x="18362" y="13597"/>
                    <a:pt x="18630" y="12366"/>
                    <a:pt x="18710" y="11028"/>
                  </a:cubicBezTo>
                  <a:cubicBezTo>
                    <a:pt x="18764" y="9797"/>
                    <a:pt x="18630" y="8485"/>
                    <a:pt x="18335" y="7227"/>
                  </a:cubicBezTo>
                  <a:cubicBezTo>
                    <a:pt x="18202" y="6612"/>
                    <a:pt x="17987" y="6023"/>
                    <a:pt x="17747" y="5407"/>
                  </a:cubicBezTo>
                  <a:cubicBezTo>
                    <a:pt x="17532" y="4765"/>
                    <a:pt x="17211" y="4229"/>
                    <a:pt x="16917" y="3774"/>
                  </a:cubicBezTo>
                  <a:cubicBezTo>
                    <a:pt x="16596" y="3266"/>
                    <a:pt x="16221" y="2811"/>
                    <a:pt x="15793" y="2356"/>
                  </a:cubicBezTo>
                  <a:cubicBezTo>
                    <a:pt x="15552" y="2142"/>
                    <a:pt x="15311" y="1928"/>
                    <a:pt x="15043" y="1740"/>
                  </a:cubicBezTo>
                  <a:cubicBezTo>
                    <a:pt x="14615" y="1366"/>
                    <a:pt x="14106" y="1071"/>
                    <a:pt x="13651" y="803"/>
                  </a:cubicBezTo>
                  <a:cubicBezTo>
                    <a:pt x="13651" y="803"/>
                    <a:pt x="13598" y="803"/>
                    <a:pt x="13598" y="750"/>
                  </a:cubicBezTo>
                  <a:cubicBezTo>
                    <a:pt x="13384" y="616"/>
                    <a:pt x="13143" y="482"/>
                    <a:pt x="12875" y="402"/>
                  </a:cubicBezTo>
                  <a:lnTo>
                    <a:pt x="12768" y="348"/>
                  </a:lnTo>
                  <a:cubicBezTo>
                    <a:pt x="12527" y="215"/>
                    <a:pt x="12260" y="134"/>
                    <a:pt x="12045" y="54"/>
                  </a:cubicBezTo>
                  <a:cubicBezTo>
                    <a:pt x="11965" y="27"/>
                    <a:pt x="11912" y="27"/>
                    <a:pt x="118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6603;p43"/>
            <p:cNvSpPr/>
            <p:nvPr/>
          </p:nvSpPr>
          <p:spPr>
            <a:xfrm>
              <a:off x="8189525" y="4785275"/>
              <a:ext cx="25" cy="25"/>
            </a:xfrm>
            <a:custGeom>
              <a:avLst/>
              <a:gdLst/>
              <a:ahLst/>
              <a:cxnLst/>
              <a:rect l="l" t="t" r="r" b="b"/>
              <a:pathLst>
                <a:path w="1" h="1" extrusionOk="0">
                  <a:moveTo>
                    <a:pt x="0" y="1"/>
                  </a:moveTo>
                  <a:lnTo>
                    <a:pt x="0" y="1"/>
                  </a:lnTo>
                  <a:lnTo>
                    <a:pt x="0" y="1"/>
                  </a:lnTo>
                  <a:lnTo>
                    <a:pt x="0" y="1"/>
                  </a:lnTo>
                  <a:lnTo>
                    <a:pt x="0"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604;p43"/>
            <p:cNvSpPr/>
            <p:nvPr/>
          </p:nvSpPr>
          <p:spPr>
            <a:xfrm>
              <a:off x="7665575" y="4655475"/>
              <a:ext cx="531325" cy="475100"/>
            </a:xfrm>
            <a:custGeom>
              <a:avLst/>
              <a:gdLst/>
              <a:ahLst/>
              <a:cxnLst/>
              <a:rect l="l" t="t" r="r" b="b"/>
              <a:pathLst>
                <a:path w="21253" h="19004" extrusionOk="0">
                  <a:moveTo>
                    <a:pt x="10600" y="0"/>
                  </a:moveTo>
                  <a:cubicBezTo>
                    <a:pt x="9984" y="0"/>
                    <a:pt x="9342" y="81"/>
                    <a:pt x="8699" y="188"/>
                  </a:cubicBezTo>
                  <a:cubicBezTo>
                    <a:pt x="7629" y="348"/>
                    <a:pt x="6585" y="669"/>
                    <a:pt x="5621" y="1151"/>
                  </a:cubicBezTo>
                  <a:cubicBezTo>
                    <a:pt x="4631" y="1606"/>
                    <a:pt x="3748" y="2249"/>
                    <a:pt x="3052" y="2944"/>
                  </a:cubicBezTo>
                  <a:cubicBezTo>
                    <a:pt x="2650" y="3346"/>
                    <a:pt x="2302" y="3774"/>
                    <a:pt x="2008" y="4256"/>
                  </a:cubicBezTo>
                  <a:cubicBezTo>
                    <a:pt x="1714" y="4711"/>
                    <a:pt x="1446" y="5300"/>
                    <a:pt x="1205" y="5889"/>
                  </a:cubicBezTo>
                  <a:cubicBezTo>
                    <a:pt x="830" y="6959"/>
                    <a:pt x="643" y="8057"/>
                    <a:pt x="429" y="9181"/>
                  </a:cubicBezTo>
                  <a:lnTo>
                    <a:pt x="402" y="9449"/>
                  </a:lnTo>
                  <a:cubicBezTo>
                    <a:pt x="322" y="9743"/>
                    <a:pt x="295" y="10037"/>
                    <a:pt x="242" y="10332"/>
                  </a:cubicBezTo>
                  <a:cubicBezTo>
                    <a:pt x="161" y="10599"/>
                    <a:pt x="134" y="10867"/>
                    <a:pt x="108" y="11108"/>
                  </a:cubicBezTo>
                  <a:cubicBezTo>
                    <a:pt x="27" y="11643"/>
                    <a:pt x="1" y="12125"/>
                    <a:pt x="1" y="12553"/>
                  </a:cubicBezTo>
                  <a:cubicBezTo>
                    <a:pt x="1" y="13008"/>
                    <a:pt x="27" y="13490"/>
                    <a:pt x="134" y="13892"/>
                  </a:cubicBezTo>
                  <a:cubicBezTo>
                    <a:pt x="242" y="14320"/>
                    <a:pt x="402" y="14721"/>
                    <a:pt x="616" y="15123"/>
                  </a:cubicBezTo>
                  <a:cubicBezTo>
                    <a:pt x="804" y="15524"/>
                    <a:pt x="1098" y="15899"/>
                    <a:pt x="1446" y="16220"/>
                  </a:cubicBezTo>
                  <a:cubicBezTo>
                    <a:pt x="1821" y="16595"/>
                    <a:pt x="2195" y="16889"/>
                    <a:pt x="2758" y="17237"/>
                  </a:cubicBezTo>
                  <a:cubicBezTo>
                    <a:pt x="3721" y="17826"/>
                    <a:pt x="4845" y="18281"/>
                    <a:pt x="6130" y="18602"/>
                  </a:cubicBezTo>
                  <a:cubicBezTo>
                    <a:pt x="7254" y="18870"/>
                    <a:pt x="8512" y="19004"/>
                    <a:pt x="9743" y="19004"/>
                  </a:cubicBezTo>
                  <a:cubicBezTo>
                    <a:pt x="10279" y="19004"/>
                    <a:pt x="10841" y="18977"/>
                    <a:pt x="11456" y="18897"/>
                  </a:cubicBezTo>
                  <a:cubicBezTo>
                    <a:pt x="11938" y="18870"/>
                    <a:pt x="12473" y="18763"/>
                    <a:pt x="12982" y="18709"/>
                  </a:cubicBezTo>
                  <a:cubicBezTo>
                    <a:pt x="14053" y="18495"/>
                    <a:pt x="15070" y="18228"/>
                    <a:pt x="15953" y="17880"/>
                  </a:cubicBezTo>
                  <a:cubicBezTo>
                    <a:pt x="16917" y="17478"/>
                    <a:pt x="17800" y="16943"/>
                    <a:pt x="18549" y="16301"/>
                  </a:cubicBezTo>
                  <a:cubicBezTo>
                    <a:pt x="18897" y="15953"/>
                    <a:pt x="19272" y="15605"/>
                    <a:pt x="19566" y="15150"/>
                  </a:cubicBezTo>
                  <a:cubicBezTo>
                    <a:pt x="19888" y="14748"/>
                    <a:pt x="20182" y="14293"/>
                    <a:pt x="20423" y="13785"/>
                  </a:cubicBezTo>
                  <a:cubicBezTo>
                    <a:pt x="20851" y="12848"/>
                    <a:pt x="21119" y="11750"/>
                    <a:pt x="21172" y="10546"/>
                  </a:cubicBezTo>
                  <a:cubicBezTo>
                    <a:pt x="21253" y="9449"/>
                    <a:pt x="21119" y="8271"/>
                    <a:pt x="20851" y="7120"/>
                  </a:cubicBezTo>
                  <a:cubicBezTo>
                    <a:pt x="20717" y="6585"/>
                    <a:pt x="20557" y="6049"/>
                    <a:pt x="20316" y="5514"/>
                  </a:cubicBezTo>
                  <a:cubicBezTo>
                    <a:pt x="20075" y="4952"/>
                    <a:pt x="19834" y="4497"/>
                    <a:pt x="19566" y="4042"/>
                  </a:cubicBezTo>
                  <a:cubicBezTo>
                    <a:pt x="19272" y="3587"/>
                    <a:pt x="18924" y="3185"/>
                    <a:pt x="18576" y="2811"/>
                  </a:cubicBezTo>
                  <a:cubicBezTo>
                    <a:pt x="18201" y="2436"/>
                    <a:pt x="17800" y="2141"/>
                    <a:pt x="17318" y="1847"/>
                  </a:cubicBezTo>
                  <a:cubicBezTo>
                    <a:pt x="16515" y="1339"/>
                    <a:pt x="15578" y="910"/>
                    <a:pt x="14427" y="589"/>
                  </a:cubicBezTo>
                  <a:cubicBezTo>
                    <a:pt x="14186" y="509"/>
                    <a:pt x="13946" y="455"/>
                    <a:pt x="13651" y="375"/>
                  </a:cubicBezTo>
                  <a:cubicBezTo>
                    <a:pt x="13276" y="268"/>
                    <a:pt x="13009" y="241"/>
                    <a:pt x="12741" y="214"/>
                  </a:cubicBezTo>
                  <a:cubicBezTo>
                    <a:pt x="12447" y="161"/>
                    <a:pt x="12179" y="134"/>
                    <a:pt x="11831" y="107"/>
                  </a:cubicBezTo>
                  <a:cubicBezTo>
                    <a:pt x="11456" y="0"/>
                    <a:pt x="11055" y="0"/>
                    <a:pt x="10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605;p43"/>
            <p:cNvSpPr/>
            <p:nvPr/>
          </p:nvSpPr>
          <p:spPr>
            <a:xfrm>
              <a:off x="7949975" y="4655475"/>
              <a:ext cx="56225" cy="16075"/>
            </a:xfrm>
            <a:custGeom>
              <a:avLst/>
              <a:gdLst/>
              <a:ahLst/>
              <a:cxnLst/>
              <a:rect l="l" t="t" r="r" b="b"/>
              <a:pathLst>
                <a:path w="2249" h="643" extrusionOk="0">
                  <a:moveTo>
                    <a:pt x="134" y="0"/>
                  </a:moveTo>
                  <a:cubicBezTo>
                    <a:pt x="134" y="54"/>
                    <a:pt x="107" y="54"/>
                    <a:pt x="80" y="54"/>
                  </a:cubicBezTo>
                  <a:cubicBezTo>
                    <a:pt x="27" y="81"/>
                    <a:pt x="0" y="107"/>
                    <a:pt x="0" y="134"/>
                  </a:cubicBezTo>
                  <a:cubicBezTo>
                    <a:pt x="0" y="188"/>
                    <a:pt x="0" y="214"/>
                    <a:pt x="27" y="241"/>
                  </a:cubicBezTo>
                  <a:cubicBezTo>
                    <a:pt x="80" y="268"/>
                    <a:pt x="107" y="321"/>
                    <a:pt x="134" y="321"/>
                  </a:cubicBezTo>
                  <a:cubicBezTo>
                    <a:pt x="803" y="348"/>
                    <a:pt x="1445" y="455"/>
                    <a:pt x="2088" y="643"/>
                  </a:cubicBezTo>
                  <a:cubicBezTo>
                    <a:pt x="2115" y="643"/>
                    <a:pt x="2141" y="643"/>
                    <a:pt x="2168" y="616"/>
                  </a:cubicBezTo>
                  <a:cubicBezTo>
                    <a:pt x="2195" y="589"/>
                    <a:pt x="2248" y="536"/>
                    <a:pt x="2248" y="509"/>
                  </a:cubicBezTo>
                  <a:cubicBezTo>
                    <a:pt x="2248" y="482"/>
                    <a:pt x="2248" y="455"/>
                    <a:pt x="2195" y="402"/>
                  </a:cubicBezTo>
                  <a:cubicBezTo>
                    <a:pt x="2168" y="375"/>
                    <a:pt x="2141" y="348"/>
                    <a:pt x="2115" y="348"/>
                  </a:cubicBezTo>
                  <a:cubicBezTo>
                    <a:pt x="1472" y="134"/>
                    <a:pt x="803" y="54"/>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606;p43"/>
            <p:cNvSpPr/>
            <p:nvPr/>
          </p:nvSpPr>
          <p:spPr>
            <a:xfrm>
              <a:off x="7933900" y="4655475"/>
              <a:ext cx="59575" cy="13825"/>
            </a:xfrm>
            <a:custGeom>
              <a:avLst/>
              <a:gdLst/>
              <a:ahLst/>
              <a:cxnLst/>
              <a:rect l="l" t="t" r="r" b="b"/>
              <a:pathLst>
                <a:path w="2383" h="553" extrusionOk="0">
                  <a:moveTo>
                    <a:pt x="108" y="0"/>
                  </a:moveTo>
                  <a:cubicBezTo>
                    <a:pt x="81" y="0"/>
                    <a:pt x="1" y="107"/>
                    <a:pt x="54" y="188"/>
                  </a:cubicBezTo>
                  <a:cubicBezTo>
                    <a:pt x="54" y="214"/>
                    <a:pt x="81" y="241"/>
                    <a:pt x="81" y="268"/>
                  </a:cubicBezTo>
                  <a:cubicBezTo>
                    <a:pt x="108" y="321"/>
                    <a:pt x="134" y="321"/>
                    <a:pt x="188" y="321"/>
                  </a:cubicBezTo>
                  <a:cubicBezTo>
                    <a:pt x="456" y="321"/>
                    <a:pt x="750" y="321"/>
                    <a:pt x="1018" y="348"/>
                  </a:cubicBezTo>
                  <a:lnTo>
                    <a:pt x="991" y="348"/>
                  </a:lnTo>
                  <a:cubicBezTo>
                    <a:pt x="1392" y="375"/>
                    <a:pt x="1821" y="455"/>
                    <a:pt x="2222" y="536"/>
                  </a:cubicBezTo>
                  <a:cubicBezTo>
                    <a:pt x="2234" y="547"/>
                    <a:pt x="2248" y="553"/>
                    <a:pt x="2263" y="553"/>
                  </a:cubicBezTo>
                  <a:cubicBezTo>
                    <a:pt x="2318" y="553"/>
                    <a:pt x="2383" y="485"/>
                    <a:pt x="2383" y="402"/>
                  </a:cubicBezTo>
                  <a:cubicBezTo>
                    <a:pt x="2383" y="375"/>
                    <a:pt x="2383" y="348"/>
                    <a:pt x="2356" y="321"/>
                  </a:cubicBezTo>
                  <a:cubicBezTo>
                    <a:pt x="2329" y="268"/>
                    <a:pt x="2276" y="241"/>
                    <a:pt x="2249" y="241"/>
                  </a:cubicBezTo>
                  <a:cubicBezTo>
                    <a:pt x="1553" y="54"/>
                    <a:pt x="857" y="0"/>
                    <a:pt x="10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607;p43"/>
            <p:cNvSpPr/>
            <p:nvPr/>
          </p:nvSpPr>
          <p:spPr>
            <a:xfrm>
              <a:off x="7929900" y="4655475"/>
              <a:ext cx="62925" cy="13825"/>
            </a:xfrm>
            <a:custGeom>
              <a:avLst/>
              <a:gdLst/>
              <a:ahLst/>
              <a:cxnLst/>
              <a:rect l="l" t="t" r="r" b="b"/>
              <a:pathLst>
                <a:path w="2517" h="553" extrusionOk="0">
                  <a:moveTo>
                    <a:pt x="134" y="0"/>
                  </a:moveTo>
                  <a:cubicBezTo>
                    <a:pt x="80" y="0"/>
                    <a:pt x="0" y="81"/>
                    <a:pt x="0" y="188"/>
                  </a:cubicBezTo>
                  <a:cubicBezTo>
                    <a:pt x="0" y="268"/>
                    <a:pt x="80" y="321"/>
                    <a:pt x="161" y="321"/>
                  </a:cubicBezTo>
                  <a:cubicBezTo>
                    <a:pt x="509" y="321"/>
                    <a:pt x="830" y="321"/>
                    <a:pt x="1178" y="348"/>
                  </a:cubicBezTo>
                  <a:cubicBezTo>
                    <a:pt x="1579" y="375"/>
                    <a:pt x="1954" y="455"/>
                    <a:pt x="2355" y="536"/>
                  </a:cubicBezTo>
                  <a:cubicBezTo>
                    <a:pt x="2367" y="547"/>
                    <a:pt x="2381" y="553"/>
                    <a:pt x="2397" y="553"/>
                  </a:cubicBezTo>
                  <a:cubicBezTo>
                    <a:pt x="2451" y="553"/>
                    <a:pt x="2516" y="485"/>
                    <a:pt x="2516" y="402"/>
                  </a:cubicBezTo>
                  <a:cubicBezTo>
                    <a:pt x="2516" y="375"/>
                    <a:pt x="2516" y="348"/>
                    <a:pt x="2489" y="321"/>
                  </a:cubicBezTo>
                  <a:cubicBezTo>
                    <a:pt x="2436" y="268"/>
                    <a:pt x="2409" y="241"/>
                    <a:pt x="2382" y="241"/>
                  </a:cubicBezTo>
                  <a:cubicBezTo>
                    <a:pt x="1713" y="54"/>
                    <a:pt x="1044" y="0"/>
                    <a:pt x="34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608;p43"/>
            <p:cNvSpPr/>
            <p:nvPr/>
          </p:nvSpPr>
          <p:spPr>
            <a:xfrm>
              <a:off x="7929900" y="4655475"/>
              <a:ext cx="57550" cy="12900"/>
            </a:xfrm>
            <a:custGeom>
              <a:avLst/>
              <a:gdLst/>
              <a:ahLst/>
              <a:cxnLst/>
              <a:rect l="l" t="t" r="r" b="b"/>
              <a:pathLst>
                <a:path w="2302" h="516" extrusionOk="0">
                  <a:moveTo>
                    <a:pt x="80" y="0"/>
                  </a:moveTo>
                  <a:cubicBezTo>
                    <a:pt x="80" y="0"/>
                    <a:pt x="0" y="107"/>
                    <a:pt x="0" y="188"/>
                  </a:cubicBezTo>
                  <a:cubicBezTo>
                    <a:pt x="0" y="214"/>
                    <a:pt x="27" y="241"/>
                    <a:pt x="27" y="268"/>
                  </a:cubicBezTo>
                  <a:cubicBezTo>
                    <a:pt x="80" y="321"/>
                    <a:pt x="107" y="321"/>
                    <a:pt x="134" y="321"/>
                  </a:cubicBezTo>
                  <a:cubicBezTo>
                    <a:pt x="509" y="321"/>
                    <a:pt x="830" y="321"/>
                    <a:pt x="1205" y="348"/>
                  </a:cubicBezTo>
                  <a:lnTo>
                    <a:pt x="1178" y="348"/>
                  </a:lnTo>
                  <a:cubicBezTo>
                    <a:pt x="1499" y="375"/>
                    <a:pt x="1820" y="402"/>
                    <a:pt x="2115" y="509"/>
                  </a:cubicBezTo>
                  <a:cubicBezTo>
                    <a:pt x="2124" y="513"/>
                    <a:pt x="2135" y="516"/>
                    <a:pt x="2146" y="516"/>
                  </a:cubicBezTo>
                  <a:cubicBezTo>
                    <a:pt x="2202" y="516"/>
                    <a:pt x="2275" y="464"/>
                    <a:pt x="2275" y="375"/>
                  </a:cubicBezTo>
                  <a:cubicBezTo>
                    <a:pt x="2302" y="268"/>
                    <a:pt x="2248" y="214"/>
                    <a:pt x="2141" y="214"/>
                  </a:cubicBezTo>
                  <a:cubicBezTo>
                    <a:pt x="1472" y="54"/>
                    <a:pt x="776" y="54"/>
                    <a:pt x="8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609;p43"/>
            <p:cNvSpPr/>
            <p:nvPr/>
          </p:nvSpPr>
          <p:spPr>
            <a:xfrm>
              <a:off x="7937250" y="4654800"/>
              <a:ext cx="63600" cy="16375"/>
            </a:xfrm>
            <a:custGeom>
              <a:avLst/>
              <a:gdLst/>
              <a:ahLst/>
              <a:cxnLst/>
              <a:rect l="l" t="t" r="r" b="b"/>
              <a:pathLst>
                <a:path w="2544" h="655" extrusionOk="0">
                  <a:moveTo>
                    <a:pt x="215" y="0"/>
                  </a:moveTo>
                  <a:cubicBezTo>
                    <a:pt x="81" y="0"/>
                    <a:pt x="54" y="27"/>
                    <a:pt x="54" y="81"/>
                  </a:cubicBezTo>
                  <a:cubicBezTo>
                    <a:pt x="0" y="108"/>
                    <a:pt x="0" y="134"/>
                    <a:pt x="0" y="161"/>
                  </a:cubicBezTo>
                  <a:cubicBezTo>
                    <a:pt x="0" y="215"/>
                    <a:pt x="54" y="241"/>
                    <a:pt x="54" y="268"/>
                  </a:cubicBezTo>
                  <a:cubicBezTo>
                    <a:pt x="81" y="295"/>
                    <a:pt x="108" y="295"/>
                    <a:pt x="134" y="295"/>
                  </a:cubicBezTo>
                  <a:cubicBezTo>
                    <a:pt x="375" y="295"/>
                    <a:pt x="589" y="348"/>
                    <a:pt x="803" y="348"/>
                  </a:cubicBezTo>
                  <a:lnTo>
                    <a:pt x="777" y="348"/>
                  </a:lnTo>
                  <a:cubicBezTo>
                    <a:pt x="1258" y="375"/>
                    <a:pt x="1740" y="429"/>
                    <a:pt x="2222" y="616"/>
                  </a:cubicBezTo>
                  <a:cubicBezTo>
                    <a:pt x="2249" y="616"/>
                    <a:pt x="2249" y="616"/>
                    <a:pt x="2276" y="643"/>
                  </a:cubicBezTo>
                  <a:cubicBezTo>
                    <a:pt x="2311" y="643"/>
                    <a:pt x="2335" y="655"/>
                    <a:pt x="2363" y="655"/>
                  </a:cubicBezTo>
                  <a:cubicBezTo>
                    <a:pt x="2377" y="655"/>
                    <a:pt x="2392" y="652"/>
                    <a:pt x="2409" y="643"/>
                  </a:cubicBezTo>
                  <a:cubicBezTo>
                    <a:pt x="2463" y="643"/>
                    <a:pt x="2490" y="616"/>
                    <a:pt x="2516" y="563"/>
                  </a:cubicBezTo>
                  <a:cubicBezTo>
                    <a:pt x="2543" y="536"/>
                    <a:pt x="2543" y="509"/>
                    <a:pt x="2516" y="429"/>
                  </a:cubicBezTo>
                  <a:cubicBezTo>
                    <a:pt x="2516" y="402"/>
                    <a:pt x="2490" y="375"/>
                    <a:pt x="2436" y="348"/>
                  </a:cubicBezTo>
                  <a:cubicBezTo>
                    <a:pt x="2276" y="268"/>
                    <a:pt x="2088" y="215"/>
                    <a:pt x="1901" y="161"/>
                  </a:cubicBezTo>
                  <a:cubicBezTo>
                    <a:pt x="1714" y="134"/>
                    <a:pt x="1499" y="108"/>
                    <a:pt x="1339" y="81"/>
                  </a:cubicBezTo>
                  <a:cubicBezTo>
                    <a:pt x="964" y="27"/>
                    <a:pt x="563" y="0"/>
                    <a:pt x="2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610;p43"/>
            <p:cNvSpPr/>
            <p:nvPr/>
          </p:nvSpPr>
          <p:spPr>
            <a:xfrm>
              <a:off x="7938600" y="4655475"/>
              <a:ext cx="56225" cy="14000"/>
            </a:xfrm>
            <a:custGeom>
              <a:avLst/>
              <a:gdLst/>
              <a:ahLst/>
              <a:cxnLst/>
              <a:rect l="l" t="t" r="r" b="b"/>
              <a:pathLst>
                <a:path w="2249" h="560" extrusionOk="0">
                  <a:moveTo>
                    <a:pt x="134" y="0"/>
                  </a:moveTo>
                  <a:cubicBezTo>
                    <a:pt x="54" y="0"/>
                    <a:pt x="0" y="81"/>
                    <a:pt x="0" y="188"/>
                  </a:cubicBezTo>
                  <a:cubicBezTo>
                    <a:pt x="0" y="268"/>
                    <a:pt x="54" y="321"/>
                    <a:pt x="161" y="321"/>
                  </a:cubicBezTo>
                  <a:cubicBezTo>
                    <a:pt x="428" y="321"/>
                    <a:pt x="696" y="321"/>
                    <a:pt x="937" y="348"/>
                  </a:cubicBezTo>
                  <a:lnTo>
                    <a:pt x="883" y="348"/>
                  </a:lnTo>
                  <a:cubicBezTo>
                    <a:pt x="1285" y="375"/>
                    <a:pt x="1660" y="455"/>
                    <a:pt x="2034" y="536"/>
                  </a:cubicBezTo>
                  <a:cubicBezTo>
                    <a:pt x="2052" y="536"/>
                    <a:pt x="2070" y="559"/>
                    <a:pt x="2088" y="559"/>
                  </a:cubicBezTo>
                  <a:cubicBezTo>
                    <a:pt x="2097" y="559"/>
                    <a:pt x="2106" y="553"/>
                    <a:pt x="2115" y="536"/>
                  </a:cubicBezTo>
                  <a:cubicBezTo>
                    <a:pt x="2168" y="536"/>
                    <a:pt x="2195" y="509"/>
                    <a:pt x="2222" y="482"/>
                  </a:cubicBezTo>
                  <a:cubicBezTo>
                    <a:pt x="2248" y="455"/>
                    <a:pt x="2248" y="402"/>
                    <a:pt x="2222" y="348"/>
                  </a:cubicBezTo>
                  <a:cubicBezTo>
                    <a:pt x="2222" y="321"/>
                    <a:pt x="2195" y="268"/>
                    <a:pt x="2168" y="241"/>
                  </a:cubicBezTo>
                  <a:cubicBezTo>
                    <a:pt x="1981" y="188"/>
                    <a:pt x="1820" y="134"/>
                    <a:pt x="1660" y="107"/>
                  </a:cubicBezTo>
                  <a:cubicBezTo>
                    <a:pt x="1499" y="81"/>
                    <a:pt x="1312" y="54"/>
                    <a:pt x="1151" y="54"/>
                  </a:cubicBezTo>
                  <a:cubicBezTo>
                    <a:pt x="830" y="0"/>
                    <a:pt x="509" y="0"/>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611;p43"/>
            <p:cNvSpPr/>
            <p:nvPr/>
          </p:nvSpPr>
          <p:spPr>
            <a:xfrm>
              <a:off x="7925200" y="4654800"/>
              <a:ext cx="60925" cy="11825"/>
            </a:xfrm>
            <a:custGeom>
              <a:avLst/>
              <a:gdLst/>
              <a:ahLst/>
              <a:cxnLst/>
              <a:rect l="l" t="t" r="r" b="b"/>
              <a:pathLst>
                <a:path w="2437" h="473" extrusionOk="0">
                  <a:moveTo>
                    <a:pt x="938" y="0"/>
                  </a:moveTo>
                  <a:cubicBezTo>
                    <a:pt x="616" y="0"/>
                    <a:pt x="349" y="27"/>
                    <a:pt x="135" y="81"/>
                  </a:cubicBezTo>
                  <a:cubicBezTo>
                    <a:pt x="54" y="81"/>
                    <a:pt x="1" y="134"/>
                    <a:pt x="1" y="241"/>
                  </a:cubicBezTo>
                  <a:cubicBezTo>
                    <a:pt x="1" y="289"/>
                    <a:pt x="43" y="379"/>
                    <a:pt x="128" y="379"/>
                  </a:cubicBezTo>
                  <a:cubicBezTo>
                    <a:pt x="139" y="379"/>
                    <a:pt x="150" y="378"/>
                    <a:pt x="161" y="375"/>
                  </a:cubicBezTo>
                  <a:cubicBezTo>
                    <a:pt x="438" y="357"/>
                    <a:pt x="715" y="326"/>
                    <a:pt x="992" y="326"/>
                  </a:cubicBezTo>
                  <a:cubicBezTo>
                    <a:pt x="1117" y="326"/>
                    <a:pt x="1241" y="332"/>
                    <a:pt x="1366" y="348"/>
                  </a:cubicBezTo>
                  <a:lnTo>
                    <a:pt x="1339" y="348"/>
                  </a:lnTo>
                  <a:cubicBezTo>
                    <a:pt x="1633" y="375"/>
                    <a:pt x="1928" y="402"/>
                    <a:pt x="2222" y="455"/>
                  </a:cubicBezTo>
                  <a:cubicBezTo>
                    <a:pt x="2240" y="468"/>
                    <a:pt x="2260" y="473"/>
                    <a:pt x="2279" y="473"/>
                  </a:cubicBezTo>
                  <a:cubicBezTo>
                    <a:pt x="2345" y="473"/>
                    <a:pt x="2410" y="411"/>
                    <a:pt x="2410" y="348"/>
                  </a:cubicBezTo>
                  <a:cubicBezTo>
                    <a:pt x="2436" y="241"/>
                    <a:pt x="2356" y="161"/>
                    <a:pt x="2276" y="161"/>
                  </a:cubicBezTo>
                  <a:cubicBezTo>
                    <a:pt x="1928" y="54"/>
                    <a:pt x="1553" y="27"/>
                    <a:pt x="123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612;p43"/>
            <p:cNvSpPr/>
            <p:nvPr/>
          </p:nvSpPr>
          <p:spPr>
            <a:xfrm>
              <a:off x="8042975" y="4677550"/>
              <a:ext cx="28125" cy="15300"/>
            </a:xfrm>
            <a:custGeom>
              <a:avLst/>
              <a:gdLst/>
              <a:ahLst/>
              <a:cxnLst/>
              <a:rect l="l" t="t" r="r" b="b"/>
              <a:pathLst>
                <a:path w="1125" h="612" extrusionOk="0">
                  <a:moveTo>
                    <a:pt x="161" y="1"/>
                  </a:moveTo>
                  <a:cubicBezTo>
                    <a:pt x="134" y="1"/>
                    <a:pt x="108" y="27"/>
                    <a:pt x="54" y="27"/>
                  </a:cubicBezTo>
                  <a:cubicBezTo>
                    <a:pt x="27" y="54"/>
                    <a:pt x="0" y="108"/>
                    <a:pt x="0" y="134"/>
                  </a:cubicBezTo>
                  <a:cubicBezTo>
                    <a:pt x="0" y="161"/>
                    <a:pt x="0" y="188"/>
                    <a:pt x="27" y="241"/>
                  </a:cubicBezTo>
                  <a:cubicBezTo>
                    <a:pt x="54" y="268"/>
                    <a:pt x="108" y="295"/>
                    <a:pt x="134" y="295"/>
                  </a:cubicBezTo>
                  <a:cubicBezTo>
                    <a:pt x="161" y="322"/>
                    <a:pt x="215" y="322"/>
                    <a:pt x="268" y="375"/>
                  </a:cubicBezTo>
                  <a:cubicBezTo>
                    <a:pt x="455" y="429"/>
                    <a:pt x="696" y="536"/>
                    <a:pt x="884" y="589"/>
                  </a:cubicBezTo>
                  <a:cubicBezTo>
                    <a:pt x="907" y="605"/>
                    <a:pt x="933" y="612"/>
                    <a:pt x="958" y="612"/>
                  </a:cubicBezTo>
                  <a:cubicBezTo>
                    <a:pt x="1020" y="612"/>
                    <a:pt x="1079" y="574"/>
                    <a:pt x="1098" y="536"/>
                  </a:cubicBezTo>
                  <a:cubicBezTo>
                    <a:pt x="1125" y="456"/>
                    <a:pt x="1098" y="375"/>
                    <a:pt x="1018" y="322"/>
                  </a:cubicBezTo>
                  <a:cubicBezTo>
                    <a:pt x="750" y="188"/>
                    <a:pt x="455" y="108"/>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613;p43"/>
            <p:cNvSpPr/>
            <p:nvPr/>
          </p:nvSpPr>
          <p:spPr>
            <a:xfrm>
              <a:off x="8033600" y="4674200"/>
              <a:ext cx="44200" cy="21275"/>
            </a:xfrm>
            <a:custGeom>
              <a:avLst/>
              <a:gdLst/>
              <a:ahLst/>
              <a:cxnLst/>
              <a:rect l="l" t="t" r="r" b="b"/>
              <a:pathLst>
                <a:path w="1768" h="851" extrusionOk="0">
                  <a:moveTo>
                    <a:pt x="242" y="1"/>
                  </a:moveTo>
                  <a:cubicBezTo>
                    <a:pt x="135" y="1"/>
                    <a:pt x="81" y="54"/>
                    <a:pt x="28" y="135"/>
                  </a:cubicBezTo>
                  <a:cubicBezTo>
                    <a:pt x="1" y="242"/>
                    <a:pt x="81" y="295"/>
                    <a:pt x="161" y="295"/>
                  </a:cubicBezTo>
                  <a:cubicBezTo>
                    <a:pt x="402" y="375"/>
                    <a:pt x="616" y="402"/>
                    <a:pt x="830" y="509"/>
                  </a:cubicBezTo>
                  <a:cubicBezTo>
                    <a:pt x="1071" y="590"/>
                    <a:pt x="1312" y="697"/>
                    <a:pt x="1500" y="830"/>
                  </a:cubicBezTo>
                  <a:cubicBezTo>
                    <a:pt x="1526" y="844"/>
                    <a:pt x="1546" y="850"/>
                    <a:pt x="1567" y="850"/>
                  </a:cubicBezTo>
                  <a:cubicBezTo>
                    <a:pt x="1587" y="850"/>
                    <a:pt x="1607" y="844"/>
                    <a:pt x="1633" y="830"/>
                  </a:cubicBezTo>
                  <a:cubicBezTo>
                    <a:pt x="1687" y="830"/>
                    <a:pt x="1714" y="804"/>
                    <a:pt x="1741" y="777"/>
                  </a:cubicBezTo>
                  <a:cubicBezTo>
                    <a:pt x="1767" y="723"/>
                    <a:pt x="1767" y="697"/>
                    <a:pt x="1741" y="643"/>
                  </a:cubicBezTo>
                  <a:cubicBezTo>
                    <a:pt x="1741" y="590"/>
                    <a:pt x="1714" y="563"/>
                    <a:pt x="1660" y="536"/>
                  </a:cubicBezTo>
                  <a:cubicBezTo>
                    <a:pt x="1232" y="268"/>
                    <a:pt x="777" y="108"/>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614;p43"/>
            <p:cNvSpPr/>
            <p:nvPr/>
          </p:nvSpPr>
          <p:spPr>
            <a:xfrm>
              <a:off x="8030925" y="4672200"/>
              <a:ext cx="48875" cy="22600"/>
            </a:xfrm>
            <a:custGeom>
              <a:avLst/>
              <a:gdLst/>
              <a:ahLst/>
              <a:cxnLst/>
              <a:rect l="l" t="t" r="r" b="b"/>
              <a:pathLst>
                <a:path w="1955" h="904" extrusionOk="0">
                  <a:moveTo>
                    <a:pt x="215" y="0"/>
                  </a:moveTo>
                  <a:cubicBezTo>
                    <a:pt x="81" y="54"/>
                    <a:pt x="1" y="81"/>
                    <a:pt x="1" y="134"/>
                  </a:cubicBezTo>
                  <a:cubicBezTo>
                    <a:pt x="1" y="215"/>
                    <a:pt x="54" y="322"/>
                    <a:pt x="135" y="322"/>
                  </a:cubicBezTo>
                  <a:cubicBezTo>
                    <a:pt x="456" y="375"/>
                    <a:pt x="750" y="455"/>
                    <a:pt x="1018" y="536"/>
                  </a:cubicBezTo>
                  <a:cubicBezTo>
                    <a:pt x="1259" y="616"/>
                    <a:pt x="1473" y="750"/>
                    <a:pt x="1687" y="884"/>
                  </a:cubicBezTo>
                  <a:cubicBezTo>
                    <a:pt x="1700" y="897"/>
                    <a:pt x="1714" y="904"/>
                    <a:pt x="1734" y="904"/>
                  </a:cubicBezTo>
                  <a:cubicBezTo>
                    <a:pt x="1754" y="904"/>
                    <a:pt x="1781" y="897"/>
                    <a:pt x="1821" y="884"/>
                  </a:cubicBezTo>
                  <a:cubicBezTo>
                    <a:pt x="1848" y="884"/>
                    <a:pt x="1874" y="857"/>
                    <a:pt x="1928" y="803"/>
                  </a:cubicBezTo>
                  <a:cubicBezTo>
                    <a:pt x="1955" y="777"/>
                    <a:pt x="1955" y="750"/>
                    <a:pt x="1928" y="670"/>
                  </a:cubicBezTo>
                  <a:cubicBezTo>
                    <a:pt x="1928" y="643"/>
                    <a:pt x="1874" y="616"/>
                    <a:pt x="1848" y="589"/>
                  </a:cubicBezTo>
                  <a:cubicBezTo>
                    <a:pt x="1393" y="268"/>
                    <a:pt x="777" y="107"/>
                    <a:pt x="2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615;p43"/>
            <p:cNvSpPr/>
            <p:nvPr/>
          </p:nvSpPr>
          <p:spPr>
            <a:xfrm>
              <a:off x="8012200" y="4667525"/>
              <a:ext cx="64250" cy="25325"/>
            </a:xfrm>
            <a:custGeom>
              <a:avLst/>
              <a:gdLst/>
              <a:ahLst/>
              <a:cxnLst/>
              <a:rect l="l" t="t" r="r" b="b"/>
              <a:pathLst>
                <a:path w="2570" h="1013" extrusionOk="0">
                  <a:moveTo>
                    <a:pt x="188" y="0"/>
                  </a:moveTo>
                  <a:cubicBezTo>
                    <a:pt x="54" y="0"/>
                    <a:pt x="0" y="54"/>
                    <a:pt x="0" y="134"/>
                  </a:cubicBezTo>
                  <a:cubicBezTo>
                    <a:pt x="0" y="187"/>
                    <a:pt x="27" y="294"/>
                    <a:pt x="134" y="294"/>
                  </a:cubicBezTo>
                  <a:cubicBezTo>
                    <a:pt x="589" y="402"/>
                    <a:pt x="1044" y="509"/>
                    <a:pt x="1499" y="642"/>
                  </a:cubicBezTo>
                  <a:lnTo>
                    <a:pt x="1526" y="642"/>
                  </a:lnTo>
                  <a:cubicBezTo>
                    <a:pt x="1794" y="723"/>
                    <a:pt x="2061" y="857"/>
                    <a:pt x="2329" y="990"/>
                  </a:cubicBezTo>
                  <a:cubicBezTo>
                    <a:pt x="2352" y="1006"/>
                    <a:pt x="2376" y="1013"/>
                    <a:pt x="2399" y="1013"/>
                  </a:cubicBezTo>
                  <a:cubicBezTo>
                    <a:pt x="2454" y="1013"/>
                    <a:pt x="2505" y="975"/>
                    <a:pt x="2543" y="937"/>
                  </a:cubicBezTo>
                  <a:cubicBezTo>
                    <a:pt x="2570" y="857"/>
                    <a:pt x="2543" y="776"/>
                    <a:pt x="2463" y="723"/>
                  </a:cubicBezTo>
                  <a:cubicBezTo>
                    <a:pt x="1767" y="321"/>
                    <a:pt x="991" y="134"/>
                    <a:pt x="214"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616;p43"/>
            <p:cNvSpPr/>
            <p:nvPr/>
          </p:nvSpPr>
          <p:spPr>
            <a:xfrm>
              <a:off x="8000150" y="4663500"/>
              <a:ext cx="64250" cy="24375"/>
            </a:xfrm>
            <a:custGeom>
              <a:avLst/>
              <a:gdLst/>
              <a:ahLst/>
              <a:cxnLst/>
              <a:rect l="l" t="t" r="r" b="b"/>
              <a:pathLst>
                <a:path w="2570" h="975" extrusionOk="0">
                  <a:moveTo>
                    <a:pt x="134" y="0"/>
                  </a:moveTo>
                  <a:cubicBezTo>
                    <a:pt x="81" y="0"/>
                    <a:pt x="0" y="54"/>
                    <a:pt x="0" y="134"/>
                  </a:cubicBezTo>
                  <a:cubicBezTo>
                    <a:pt x="0" y="188"/>
                    <a:pt x="27" y="295"/>
                    <a:pt x="134" y="295"/>
                  </a:cubicBezTo>
                  <a:cubicBezTo>
                    <a:pt x="643" y="348"/>
                    <a:pt x="1151" y="455"/>
                    <a:pt x="1606" y="616"/>
                  </a:cubicBezTo>
                  <a:cubicBezTo>
                    <a:pt x="1874" y="723"/>
                    <a:pt x="2115" y="830"/>
                    <a:pt x="2356" y="964"/>
                  </a:cubicBezTo>
                  <a:cubicBezTo>
                    <a:pt x="2369" y="971"/>
                    <a:pt x="2386" y="974"/>
                    <a:pt x="2404" y="974"/>
                  </a:cubicBezTo>
                  <a:cubicBezTo>
                    <a:pt x="2458" y="974"/>
                    <a:pt x="2523" y="944"/>
                    <a:pt x="2543" y="884"/>
                  </a:cubicBezTo>
                  <a:cubicBezTo>
                    <a:pt x="2570" y="857"/>
                    <a:pt x="2570" y="830"/>
                    <a:pt x="2543" y="803"/>
                  </a:cubicBezTo>
                  <a:cubicBezTo>
                    <a:pt x="2543" y="750"/>
                    <a:pt x="2516" y="723"/>
                    <a:pt x="2490" y="696"/>
                  </a:cubicBezTo>
                  <a:cubicBezTo>
                    <a:pt x="2142" y="482"/>
                    <a:pt x="1767" y="322"/>
                    <a:pt x="1366" y="215"/>
                  </a:cubicBezTo>
                  <a:cubicBezTo>
                    <a:pt x="964" y="134"/>
                    <a:pt x="563" y="27"/>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617;p43"/>
            <p:cNvSpPr/>
            <p:nvPr/>
          </p:nvSpPr>
          <p:spPr>
            <a:xfrm>
              <a:off x="7976725" y="4660150"/>
              <a:ext cx="87025" cy="27725"/>
            </a:xfrm>
            <a:custGeom>
              <a:avLst/>
              <a:gdLst/>
              <a:ahLst/>
              <a:cxnLst/>
              <a:rect l="l" t="t" r="r" b="b"/>
              <a:pathLst>
                <a:path w="3481" h="1109" extrusionOk="0">
                  <a:moveTo>
                    <a:pt x="161" y="1"/>
                  </a:moveTo>
                  <a:cubicBezTo>
                    <a:pt x="81" y="1"/>
                    <a:pt x="1" y="27"/>
                    <a:pt x="1" y="81"/>
                  </a:cubicBezTo>
                  <a:cubicBezTo>
                    <a:pt x="1" y="161"/>
                    <a:pt x="27" y="268"/>
                    <a:pt x="135" y="268"/>
                  </a:cubicBezTo>
                  <a:cubicBezTo>
                    <a:pt x="964" y="402"/>
                    <a:pt x="1821" y="563"/>
                    <a:pt x="2624" y="830"/>
                  </a:cubicBezTo>
                  <a:cubicBezTo>
                    <a:pt x="2811" y="884"/>
                    <a:pt x="3052" y="991"/>
                    <a:pt x="3239" y="1098"/>
                  </a:cubicBezTo>
                  <a:cubicBezTo>
                    <a:pt x="3259" y="1105"/>
                    <a:pt x="3281" y="1108"/>
                    <a:pt x="3303" y="1108"/>
                  </a:cubicBezTo>
                  <a:cubicBezTo>
                    <a:pt x="3368" y="1108"/>
                    <a:pt x="3433" y="1078"/>
                    <a:pt x="3453" y="1018"/>
                  </a:cubicBezTo>
                  <a:cubicBezTo>
                    <a:pt x="3480" y="964"/>
                    <a:pt x="3453" y="857"/>
                    <a:pt x="3373" y="830"/>
                  </a:cubicBezTo>
                  <a:cubicBezTo>
                    <a:pt x="2891" y="589"/>
                    <a:pt x="2383" y="429"/>
                    <a:pt x="1848" y="295"/>
                  </a:cubicBezTo>
                  <a:cubicBezTo>
                    <a:pt x="1312" y="161"/>
                    <a:pt x="750"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618;p43"/>
            <p:cNvSpPr/>
            <p:nvPr/>
          </p:nvSpPr>
          <p:spPr>
            <a:xfrm>
              <a:off x="7968700" y="4658150"/>
              <a:ext cx="71625" cy="22350"/>
            </a:xfrm>
            <a:custGeom>
              <a:avLst/>
              <a:gdLst/>
              <a:ahLst/>
              <a:cxnLst/>
              <a:rect l="l" t="t" r="r" b="b"/>
              <a:pathLst>
                <a:path w="2865" h="894" extrusionOk="0">
                  <a:moveTo>
                    <a:pt x="108" y="0"/>
                  </a:moveTo>
                  <a:cubicBezTo>
                    <a:pt x="81" y="27"/>
                    <a:pt x="81" y="27"/>
                    <a:pt x="54" y="27"/>
                  </a:cubicBezTo>
                  <a:cubicBezTo>
                    <a:pt x="27" y="81"/>
                    <a:pt x="0" y="107"/>
                    <a:pt x="0" y="134"/>
                  </a:cubicBezTo>
                  <a:cubicBezTo>
                    <a:pt x="0" y="161"/>
                    <a:pt x="0" y="214"/>
                    <a:pt x="27" y="241"/>
                  </a:cubicBezTo>
                  <a:cubicBezTo>
                    <a:pt x="54" y="268"/>
                    <a:pt x="81" y="295"/>
                    <a:pt x="108" y="295"/>
                  </a:cubicBezTo>
                  <a:cubicBezTo>
                    <a:pt x="830" y="375"/>
                    <a:pt x="1526" y="482"/>
                    <a:pt x="2195" y="696"/>
                  </a:cubicBezTo>
                  <a:cubicBezTo>
                    <a:pt x="2356" y="777"/>
                    <a:pt x="2490" y="803"/>
                    <a:pt x="2624" y="884"/>
                  </a:cubicBezTo>
                  <a:cubicBezTo>
                    <a:pt x="2644" y="890"/>
                    <a:pt x="2664" y="894"/>
                    <a:pt x="2683" y="894"/>
                  </a:cubicBezTo>
                  <a:cubicBezTo>
                    <a:pt x="2742" y="894"/>
                    <a:pt x="2797" y="863"/>
                    <a:pt x="2838" y="803"/>
                  </a:cubicBezTo>
                  <a:cubicBezTo>
                    <a:pt x="2864" y="750"/>
                    <a:pt x="2838" y="643"/>
                    <a:pt x="2757" y="616"/>
                  </a:cubicBezTo>
                  <a:cubicBezTo>
                    <a:pt x="1954" y="241"/>
                    <a:pt x="1044" y="81"/>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619;p43"/>
            <p:cNvSpPr/>
            <p:nvPr/>
          </p:nvSpPr>
          <p:spPr>
            <a:xfrm>
              <a:off x="7959325" y="4656800"/>
              <a:ext cx="75650" cy="21750"/>
            </a:xfrm>
            <a:custGeom>
              <a:avLst/>
              <a:gdLst/>
              <a:ahLst/>
              <a:cxnLst/>
              <a:rect l="l" t="t" r="r" b="b"/>
              <a:pathLst>
                <a:path w="3026" h="870" extrusionOk="0">
                  <a:moveTo>
                    <a:pt x="188" y="1"/>
                  </a:moveTo>
                  <a:cubicBezTo>
                    <a:pt x="108" y="28"/>
                    <a:pt x="54" y="28"/>
                    <a:pt x="54" y="54"/>
                  </a:cubicBezTo>
                  <a:cubicBezTo>
                    <a:pt x="28" y="81"/>
                    <a:pt x="1" y="135"/>
                    <a:pt x="1" y="161"/>
                  </a:cubicBezTo>
                  <a:cubicBezTo>
                    <a:pt x="1" y="188"/>
                    <a:pt x="1" y="215"/>
                    <a:pt x="28" y="268"/>
                  </a:cubicBezTo>
                  <a:cubicBezTo>
                    <a:pt x="54" y="295"/>
                    <a:pt x="108" y="322"/>
                    <a:pt x="135" y="322"/>
                  </a:cubicBezTo>
                  <a:cubicBezTo>
                    <a:pt x="938" y="402"/>
                    <a:pt x="1714" y="536"/>
                    <a:pt x="2463" y="750"/>
                  </a:cubicBezTo>
                  <a:lnTo>
                    <a:pt x="2758" y="857"/>
                  </a:lnTo>
                  <a:cubicBezTo>
                    <a:pt x="2793" y="857"/>
                    <a:pt x="2817" y="869"/>
                    <a:pt x="2845" y="869"/>
                  </a:cubicBezTo>
                  <a:cubicBezTo>
                    <a:pt x="2859" y="869"/>
                    <a:pt x="2874" y="866"/>
                    <a:pt x="2891" y="857"/>
                  </a:cubicBezTo>
                  <a:cubicBezTo>
                    <a:pt x="2945" y="857"/>
                    <a:pt x="2972" y="831"/>
                    <a:pt x="2999" y="804"/>
                  </a:cubicBezTo>
                  <a:cubicBezTo>
                    <a:pt x="3025" y="723"/>
                    <a:pt x="2999" y="616"/>
                    <a:pt x="2945" y="590"/>
                  </a:cubicBezTo>
                  <a:cubicBezTo>
                    <a:pt x="2490" y="429"/>
                    <a:pt x="2062" y="295"/>
                    <a:pt x="1633" y="188"/>
                  </a:cubicBezTo>
                  <a:cubicBezTo>
                    <a:pt x="1152" y="81"/>
                    <a:pt x="697"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620;p43"/>
            <p:cNvSpPr/>
            <p:nvPr/>
          </p:nvSpPr>
          <p:spPr>
            <a:xfrm>
              <a:off x="7959325" y="4657650"/>
              <a:ext cx="76325" cy="21825"/>
            </a:xfrm>
            <a:custGeom>
              <a:avLst/>
              <a:gdLst/>
              <a:ahLst/>
              <a:cxnLst/>
              <a:rect l="l" t="t" r="r" b="b"/>
              <a:pathLst>
                <a:path w="3053" h="873" extrusionOk="0">
                  <a:moveTo>
                    <a:pt x="115" y="0"/>
                  </a:moveTo>
                  <a:cubicBezTo>
                    <a:pt x="101" y="0"/>
                    <a:pt x="81" y="7"/>
                    <a:pt x="54" y="20"/>
                  </a:cubicBezTo>
                  <a:cubicBezTo>
                    <a:pt x="28" y="47"/>
                    <a:pt x="1" y="101"/>
                    <a:pt x="1" y="127"/>
                  </a:cubicBezTo>
                  <a:cubicBezTo>
                    <a:pt x="1" y="154"/>
                    <a:pt x="1" y="181"/>
                    <a:pt x="28" y="234"/>
                  </a:cubicBezTo>
                  <a:cubicBezTo>
                    <a:pt x="54" y="261"/>
                    <a:pt x="108" y="288"/>
                    <a:pt x="135" y="288"/>
                  </a:cubicBezTo>
                  <a:cubicBezTo>
                    <a:pt x="938" y="395"/>
                    <a:pt x="1741" y="449"/>
                    <a:pt x="2463" y="716"/>
                  </a:cubicBezTo>
                  <a:cubicBezTo>
                    <a:pt x="2570" y="770"/>
                    <a:pt x="2704" y="823"/>
                    <a:pt x="2811" y="850"/>
                  </a:cubicBezTo>
                  <a:cubicBezTo>
                    <a:pt x="2827" y="866"/>
                    <a:pt x="2847" y="872"/>
                    <a:pt x="2869" y="872"/>
                  </a:cubicBezTo>
                  <a:cubicBezTo>
                    <a:pt x="2921" y="872"/>
                    <a:pt x="2980" y="834"/>
                    <a:pt x="2999" y="797"/>
                  </a:cubicBezTo>
                  <a:cubicBezTo>
                    <a:pt x="3052" y="716"/>
                    <a:pt x="2999" y="636"/>
                    <a:pt x="2945" y="582"/>
                  </a:cubicBezTo>
                  <a:cubicBezTo>
                    <a:pt x="2490" y="395"/>
                    <a:pt x="2035" y="261"/>
                    <a:pt x="1553" y="181"/>
                  </a:cubicBezTo>
                  <a:cubicBezTo>
                    <a:pt x="1098" y="101"/>
                    <a:pt x="616" y="47"/>
                    <a:pt x="161" y="20"/>
                  </a:cubicBezTo>
                  <a:lnTo>
                    <a:pt x="135" y="20"/>
                  </a:lnTo>
                  <a:cubicBezTo>
                    <a:pt x="135" y="7"/>
                    <a:pt x="128" y="0"/>
                    <a:pt x="1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621;p43"/>
            <p:cNvSpPr/>
            <p:nvPr/>
          </p:nvSpPr>
          <p:spPr>
            <a:xfrm>
              <a:off x="7959325" y="4656800"/>
              <a:ext cx="81000" cy="22675"/>
            </a:xfrm>
            <a:custGeom>
              <a:avLst/>
              <a:gdLst/>
              <a:ahLst/>
              <a:cxnLst/>
              <a:rect l="l" t="t" r="r" b="b"/>
              <a:pathLst>
                <a:path w="3240" h="907" extrusionOk="0">
                  <a:moveTo>
                    <a:pt x="161" y="1"/>
                  </a:moveTo>
                  <a:cubicBezTo>
                    <a:pt x="54" y="28"/>
                    <a:pt x="1" y="81"/>
                    <a:pt x="1" y="161"/>
                  </a:cubicBezTo>
                  <a:cubicBezTo>
                    <a:pt x="1" y="188"/>
                    <a:pt x="28" y="215"/>
                    <a:pt x="54" y="268"/>
                  </a:cubicBezTo>
                  <a:cubicBezTo>
                    <a:pt x="108" y="295"/>
                    <a:pt x="135" y="295"/>
                    <a:pt x="161" y="295"/>
                  </a:cubicBezTo>
                  <a:cubicBezTo>
                    <a:pt x="295" y="295"/>
                    <a:pt x="456" y="295"/>
                    <a:pt x="643" y="322"/>
                  </a:cubicBezTo>
                  <a:lnTo>
                    <a:pt x="590" y="322"/>
                  </a:lnTo>
                  <a:cubicBezTo>
                    <a:pt x="1232" y="349"/>
                    <a:pt x="1874" y="483"/>
                    <a:pt x="2463" y="697"/>
                  </a:cubicBezTo>
                  <a:lnTo>
                    <a:pt x="2517" y="697"/>
                  </a:lnTo>
                  <a:lnTo>
                    <a:pt x="2999" y="884"/>
                  </a:lnTo>
                  <a:cubicBezTo>
                    <a:pt x="3022" y="900"/>
                    <a:pt x="3048" y="906"/>
                    <a:pt x="3073" y="906"/>
                  </a:cubicBezTo>
                  <a:cubicBezTo>
                    <a:pt x="3135" y="906"/>
                    <a:pt x="3194" y="868"/>
                    <a:pt x="3213" y="831"/>
                  </a:cubicBezTo>
                  <a:cubicBezTo>
                    <a:pt x="3239" y="750"/>
                    <a:pt x="3213" y="670"/>
                    <a:pt x="3132" y="616"/>
                  </a:cubicBezTo>
                  <a:cubicBezTo>
                    <a:pt x="2196" y="188"/>
                    <a:pt x="1205" y="2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622;p43"/>
            <p:cNvSpPr/>
            <p:nvPr/>
          </p:nvSpPr>
          <p:spPr>
            <a:xfrm>
              <a:off x="7976725" y="4658825"/>
              <a:ext cx="63600" cy="20675"/>
            </a:xfrm>
            <a:custGeom>
              <a:avLst/>
              <a:gdLst/>
              <a:ahLst/>
              <a:cxnLst/>
              <a:rect l="l" t="t" r="r" b="b"/>
              <a:pathLst>
                <a:path w="2544" h="827" extrusionOk="0">
                  <a:moveTo>
                    <a:pt x="135" y="0"/>
                  </a:moveTo>
                  <a:cubicBezTo>
                    <a:pt x="108" y="80"/>
                    <a:pt x="81" y="80"/>
                    <a:pt x="27" y="107"/>
                  </a:cubicBezTo>
                  <a:cubicBezTo>
                    <a:pt x="1" y="134"/>
                    <a:pt x="1" y="187"/>
                    <a:pt x="1" y="214"/>
                  </a:cubicBezTo>
                  <a:cubicBezTo>
                    <a:pt x="1" y="241"/>
                    <a:pt x="27" y="268"/>
                    <a:pt x="27" y="321"/>
                  </a:cubicBezTo>
                  <a:cubicBezTo>
                    <a:pt x="81" y="348"/>
                    <a:pt x="108" y="348"/>
                    <a:pt x="135" y="348"/>
                  </a:cubicBezTo>
                  <a:cubicBezTo>
                    <a:pt x="804" y="375"/>
                    <a:pt x="1473" y="509"/>
                    <a:pt x="2115" y="750"/>
                  </a:cubicBezTo>
                  <a:cubicBezTo>
                    <a:pt x="2169" y="776"/>
                    <a:pt x="2195" y="776"/>
                    <a:pt x="2276" y="803"/>
                  </a:cubicBezTo>
                  <a:cubicBezTo>
                    <a:pt x="2294" y="803"/>
                    <a:pt x="2323" y="827"/>
                    <a:pt x="2357" y="827"/>
                  </a:cubicBezTo>
                  <a:cubicBezTo>
                    <a:pt x="2374" y="827"/>
                    <a:pt x="2392" y="821"/>
                    <a:pt x="2410" y="803"/>
                  </a:cubicBezTo>
                  <a:cubicBezTo>
                    <a:pt x="2436" y="803"/>
                    <a:pt x="2463" y="776"/>
                    <a:pt x="2517" y="750"/>
                  </a:cubicBezTo>
                  <a:cubicBezTo>
                    <a:pt x="2543" y="723"/>
                    <a:pt x="2543" y="669"/>
                    <a:pt x="2517" y="616"/>
                  </a:cubicBezTo>
                  <a:cubicBezTo>
                    <a:pt x="2517" y="589"/>
                    <a:pt x="2463" y="535"/>
                    <a:pt x="2436" y="509"/>
                  </a:cubicBezTo>
                  <a:cubicBezTo>
                    <a:pt x="2062" y="375"/>
                    <a:pt x="1714" y="268"/>
                    <a:pt x="1312" y="187"/>
                  </a:cubicBezTo>
                  <a:cubicBezTo>
                    <a:pt x="937" y="107"/>
                    <a:pt x="536" y="54"/>
                    <a:pt x="13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623;p43"/>
            <p:cNvSpPr/>
            <p:nvPr/>
          </p:nvSpPr>
          <p:spPr>
            <a:xfrm>
              <a:off x="7996125" y="4662150"/>
              <a:ext cx="54225" cy="20675"/>
            </a:xfrm>
            <a:custGeom>
              <a:avLst/>
              <a:gdLst/>
              <a:ahLst/>
              <a:cxnLst/>
              <a:rect l="l" t="t" r="r" b="b"/>
              <a:pathLst>
                <a:path w="2169" h="827" extrusionOk="0">
                  <a:moveTo>
                    <a:pt x="54" y="1"/>
                  </a:moveTo>
                  <a:cubicBezTo>
                    <a:pt x="28" y="54"/>
                    <a:pt x="1" y="81"/>
                    <a:pt x="1" y="108"/>
                  </a:cubicBezTo>
                  <a:cubicBezTo>
                    <a:pt x="1" y="135"/>
                    <a:pt x="1" y="188"/>
                    <a:pt x="28" y="215"/>
                  </a:cubicBezTo>
                  <a:cubicBezTo>
                    <a:pt x="54" y="242"/>
                    <a:pt x="108" y="269"/>
                    <a:pt x="135" y="269"/>
                  </a:cubicBezTo>
                  <a:cubicBezTo>
                    <a:pt x="536" y="322"/>
                    <a:pt x="938" y="402"/>
                    <a:pt x="1339" y="536"/>
                  </a:cubicBezTo>
                  <a:cubicBezTo>
                    <a:pt x="1527" y="617"/>
                    <a:pt x="1741" y="724"/>
                    <a:pt x="1928" y="804"/>
                  </a:cubicBezTo>
                  <a:cubicBezTo>
                    <a:pt x="1952" y="820"/>
                    <a:pt x="1977" y="826"/>
                    <a:pt x="2003" y="826"/>
                  </a:cubicBezTo>
                  <a:cubicBezTo>
                    <a:pt x="2064" y="826"/>
                    <a:pt x="2123" y="788"/>
                    <a:pt x="2142" y="750"/>
                  </a:cubicBezTo>
                  <a:cubicBezTo>
                    <a:pt x="2169" y="670"/>
                    <a:pt x="2142" y="590"/>
                    <a:pt x="2062" y="536"/>
                  </a:cubicBezTo>
                  <a:cubicBezTo>
                    <a:pt x="1767" y="376"/>
                    <a:pt x="1473" y="269"/>
                    <a:pt x="1152" y="188"/>
                  </a:cubicBezTo>
                  <a:cubicBezTo>
                    <a:pt x="857" y="81"/>
                    <a:pt x="536" y="5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624;p43"/>
            <p:cNvSpPr/>
            <p:nvPr/>
          </p:nvSpPr>
          <p:spPr>
            <a:xfrm>
              <a:off x="7995475" y="4660825"/>
              <a:ext cx="54225" cy="19675"/>
            </a:xfrm>
            <a:custGeom>
              <a:avLst/>
              <a:gdLst/>
              <a:ahLst/>
              <a:cxnLst/>
              <a:rect l="l" t="t" r="r" b="b"/>
              <a:pathLst>
                <a:path w="2169" h="787" extrusionOk="0">
                  <a:moveTo>
                    <a:pt x="161" y="0"/>
                  </a:moveTo>
                  <a:cubicBezTo>
                    <a:pt x="54" y="27"/>
                    <a:pt x="0" y="54"/>
                    <a:pt x="0" y="134"/>
                  </a:cubicBezTo>
                  <a:cubicBezTo>
                    <a:pt x="0" y="188"/>
                    <a:pt x="27" y="295"/>
                    <a:pt x="134" y="295"/>
                  </a:cubicBezTo>
                  <a:cubicBezTo>
                    <a:pt x="589" y="375"/>
                    <a:pt x="1098" y="455"/>
                    <a:pt x="1553" y="643"/>
                  </a:cubicBezTo>
                  <a:cubicBezTo>
                    <a:pt x="1686" y="670"/>
                    <a:pt x="1793" y="723"/>
                    <a:pt x="1927" y="777"/>
                  </a:cubicBezTo>
                  <a:cubicBezTo>
                    <a:pt x="1947" y="783"/>
                    <a:pt x="1967" y="787"/>
                    <a:pt x="1987" y="787"/>
                  </a:cubicBezTo>
                  <a:cubicBezTo>
                    <a:pt x="2046" y="787"/>
                    <a:pt x="2101" y="756"/>
                    <a:pt x="2141" y="696"/>
                  </a:cubicBezTo>
                  <a:cubicBezTo>
                    <a:pt x="2168" y="643"/>
                    <a:pt x="2141" y="536"/>
                    <a:pt x="2061" y="482"/>
                  </a:cubicBezTo>
                  <a:cubicBezTo>
                    <a:pt x="1472" y="214"/>
                    <a:pt x="830" y="107"/>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625;p43"/>
            <p:cNvSpPr/>
            <p:nvPr/>
          </p:nvSpPr>
          <p:spPr>
            <a:xfrm>
              <a:off x="7962675" y="4656800"/>
              <a:ext cx="78325" cy="22675"/>
            </a:xfrm>
            <a:custGeom>
              <a:avLst/>
              <a:gdLst/>
              <a:ahLst/>
              <a:cxnLst/>
              <a:rect l="l" t="t" r="r" b="b"/>
              <a:pathLst>
                <a:path w="3133" h="907" extrusionOk="0">
                  <a:moveTo>
                    <a:pt x="134" y="1"/>
                  </a:moveTo>
                  <a:lnTo>
                    <a:pt x="27" y="81"/>
                  </a:lnTo>
                  <a:cubicBezTo>
                    <a:pt x="1" y="135"/>
                    <a:pt x="1" y="161"/>
                    <a:pt x="1" y="188"/>
                  </a:cubicBezTo>
                  <a:cubicBezTo>
                    <a:pt x="1" y="215"/>
                    <a:pt x="27" y="268"/>
                    <a:pt x="27" y="295"/>
                  </a:cubicBezTo>
                  <a:cubicBezTo>
                    <a:pt x="54" y="322"/>
                    <a:pt x="108" y="322"/>
                    <a:pt x="134" y="322"/>
                  </a:cubicBezTo>
                  <a:cubicBezTo>
                    <a:pt x="937" y="402"/>
                    <a:pt x="1714" y="483"/>
                    <a:pt x="2463" y="723"/>
                  </a:cubicBezTo>
                  <a:cubicBezTo>
                    <a:pt x="2597" y="804"/>
                    <a:pt x="2784" y="831"/>
                    <a:pt x="2918" y="884"/>
                  </a:cubicBezTo>
                  <a:cubicBezTo>
                    <a:pt x="2934" y="900"/>
                    <a:pt x="2954" y="906"/>
                    <a:pt x="2975" y="906"/>
                  </a:cubicBezTo>
                  <a:cubicBezTo>
                    <a:pt x="3027" y="906"/>
                    <a:pt x="3086" y="868"/>
                    <a:pt x="3105" y="831"/>
                  </a:cubicBezTo>
                  <a:cubicBezTo>
                    <a:pt x="3132" y="750"/>
                    <a:pt x="3105" y="670"/>
                    <a:pt x="3025" y="616"/>
                  </a:cubicBezTo>
                  <a:cubicBezTo>
                    <a:pt x="2142" y="188"/>
                    <a:pt x="1098" y="81"/>
                    <a:pt x="134"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626;p43"/>
            <p:cNvSpPr/>
            <p:nvPr/>
          </p:nvSpPr>
          <p:spPr>
            <a:xfrm>
              <a:off x="7943275" y="4655475"/>
              <a:ext cx="70275" cy="18325"/>
            </a:xfrm>
            <a:custGeom>
              <a:avLst/>
              <a:gdLst/>
              <a:ahLst/>
              <a:cxnLst/>
              <a:rect l="l" t="t" r="r" b="b"/>
              <a:pathLst>
                <a:path w="2811" h="733" extrusionOk="0">
                  <a:moveTo>
                    <a:pt x="107" y="0"/>
                  </a:moveTo>
                  <a:cubicBezTo>
                    <a:pt x="107" y="0"/>
                    <a:pt x="27" y="54"/>
                    <a:pt x="27" y="81"/>
                  </a:cubicBezTo>
                  <a:cubicBezTo>
                    <a:pt x="0" y="107"/>
                    <a:pt x="0" y="134"/>
                    <a:pt x="0" y="188"/>
                  </a:cubicBezTo>
                  <a:cubicBezTo>
                    <a:pt x="0" y="214"/>
                    <a:pt x="27" y="241"/>
                    <a:pt x="27" y="268"/>
                  </a:cubicBezTo>
                  <a:cubicBezTo>
                    <a:pt x="81" y="321"/>
                    <a:pt x="107" y="321"/>
                    <a:pt x="134" y="321"/>
                  </a:cubicBezTo>
                  <a:cubicBezTo>
                    <a:pt x="402" y="321"/>
                    <a:pt x="670" y="348"/>
                    <a:pt x="910" y="348"/>
                  </a:cubicBezTo>
                  <a:lnTo>
                    <a:pt x="857" y="348"/>
                  </a:lnTo>
                  <a:cubicBezTo>
                    <a:pt x="1365" y="375"/>
                    <a:pt x="1847" y="455"/>
                    <a:pt x="2329" y="616"/>
                  </a:cubicBezTo>
                  <a:cubicBezTo>
                    <a:pt x="2409" y="643"/>
                    <a:pt x="2516" y="669"/>
                    <a:pt x="2570" y="723"/>
                  </a:cubicBezTo>
                  <a:cubicBezTo>
                    <a:pt x="2590" y="730"/>
                    <a:pt x="2610" y="733"/>
                    <a:pt x="2630" y="733"/>
                  </a:cubicBezTo>
                  <a:cubicBezTo>
                    <a:pt x="2689" y="733"/>
                    <a:pt x="2744" y="703"/>
                    <a:pt x="2784" y="643"/>
                  </a:cubicBezTo>
                  <a:cubicBezTo>
                    <a:pt x="2811" y="589"/>
                    <a:pt x="2784" y="482"/>
                    <a:pt x="2704" y="455"/>
                  </a:cubicBezTo>
                  <a:cubicBezTo>
                    <a:pt x="1901" y="81"/>
                    <a:pt x="964" y="54"/>
                    <a:pt x="10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627;p43"/>
            <p:cNvSpPr/>
            <p:nvPr/>
          </p:nvSpPr>
          <p:spPr>
            <a:xfrm>
              <a:off x="7931900" y="4655475"/>
              <a:ext cx="68950" cy="15400"/>
            </a:xfrm>
            <a:custGeom>
              <a:avLst/>
              <a:gdLst/>
              <a:ahLst/>
              <a:cxnLst/>
              <a:rect l="l" t="t" r="r" b="b"/>
              <a:pathLst>
                <a:path w="2758" h="616" extrusionOk="0">
                  <a:moveTo>
                    <a:pt x="134" y="0"/>
                  </a:moveTo>
                  <a:cubicBezTo>
                    <a:pt x="54" y="0"/>
                    <a:pt x="0" y="81"/>
                    <a:pt x="0" y="188"/>
                  </a:cubicBezTo>
                  <a:cubicBezTo>
                    <a:pt x="0" y="268"/>
                    <a:pt x="54" y="321"/>
                    <a:pt x="161" y="321"/>
                  </a:cubicBezTo>
                  <a:cubicBezTo>
                    <a:pt x="482" y="321"/>
                    <a:pt x="830" y="321"/>
                    <a:pt x="1125" y="348"/>
                  </a:cubicBezTo>
                  <a:lnTo>
                    <a:pt x="1098" y="348"/>
                  </a:lnTo>
                  <a:cubicBezTo>
                    <a:pt x="1606" y="375"/>
                    <a:pt x="2142" y="482"/>
                    <a:pt x="2597" y="616"/>
                  </a:cubicBezTo>
                  <a:cubicBezTo>
                    <a:pt x="2623" y="616"/>
                    <a:pt x="2704" y="616"/>
                    <a:pt x="2704" y="589"/>
                  </a:cubicBezTo>
                  <a:cubicBezTo>
                    <a:pt x="2730" y="536"/>
                    <a:pt x="2757" y="509"/>
                    <a:pt x="2757" y="482"/>
                  </a:cubicBezTo>
                  <a:cubicBezTo>
                    <a:pt x="2757" y="428"/>
                    <a:pt x="2757" y="402"/>
                    <a:pt x="2730" y="375"/>
                  </a:cubicBezTo>
                  <a:cubicBezTo>
                    <a:pt x="2704" y="348"/>
                    <a:pt x="2677" y="321"/>
                    <a:pt x="2623" y="321"/>
                  </a:cubicBezTo>
                  <a:cubicBezTo>
                    <a:pt x="1901" y="81"/>
                    <a:pt x="1151" y="0"/>
                    <a:pt x="40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628;p43"/>
            <p:cNvSpPr/>
            <p:nvPr/>
          </p:nvSpPr>
          <p:spPr>
            <a:xfrm>
              <a:off x="7931900" y="4655175"/>
              <a:ext cx="68275" cy="15700"/>
            </a:xfrm>
            <a:custGeom>
              <a:avLst/>
              <a:gdLst/>
              <a:ahLst/>
              <a:cxnLst/>
              <a:rect l="l" t="t" r="r" b="b"/>
              <a:pathLst>
                <a:path w="2731" h="628" extrusionOk="0">
                  <a:moveTo>
                    <a:pt x="342" y="0"/>
                  </a:moveTo>
                  <a:cubicBezTo>
                    <a:pt x="265" y="0"/>
                    <a:pt x="188" y="12"/>
                    <a:pt x="134" y="12"/>
                  </a:cubicBezTo>
                  <a:cubicBezTo>
                    <a:pt x="54" y="12"/>
                    <a:pt x="0" y="93"/>
                    <a:pt x="0" y="200"/>
                  </a:cubicBezTo>
                  <a:cubicBezTo>
                    <a:pt x="0" y="280"/>
                    <a:pt x="54" y="333"/>
                    <a:pt x="161" y="333"/>
                  </a:cubicBezTo>
                  <a:cubicBezTo>
                    <a:pt x="482" y="333"/>
                    <a:pt x="857" y="333"/>
                    <a:pt x="1205" y="360"/>
                  </a:cubicBezTo>
                  <a:lnTo>
                    <a:pt x="1151" y="360"/>
                  </a:lnTo>
                  <a:cubicBezTo>
                    <a:pt x="1633" y="387"/>
                    <a:pt x="2142" y="467"/>
                    <a:pt x="2570" y="628"/>
                  </a:cubicBezTo>
                  <a:cubicBezTo>
                    <a:pt x="2597" y="628"/>
                    <a:pt x="2677" y="628"/>
                    <a:pt x="2677" y="601"/>
                  </a:cubicBezTo>
                  <a:cubicBezTo>
                    <a:pt x="2704" y="548"/>
                    <a:pt x="2730" y="521"/>
                    <a:pt x="2730" y="494"/>
                  </a:cubicBezTo>
                  <a:cubicBezTo>
                    <a:pt x="2730" y="440"/>
                    <a:pt x="2730" y="414"/>
                    <a:pt x="2704" y="387"/>
                  </a:cubicBezTo>
                  <a:cubicBezTo>
                    <a:pt x="2677" y="360"/>
                    <a:pt x="2623" y="333"/>
                    <a:pt x="2597" y="333"/>
                  </a:cubicBezTo>
                  <a:cubicBezTo>
                    <a:pt x="1928" y="93"/>
                    <a:pt x="1205" y="12"/>
                    <a:pt x="455" y="12"/>
                  </a:cubicBezTo>
                  <a:cubicBezTo>
                    <a:pt x="420" y="3"/>
                    <a:pt x="381" y="0"/>
                    <a:pt x="3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629;p43"/>
            <p:cNvSpPr/>
            <p:nvPr/>
          </p:nvSpPr>
          <p:spPr>
            <a:xfrm>
              <a:off x="7933900" y="4655475"/>
              <a:ext cx="63600" cy="13825"/>
            </a:xfrm>
            <a:custGeom>
              <a:avLst/>
              <a:gdLst/>
              <a:ahLst/>
              <a:cxnLst/>
              <a:rect l="l" t="t" r="r" b="b"/>
              <a:pathLst>
                <a:path w="2544" h="553" extrusionOk="0">
                  <a:moveTo>
                    <a:pt x="134" y="0"/>
                  </a:moveTo>
                  <a:cubicBezTo>
                    <a:pt x="81" y="0"/>
                    <a:pt x="1" y="81"/>
                    <a:pt x="1" y="188"/>
                  </a:cubicBezTo>
                  <a:cubicBezTo>
                    <a:pt x="1" y="268"/>
                    <a:pt x="81" y="321"/>
                    <a:pt x="188" y="321"/>
                  </a:cubicBezTo>
                  <a:lnTo>
                    <a:pt x="1045" y="321"/>
                  </a:lnTo>
                  <a:cubicBezTo>
                    <a:pt x="1473" y="348"/>
                    <a:pt x="1955" y="402"/>
                    <a:pt x="2383" y="536"/>
                  </a:cubicBezTo>
                  <a:cubicBezTo>
                    <a:pt x="2400" y="547"/>
                    <a:pt x="2418" y="553"/>
                    <a:pt x="2435" y="553"/>
                  </a:cubicBezTo>
                  <a:cubicBezTo>
                    <a:pt x="2494" y="553"/>
                    <a:pt x="2543" y="485"/>
                    <a:pt x="2543" y="402"/>
                  </a:cubicBezTo>
                  <a:cubicBezTo>
                    <a:pt x="2543" y="375"/>
                    <a:pt x="2543" y="348"/>
                    <a:pt x="2517" y="321"/>
                  </a:cubicBezTo>
                  <a:cubicBezTo>
                    <a:pt x="2490" y="268"/>
                    <a:pt x="2463" y="241"/>
                    <a:pt x="2410" y="241"/>
                  </a:cubicBezTo>
                  <a:cubicBezTo>
                    <a:pt x="1794" y="27"/>
                    <a:pt x="1125" y="0"/>
                    <a:pt x="48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630;p43"/>
            <p:cNvSpPr/>
            <p:nvPr/>
          </p:nvSpPr>
          <p:spPr>
            <a:xfrm>
              <a:off x="7933900" y="4655175"/>
              <a:ext cx="61600" cy="13700"/>
            </a:xfrm>
            <a:custGeom>
              <a:avLst/>
              <a:gdLst/>
              <a:ahLst/>
              <a:cxnLst/>
              <a:rect l="l" t="t" r="r" b="b"/>
              <a:pathLst>
                <a:path w="2464" h="548" extrusionOk="0">
                  <a:moveTo>
                    <a:pt x="368" y="0"/>
                  </a:moveTo>
                  <a:cubicBezTo>
                    <a:pt x="289" y="0"/>
                    <a:pt x="206" y="12"/>
                    <a:pt x="134" y="12"/>
                  </a:cubicBezTo>
                  <a:cubicBezTo>
                    <a:pt x="81" y="12"/>
                    <a:pt x="1" y="93"/>
                    <a:pt x="1" y="200"/>
                  </a:cubicBezTo>
                  <a:cubicBezTo>
                    <a:pt x="1" y="280"/>
                    <a:pt x="81" y="333"/>
                    <a:pt x="188" y="333"/>
                  </a:cubicBezTo>
                  <a:lnTo>
                    <a:pt x="1152" y="333"/>
                  </a:lnTo>
                  <a:cubicBezTo>
                    <a:pt x="1526" y="360"/>
                    <a:pt x="1928" y="414"/>
                    <a:pt x="2276" y="548"/>
                  </a:cubicBezTo>
                  <a:cubicBezTo>
                    <a:pt x="2329" y="548"/>
                    <a:pt x="2383" y="548"/>
                    <a:pt x="2383" y="521"/>
                  </a:cubicBezTo>
                  <a:cubicBezTo>
                    <a:pt x="2410" y="494"/>
                    <a:pt x="2463" y="440"/>
                    <a:pt x="2463" y="414"/>
                  </a:cubicBezTo>
                  <a:cubicBezTo>
                    <a:pt x="2463" y="387"/>
                    <a:pt x="2463" y="360"/>
                    <a:pt x="2410" y="307"/>
                  </a:cubicBezTo>
                  <a:cubicBezTo>
                    <a:pt x="2383" y="280"/>
                    <a:pt x="2356" y="253"/>
                    <a:pt x="2329" y="253"/>
                  </a:cubicBezTo>
                  <a:cubicBezTo>
                    <a:pt x="1714" y="39"/>
                    <a:pt x="1125" y="12"/>
                    <a:pt x="482" y="12"/>
                  </a:cubicBezTo>
                  <a:cubicBezTo>
                    <a:pt x="447" y="3"/>
                    <a:pt x="408" y="0"/>
                    <a:pt x="3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631;p43"/>
            <p:cNvSpPr/>
            <p:nvPr/>
          </p:nvSpPr>
          <p:spPr>
            <a:xfrm>
              <a:off x="7918525" y="4655475"/>
              <a:ext cx="75625" cy="12900"/>
            </a:xfrm>
            <a:custGeom>
              <a:avLst/>
              <a:gdLst/>
              <a:ahLst/>
              <a:cxnLst/>
              <a:rect l="l" t="t" r="r" b="b"/>
              <a:pathLst>
                <a:path w="3025" h="516" extrusionOk="0">
                  <a:moveTo>
                    <a:pt x="990" y="0"/>
                  </a:moveTo>
                  <a:cubicBezTo>
                    <a:pt x="696" y="0"/>
                    <a:pt x="402" y="0"/>
                    <a:pt x="134" y="54"/>
                  </a:cubicBezTo>
                  <a:cubicBezTo>
                    <a:pt x="54" y="54"/>
                    <a:pt x="0" y="107"/>
                    <a:pt x="0" y="214"/>
                  </a:cubicBezTo>
                  <a:cubicBezTo>
                    <a:pt x="0" y="321"/>
                    <a:pt x="54" y="348"/>
                    <a:pt x="161" y="348"/>
                  </a:cubicBezTo>
                  <a:cubicBezTo>
                    <a:pt x="415" y="335"/>
                    <a:pt x="676" y="328"/>
                    <a:pt x="934" y="328"/>
                  </a:cubicBezTo>
                  <a:cubicBezTo>
                    <a:pt x="1191" y="328"/>
                    <a:pt x="1445" y="335"/>
                    <a:pt x="1686" y="348"/>
                  </a:cubicBezTo>
                  <a:cubicBezTo>
                    <a:pt x="2088" y="375"/>
                    <a:pt x="2463" y="455"/>
                    <a:pt x="2837" y="509"/>
                  </a:cubicBezTo>
                  <a:cubicBezTo>
                    <a:pt x="2846" y="513"/>
                    <a:pt x="2857" y="516"/>
                    <a:pt x="2869" y="516"/>
                  </a:cubicBezTo>
                  <a:cubicBezTo>
                    <a:pt x="2924" y="516"/>
                    <a:pt x="2998" y="464"/>
                    <a:pt x="2998" y="375"/>
                  </a:cubicBezTo>
                  <a:cubicBezTo>
                    <a:pt x="3025" y="268"/>
                    <a:pt x="2971" y="214"/>
                    <a:pt x="2864" y="214"/>
                  </a:cubicBezTo>
                  <a:cubicBezTo>
                    <a:pt x="2275" y="54"/>
                    <a:pt x="1633" y="0"/>
                    <a:pt x="99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632;p43"/>
            <p:cNvSpPr/>
            <p:nvPr/>
          </p:nvSpPr>
          <p:spPr>
            <a:xfrm>
              <a:off x="7895775" y="4654800"/>
              <a:ext cx="77625" cy="11150"/>
            </a:xfrm>
            <a:custGeom>
              <a:avLst/>
              <a:gdLst/>
              <a:ahLst/>
              <a:cxnLst/>
              <a:rect l="l" t="t" r="r" b="b"/>
              <a:pathLst>
                <a:path w="3105" h="446" extrusionOk="0">
                  <a:moveTo>
                    <a:pt x="1713" y="0"/>
                  </a:moveTo>
                  <a:cubicBezTo>
                    <a:pt x="1178" y="27"/>
                    <a:pt x="669" y="81"/>
                    <a:pt x="134" y="134"/>
                  </a:cubicBezTo>
                  <a:cubicBezTo>
                    <a:pt x="54" y="134"/>
                    <a:pt x="0" y="215"/>
                    <a:pt x="0" y="295"/>
                  </a:cubicBezTo>
                  <a:cubicBezTo>
                    <a:pt x="0" y="360"/>
                    <a:pt x="35" y="443"/>
                    <a:pt x="106" y="443"/>
                  </a:cubicBezTo>
                  <a:cubicBezTo>
                    <a:pt x="122" y="443"/>
                    <a:pt x="141" y="439"/>
                    <a:pt x="161" y="429"/>
                  </a:cubicBezTo>
                  <a:cubicBezTo>
                    <a:pt x="634" y="372"/>
                    <a:pt x="1107" y="315"/>
                    <a:pt x="1580" y="315"/>
                  </a:cubicBezTo>
                  <a:cubicBezTo>
                    <a:pt x="1776" y="315"/>
                    <a:pt x="1972" y="325"/>
                    <a:pt x="2168" y="348"/>
                  </a:cubicBezTo>
                  <a:lnTo>
                    <a:pt x="2141" y="348"/>
                  </a:lnTo>
                  <a:lnTo>
                    <a:pt x="2944" y="429"/>
                  </a:lnTo>
                  <a:cubicBezTo>
                    <a:pt x="2956" y="440"/>
                    <a:pt x="2970" y="446"/>
                    <a:pt x="2985" y="446"/>
                  </a:cubicBezTo>
                  <a:cubicBezTo>
                    <a:pt x="3040" y="446"/>
                    <a:pt x="3105" y="378"/>
                    <a:pt x="3105" y="295"/>
                  </a:cubicBezTo>
                  <a:cubicBezTo>
                    <a:pt x="3105" y="241"/>
                    <a:pt x="3078" y="134"/>
                    <a:pt x="2971" y="134"/>
                  </a:cubicBezTo>
                  <a:cubicBezTo>
                    <a:pt x="2543" y="27"/>
                    <a:pt x="2115"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633;p43"/>
            <p:cNvSpPr/>
            <p:nvPr/>
          </p:nvSpPr>
          <p:spPr>
            <a:xfrm>
              <a:off x="7895100" y="4654800"/>
              <a:ext cx="68950" cy="12175"/>
            </a:xfrm>
            <a:custGeom>
              <a:avLst/>
              <a:gdLst/>
              <a:ahLst/>
              <a:cxnLst/>
              <a:rect l="l" t="t" r="r" b="b"/>
              <a:pathLst>
                <a:path w="2758" h="487" extrusionOk="0">
                  <a:moveTo>
                    <a:pt x="1713" y="0"/>
                  </a:moveTo>
                  <a:cubicBezTo>
                    <a:pt x="1205" y="27"/>
                    <a:pt x="669" y="108"/>
                    <a:pt x="134" y="215"/>
                  </a:cubicBezTo>
                  <a:cubicBezTo>
                    <a:pt x="81" y="215"/>
                    <a:pt x="54" y="241"/>
                    <a:pt x="27" y="241"/>
                  </a:cubicBezTo>
                  <a:cubicBezTo>
                    <a:pt x="0" y="268"/>
                    <a:pt x="0" y="295"/>
                    <a:pt x="0" y="348"/>
                  </a:cubicBezTo>
                  <a:cubicBezTo>
                    <a:pt x="0" y="396"/>
                    <a:pt x="43" y="486"/>
                    <a:pt x="128" y="486"/>
                  </a:cubicBezTo>
                  <a:cubicBezTo>
                    <a:pt x="138" y="486"/>
                    <a:pt x="149" y="485"/>
                    <a:pt x="161" y="482"/>
                  </a:cubicBezTo>
                  <a:cubicBezTo>
                    <a:pt x="662" y="399"/>
                    <a:pt x="1148" y="331"/>
                    <a:pt x="1655" y="331"/>
                  </a:cubicBezTo>
                  <a:cubicBezTo>
                    <a:pt x="1797" y="331"/>
                    <a:pt x="1941" y="337"/>
                    <a:pt x="2088" y="348"/>
                  </a:cubicBezTo>
                  <a:lnTo>
                    <a:pt x="2061" y="348"/>
                  </a:lnTo>
                  <a:cubicBezTo>
                    <a:pt x="2222" y="348"/>
                    <a:pt x="2382" y="375"/>
                    <a:pt x="2597" y="402"/>
                  </a:cubicBezTo>
                  <a:cubicBezTo>
                    <a:pt x="2677" y="402"/>
                    <a:pt x="2757" y="375"/>
                    <a:pt x="2757" y="268"/>
                  </a:cubicBezTo>
                  <a:cubicBezTo>
                    <a:pt x="2757" y="215"/>
                    <a:pt x="2730" y="108"/>
                    <a:pt x="2623" y="108"/>
                  </a:cubicBezTo>
                  <a:cubicBezTo>
                    <a:pt x="2329" y="27"/>
                    <a:pt x="2034"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634;p43"/>
            <p:cNvSpPr/>
            <p:nvPr/>
          </p:nvSpPr>
          <p:spPr>
            <a:xfrm>
              <a:off x="8047000" y="4680225"/>
              <a:ext cx="46850" cy="26000"/>
            </a:xfrm>
            <a:custGeom>
              <a:avLst/>
              <a:gdLst/>
              <a:ahLst/>
              <a:cxnLst/>
              <a:rect l="l" t="t" r="r" b="b"/>
              <a:pathLst>
                <a:path w="1874" h="1040" extrusionOk="0">
                  <a:moveTo>
                    <a:pt x="134" y="1"/>
                  </a:moveTo>
                  <a:cubicBezTo>
                    <a:pt x="107" y="1"/>
                    <a:pt x="80" y="27"/>
                    <a:pt x="27" y="54"/>
                  </a:cubicBezTo>
                  <a:cubicBezTo>
                    <a:pt x="0" y="81"/>
                    <a:pt x="0" y="134"/>
                    <a:pt x="27" y="188"/>
                  </a:cubicBezTo>
                  <a:cubicBezTo>
                    <a:pt x="27" y="215"/>
                    <a:pt x="80" y="268"/>
                    <a:pt x="107" y="295"/>
                  </a:cubicBezTo>
                  <a:cubicBezTo>
                    <a:pt x="642" y="482"/>
                    <a:pt x="1151" y="723"/>
                    <a:pt x="1633" y="1018"/>
                  </a:cubicBezTo>
                  <a:cubicBezTo>
                    <a:pt x="1656" y="1033"/>
                    <a:pt x="1682" y="1040"/>
                    <a:pt x="1708" y="1040"/>
                  </a:cubicBezTo>
                  <a:cubicBezTo>
                    <a:pt x="1769" y="1040"/>
                    <a:pt x="1828" y="1002"/>
                    <a:pt x="1847" y="964"/>
                  </a:cubicBezTo>
                  <a:cubicBezTo>
                    <a:pt x="1874" y="884"/>
                    <a:pt x="1847" y="804"/>
                    <a:pt x="1767" y="750"/>
                  </a:cubicBezTo>
                  <a:cubicBezTo>
                    <a:pt x="1285" y="456"/>
                    <a:pt x="776" y="215"/>
                    <a:pt x="241" y="27"/>
                  </a:cubicBezTo>
                  <a:lnTo>
                    <a:pt x="161" y="27"/>
                  </a:lnTo>
                  <a:lnTo>
                    <a:pt x="134" y="1"/>
                  </a:ln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635;p43"/>
            <p:cNvSpPr/>
            <p:nvPr/>
          </p:nvSpPr>
          <p:spPr>
            <a:xfrm>
              <a:off x="8039625" y="4676450"/>
              <a:ext cx="53550" cy="28150"/>
            </a:xfrm>
            <a:custGeom>
              <a:avLst/>
              <a:gdLst/>
              <a:ahLst/>
              <a:cxnLst/>
              <a:rect l="l" t="t" r="r" b="b"/>
              <a:pathLst>
                <a:path w="2142" h="1126" extrusionOk="0">
                  <a:moveTo>
                    <a:pt x="159" y="0"/>
                  </a:moveTo>
                  <a:cubicBezTo>
                    <a:pt x="156" y="0"/>
                    <a:pt x="150" y="18"/>
                    <a:pt x="134" y="18"/>
                  </a:cubicBezTo>
                  <a:cubicBezTo>
                    <a:pt x="108" y="18"/>
                    <a:pt x="54" y="45"/>
                    <a:pt x="27" y="71"/>
                  </a:cubicBezTo>
                  <a:cubicBezTo>
                    <a:pt x="1" y="98"/>
                    <a:pt x="1" y="152"/>
                    <a:pt x="27" y="205"/>
                  </a:cubicBezTo>
                  <a:cubicBezTo>
                    <a:pt x="27" y="232"/>
                    <a:pt x="54" y="259"/>
                    <a:pt x="108" y="312"/>
                  </a:cubicBezTo>
                  <a:cubicBezTo>
                    <a:pt x="723" y="526"/>
                    <a:pt x="1339" y="767"/>
                    <a:pt x="1901" y="1115"/>
                  </a:cubicBezTo>
                  <a:cubicBezTo>
                    <a:pt x="1921" y="1122"/>
                    <a:pt x="1941" y="1125"/>
                    <a:pt x="1961" y="1125"/>
                  </a:cubicBezTo>
                  <a:cubicBezTo>
                    <a:pt x="2020" y="1125"/>
                    <a:pt x="2075" y="1095"/>
                    <a:pt x="2115" y="1035"/>
                  </a:cubicBezTo>
                  <a:cubicBezTo>
                    <a:pt x="2142" y="981"/>
                    <a:pt x="2115" y="874"/>
                    <a:pt x="2035" y="847"/>
                  </a:cubicBezTo>
                  <a:cubicBezTo>
                    <a:pt x="1473" y="500"/>
                    <a:pt x="857" y="232"/>
                    <a:pt x="242" y="45"/>
                  </a:cubicBezTo>
                  <a:lnTo>
                    <a:pt x="161" y="45"/>
                  </a:lnTo>
                  <a:cubicBezTo>
                    <a:pt x="161" y="10"/>
                    <a:pt x="161" y="0"/>
                    <a:pt x="159"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636;p43"/>
            <p:cNvSpPr/>
            <p:nvPr/>
          </p:nvSpPr>
          <p:spPr>
            <a:xfrm>
              <a:off x="8037625" y="4673525"/>
              <a:ext cx="56900" cy="29800"/>
            </a:xfrm>
            <a:custGeom>
              <a:avLst/>
              <a:gdLst/>
              <a:ahLst/>
              <a:cxnLst/>
              <a:rect l="l" t="t" r="r" b="b"/>
              <a:pathLst>
                <a:path w="2276" h="1192" extrusionOk="0">
                  <a:moveTo>
                    <a:pt x="214" y="1"/>
                  </a:moveTo>
                  <a:cubicBezTo>
                    <a:pt x="107" y="54"/>
                    <a:pt x="81" y="54"/>
                    <a:pt x="81" y="54"/>
                  </a:cubicBezTo>
                  <a:cubicBezTo>
                    <a:pt x="54" y="81"/>
                    <a:pt x="0" y="135"/>
                    <a:pt x="0" y="162"/>
                  </a:cubicBezTo>
                  <a:cubicBezTo>
                    <a:pt x="0" y="188"/>
                    <a:pt x="0" y="215"/>
                    <a:pt x="54" y="269"/>
                  </a:cubicBezTo>
                  <a:cubicBezTo>
                    <a:pt x="81" y="295"/>
                    <a:pt x="107" y="322"/>
                    <a:pt x="134" y="322"/>
                  </a:cubicBezTo>
                  <a:lnTo>
                    <a:pt x="455" y="429"/>
                  </a:lnTo>
                  <a:lnTo>
                    <a:pt x="482" y="429"/>
                  </a:lnTo>
                  <a:cubicBezTo>
                    <a:pt x="1017" y="617"/>
                    <a:pt x="1526" y="857"/>
                    <a:pt x="2008" y="1152"/>
                  </a:cubicBezTo>
                  <a:cubicBezTo>
                    <a:pt x="2035" y="1179"/>
                    <a:pt x="2055" y="1192"/>
                    <a:pt x="2075" y="1192"/>
                  </a:cubicBezTo>
                  <a:cubicBezTo>
                    <a:pt x="2095" y="1192"/>
                    <a:pt x="2115" y="1179"/>
                    <a:pt x="2142" y="1152"/>
                  </a:cubicBezTo>
                  <a:cubicBezTo>
                    <a:pt x="2195" y="1152"/>
                    <a:pt x="2222" y="1125"/>
                    <a:pt x="2249" y="1098"/>
                  </a:cubicBezTo>
                  <a:cubicBezTo>
                    <a:pt x="2275" y="1072"/>
                    <a:pt x="2275" y="1018"/>
                    <a:pt x="2249" y="964"/>
                  </a:cubicBezTo>
                  <a:cubicBezTo>
                    <a:pt x="2249" y="938"/>
                    <a:pt x="2222" y="884"/>
                    <a:pt x="2168" y="857"/>
                  </a:cubicBezTo>
                  <a:cubicBezTo>
                    <a:pt x="1580" y="456"/>
                    <a:pt x="910" y="188"/>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637;p43"/>
            <p:cNvSpPr/>
            <p:nvPr/>
          </p:nvSpPr>
          <p:spPr>
            <a:xfrm>
              <a:off x="8033600" y="4673100"/>
              <a:ext cx="58925" cy="32250"/>
            </a:xfrm>
            <a:custGeom>
              <a:avLst/>
              <a:gdLst/>
              <a:ahLst/>
              <a:cxnLst/>
              <a:rect l="l" t="t" r="r" b="b"/>
              <a:pathLst>
                <a:path w="2357" h="1290" extrusionOk="0">
                  <a:moveTo>
                    <a:pt x="127" y="0"/>
                  </a:moveTo>
                  <a:cubicBezTo>
                    <a:pt x="112" y="0"/>
                    <a:pt x="96" y="18"/>
                    <a:pt x="81" y="18"/>
                  </a:cubicBezTo>
                  <a:cubicBezTo>
                    <a:pt x="28" y="45"/>
                    <a:pt x="1" y="71"/>
                    <a:pt x="1" y="98"/>
                  </a:cubicBezTo>
                  <a:cubicBezTo>
                    <a:pt x="1" y="152"/>
                    <a:pt x="1" y="179"/>
                    <a:pt x="28" y="205"/>
                  </a:cubicBezTo>
                  <a:cubicBezTo>
                    <a:pt x="81" y="232"/>
                    <a:pt x="108" y="286"/>
                    <a:pt x="135" y="286"/>
                  </a:cubicBezTo>
                  <a:cubicBezTo>
                    <a:pt x="349" y="339"/>
                    <a:pt x="509" y="419"/>
                    <a:pt x="697" y="473"/>
                  </a:cubicBezTo>
                  <a:cubicBezTo>
                    <a:pt x="1071" y="607"/>
                    <a:pt x="1473" y="767"/>
                    <a:pt x="1821" y="1008"/>
                  </a:cubicBezTo>
                  <a:cubicBezTo>
                    <a:pt x="1901" y="1089"/>
                    <a:pt x="2008" y="1142"/>
                    <a:pt x="2088" y="1249"/>
                  </a:cubicBezTo>
                  <a:cubicBezTo>
                    <a:pt x="2115" y="1276"/>
                    <a:pt x="2155" y="1289"/>
                    <a:pt x="2192" y="1289"/>
                  </a:cubicBezTo>
                  <a:cubicBezTo>
                    <a:pt x="2229" y="1289"/>
                    <a:pt x="2262" y="1276"/>
                    <a:pt x="2276" y="1249"/>
                  </a:cubicBezTo>
                  <a:cubicBezTo>
                    <a:pt x="2356" y="1169"/>
                    <a:pt x="2356" y="1089"/>
                    <a:pt x="2276" y="1035"/>
                  </a:cubicBezTo>
                  <a:cubicBezTo>
                    <a:pt x="1981" y="767"/>
                    <a:pt x="1633" y="607"/>
                    <a:pt x="1312" y="446"/>
                  </a:cubicBezTo>
                  <a:cubicBezTo>
                    <a:pt x="938" y="286"/>
                    <a:pt x="563" y="179"/>
                    <a:pt x="215" y="45"/>
                  </a:cubicBezTo>
                  <a:lnTo>
                    <a:pt x="161" y="45"/>
                  </a:lnTo>
                  <a:cubicBezTo>
                    <a:pt x="150" y="10"/>
                    <a:pt x="138" y="0"/>
                    <a:pt x="12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638;p43"/>
            <p:cNvSpPr/>
            <p:nvPr/>
          </p:nvSpPr>
          <p:spPr>
            <a:xfrm>
              <a:off x="8032275" y="4670850"/>
              <a:ext cx="62250" cy="33500"/>
            </a:xfrm>
            <a:custGeom>
              <a:avLst/>
              <a:gdLst/>
              <a:ahLst/>
              <a:cxnLst/>
              <a:rect l="l" t="t" r="r" b="b"/>
              <a:pathLst>
                <a:path w="2490" h="1340" extrusionOk="0">
                  <a:moveTo>
                    <a:pt x="107" y="1"/>
                  </a:moveTo>
                  <a:cubicBezTo>
                    <a:pt x="134" y="28"/>
                    <a:pt x="81" y="28"/>
                    <a:pt x="54" y="28"/>
                  </a:cubicBezTo>
                  <a:cubicBezTo>
                    <a:pt x="27" y="54"/>
                    <a:pt x="0" y="108"/>
                    <a:pt x="0" y="135"/>
                  </a:cubicBezTo>
                  <a:cubicBezTo>
                    <a:pt x="0" y="161"/>
                    <a:pt x="0" y="188"/>
                    <a:pt x="27" y="242"/>
                  </a:cubicBezTo>
                  <a:cubicBezTo>
                    <a:pt x="54" y="269"/>
                    <a:pt x="81" y="295"/>
                    <a:pt x="134" y="295"/>
                  </a:cubicBezTo>
                  <a:cubicBezTo>
                    <a:pt x="214" y="322"/>
                    <a:pt x="348" y="376"/>
                    <a:pt x="455" y="402"/>
                  </a:cubicBezTo>
                  <a:cubicBezTo>
                    <a:pt x="1044" y="590"/>
                    <a:pt x="1633" y="857"/>
                    <a:pt x="2141" y="1205"/>
                  </a:cubicBezTo>
                  <a:cubicBezTo>
                    <a:pt x="2168" y="1232"/>
                    <a:pt x="2222" y="1259"/>
                    <a:pt x="2249" y="1312"/>
                  </a:cubicBezTo>
                  <a:cubicBezTo>
                    <a:pt x="2302" y="1339"/>
                    <a:pt x="2329" y="1339"/>
                    <a:pt x="2356" y="1339"/>
                  </a:cubicBezTo>
                  <a:cubicBezTo>
                    <a:pt x="2382" y="1339"/>
                    <a:pt x="2436" y="1312"/>
                    <a:pt x="2463" y="1312"/>
                  </a:cubicBezTo>
                  <a:cubicBezTo>
                    <a:pt x="2489" y="1259"/>
                    <a:pt x="2489" y="1232"/>
                    <a:pt x="2489" y="1205"/>
                  </a:cubicBezTo>
                  <a:cubicBezTo>
                    <a:pt x="2489" y="1179"/>
                    <a:pt x="2463" y="1125"/>
                    <a:pt x="2436" y="1098"/>
                  </a:cubicBezTo>
                  <a:cubicBezTo>
                    <a:pt x="2088" y="857"/>
                    <a:pt x="1713" y="643"/>
                    <a:pt x="1365" y="456"/>
                  </a:cubicBezTo>
                  <a:cubicBezTo>
                    <a:pt x="964" y="295"/>
                    <a:pt x="562" y="135"/>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639;p43"/>
            <p:cNvSpPr/>
            <p:nvPr/>
          </p:nvSpPr>
          <p:spPr>
            <a:xfrm>
              <a:off x="8026250" y="4670200"/>
              <a:ext cx="66275" cy="31975"/>
            </a:xfrm>
            <a:custGeom>
              <a:avLst/>
              <a:gdLst/>
              <a:ahLst/>
              <a:cxnLst/>
              <a:rect l="l" t="t" r="r" b="b"/>
              <a:pathLst>
                <a:path w="2651" h="1279" extrusionOk="0">
                  <a:moveTo>
                    <a:pt x="214" y="0"/>
                  </a:moveTo>
                  <a:cubicBezTo>
                    <a:pt x="134" y="27"/>
                    <a:pt x="54" y="80"/>
                    <a:pt x="27" y="161"/>
                  </a:cubicBezTo>
                  <a:cubicBezTo>
                    <a:pt x="0" y="268"/>
                    <a:pt x="54" y="321"/>
                    <a:pt x="161" y="321"/>
                  </a:cubicBezTo>
                  <a:lnTo>
                    <a:pt x="857" y="535"/>
                  </a:lnTo>
                  <a:cubicBezTo>
                    <a:pt x="1392" y="723"/>
                    <a:pt x="1901" y="964"/>
                    <a:pt x="2382" y="1258"/>
                  </a:cubicBezTo>
                  <a:cubicBezTo>
                    <a:pt x="2396" y="1271"/>
                    <a:pt x="2409" y="1278"/>
                    <a:pt x="2429" y="1278"/>
                  </a:cubicBezTo>
                  <a:cubicBezTo>
                    <a:pt x="2449" y="1278"/>
                    <a:pt x="2476" y="1271"/>
                    <a:pt x="2516" y="1258"/>
                  </a:cubicBezTo>
                  <a:cubicBezTo>
                    <a:pt x="2543" y="1258"/>
                    <a:pt x="2570" y="1231"/>
                    <a:pt x="2597" y="1205"/>
                  </a:cubicBezTo>
                  <a:cubicBezTo>
                    <a:pt x="2650" y="1151"/>
                    <a:pt x="2650" y="1124"/>
                    <a:pt x="2597" y="1071"/>
                  </a:cubicBezTo>
                  <a:cubicBezTo>
                    <a:pt x="2597" y="1017"/>
                    <a:pt x="2570" y="990"/>
                    <a:pt x="2543" y="964"/>
                  </a:cubicBezTo>
                  <a:cubicBezTo>
                    <a:pt x="2195" y="723"/>
                    <a:pt x="1820" y="535"/>
                    <a:pt x="1472" y="402"/>
                  </a:cubicBezTo>
                  <a:cubicBezTo>
                    <a:pt x="1071" y="214"/>
                    <a:pt x="669" y="80"/>
                    <a:pt x="2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640;p43"/>
            <p:cNvSpPr/>
            <p:nvPr/>
          </p:nvSpPr>
          <p:spPr>
            <a:xfrm>
              <a:off x="8029600" y="4671525"/>
              <a:ext cx="56225" cy="28975"/>
            </a:xfrm>
            <a:custGeom>
              <a:avLst/>
              <a:gdLst/>
              <a:ahLst/>
              <a:cxnLst/>
              <a:rect l="l" t="t" r="r" b="b"/>
              <a:pathLst>
                <a:path w="2249" h="1159" extrusionOk="0">
                  <a:moveTo>
                    <a:pt x="134" y="1"/>
                  </a:moveTo>
                  <a:cubicBezTo>
                    <a:pt x="54" y="1"/>
                    <a:pt x="0" y="27"/>
                    <a:pt x="0" y="108"/>
                  </a:cubicBezTo>
                  <a:cubicBezTo>
                    <a:pt x="0" y="161"/>
                    <a:pt x="27" y="268"/>
                    <a:pt x="134" y="268"/>
                  </a:cubicBezTo>
                  <a:cubicBezTo>
                    <a:pt x="375" y="295"/>
                    <a:pt x="562" y="375"/>
                    <a:pt x="776" y="429"/>
                  </a:cubicBezTo>
                  <a:cubicBezTo>
                    <a:pt x="1098" y="563"/>
                    <a:pt x="1446" y="697"/>
                    <a:pt x="1740" y="937"/>
                  </a:cubicBezTo>
                  <a:cubicBezTo>
                    <a:pt x="1793" y="1018"/>
                    <a:pt x="1901" y="1044"/>
                    <a:pt x="1981" y="1098"/>
                  </a:cubicBezTo>
                  <a:cubicBezTo>
                    <a:pt x="2008" y="1138"/>
                    <a:pt x="2048" y="1158"/>
                    <a:pt x="2085" y="1158"/>
                  </a:cubicBezTo>
                  <a:cubicBezTo>
                    <a:pt x="2121" y="1158"/>
                    <a:pt x="2155" y="1138"/>
                    <a:pt x="2168" y="1098"/>
                  </a:cubicBezTo>
                  <a:cubicBezTo>
                    <a:pt x="2248" y="1044"/>
                    <a:pt x="2248" y="937"/>
                    <a:pt x="2168" y="911"/>
                  </a:cubicBezTo>
                  <a:cubicBezTo>
                    <a:pt x="1874" y="670"/>
                    <a:pt x="1579" y="456"/>
                    <a:pt x="1231" y="349"/>
                  </a:cubicBezTo>
                  <a:cubicBezTo>
                    <a:pt x="910" y="161"/>
                    <a:pt x="535" y="54"/>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641;p43"/>
            <p:cNvSpPr/>
            <p:nvPr/>
          </p:nvSpPr>
          <p:spPr>
            <a:xfrm>
              <a:off x="8044325" y="4677550"/>
              <a:ext cx="58225" cy="32475"/>
            </a:xfrm>
            <a:custGeom>
              <a:avLst/>
              <a:gdLst/>
              <a:ahLst/>
              <a:cxnLst/>
              <a:rect l="l" t="t" r="r" b="b"/>
              <a:pathLst>
                <a:path w="2329" h="1299" extrusionOk="0">
                  <a:moveTo>
                    <a:pt x="134" y="1"/>
                  </a:moveTo>
                  <a:cubicBezTo>
                    <a:pt x="107" y="1"/>
                    <a:pt x="80" y="27"/>
                    <a:pt x="54" y="54"/>
                  </a:cubicBezTo>
                  <a:cubicBezTo>
                    <a:pt x="0" y="108"/>
                    <a:pt x="0" y="134"/>
                    <a:pt x="54" y="188"/>
                  </a:cubicBezTo>
                  <a:cubicBezTo>
                    <a:pt x="54" y="241"/>
                    <a:pt x="80" y="268"/>
                    <a:pt x="107" y="295"/>
                  </a:cubicBezTo>
                  <a:cubicBezTo>
                    <a:pt x="803" y="536"/>
                    <a:pt x="1445" y="857"/>
                    <a:pt x="2061" y="1258"/>
                  </a:cubicBezTo>
                  <a:cubicBezTo>
                    <a:pt x="2074" y="1285"/>
                    <a:pt x="2088" y="1299"/>
                    <a:pt x="2108" y="1299"/>
                  </a:cubicBezTo>
                  <a:cubicBezTo>
                    <a:pt x="2128" y="1299"/>
                    <a:pt x="2155" y="1285"/>
                    <a:pt x="2195" y="1258"/>
                  </a:cubicBezTo>
                  <a:cubicBezTo>
                    <a:pt x="2222" y="1258"/>
                    <a:pt x="2248" y="1232"/>
                    <a:pt x="2275" y="1205"/>
                  </a:cubicBezTo>
                  <a:cubicBezTo>
                    <a:pt x="2329" y="1151"/>
                    <a:pt x="2329" y="1125"/>
                    <a:pt x="2275" y="1071"/>
                  </a:cubicBezTo>
                  <a:cubicBezTo>
                    <a:pt x="2275" y="1044"/>
                    <a:pt x="2248" y="991"/>
                    <a:pt x="2222" y="964"/>
                  </a:cubicBezTo>
                  <a:cubicBezTo>
                    <a:pt x="1606" y="563"/>
                    <a:pt x="937" y="241"/>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642;p43"/>
            <p:cNvSpPr/>
            <p:nvPr/>
          </p:nvSpPr>
          <p:spPr>
            <a:xfrm>
              <a:off x="8054350" y="4680225"/>
              <a:ext cx="48875" cy="27975"/>
            </a:xfrm>
            <a:custGeom>
              <a:avLst/>
              <a:gdLst/>
              <a:ahLst/>
              <a:cxnLst/>
              <a:rect l="l" t="t" r="r" b="b"/>
              <a:pathLst>
                <a:path w="1955" h="1119" extrusionOk="0">
                  <a:moveTo>
                    <a:pt x="215" y="1"/>
                  </a:moveTo>
                  <a:cubicBezTo>
                    <a:pt x="134" y="27"/>
                    <a:pt x="108" y="27"/>
                    <a:pt x="81" y="54"/>
                  </a:cubicBezTo>
                  <a:cubicBezTo>
                    <a:pt x="54" y="81"/>
                    <a:pt x="0" y="134"/>
                    <a:pt x="0" y="161"/>
                  </a:cubicBezTo>
                  <a:cubicBezTo>
                    <a:pt x="0" y="188"/>
                    <a:pt x="0" y="215"/>
                    <a:pt x="54" y="268"/>
                  </a:cubicBezTo>
                  <a:cubicBezTo>
                    <a:pt x="81" y="295"/>
                    <a:pt x="108" y="322"/>
                    <a:pt x="134" y="322"/>
                  </a:cubicBezTo>
                  <a:lnTo>
                    <a:pt x="188" y="322"/>
                  </a:lnTo>
                  <a:cubicBezTo>
                    <a:pt x="723" y="536"/>
                    <a:pt x="1205" y="804"/>
                    <a:pt x="1687" y="1098"/>
                  </a:cubicBezTo>
                  <a:cubicBezTo>
                    <a:pt x="1700" y="1111"/>
                    <a:pt x="1713" y="1118"/>
                    <a:pt x="1734" y="1118"/>
                  </a:cubicBezTo>
                  <a:cubicBezTo>
                    <a:pt x="1754" y="1118"/>
                    <a:pt x="1780" y="1111"/>
                    <a:pt x="1821" y="1098"/>
                  </a:cubicBezTo>
                  <a:cubicBezTo>
                    <a:pt x="1847" y="1098"/>
                    <a:pt x="1874" y="1071"/>
                    <a:pt x="1928" y="1018"/>
                  </a:cubicBezTo>
                  <a:cubicBezTo>
                    <a:pt x="1954" y="991"/>
                    <a:pt x="1954" y="964"/>
                    <a:pt x="1928" y="937"/>
                  </a:cubicBezTo>
                  <a:cubicBezTo>
                    <a:pt x="1928" y="884"/>
                    <a:pt x="1874" y="857"/>
                    <a:pt x="1847" y="830"/>
                  </a:cubicBezTo>
                  <a:cubicBezTo>
                    <a:pt x="1580" y="670"/>
                    <a:pt x="1339" y="482"/>
                    <a:pt x="1071" y="349"/>
                  </a:cubicBezTo>
                  <a:cubicBezTo>
                    <a:pt x="803" y="215"/>
                    <a:pt x="536" y="8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643;p43"/>
            <p:cNvSpPr/>
            <p:nvPr/>
          </p:nvSpPr>
          <p:spPr>
            <a:xfrm>
              <a:off x="8034275" y="4671525"/>
              <a:ext cx="63600" cy="33475"/>
            </a:xfrm>
            <a:custGeom>
              <a:avLst/>
              <a:gdLst/>
              <a:ahLst/>
              <a:cxnLst/>
              <a:rect l="l" t="t" r="r" b="b"/>
              <a:pathLst>
                <a:path w="2544" h="1339" extrusionOk="0">
                  <a:moveTo>
                    <a:pt x="2169" y="1205"/>
                  </a:moveTo>
                  <a:cubicBezTo>
                    <a:pt x="2169" y="1224"/>
                    <a:pt x="2195" y="1229"/>
                    <a:pt x="2211" y="1231"/>
                  </a:cubicBezTo>
                  <a:lnTo>
                    <a:pt x="2211" y="1231"/>
                  </a:lnTo>
                  <a:cubicBezTo>
                    <a:pt x="2197" y="1221"/>
                    <a:pt x="2183" y="1212"/>
                    <a:pt x="2169" y="1205"/>
                  </a:cubicBezTo>
                  <a:close/>
                  <a:moveTo>
                    <a:pt x="134" y="1"/>
                  </a:moveTo>
                  <a:cubicBezTo>
                    <a:pt x="134" y="81"/>
                    <a:pt x="108" y="81"/>
                    <a:pt x="81" y="81"/>
                  </a:cubicBezTo>
                  <a:cubicBezTo>
                    <a:pt x="54" y="108"/>
                    <a:pt x="1" y="134"/>
                    <a:pt x="1" y="161"/>
                  </a:cubicBezTo>
                  <a:cubicBezTo>
                    <a:pt x="1" y="215"/>
                    <a:pt x="1" y="242"/>
                    <a:pt x="54" y="268"/>
                  </a:cubicBezTo>
                  <a:cubicBezTo>
                    <a:pt x="81" y="295"/>
                    <a:pt x="108" y="349"/>
                    <a:pt x="134" y="349"/>
                  </a:cubicBezTo>
                  <a:cubicBezTo>
                    <a:pt x="268" y="375"/>
                    <a:pt x="429" y="429"/>
                    <a:pt x="563" y="482"/>
                  </a:cubicBezTo>
                  <a:lnTo>
                    <a:pt x="616" y="482"/>
                  </a:lnTo>
                  <a:cubicBezTo>
                    <a:pt x="1178" y="670"/>
                    <a:pt x="1714" y="911"/>
                    <a:pt x="2222" y="1232"/>
                  </a:cubicBezTo>
                  <a:cubicBezTo>
                    <a:pt x="2222" y="1232"/>
                    <a:pt x="2217" y="1232"/>
                    <a:pt x="2211" y="1231"/>
                  </a:cubicBezTo>
                  <a:lnTo>
                    <a:pt x="2211" y="1231"/>
                  </a:lnTo>
                  <a:cubicBezTo>
                    <a:pt x="2249" y="1258"/>
                    <a:pt x="2283" y="1292"/>
                    <a:pt x="2302" y="1312"/>
                  </a:cubicBezTo>
                  <a:cubicBezTo>
                    <a:pt x="2356" y="1339"/>
                    <a:pt x="2383" y="1339"/>
                    <a:pt x="2409" y="1339"/>
                  </a:cubicBezTo>
                  <a:cubicBezTo>
                    <a:pt x="2436" y="1339"/>
                    <a:pt x="2490" y="1312"/>
                    <a:pt x="2516" y="1285"/>
                  </a:cubicBezTo>
                  <a:cubicBezTo>
                    <a:pt x="2543" y="1232"/>
                    <a:pt x="2543" y="1205"/>
                    <a:pt x="2543" y="1178"/>
                  </a:cubicBezTo>
                  <a:cubicBezTo>
                    <a:pt x="2543" y="1152"/>
                    <a:pt x="2516" y="1098"/>
                    <a:pt x="2490" y="1071"/>
                  </a:cubicBezTo>
                  <a:cubicBezTo>
                    <a:pt x="2142" y="830"/>
                    <a:pt x="1767" y="616"/>
                    <a:pt x="1366" y="429"/>
                  </a:cubicBezTo>
                  <a:cubicBezTo>
                    <a:pt x="964" y="268"/>
                    <a:pt x="563" y="10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644;p43"/>
            <p:cNvSpPr/>
            <p:nvPr/>
          </p:nvSpPr>
          <p:spPr>
            <a:xfrm>
              <a:off x="8032275" y="4672725"/>
              <a:ext cx="65600" cy="33300"/>
            </a:xfrm>
            <a:custGeom>
              <a:avLst/>
              <a:gdLst/>
              <a:ahLst/>
              <a:cxnLst/>
              <a:rect l="l" t="t" r="r" b="b"/>
              <a:pathLst>
                <a:path w="2624" h="1332" extrusionOk="0">
                  <a:moveTo>
                    <a:pt x="120" y="1"/>
                  </a:moveTo>
                  <a:cubicBezTo>
                    <a:pt x="40" y="1"/>
                    <a:pt x="0" y="67"/>
                    <a:pt x="0" y="113"/>
                  </a:cubicBezTo>
                  <a:cubicBezTo>
                    <a:pt x="0" y="167"/>
                    <a:pt x="0" y="194"/>
                    <a:pt x="27" y="220"/>
                  </a:cubicBezTo>
                  <a:cubicBezTo>
                    <a:pt x="54" y="247"/>
                    <a:pt x="81" y="301"/>
                    <a:pt x="134" y="301"/>
                  </a:cubicBezTo>
                  <a:cubicBezTo>
                    <a:pt x="348" y="354"/>
                    <a:pt x="616" y="434"/>
                    <a:pt x="857" y="515"/>
                  </a:cubicBezTo>
                  <a:cubicBezTo>
                    <a:pt x="1339" y="702"/>
                    <a:pt x="1767" y="889"/>
                    <a:pt x="2168" y="1157"/>
                  </a:cubicBezTo>
                  <a:lnTo>
                    <a:pt x="2195" y="1157"/>
                  </a:lnTo>
                  <a:cubicBezTo>
                    <a:pt x="2275" y="1184"/>
                    <a:pt x="2329" y="1264"/>
                    <a:pt x="2356" y="1291"/>
                  </a:cubicBezTo>
                  <a:cubicBezTo>
                    <a:pt x="2396" y="1318"/>
                    <a:pt x="2443" y="1331"/>
                    <a:pt x="2483" y="1331"/>
                  </a:cubicBezTo>
                  <a:cubicBezTo>
                    <a:pt x="2523" y="1331"/>
                    <a:pt x="2556" y="1318"/>
                    <a:pt x="2570" y="1291"/>
                  </a:cubicBezTo>
                  <a:cubicBezTo>
                    <a:pt x="2623" y="1237"/>
                    <a:pt x="2623" y="1130"/>
                    <a:pt x="2570" y="1077"/>
                  </a:cubicBezTo>
                  <a:cubicBezTo>
                    <a:pt x="2222" y="809"/>
                    <a:pt x="1874" y="622"/>
                    <a:pt x="1472" y="461"/>
                  </a:cubicBezTo>
                  <a:cubicBezTo>
                    <a:pt x="1071" y="301"/>
                    <a:pt x="616" y="167"/>
                    <a:pt x="188" y="6"/>
                  </a:cubicBezTo>
                  <a:lnTo>
                    <a:pt x="161" y="6"/>
                  </a:lnTo>
                  <a:cubicBezTo>
                    <a:pt x="146" y="2"/>
                    <a:pt x="133" y="1"/>
                    <a:pt x="120"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645;p43"/>
            <p:cNvSpPr/>
            <p:nvPr/>
          </p:nvSpPr>
          <p:spPr>
            <a:xfrm>
              <a:off x="8029600" y="4671525"/>
              <a:ext cx="64925" cy="32325"/>
            </a:xfrm>
            <a:custGeom>
              <a:avLst/>
              <a:gdLst/>
              <a:ahLst/>
              <a:cxnLst/>
              <a:rect l="l" t="t" r="r" b="b"/>
              <a:pathLst>
                <a:path w="2597" h="1293" extrusionOk="0">
                  <a:moveTo>
                    <a:pt x="188" y="1"/>
                  </a:moveTo>
                  <a:cubicBezTo>
                    <a:pt x="107" y="1"/>
                    <a:pt x="27" y="27"/>
                    <a:pt x="27" y="108"/>
                  </a:cubicBezTo>
                  <a:cubicBezTo>
                    <a:pt x="0" y="161"/>
                    <a:pt x="54" y="268"/>
                    <a:pt x="161" y="268"/>
                  </a:cubicBezTo>
                  <a:cubicBezTo>
                    <a:pt x="428" y="349"/>
                    <a:pt x="696" y="402"/>
                    <a:pt x="964" y="509"/>
                  </a:cubicBezTo>
                  <a:cubicBezTo>
                    <a:pt x="1365" y="643"/>
                    <a:pt x="1740" y="804"/>
                    <a:pt x="2061" y="1044"/>
                  </a:cubicBezTo>
                  <a:cubicBezTo>
                    <a:pt x="2168" y="1098"/>
                    <a:pt x="2248" y="1178"/>
                    <a:pt x="2329" y="1232"/>
                  </a:cubicBezTo>
                  <a:cubicBezTo>
                    <a:pt x="2369" y="1272"/>
                    <a:pt x="2409" y="1292"/>
                    <a:pt x="2446" y="1292"/>
                  </a:cubicBezTo>
                  <a:cubicBezTo>
                    <a:pt x="2483" y="1292"/>
                    <a:pt x="2516" y="1272"/>
                    <a:pt x="2543" y="1232"/>
                  </a:cubicBezTo>
                  <a:cubicBezTo>
                    <a:pt x="2596" y="1178"/>
                    <a:pt x="2596" y="1071"/>
                    <a:pt x="2543" y="1044"/>
                  </a:cubicBezTo>
                  <a:cubicBezTo>
                    <a:pt x="1874" y="509"/>
                    <a:pt x="1071" y="16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646;p43"/>
            <p:cNvSpPr/>
            <p:nvPr/>
          </p:nvSpPr>
          <p:spPr>
            <a:xfrm>
              <a:off x="8032275" y="4671525"/>
              <a:ext cx="63575" cy="33150"/>
            </a:xfrm>
            <a:custGeom>
              <a:avLst/>
              <a:gdLst/>
              <a:ahLst/>
              <a:cxnLst/>
              <a:rect l="l" t="t" r="r" b="b"/>
              <a:pathLst>
                <a:path w="2543" h="1326" extrusionOk="0">
                  <a:moveTo>
                    <a:pt x="2034" y="1152"/>
                  </a:moveTo>
                  <a:cubicBezTo>
                    <a:pt x="2034" y="1165"/>
                    <a:pt x="2041" y="1172"/>
                    <a:pt x="2044" y="1172"/>
                  </a:cubicBezTo>
                  <a:cubicBezTo>
                    <a:pt x="2048" y="1172"/>
                    <a:pt x="2048" y="1165"/>
                    <a:pt x="2034" y="1152"/>
                  </a:cubicBezTo>
                  <a:close/>
                  <a:moveTo>
                    <a:pt x="161" y="1"/>
                  </a:moveTo>
                  <a:cubicBezTo>
                    <a:pt x="54" y="1"/>
                    <a:pt x="0" y="27"/>
                    <a:pt x="0" y="108"/>
                  </a:cubicBezTo>
                  <a:cubicBezTo>
                    <a:pt x="0" y="134"/>
                    <a:pt x="0" y="161"/>
                    <a:pt x="27" y="215"/>
                  </a:cubicBezTo>
                  <a:cubicBezTo>
                    <a:pt x="54" y="242"/>
                    <a:pt x="81" y="268"/>
                    <a:pt x="134" y="268"/>
                  </a:cubicBezTo>
                  <a:cubicBezTo>
                    <a:pt x="295" y="349"/>
                    <a:pt x="455" y="375"/>
                    <a:pt x="616" y="429"/>
                  </a:cubicBezTo>
                  <a:cubicBezTo>
                    <a:pt x="1124" y="616"/>
                    <a:pt x="1633" y="830"/>
                    <a:pt x="2061" y="1152"/>
                  </a:cubicBezTo>
                  <a:cubicBezTo>
                    <a:pt x="2141" y="1178"/>
                    <a:pt x="2195" y="1232"/>
                    <a:pt x="2249" y="1285"/>
                  </a:cubicBezTo>
                  <a:cubicBezTo>
                    <a:pt x="2289" y="1312"/>
                    <a:pt x="2336" y="1326"/>
                    <a:pt x="2376" y="1326"/>
                  </a:cubicBezTo>
                  <a:cubicBezTo>
                    <a:pt x="2416" y="1326"/>
                    <a:pt x="2449" y="1312"/>
                    <a:pt x="2463" y="1285"/>
                  </a:cubicBezTo>
                  <a:cubicBezTo>
                    <a:pt x="2543" y="1205"/>
                    <a:pt x="2543" y="1098"/>
                    <a:pt x="2463" y="1071"/>
                  </a:cubicBezTo>
                  <a:cubicBezTo>
                    <a:pt x="2141" y="804"/>
                    <a:pt x="1767" y="616"/>
                    <a:pt x="1392" y="429"/>
                  </a:cubicBezTo>
                  <a:cubicBezTo>
                    <a:pt x="1017" y="268"/>
                    <a:pt x="616" y="13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647;p43"/>
            <p:cNvSpPr/>
            <p:nvPr/>
          </p:nvSpPr>
          <p:spPr>
            <a:xfrm>
              <a:off x="8007500" y="4664825"/>
              <a:ext cx="69625" cy="29825"/>
            </a:xfrm>
            <a:custGeom>
              <a:avLst/>
              <a:gdLst/>
              <a:ahLst/>
              <a:cxnLst/>
              <a:rect l="l" t="t" r="r" b="b"/>
              <a:pathLst>
                <a:path w="2785" h="1193" extrusionOk="0">
                  <a:moveTo>
                    <a:pt x="188" y="1"/>
                  </a:moveTo>
                  <a:cubicBezTo>
                    <a:pt x="108" y="1"/>
                    <a:pt x="54" y="28"/>
                    <a:pt x="1" y="108"/>
                  </a:cubicBezTo>
                  <a:cubicBezTo>
                    <a:pt x="1" y="162"/>
                    <a:pt x="54" y="269"/>
                    <a:pt x="135" y="269"/>
                  </a:cubicBezTo>
                  <a:cubicBezTo>
                    <a:pt x="617" y="349"/>
                    <a:pt x="1045" y="429"/>
                    <a:pt x="1473" y="617"/>
                  </a:cubicBezTo>
                  <a:cubicBezTo>
                    <a:pt x="1794" y="697"/>
                    <a:pt x="2115" y="884"/>
                    <a:pt x="2383" y="1045"/>
                  </a:cubicBezTo>
                  <a:cubicBezTo>
                    <a:pt x="2410" y="1072"/>
                    <a:pt x="2490" y="1098"/>
                    <a:pt x="2517" y="1152"/>
                  </a:cubicBezTo>
                  <a:cubicBezTo>
                    <a:pt x="2557" y="1179"/>
                    <a:pt x="2597" y="1192"/>
                    <a:pt x="2634" y="1192"/>
                  </a:cubicBezTo>
                  <a:cubicBezTo>
                    <a:pt x="2671" y="1192"/>
                    <a:pt x="2704" y="1179"/>
                    <a:pt x="2731" y="1152"/>
                  </a:cubicBezTo>
                  <a:cubicBezTo>
                    <a:pt x="2785" y="1072"/>
                    <a:pt x="2785" y="965"/>
                    <a:pt x="2731" y="938"/>
                  </a:cubicBezTo>
                  <a:cubicBezTo>
                    <a:pt x="2544" y="804"/>
                    <a:pt x="2356" y="697"/>
                    <a:pt x="2196" y="617"/>
                  </a:cubicBezTo>
                  <a:cubicBezTo>
                    <a:pt x="1982" y="510"/>
                    <a:pt x="1741" y="402"/>
                    <a:pt x="1553" y="349"/>
                  </a:cubicBezTo>
                  <a:cubicBezTo>
                    <a:pt x="1125" y="215"/>
                    <a:pt x="670" y="108"/>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648;p43"/>
            <p:cNvSpPr/>
            <p:nvPr/>
          </p:nvSpPr>
          <p:spPr>
            <a:xfrm>
              <a:off x="8044325" y="4675875"/>
              <a:ext cx="14725" cy="10275"/>
            </a:xfrm>
            <a:custGeom>
              <a:avLst/>
              <a:gdLst/>
              <a:ahLst/>
              <a:cxnLst/>
              <a:rect l="l" t="t" r="r" b="b"/>
              <a:pathLst>
                <a:path w="589" h="411" extrusionOk="0">
                  <a:moveTo>
                    <a:pt x="181" y="1"/>
                  </a:moveTo>
                  <a:cubicBezTo>
                    <a:pt x="174" y="1"/>
                    <a:pt x="161" y="14"/>
                    <a:pt x="134" y="41"/>
                  </a:cubicBezTo>
                  <a:cubicBezTo>
                    <a:pt x="107" y="41"/>
                    <a:pt x="80" y="68"/>
                    <a:pt x="54" y="94"/>
                  </a:cubicBezTo>
                  <a:cubicBezTo>
                    <a:pt x="0" y="175"/>
                    <a:pt x="54" y="255"/>
                    <a:pt x="107" y="308"/>
                  </a:cubicBezTo>
                  <a:cubicBezTo>
                    <a:pt x="187" y="335"/>
                    <a:pt x="268" y="362"/>
                    <a:pt x="348" y="389"/>
                  </a:cubicBezTo>
                  <a:cubicBezTo>
                    <a:pt x="364" y="404"/>
                    <a:pt x="384" y="411"/>
                    <a:pt x="405" y="411"/>
                  </a:cubicBezTo>
                  <a:cubicBezTo>
                    <a:pt x="457" y="411"/>
                    <a:pt x="516" y="373"/>
                    <a:pt x="535" y="335"/>
                  </a:cubicBezTo>
                  <a:cubicBezTo>
                    <a:pt x="589" y="255"/>
                    <a:pt x="535" y="175"/>
                    <a:pt x="482" y="121"/>
                  </a:cubicBezTo>
                  <a:cubicBezTo>
                    <a:pt x="401" y="94"/>
                    <a:pt x="321" y="68"/>
                    <a:pt x="241" y="41"/>
                  </a:cubicBezTo>
                  <a:lnTo>
                    <a:pt x="187" y="41"/>
                  </a:lnTo>
                  <a:cubicBezTo>
                    <a:pt x="187" y="14"/>
                    <a:pt x="187" y="1"/>
                    <a:pt x="18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649;p43"/>
            <p:cNvSpPr/>
            <p:nvPr/>
          </p:nvSpPr>
          <p:spPr>
            <a:xfrm>
              <a:off x="7996125" y="4660825"/>
              <a:ext cx="61600" cy="25325"/>
            </a:xfrm>
            <a:custGeom>
              <a:avLst/>
              <a:gdLst/>
              <a:ahLst/>
              <a:cxnLst/>
              <a:rect l="l" t="t" r="r" b="b"/>
              <a:pathLst>
                <a:path w="2464" h="1013" extrusionOk="0">
                  <a:moveTo>
                    <a:pt x="161" y="0"/>
                  </a:moveTo>
                  <a:cubicBezTo>
                    <a:pt x="108" y="0"/>
                    <a:pt x="28" y="54"/>
                    <a:pt x="1" y="134"/>
                  </a:cubicBezTo>
                  <a:cubicBezTo>
                    <a:pt x="1" y="188"/>
                    <a:pt x="28" y="295"/>
                    <a:pt x="135" y="295"/>
                  </a:cubicBezTo>
                  <a:cubicBezTo>
                    <a:pt x="563" y="402"/>
                    <a:pt x="991" y="509"/>
                    <a:pt x="1393" y="643"/>
                  </a:cubicBezTo>
                  <a:lnTo>
                    <a:pt x="1446" y="643"/>
                  </a:lnTo>
                  <a:cubicBezTo>
                    <a:pt x="1687" y="723"/>
                    <a:pt x="1982" y="830"/>
                    <a:pt x="2249" y="991"/>
                  </a:cubicBezTo>
                  <a:cubicBezTo>
                    <a:pt x="2265" y="1006"/>
                    <a:pt x="2285" y="1013"/>
                    <a:pt x="2307" y="1013"/>
                  </a:cubicBezTo>
                  <a:cubicBezTo>
                    <a:pt x="2359" y="1013"/>
                    <a:pt x="2418" y="975"/>
                    <a:pt x="2437" y="937"/>
                  </a:cubicBezTo>
                  <a:cubicBezTo>
                    <a:pt x="2463" y="857"/>
                    <a:pt x="2437" y="777"/>
                    <a:pt x="2356" y="723"/>
                  </a:cubicBezTo>
                  <a:cubicBezTo>
                    <a:pt x="1687" y="375"/>
                    <a:pt x="938" y="161"/>
                    <a:pt x="18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650;p43"/>
            <p:cNvSpPr/>
            <p:nvPr/>
          </p:nvSpPr>
          <p:spPr>
            <a:xfrm>
              <a:off x="8087150" y="4698975"/>
              <a:ext cx="36825" cy="29800"/>
            </a:xfrm>
            <a:custGeom>
              <a:avLst/>
              <a:gdLst/>
              <a:ahLst/>
              <a:cxnLst/>
              <a:rect l="l" t="t" r="r" b="b"/>
              <a:pathLst>
                <a:path w="1473" h="1192" extrusionOk="0">
                  <a:moveTo>
                    <a:pt x="161" y="0"/>
                  </a:moveTo>
                  <a:cubicBezTo>
                    <a:pt x="107" y="0"/>
                    <a:pt x="80" y="0"/>
                    <a:pt x="27" y="80"/>
                  </a:cubicBezTo>
                  <a:cubicBezTo>
                    <a:pt x="0" y="134"/>
                    <a:pt x="0" y="241"/>
                    <a:pt x="107" y="268"/>
                  </a:cubicBezTo>
                  <a:cubicBezTo>
                    <a:pt x="375" y="401"/>
                    <a:pt x="616" y="589"/>
                    <a:pt x="830" y="749"/>
                  </a:cubicBezTo>
                  <a:cubicBezTo>
                    <a:pt x="964" y="857"/>
                    <a:pt x="1097" y="990"/>
                    <a:pt x="1231" y="1151"/>
                  </a:cubicBezTo>
                  <a:cubicBezTo>
                    <a:pt x="1271" y="1178"/>
                    <a:pt x="1318" y="1191"/>
                    <a:pt x="1358" y="1191"/>
                  </a:cubicBezTo>
                  <a:cubicBezTo>
                    <a:pt x="1399" y="1191"/>
                    <a:pt x="1432" y="1178"/>
                    <a:pt x="1445" y="1151"/>
                  </a:cubicBezTo>
                  <a:cubicBezTo>
                    <a:pt x="1472" y="1124"/>
                    <a:pt x="1472" y="1071"/>
                    <a:pt x="1472" y="1044"/>
                  </a:cubicBezTo>
                  <a:cubicBezTo>
                    <a:pt x="1472" y="1017"/>
                    <a:pt x="1472" y="990"/>
                    <a:pt x="1445" y="937"/>
                  </a:cubicBezTo>
                  <a:cubicBezTo>
                    <a:pt x="1097" y="535"/>
                    <a:pt x="669" y="268"/>
                    <a:pt x="241" y="54"/>
                  </a:cubicBezTo>
                  <a:cubicBezTo>
                    <a:pt x="214" y="54"/>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651;p43"/>
            <p:cNvSpPr/>
            <p:nvPr/>
          </p:nvSpPr>
          <p:spPr>
            <a:xfrm>
              <a:off x="8077100" y="4691350"/>
              <a:ext cx="45525" cy="35250"/>
            </a:xfrm>
            <a:custGeom>
              <a:avLst/>
              <a:gdLst/>
              <a:ahLst/>
              <a:cxnLst/>
              <a:rect l="l" t="t" r="r" b="b"/>
              <a:pathLst>
                <a:path w="1821" h="1410" extrusionOk="0">
                  <a:moveTo>
                    <a:pt x="125" y="1"/>
                  </a:moveTo>
                  <a:cubicBezTo>
                    <a:pt x="93" y="1"/>
                    <a:pt x="67" y="31"/>
                    <a:pt x="27" y="91"/>
                  </a:cubicBezTo>
                  <a:cubicBezTo>
                    <a:pt x="1" y="144"/>
                    <a:pt x="27" y="251"/>
                    <a:pt x="108" y="278"/>
                  </a:cubicBezTo>
                  <a:cubicBezTo>
                    <a:pt x="429" y="519"/>
                    <a:pt x="803" y="706"/>
                    <a:pt x="1098" y="947"/>
                  </a:cubicBezTo>
                  <a:cubicBezTo>
                    <a:pt x="1285" y="1081"/>
                    <a:pt x="1419" y="1188"/>
                    <a:pt x="1553" y="1349"/>
                  </a:cubicBezTo>
                  <a:cubicBezTo>
                    <a:pt x="1580" y="1389"/>
                    <a:pt x="1620" y="1409"/>
                    <a:pt x="1657" y="1409"/>
                  </a:cubicBezTo>
                  <a:cubicBezTo>
                    <a:pt x="1693" y="1409"/>
                    <a:pt x="1727" y="1389"/>
                    <a:pt x="1740" y="1349"/>
                  </a:cubicBezTo>
                  <a:cubicBezTo>
                    <a:pt x="1821" y="1295"/>
                    <a:pt x="1821" y="1188"/>
                    <a:pt x="1740" y="1162"/>
                  </a:cubicBezTo>
                  <a:cubicBezTo>
                    <a:pt x="1312" y="680"/>
                    <a:pt x="777" y="385"/>
                    <a:pt x="241" y="37"/>
                  </a:cubicBezTo>
                  <a:cubicBezTo>
                    <a:pt x="215" y="37"/>
                    <a:pt x="215" y="11"/>
                    <a:pt x="161" y="11"/>
                  </a:cubicBezTo>
                  <a:cubicBezTo>
                    <a:pt x="148" y="4"/>
                    <a:pt x="136" y="1"/>
                    <a:pt x="12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652;p43"/>
            <p:cNvSpPr/>
            <p:nvPr/>
          </p:nvSpPr>
          <p:spPr>
            <a:xfrm>
              <a:off x="8073750" y="4688925"/>
              <a:ext cx="48875" cy="35000"/>
            </a:xfrm>
            <a:custGeom>
              <a:avLst/>
              <a:gdLst/>
              <a:ahLst/>
              <a:cxnLst/>
              <a:rect l="l" t="t" r="r" b="b"/>
              <a:pathLst>
                <a:path w="1955" h="1400" extrusionOk="0">
                  <a:moveTo>
                    <a:pt x="161" y="1"/>
                  </a:moveTo>
                  <a:cubicBezTo>
                    <a:pt x="135" y="54"/>
                    <a:pt x="81" y="54"/>
                    <a:pt x="27" y="108"/>
                  </a:cubicBezTo>
                  <a:cubicBezTo>
                    <a:pt x="1" y="188"/>
                    <a:pt x="1" y="268"/>
                    <a:pt x="108" y="322"/>
                  </a:cubicBezTo>
                  <a:cubicBezTo>
                    <a:pt x="536" y="536"/>
                    <a:pt x="964" y="777"/>
                    <a:pt x="1339" y="1071"/>
                  </a:cubicBezTo>
                  <a:cubicBezTo>
                    <a:pt x="1446" y="1178"/>
                    <a:pt x="1580" y="1259"/>
                    <a:pt x="1687" y="1339"/>
                  </a:cubicBezTo>
                  <a:cubicBezTo>
                    <a:pt x="1714" y="1379"/>
                    <a:pt x="1754" y="1399"/>
                    <a:pt x="1791" y="1399"/>
                  </a:cubicBezTo>
                  <a:cubicBezTo>
                    <a:pt x="1827" y="1399"/>
                    <a:pt x="1861" y="1379"/>
                    <a:pt x="1874" y="1339"/>
                  </a:cubicBezTo>
                  <a:cubicBezTo>
                    <a:pt x="1955" y="1285"/>
                    <a:pt x="1955" y="1178"/>
                    <a:pt x="1874" y="1151"/>
                  </a:cubicBezTo>
                  <a:cubicBezTo>
                    <a:pt x="1419" y="670"/>
                    <a:pt x="804" y="375"/>
                    <a:pt x="242" y="54"/>
                  </a:cubicBezTo>
                  <a:cubicBezTo>
                    <a:pt x="215" y="54"/>
                    <a:pt x="161" y="1"/>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653;p43"/>
            <p:cNvSpPr/>
            <p:nvPr/>
          </p:nvSpPr>
          <p:spPr>
            <a:xfrm>
              <a:off x="8075750" y="4688925"/>
              <a:ext cx="47550" cy="36500"/>
            </a:xfrm>
            <a:custGeom>
              <a:avLst/>
              <a:gdLst/>
              <a:ahLst/>
              <a:cxnLst/>
              <a:rect l="l" t="t" r="r" b="b"/>
              <a:pathLst>
                <a:path w="1902" h="1460" extrusionOk="0">
                  <a:moveTo>
                    <a:pt x="1099" y="916"/>
                  </a:moveTo>
                  <a:lnTo>
                    <a:pt x="1099" y="916"/>
                  </a:lnTo>
                  <a:cubicBezTo>
                    <a:pt x="1102" y="937"/>
                    <a:pt x="1125" y="937"/>
                    <a:pt x="1125" y="937"/>
                  </a:cubicBezTo>
                  <a:cubicBezTo>
                    <a:pt x="1116" y="930"/>
                    <a:pt x="1108" y="923"/>
                    <a:pt x="1099" y="916"/>
                  </a:cubicBezTo>
                  <a:close/>
                  <a:moveTo>
                    <a:pt x="162" y="1"/>
                  </a:moveTo>
                  <a:cubicBezTo>
                    <a:pt x="81" y="1"/>
                    <a:pt x="55" y="54"/>
                    <a:pt x="28" y="81"/>
                  </a:cubicBezTo>
                  <a:cubicBezTo>
                    <a:pt x="1" y="134"/>
                    <a:pt x="1" y="241"/>
                    <a:pt x="81" y="268"/>
                  </a:cubicBezTo>
                  <a:cubicBezTo>
                    <a:pt x="446" y="476"/>
                    <a:pt x="785" y="659"/>
                    <a:pt x="1099" y="916"/>
                  </a:cubicBezTo>
                  <a:lnTo>
                    <a:pt x="1099" y="916"/>
                  </a:lnTo>
                  <a:cubicBezTo>
                    <a:pt x="1098" y="914"/>
                    <a:pt x="1098" y="912"/>
                    <a:pt x="1098" y="911"/>
                  </a:cubicBezTo>
                  <a:lnTo>
                    <a:pt x="1098" y="911"/>
                  </a:lnTo>
                  <a:cubicBezTo>
                    <a:pt x="1286" y="1044"/>
                    <a:pt x="1473" y="1205"/>
                    <a:pt x="1634" y="1419"/>
                  </a:cubicBezTo>
                  <a:cubicBezTo>
                    <a:pt x="1660" y="1446"/>
                    <a:pt x="1701" y="1459"/>
                    <a:pt x="1737" y="1459"/>
                  </a:cubicBezTo>
                  <a:cubicBezTo>
                    <a:pt x="1774" y="1459"/>
                    <a:pt x="1808" y="1446"/>
                    <a:pt x="1821" y="1419"/>
                  </a:cubicBezTo>
                  <a:cubicBezTo>
                    <a:pt x="1901" y="1339"/>
                    <a:pt x="1901" y="1259"/>
                    <a:pt x="1821" y="1205"/>
                  </a:cubicBezTo>
                  <a:cubicBezTo>
                    <a:pt x="1393" y="696"/>
                    <a:pt x="831" y="348"/>
                    <a:pt x="215" y="27"/>
                  </a:cubicBezTo>
                  <a:cubicBezTo>
                    <a:pt x="188" y="27"/>
                    <a:pt x="162" y="1"/>
                    <a:pt x="162"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654;p43"/>
            <p:cNvSpPr/>
            <p:nvPr/>
          </p:nvSpPr>
          <p:spPr>
            <a:xfrm>
              <a:off x="8062375" y="4683575"/>
              <a:ext cx="60250" cy="41175"/>
            </a:xfrm>
            <a:custGeom>
              <a:avLst/>
              <a:gdLst/>
              <a:ahLst/>
              <a:cxnLst/>
              <a:rect l="l" t="t" r="r" b="b"/>
              <a:pathLst>
                <a:path w="2410" h="1647" extrusionOk="0">
                  <a:moveTo>
                    <a:pt x="161" y="0"/>
                  </a:moveTo>
                  <a:lnTo>
                    <a:pt x="135" y="27"/>
                  </a:lnTo>
                  <a:cubicBezTo>
                    <a:pt x="81" y="27"/>
                    <a:pt x="54" y="54"/>
                    <a:pt x="27" y="81"/>
                  </a:cubicBezTo>
                  <a:cubicBezTo>
                    <a:pt x="1" y="161"/>
                    <a:pt x="1" y="268"/>
                    <a:pt x="81" y="295"/>
                  </a:cubicBezTo>
                  <a:cubicBezTo>
                    <a:pt x="670" y="562"/>
                    <a:pt x="1205" y="857"/>
                    <a:pt x="1687" y="1232"/>
                  </a:cubicBezTo>
                  <a:cubicBezTo>
                    <a:pt x="1874" y="1365"/>
                    <a:pt x="2008" y="1473"/>
                    <a:pt x="2142" y="1606"/>
                  </a:cubicBezTo>
                  <a:cubicBezTo>
                    <a:pt x="2169" y="1633"/>
                    <a:pt x="2209" y="1646"/>
                    <a:pt x="2246" y="1646"/>
                  </a:cubicBezTo>
                  <a:cubicBezTo>
                    <a:pt x="2282" y="1646"/>
                    <a:pt x="2316" y="1633"/>
                    <a:pt x="2329" y="1606"/>
                  </a:cubicBezTo>
                  <a:cubicBezTo>
                    <a:pt x="2410" y="1526"/>
                    <a:pt x="2410" y="1419"/>
                    <a:pt x="2329" y="1392"/>
                  </a:cubicBezTo>
                  <a:cubicBezTo>
                    <a:pt x="1740" y="803"/>
                    <a:pt x="991" y="402"/>
                    <a:pt x="215" y="27"/>
                  </a:cubicBezTo>
                  <a:cubicBezTo>
                    <a:pt x="188" y="27"/>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655;p43"/>
            <p:cNvSpPr/>
            <p:nvPr/>
          </p:nvSpPr>
          <p:spPr>
            <a:xfrm>
              <a:off x="8083125" y="4694275"/>
              <a:ext cx="18100" cy="15300"/>
            </a:xfrm>
            <a:custGeom>
              <a:avLst/>
              <a:gdLst/>
              <a:ahLst/>
              <a:cxnLst/>
              <a:rect l="l" t="t" r="r" b="b"/>
              <a:pathLst>
                <a:path w="724" h="612" extrusionOk="0">
                  <a:moveTo>
                    <a:pt x="188" y="1"/>
                  </a:moveTo>
                  <a:cubicBezTo>
                    <a:pt x="107" y="27"/>
                    <a:pt x="27" y="54"/>
                    <a:pt x="27" y="108"/>
                  </a:cubicBezTo>
                  <a:cubicBezTo>
                    <a:pt x="0" y="161"/>
                    <a:pt x="27" y="268"/>
                    <a:pt x="107" y="295"/>
                  </a:cubicBezTo>
                  <a:lnTo>
                    <a:pt x="509" y="589"/>
                  </a:lnTo>
                  <a:cubicBezTo>
                    <a:pt x="525" y="605"/>
                    <a:pt x="545" y="612"/>
                    <a:pt x="566" y="612"/>
                  </a:cubicBezTo>
                  <a:cubicBezTo>
                    <a:pt x="618" y="612"/>
                    <a:pt x="677" y="574"/>
                    <a:pt x="696" y="536"/>
                  </a:cubicBezTo>
                  <a:cubicBezTo>
                    <a:pt x="723" y="509"/>
                    <a:pt x="723" y="456"/>
                    <a:pt x="723" y="429"/>
                  </a:cubicBezTo>
                  <a:cubicBezTo>
                    <a:pt x="723" y="402"/>
                    <a:pt x="696" y="375"/>
                    <a:pt x="670" y="322"/>
                  </a:cubicBezTo>
                  <a:lnTo>
                    <a:pt x="268" y="27"/>
                  </a:lnTo>
                  <a:cubicBezTo>
                    <a:pt x="241" y="27"/>
                    <a:pt x="241" y="1"/>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656;p43"/>
            <p:cNvSpPr/>
            <p:nvPr/>
          </p:nvSpPr>
          <p:spPr>
            <a:xfrm>
              <a:off x="7759250" y="4654800"/>
              <a:ext cx="437650" cy="477125"/>
            </a:xfrm>
            <a:custGeom>
              <a:avLst/>
              <a:gdLst/>
              <a:ahLst/>
              <a:cxnLst/>
              <a:rect l="l" t="t" r="r" b="b"/>
              <a:pathLst>
                <a:path w="17506" h="19085" extrusionOk="0">
                  <a:moveTo>
                    <a:pt x="6291" y="0"/>
                  </a:moveTo>
                  <a:cubicBezTo>
                    <a:pt x="6585" y="0"/>
                    <a:pt x="6906" y="27"/>
                    <a:pt x="7201" y="81"/>
                  </a:cubicBezTo>
                  <a:cubicBezTo>
                    <a:pt x="8057" y="161"/>
                    <a:pt x="8941" y="295"/>
                    <a:pt x="9770" y="536"/>
                  </a:cubicBezTo>
                  <a:cubicBezTo>
                    <a:pt x="10573" y="777"/>
                    <a:pt x="11376" y="1071"/>
                    <a:pt x="12126" y="1499"/>
                  </a:cubicBezTo>
                  <a:cubicBezTo>
                    <a:pt x="12822" y="1901"/>
                    <a:pt x="13491" y="2409"/>
                    <a:pt x="14026" y="3052"/>
                  </a:cubicBezTo>
                  <a:cubicBezTo>
                    <a:pt x="14294" y="3346"/>
                    <a:pt x="14561" y="3694"/>
                    <a:pt x="14749" y="4042"/>
                  </a:cubicBezTo>
                  <a:cubicBezTo>
                    <a:pt x="14883" y="4256"/>
                    <a:pt x="14990" y="4444"/>
                    <a:pt x="15097" y="4658"/>
                  </a:cubicBezTo>
                  <a:cubicBezTo>
                    <a:pt x="15204" y="4899"/>
                    <a:pt x="15284" y="5086"/>
                    <a:pt x="15391" y="5327"/>
                  </a:cubicBezTo>
                  <a:cubicBezTo>
                    <a:pt x="15766" y="6183"/>
                    <a:pt x="16033" y="7120"/>
                    <a:pt x="16141" y="8110"/>
                  </a:cubicBezTo>
                  <a:cubicBezTo>
                    <a:pt x="16221" y="8994"/>
                    <a:pt x="16221" y="9931"/>
                    <a:pt x="16087" y="10841"/>
                  </a:cubicBezTo>
                  <a:cubicBezTo>
                    <a:pt x="16033" y="11269"/>
                    <a:pt x="15900" y="11724"/>
                    <a:pt x="15766" y="12152"/>
                  </a:cubicBezTo>
                  <a:cubicBezTo>
                    <a:pt x="15632" y="12580"/>
                    <a:pt x="15418" y="12982"/>
                    <a:pt x="15230" y="13383"/>
                  </a:cubicBezTo>
                  <a:cubicBezTo>
                    <a:pt x="14802" y="14213"/>
                    <a:pt x="14187" y="14962"/>
                    <a:pt x="13491" y="15605"/>
                  </a:cubicBezTo>
                  <a:cubicBezTo>
                    <a:pt x="12741" y="16301"/>
                    <a:pt x="11885" y="16863"/>
                    <a:pt x="10948" y="17291"/>
                  </a:cubicBezTo>
                  <a:cubicBezTo>
                    <a:pt x="10466" y="17505"/>
                    <a:pt x="10011" y="17693"/>
                    <a:pt x="9503" y="17826"/>
                  </a:cubicBezTo>
                  <a:cubicBezTo>
                    <a:pt x="8994" y="17960"/>
                    <a:pt x="8512" y="18094"/>
                    <a:pt x="8004" y="18201"/>
                  </a:cubicBezTo>
                  <a:cubicBezTo>
                    <a:pt x="6960" y="18362"/>
                    <a:pt x="5889" y="18442"/>
                    <a:pt x="4845" y="18442"/>
                  </a:cubicBezTo>
                  <a:cubicBezTo>
                    <a:pt x="3775" y="18415"/>
                    <a:pt x="2758" y="18308"/>
                    <a:pt x="1687" y="18148"/>
                  </a:cubicBezTo>
                  <a:cubicBezTo>
                    <a:pt x="1098" y="18041"/>
                    <a:pt x="536" y="17933"/>
                    <a:pt x="1" y="17800"/>
                  </a:cubicBezTo>
                  <a:lnTo>
                    <a:pt x="1" y="17800"/>
                  </a:lnTo>
                  <a:cubicBezTo>
                    <a:pt x="750" y="18148"/>
                    <a:pt x="1500" y="18415"/>
                    <a:pt x="2383" y="18629"/>
                  </a:cubicBezTo>
                  <a:cubicBezTo>
                    <a:pt x="3507" y="18897"/>
                    <a:pt x="4765" y="19084"/>
                    <a:pt x="5996" y="19084"/>
                  </a:cubicBezTo>
                  <a:cubicBezTo>
                    <a:pt x="6532" y="19084"/>
                    <a:pt x="7094" y="19031"/>
                    <a:pt x="7709" y="18977"/>
                  </a:cubicBezTo>
                  <a:cubicBezTo>
                    <a:pt x="8191" y="18897"/>
                    <a:pt x="8726" y="18843"/>
                    <a:pt x="9235" y="18763"/>
                  </a:cubicBezTo>
                  <a:cubicBezTo>
                    <a:pt x="10306" y="18576"/>
                    <a:pt x="11323" y="18308"/>
                    <a:pt x="12206" y="17933"/>
                  </a:cubicBezTo>
                  <a:cubicBezTo>
                    <a:pt x="13196" y="17532"/>
                    <a:pt x="14053" y="16997"/>
                    <a:pt x="14802" y="16354"/>
                  </a:cubicBezTo>
                  <a:cubicBezTo>
                    <a:pt x="15150" y="16033"/>
                    <a:pt x="15525" y="15658"/>
                    <a:pt x="15819" y="15230"/>
                  </a:cubicBezTo>
                  <a:cubicBezTo>
                    <a:pt x="16141" y="14829"/>
                    <a:pt x="16435" y="14347"/>
                    <a:pt x="16676" y="13812"/>
                  </a:cubicBezTo>
                  <a:cubicBezTo>
                    <a:pt x="17104" y="12848"/>
                    <a:pt x="17372" y="11777"/>
                    <a:pt x="17425" y="10573"/>
                  </a:cubicBezTo>
                  <a:cubicBezTo>
                    <a:pt x="17506" y="9476"/>
                    <a:pt x="17372" y="8298"/>
                    <a:pt x="17104" y="7174"/>
                  </a:cubicBezTo>
                  <a:cubicBezTo>
                    <a:pt x="16970" y="6638"/>
                    <a:pt x="16810" y="6103"/>
                    <a:pt x="16569" y="5568"/>
                  </a:cubicBezTo>
                  <a:cubicBezTo>
                    <a:pt x="16328" y="4979"/>
                    <a:pt x="16087" y="4524"/>
                    <a:pt x="15819" y="4096"/>
                  </a:cubicBezTo>
                  <a:cubicBezTo>
                    <a:pt x="15552" y="3641"/>
                    <a:pt x="15204" y="3212"/>
                    <a:pt x="14829" y="2811"/>
                  </a:cubicBezTo>
                  <a:cubicBezTo>
                    <a:pt x="14615" y="2624"/>
                    <a:pt x="14401" y="2409"/>
                    <a:pt x="14160" y="2249"/>
                  </a:cubicBezTo>
                  <a:cubicBezTo>
                    <a:pt x="13785" y="1901"/>
                    <a:pt x="13330" y="1633"/>
                    <a:pt x="12929" y="1419"/>
                  </a:cubicBezTo>
                  <a:lnTo>
                    <a:pt x="12875" y="1419"/>
                  </a:lnTo>
                  <a:cubicBezTo>
                    <a:pt x="12688" y="1285"/>
                    <a:pt x="12447" y="1178"/>
                    <a:pt x="12206" y="1071"/>
                  </a:cubicBezTo>
                  <a:cubicBezTo>
                    <a:pt x="12179" y="1071"/>
                    <a:pt x="12152" y="1044"/>
                    <a:pt x="12126" y="1044"/>
                  </a:cubicBezTo>
                  <a:cubicBezTo>
                    <a:pt x="11885" y="937"/>
                    <a:pt x="11671" y="830"/>
                    <a:pt x="11483" y="777"/>
                  </a:cubicBezTo>
                  <a:cubicBezTo>
                    <a:pt x="11323" y="696"/>
                    <a:pt x="11109" y="670"/>
                    <a:pt x="10948" y="616"/>
                  </a:cubicBezTo>
                  <a:lnTo>
                    <a:pt x="10654" y="509"/>
                  </a:lnTo>
                  <a:lnTo>
                    <a:pt x="10252" y="402"/>
                  </a:lnTo>
                  <a:cubicBezTo>
                    <a:pt x="9797" y="268"/>
                    <a:pt x="9315" y="215"/>
                    <a:pt x="8807" y="134"/>
                  </a:cubicBezTo>
                  <a:cubicBezTo>
                    <a:pt x="8512" y="81"/>
                    <a:pt x="8138" y="27"/>
                    <a:pt x="7709" y="27"/>
                  </a:cubicBezTo>
                  <a:lnTo>
                    <a:pt x="7388" y="27"/>
                  </a:lnTo>
                  <a:cubicBezTo>
                    <a:pt x="7254" y="0"/>
                    <a:pt x="7120" y="0"/>
                    <a:pt x="7040" y="0"/>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657;p43"/>
            <p:cNvSpPr/>
            <p:nvPr/>
          </p:nvSpPr>
          <p:spPr>
            <a:xfrm>
              <a:off x="7869675" y="4952575"/>
              <a:ext cx="47525" cy="31325"/>
            </a:xfrm>
            <a:custGeom>
              <a:avLst/>
              <a:gdLst/>
              <a:ahLst/>
              <a:cxnLst/>
              <a:rect l="l" t="t" r="r" b="b"/>
              <a:pathLst>
                <a:path w="1901" h="1253" extrusionOk="0">
                  <a:moveTo>
                    <a:pt x="964" y="0"/>
                  </a:moveTo>
                  <a:cubicBezTo>
                    <a:pt x="830" y="27"/>
                    <a:pt x="750" y="80"/>
                    <a:pt x="616" y="134"/>
                  </a:cubicBezTo>
                  <a:cubicBezTo>
                    <a:pt x="535" y="161"/>
                    <a:pt x="482" y="241"/>
                    <a:pt x="402" y="268"/>
                  </a:cubicBezTo>
                  <a:cubicBezTo>
                    <a:pt x="375" y="295"/>
                    <a:pt x="295" y="348"/>
                    <a:pt x="268" y="375"/>
                  </a:cubicBezTo>
                  <a:cubicBezTo>
                    <a:pt x="241" y="375"/>
                    <a:pt x="241" y="402"/>
                    <a:pt x="134" y="428"/>
                  </a:cubicBezTo>
                  <a:cubicBezTo>
                    <a:pt x="134" y="428"/>
                    <a:pt x="107" y="482"/>
                    <a:pt x="107" y="509"/>
                  </a:cubicBezTo>
                  <a:cubicBezTo>
                    <a:pt x="107" y="535"/>
                    <a:pt x="54" y="535"/>
                    <a:pt x="54" y="562"/>
                  </a:cubicBezTo>
                  <a:cubicBezTo>
                    <a:pt x="54" y="616"/>
                    <a:pt x="27" y="643"/>
                    <a:pt x="27" y="669"/>
                  </a:cubicBezTo>
                  <a:lnTo>
                    <a:pt x="27" y="696"/>
                  </a:lnTo>
                  <a:lnTo>
                    <a:pt x="27" y="776"/>
                  </a:lnTo>
                  <a:cubicBezTo>
                    <a:pt x="0" y="803"/>
                    <a:pt x="0" y="830"/>
                    <a:pt x="0" y="910"/>
                  </a:cubicBezTo>
                  <a:cubicBezTo>
                    <a:pt x="0" y="937"/>
                    <a:pt x="27" y="1017"/>
                    <a:pt x="54" y="1044"/>
                  </a:cubicBezTo>
                  <a:cubicBezTo>
                    <a:pt x="54" y="1071"/>
                    <a:pt x="107" y="1071"/>
                    <a:pt x="134" y="1071"/>
                  </a:cubicBezTo>
                  <a:cubicBezTo>
                    <a:pt x="161" y="1098"/>
                    <a:pt x="188" y="1098"/>
                    <a:pt x="241" y="1151"/>
                  </a:cubicBezTo>
                  <a:cubicBezTo>
                    <a:pt x="357" y="1209"/>
                    <a:pt x="500" y="1253"/>
                    <a:pt x="642" y="1253"/>
                  </a:cubicBezTo>
                  <a:cubicBezTo>
                    <a:pt x="696" y="1253"/>
                    <a:pt x="751" y="1246"/>
                    <a:pt x="803" y="1231"/>
                  </a:cubicBezTo>
                  <a:cubicBezTo>
                    <a:pt x="1231" y="1151"/>
                    <a:pt x="1606" y="803"/>
                    <a:pt x="1874" y="375"/>
                  </a:cubicBezTo>
                  <a:cubicBezTo>
                    <a:pt x="1901" y="295"/>
                    <a:pt x="1901" y="214"/>
                    <a:pt x="1847" y="134"/>
                  </a:cubicBezTo>
                  <a:cubicBezTo>
                    <a:pt x="1814" y="123"/>
                    <a:pt x="1780" y="116"/>
                    <a:pt x="1749" y="116"/>
                  </a:cubicBezTo>
                  <a:cubicBezTo>
                    <a:pt x="1705" y="116"/>
                    <a:pt x="1664" y="129"/>
                    <a:pt x="1633" y="161"/>
                  </a:cubicBezTo>
                  <a:cubicBezTo>
                    <a:pt x="1606" y="80"/>
                    <a:pt x="1472" y="0"/>
                    <a:pt x="1365" y="0"/>
                  </a:cubicBezTo>
                  <a:close/>
                </a:path>
              </a:pathLst>
            </a:custGeom>
            <a:solidFill>
              <a:srgbClr val="FF6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658;p43"/>
            <p:cNvSpPr/>
            <p:nvPr/>
          </p:nvSpPr>
          <p:spPr>
            <a:xfrm>
              <a:off x="7848250" y="4911750"/>
              <a:ext cx="81675" cy="76575"/>
            </a:xfrm>
            <a:custGeom>
              <a:avLst/>
              <a:gdLst/>
              <a:ahLst/>
              <a:cxnLst/>
              <a:rect l="l" t="t" r="r" b="b"/>
              <a:pathLst>
                <a:path w="3267" h="3063" extrusionOk="0">
                  <a:moveTo>
                    <a:pt x="1981" y="1720"/>
                  </a:moveTo>
                  <a:cubicBezTo>
                    <a:pt x="2042" y="1720"/>
                    <a:pt x="2102" y="1727"/>
                    <a:pt x="2169" y="1740"/>
                  </a:cubicBezTo>
                  <a:cubicBezTo>
                    <a:pt x="2276" y="1767"/>
                    <a:pt x="2329" y="1767"/>
                    <a:pt x="2436" y="1847"/>
                  </a:cubicBezTo>
                  <a:cubicBezTo>
                    <a:pt x="2490" y="1874"/>
                    <a:pt x="2570" y="1901"/>
                    <a:pt x="2597" y="1981"/>
                  </a:cubicBezTo>
                  <a:cubicBezTo>
                    <a:pt x="2570" y="2035"/>
                    <a:pt x="2543" y="2061"/>
                    <a:pt x="2490" y="2142"/>
                  </a:cubicBezTo>
                  <a:cubicBezTo>
                    <a:pt x="2436" y="2249"/>
                    <a:pt x="2356" y="2302"/>
                    <a:pt x="2276" y="2409"/>
                  </a:cubicBezTo>
                  <a:lnTo>
                    <a:pt x="2195" y="2463"/>
                  </a:lnTo>
                  <a:cubicBezTo>
                    <a:pt x="2088" y="2543"/>
                    <a:pt x="2008" y="2597"/>
                    <a:pt x="1901" y="2650"/>
                  </a:cubicBezTo>
                  <a:cubicBezTo>
                    <a:pt x="1794" y="2677"/>
                    <a:pt x="1660" y="2704"/>
                    <a:pt x="1553" y="2704"/>
                  </a:cubicBezTo>
                  <a:cubicBezTo>
                    <a:pt x="1473" y="2704"/>
                    <a:pt x="1366" y="2704"/>
                    <a:pt x="1232" y="2677"/>
                  </a:cubicBezTo>
                  <a:cubicBezTo>
                    <a:pt x="1125" y="2624"/>
                    <a:pt x="1018" y="2597"/>
                    <a:pt x="964" y="2543"/>
                  </a:cubicBezTo>
                  <a:lnTo>
                    <a:pt x="991" y="2543"/>
                  </a:lnTo>
                  <a:lnTo>
                    <a:pt x="964" y="2490"/>
                  </a:lnTo>
                  <a:lnTo>
                    <a:pt x="937" y="2490"/>
                  </a:lnTo>
                  <a:cubicBezTo>
                    <a:pt x="937" y="2490"/>
                    <a:pt x="964" y="2463"/>
                    <a:pt x="964" y="2409"/>
                  </a:cubicBezTo>
                  <a:cubicBezTo>
                    <a:pt x="991" y="2329"/>
                    <a:pt x="991" y="2276"/>
                    <a:pt x="1018" y="2222"/>
                  </a:cubicBezTo>
                  <a:cubicBezTo>
                    <a:pt x="1071" y="2168"/>
                    <a:pt x="1125" y="2115"/>
                    <a:pt x="1152" y="2061"/>
                  </a:cubicBezTo>
                  <a:lnTo>
                    <a:pt x="1205" y="2035"/>
                  </a:lnTo>
                  <a:cubicBezTo>
                    <a:pt x="1259" y="1954"/>
                    <a:pt x="1339" y="1928"/>
                    <a:pt x="1392" y="1874"/>
                  </a:cubicBezTo>
                  <a:cubicBezTo>
                    <a:pt x="1553" y="1794"/>
                    <a:pt x="1660" y="1767"/>
                    <a:pt x="1794" y="1740"/>
                  </a:cubicBezTo>
                  <a:cubicBezTo>
                    <a:pt x="1861" y="1727"/>
                    <a:pt x="1921" y="1720"/>
                    <a:pt x="1981" y="1720"/>
                  </a:cubicBezTo>
                  <a:close/>
                  <a:moveTo>
                    <a:pt x="81" y="0"/>
                  </a:moveTo>
                  <a:lnTo>
                    <a:pt x="81" y="27"/>
                  </a:lnTo>
                  <a:cubicBezTo>
                    <a:pt x="1" y="696"/>
                    <a:pt x="27" y="1312"/>
                    <a:pt x="161" y="1794"/>
                  </a:cubicBezTo>
                  <a:cubicBezTo>
                    <a:pt x="295" y="2249"/>
                    <a:pt x="536" y="2597"/>
                    <a:pt x="804" y="2811"/>
                  </a:cubicBezTo>
                  <a:cubicBezTo>
                    <a:pt x="857" y="2838"/>
                    <a:pt x="937" y="2918"/>
                    <a:pt x="991" y="2945"/>
                  </a:cubicBezTo>
                  <a:cubicBezTo>
                    <a:pt x="1071" y="2971"/>
                    <a:pt x="1125" y="2998"/>
                    <a:pt x="1205" y="2998"/>
                  </a:cubicBezTo>
                  <a:cubicBezTo>
                    <a:pt x="1303" y="3037"/>
                    <a:pt x="1401" y="3062"/>
                    <a:pt x="1499" y="3062"/>
                  </a:cubicBezTo>
                  <a:cubicBezTo>
                    <a:pt x="1535" y="3062"/>
                    <a:pt x="1571" y="3059"/>
                    <a:pt x="1607" y="3052"/>
                  </a:cubicBezTo>
                  <a:cubicBezTo>
                    <a:pt x="1874" y="2998"/>
                    <a:pt x="2169" y="2918"/>
                    <a:pt x="2410" y="2677"/>
                  </a:cubicBezTo>
                  <a:lnTo>
                    <a:pt x="2436" y="2650"/>
                  </a:lnTo>
                  <a:cubicBezTo>
                    <a:pt x="2677" y="2409"/>
                    <a:pt x="2865" y="2115"/>
                    <a:pt x="2998" y="1740"/>
                  </a:cubicBezTo>
                  <a:cubicBezTo>
                    <a:pt x="3079" y="1526"/>
                    <a:pt x="3132" y="1312"/>
                    <a:pt x="3159" y="1071"/>
                  </a:cubicBezTo>
                  <a:cubicBezTo>
                    <a:pt x="3239" y="857"/>
                    <a:pt x="3266" y="643"/>
                    <a:pt x="3239" y="322"/>
                  </a:cubicBezTo>
                  <a:cubicBezTo>
                    <a:pt x="2195" y="188"/>
                    <a:pt x="1125" y="134"/>
                    <a:pt x="81"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659;p43"/>
            <p:cNvSpPr/>
            <p:nvPr/>
          </p:nvSpPr>
          <p:spPr>
            <a:xfrm>
              <a:off x="8025575" y="4878950"/>
              <a:ext cx="38175" cy="60925"/>
            </a:xfrm>
            <a:custGeom>
              <a:avLst/>
              <a:gdLst/>
              <a:ahLst/>
              <a:cxnLst/>
              <a:rect l="l" t="t" r="r" b="b"/>
              <a:pathLst>
                <a:path w="1527" h="2437" extrusionOk="0">
                  <a:moveTo>
                    <a:pt x="723" y="1"/>
                  </a:moveTo>
                  <a:cubicBezTo>
                    <a:pt x="322" y="1"/>
                    <a:pt x="1" y="563"/>
                    <a:pt x="27" y="1232"/>
                  </a:cubicBezTo>
                  <a:cubicBezTo>
                    <a:pt x="54" y="1901"/>
                    <a:pt x="402" y="2437"/>
                    <a:pt x="804" y="2437"/>
                  </a:cubicBezTo>
                  <a:cubicBezTo>
                    <a:pt x="1205" y="2437"/>
                    <a:pt x="1526" y="1875"/>
                    <a:pt x="1499" y="1205"/>
                  </a:cubicBezTo>
                  <a:cubicBezTo>
                    <a:pt x="1473" y="536"/>
                    <a:pt x="1125" y="1"/>
                    <a:pt x="723"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660;p43"/>
            <p:cNvSpPr/>
            <p:nvPr/>
          </p:nvSpPr>
          <p:spPr>
            <a:xfrm>
              <a:off x="7748550" y="4872950"/>
              <a:ext cx="37500" cy="61575"/>
            </a:xfrm>
            <a:custGeom>
              <a:avLst/>
              <a:gdLst/>
              <a:ahLst/>
              <a:cxnLst/>
              <a:rect l="l" t="t" r="r" b="b"/>
              <a:pathLst>
                <a:path w="1500" h="2463" extrusionOk="0">
                  <a:moveTo>
                    <a:pt x="696" y="0"/>
                  </a:moveTo>
                  <a:cubicBezTo>
                    <a:pt x="295" y="0"/>
                    <a:pt x="1" y="589"/>
                    <a:pt x="1" y="1258"/>
                  </a:cubicBezTo>
                  <a:cubicBezTo>
                    <a:pt x="27" y="1927"/>
                    <a:pt x="375" y="2463"/>
                    <a:pt x="777" y="2463"/>
                  </a:cubicBezTo>
                  <a:cubicBezTo>
                    <a:pt x="1178" y="2463"/>
                    <a:pt x="1499" y="1874"/>
                    <a:pt x="1473" y="1205"/>
                  </a:cubicBezTo>
                  <a:cubicBezTo>
                    <a:pt x="1446" y="535"/>
                    <a:pt x="1098" y="0"/>
                    <a:pt x="696"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661;p43"/>
            <p:cNvSpPr/>
            <p:nvPr/>
          </p:nvSpPr>
          <p:spPr>
            <a:xfrm>
              <a:off x="8019550" y="4802175"/>
              <a:ext cx="74300" cy="43050"/>
            </a:xfrm>
            <a:custGeom>
              <a:avLst/>
              <a:gdLst/>
              <a:ahLst/>
              <a:cxnLst/>
              <a:rect l="l" t="t" r="r" b="b"/>
              <a:pathLst>
                <a:path w="2972" h="1722" extrusionOk="0">
                  <a:moveTo>
                    <a:pt x="856" y="1"/>
                  </a:moveTo>
                  <a:cubicBezTo>
                    <a:pt x="490" y="1"/>
                    <a:pt x="212" y="113"/>
                    <a:pt x="135" y="315"/>
                  </a:cubicBezTo>
                  <a:cubicBezTo>
                    <a:pt x="1" y="690"/>
                    <a:pt x="509" y="1225"/>
                    <a:pt x="1232" y="1520"/>
                  </a:cubicBezTo>
                  <a:cubicBezTo>
                    <a:pt x="1555" y="1658"/>
                    <a:pt x="1873" y="1722"/>
                    <a:pt x="2141" y="1722"/>
                  </a:cubicBezTo>
                  <a:cubicBezTo>
                    <a:pt x="2495" y="1722"/>
                    <a:pt x="2762" y="1610"/>
                    <a:pt x="2838" y="1412"/>
                  </a:cubicBezTo>
                  <a:cubicBezTo>
                    <a:pt x="2972" y="1038"/>
                    <a:pt x="2463" y="502"/>
                    <a:pt x="1740" y="181"/>
                  </a:cubicBezTo>
                  <a:cubicBezTo>
                    <a:pt x="1427" y="58"/>
                    <a:pt x="1119" y="1"/>
                    <a:pt x="856"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662;p43"/>
            <p:cNvSpPr/>
            <p:nvPr/>
          </p:nvSpPr>
          <p:spPr>
            <a:xfrm>
              <a:off x="7732500" y="4800150"/>
              <a:ext cx="75625" cy="40150"/>
            </a:xfrm>
            <a:custGeom>
              <a:avLst/>
              <a:gdLst/>
              <a:ahLst/>
              <a:cxnLst/>
              <a:rect l="l" t="t" r="r" b="b"/>
              <a:pathLst>
                <a:path w="3025" h="1606" extrusionOk="0">
                  <a:moveTo>
                    <a:pt x="2033" y="0"/>
                  </a:moveTo>
                  <a:cubicBezTo>
                    <a:pt x="1814" y="0"/>
                    <a:pt x="1568" y="33"/>
                    <a:pt x="1312" y="102"/>
                  </a:cubicBezTo>
                  <a:cubicBezTo>
                    <a:pt x="536" y="343"/>
                    <a:pt x="0" y="851"/>
                    <a:pt x="107" y="1226"/>
                  </a:cubicBezTo>
                  <a:cubicBezTo>
                    <a:pt x="181" y="1467"/>
                    <a:pt x="551" y="1605"/>
                    <a:pt x="1029" y="1605"/>
                  </a:cubicBezTo>
                  <a:cubicBezTo>
                    <a:pt x="1241" y="1605"/>
                    <a:pt x="1475" y="1578"/>
                    <a:pt x="1713" y="1520"/>
                  </a:cubicBezTo>
                  <a:cubicBezTo>
                    <a:pt x="2489" y="1279"/>
                    <a:pt x="3025" y="771"/>
                    <a:pt x="2918" y="423"/>
                  </a:cubicBezTo>
                  <a:cubicBezTo>
                    <a:pt x="2845" y="150"/>
                    <a:pt x="2499" y="0"/>
                    <a:pt x="2033"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663;p43"/>
            <p:cNvSpPr/>
            <p:nvPr/>
          </p:nvSpPr>
          <p:spPr>
            <a:xfrm>
              <a:off x="8049675" y="4940650"/>
              <a:ext cx="56225" cy="55000"/>
            </a:xfrm>
            <a:custGeom>
              <a:avLst/>
              <a:gdLst/>
              <a:ahLst/>
              <a:cxnLst/>
              <a:rect l="l" t="t" r="r" b="b"/>
              <a:pathLst>
                <a:path w="2249" h="2200" extrusionOk="0">
                  <a:moveTo>
                    <a:pt x="1031" y="1"/>
                  </a:moveTo>
                  <a:cubicBezTo>
                    <a:pt x="888" y="1"/>
                    <a:pt x="758" y="45"/>
                    <a:pt x="643" y="102"/>
                  </a:cubicBezTo>
                  <a:cubicBezTo>
                    <a:pt x="535" y="183"/>
                    <a:pt x="455" y="210"/>
                    <a:pt x="402" y="290"/>
                  </a:cubicBezTo>
                  <a:cubicBezTo>
                    <a:pt x="161" y="424"/>
                    <a:pt x="27" y="745"/>
                    <a:pt x="27" y="1012"/>
                  </a:cubicBezTo>
                  <a:cubicBezTo>
                    <a:pt x="0" y="1307"/>
                    <a:pt x="80" y="1575"/>
                    <a:pt x="295" y="1815"/>
                  </a:cubicBezTo>
                  <a:cubicBezTo>
                    <a:pt x="455" y="2056"/>
                    <a:pt x="723" y="2163"/>
                    <a:pt x="1017" y="2190"/>
                  </a:cubicBezTo>
                  <a:cubicBezTo>
                    <a:pt x="1068" y="2196"/>
                    <a:pt x="1118" y="2200"/>
                    <a:pt x="1168" y="2200"/>
                  </a:cubicBezTo>
                  <a:cubicBezTo>
                    <a:pt x="1329" y="2200"/>
                    <a:pt x="1483" y="2165"/>
                    <a:pt x="1606" y="2083"/>
                  </a:cubicBezTo>
                  <a:cubicBezTo>
                    <a:pt x="1660" y="2030"/>
                    <a:pt x="1767" y="1976"/>
                    <a:pt x="1847" y="1923"/>
                  </a:cubicBezTo>
                  <a:cubicBezTo>
                    <a:pt x="2061" y="1789"/>
                    <a:pt x="2195" y="1441"/>
                    <a:pt x="2195" y="1173"/>
                  </a:cubicBezTo>
                  <a:cubicBezTo>
                    <a:pt x="2248" y="879"/>
                    <a:pt x="2141" y="611"/>
                    <a:pt x="1927" y="370"/>
                  </a:cubicBezTo>
                  <a:cubicBezTo>
                    <a:pt x="1767" y="156"/>
                    <a:pt x="1499" y="49"/>
                    <a:pt x="1205" y="22"/>
                  </a:cubicBezTo>
                  <a:cubicBezTo>
                    <a:pt x="1145" y="7"/>
                    <a:pt x="1087" y="1"/>
                    <a:pt x="1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664;p43"/>
            <p:cNvSpPr/>
            <p:nvPr/>
          </p:nvSpPr>
          <p:spPr>
            <a:xfrm>
              <a:off x="7701700" y="4923925"/>
              <a:ext cx="56250" cy="55000"/>
            </a:xfrm>
            <a:custGeom>
              <a:avLst/>
              <a:gdLst/>
              <a:ahLst/>
              <a:cxnLst/>
              <a:rect l="l" t="t" r="r" b="b"/>
              <a:pathLst>
                <a:path w="2250" h="2200" extrusionOk="0">
                  <a:moveTo>
                    <a:pt x="1032" y="0"/>
                  </a:moveTo>
                  <a:cubicBezTo>
                    <a:pt x="889" y="0"/>
                    <a:pt x="759" y="44"/>
                    <a:pt x="643" y="102"/>
                  </a:cubicBezTo>
                  <a:cubicBezTo>
                    <a:pt x="536" y="183"/>
                    <a:pt x="456" y="209"/>
                    <a:pt x="402" y="290"/>
                  </a:cubicBezTo>
                  <a:cubicBezTo>
                    <a:pt x="162" y="424"/>
                    <a:pt x="28" y="745"/>
                    <a:pt x="28" y="1012"/>
                  </a:cubicBezTo>
                  <a:cubicBezTo>
                    <a:pt x="1" y="1307"/>
                    <a:pt x="81" y="1574"/>
                    <a:pt x="295" y="1815"/>
                  </a:cubicBezTo>
                  <a:cubicBezTo>
                    <a:pt x="456" y="2056"/>
                    <a:pt x="724" y="2163"/>
                    <a:pt x="1045" y="2190"/>
                  </a:cubicBezTo>
                  <a:cubicBezTo>
                    <a:pt x="1089" y="2196"/>
                    <a:pt x="1135" y="2200"/>
                    <a:pt x="1181" y="2200"/>
                  </a:cubicBezTo>
                  <a:cubicBezTo>
                    <a:pt x="1330" y="2200"/>
                    <a:pt x="1484" y="2165"/>
                    <a:pt x="1607" y="2083"/>
                  </a:cubicBezTo>
                  <a:cubicBezTo>
                    <a:pt x="1660" y="2029"/>
                    <a:pt x="1768" y="1976"/>
                    <a:pt x="1848" y="1922"/>
                  </a:cubicBezTo>
                  <a:cubicBezTo>
                    <a:pt x="2062" y="1789"/>
                    <a:pt x="2196" y="1441"/>
                    <a:pt x="2196" y="1173"/>
                  </a:cubicBezTo>
                  <a:cubicBezTo>
                    <a:pt x="2249" y="879"/>
                    <a:pt x="2142" y="611"/>
                    <a:pt x="1928" y="370"/>
                  </a:cubicBezTo>
                  <a:cubicBezTo>
                    <a:pt x="1768" y="156"/>
                    <a:pt x="1500" y="49"/>
                    <a:pt x="1205" y="22"/>
                  </a:cubicBezTo>
                  <a:cubicBezTo>
                    <a:pt x="1146" y="7"/>
                    <a:pt x="1088" y="0"/>
                    <a:pt x="1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6578;p43"/>
          <p:cNvGrpSpPr/>
          <p:nvPr/>
        </p:nvGrpSpPr>
        <p:grpSpPr>
          <a:xfrm>
            <a:off x="780700" y="3447409"/>
            <a:ext cx="824220" cy="1034836"/>
            <a:chOff x="7579250" y="4405875"/>
            <a:chExt cx="916750" cy="1110800"/>
          </a:xfrm>
        </p:grpSpPr>
        <p:sp>
          <p:nvSpPr>
            <p:cNvPr id="266" name="Google Shape;6579;p43"/>
            <p:cNvSpPr/>
            <p:nvPr/>
          </p:nvSpPr>
          <p:spPr>
            <a:xfrm>
              <a:off x="7579250" y="4405875"/>
              <a:ext cx="916750" cy="1110800"/>
            </a:xfrm>
            <a:custGeom>
              <a:avLst/>
              <a:gdLst/>
              <a:ahLst/>
              <a:cxnLst/>
              <a:rect l="l" t="t" r="r" b="b"/>
              <a:pathLst>
                <a:path w="36670" h="44432" extrusionOk="0">
                  <a:moveTo>
                    <a:pt x="19326" y="1"/>
                  </a:moveTo>
                  <a:cubicBezTo>
                    <a:pt x="16944" y="1"/>
                    <a:pt x="15043" y="1928"/>
                    <a:pt x="15043" y="4283"/>
                  </a:cubicBezTo>
                  <a:cubicBezTo>
                    <a:pt x="15043" y="4738"/>
                    <a:pt x="15097" y="5220"/>
                    <a:pt x="15257" y="5675"/>
                  </a:cubicBezTo>
                  <a:cubicBezTo>
                    <a:pt x="15231" y="5755"/>
                    <a:pt x="15231" y="5809"/>
                    <a:pt x="15204" y="5836"/>
                  </a:cubicBezTo>
                  <a:lnTo>
                    <a:pt x="14535" y="5836"/>
                  </a:lnTo>
                  <a:cubicBezTo>
                    <a:pt x="14160" y="5836"/>
                    <a:pt x="13839" y="5836"/>
                    <a:pt x="13464" y="5889"/>
                  </a:cubicBezTo>
                  <a:cubicBezTo>
                    <a:pt x="13464" y="5836"/>
                    <a:pt x="13437" y="5809"/>
                    <a:pt x="13437" y="5782"/>
                  </a:cubicBezTo>
                  <a:cubicBezTo>
                    <a:pt x="13518" y="5407"/>
                    <a:pt x="13598" y="5006"/>
                    <a:pt x="13598" y="4604"/>
                  </a:cubicBezTo>
                  <a:cubicBezTo>
                    <a:pt x="13598" y="2222"/>
                    <a:pt x="11644" y="322"/>
                    <a:pt x="9315" y="322"/>
                  </a:cubicBezTo>
                  <a:cubicBezTo>
                    <a:pt x="6960" y="322"/>
                    <a:pt x="5033" y="2276"/>
                    <a:pt x="5033" y="4604"/>
                  </a:cubicBezTo>
                  <a:cubicBezTo>
                    <a:pt x="5033" y="5969"/>
                    <a:pt x="5702" y="7227"/>
                    <a:pt x="6692" y="8030"/>
                  </a:cubicBezTo>
                  <a:cubicBezTo>
                    <a:pt x="5809" y="8566"/>
                    <a:pt x="4953" y="9235"/>
                    <a:pt x="4230" y="9931"/>
                  </a:cubicBezTo>
                  <a:cubicBezTo>
                    <a:pt x="3668" y="10520"/>
                    <a:pt x="3132" y="11162"/>
                    <a:pt x="2677" y="11831"/>
                  </a:cubicBezTo>
                  <a:cubicBezTo>
                    <a:pt x="2249" y="12527"/>
                    <a:pt x="1848" y="13303"/>
                    <a:pt x="1553" y="14186"/>
                  </a:cubicBezTo>
                  <a:cubicBezTo>
                    <a:pt x="1045" y="15578"/>
                    <a:pt x="777" y="17024"/>
                    <a:pt x="590" y="18282"/>
                  </a:cubicBezTo>
                  <a:lnTo>
                    <a:pt x="509" y="18603"/>
                  </a:lnTo>
                  <a:cubicBezTo>
                    <a:pt x="456" y="18924"/>
                    <a:pt x="402" y="19218"/>
                    <a:pt x="349" y="19566"/>
                  </a:cubicBezTo>
                  <a:cubicBezTo>
                    <a:pt x="269" y="19888"/>
                    <a:pt x="215" y="20235"/>
                    <a:pt x="188" y="20530"/>
                  </a:cubicBezTo>
                  <a:cubicBezTo>
                    <a:pt x="81" y="21279"/>
                    <a:pt x="1" y="21895"/>
                    <a:pt x="1" y="22537"/>
                  </a:cubicBezTo>
                  <a:cubicBezTo>
                    <a:pt x="1" y="23287"/>
                    <a:pt x="81" y="23983"/>
                    <a:pt x="242" y="24625"/>
                  </a:cubicBezTo>
                  <a:cubicBezTo>
                    <a:pt x="402" y="25348"/>
                    <a:pt x="670" y="26044"/>
                    <a:pt x="1018" y="26686"/>
                  </a:cubicBezTo>
                  <a:cubicBezTo>
                    <a:pt x="1393" y="27355"/>
                    <a:pt x="1848" y="27998"/>
                    <a:pt x="2410" y="28560"/>
                  </a:cubicBezTo>
                  <a:cubicBezTo>
                    <a:pt x="2945" y="29095"/>
                    <a:pt x="3587" y="29603"/>
                    <a:pt x="4364" y="30058"/>
                  </a:cubicBezTo>
                  <a:cubicBezTo>
                    <a:pt x="4819" y="30326"/>
                    <a:pt x="5327" y="30594"/>
                    <a:pt x="5863" y="30861"/>
                  </a:cubicBezTo>
                  <a:cubicBezTo>
                    <a:pt x="5809" y="30968"/>
                    <a:pt x="5729" y="31076"/>
                    <a:pt x="5622" y="31156"/>
                  </a:cubicBezTo>
                  <a:cubicBezTo>
                    <a:pt x="5274" y="31718"/>
                    <a:pt x="4926" y="32200"/>
                    <a:pt x="4685" y="32708"/>
                  </a:cubicBezTo>
                  <a:cubicBezTo>
                    <a:pt x="4551" y="33003"/>
                    <a:pt x="4417" y="33324"/>
                    <a:pt x="4364" y="33592"/>
                  </a:cubicBezTo>
                  <a:cubicBezTo>
                    <a:pt x="4257" y="33913"/>
                    <a:pt x="4123" y="34394"/>
                    <a:pt x="4096" y="34876"/>
                  </a:cubicBezTo>
                  <a:cubicBezTo>
                    <a:pt x="4069" y="35412"/>
                    <a:pt x="4123" y="35920"/>
                    <a:pt x="4257" y="36348"/>
                  </a:cubicBezTo>
                  <a:cubicBezTo>
                    <a:pt x="4283" y="36455"/>
                    <a:pt x="4337" y="36563"/>
                    <a:pt x="4364" y="36616"/>
                  </a:cubicBezTo>
                  <a:lnTo>
                    <a:pt x="4364" y="36670"/>
                  </a:lnTo>
                  <a:cubicBezTo>
                    <a:pt x="4390" y="36723"/>
                    <a:pt x="4417" y="36830"/>
                    <a:pt x="4471" y="36884"/>
                  </a:cubicBezTo>
                  <a:cubicBezTo>
                    <a:pt x="4685" y="37365"/>
                    <a:pt x="5006" y="37767"/>
                    <a:pt x="5408" y="38088"/>
                  </a:cubicBezTo>
                  <a:cubicBezTo>
                    <a:pt x="5836" y="38463"/>
                    <a:pt x="6344" y="38704"/>
                    <a:pt x="6906" y="38864"/>
                  </a:cubicBezTo>
                  <a:lnTo>
                    <a:pt x="6960" y="38864"/>
                  </a:lnTo>
                  <a:cubicBezTo>
                    <a:pt x="7308" y="38945"/>
                    <a:pt x="7602" y="38998"/>
                    <a:pt x="7950" y="38998"/>
                  </a:cubicBezTo>
                  <a:cubicBezTo>
                    <a:pt x="8138" y="38998"/>
                    <a:pt x="8352" y="38998"/>
                    <a:pt x="8539" y="38971"/>
                  </a:cubicBezTo>
                  <a:lnTo>
                    <a:pt x="8619" y="38971"/>
                  </a:lnTo>
                  <a:cubicBezTo>
                    <a:pt x="9101" y="38891"/>
                    <a:pt x="9583" y="38731"/>
                    <a:pt x="10038" y="38490"/>
                  </a:cubicBezTo>
                  <a:cubicBezTo>
                    <a:pt x="10225" y="38757"/>
                    <a:pt x="10413" y="39025"/>
                    <a:pt x="10573" y="39266"/>
                  </a:cubicBezTo>
                  <a:cubicBezTo>
                    <a:pt x="11216" y="40096"/>
                    <a:pt x="11912" y="40845"/>
                    <a:pt x="12688" y="41487"/>
                  </a:cubicBezTo>
                  <a:cubicBezTo>
                    <a:pt x="13036" y="41755"/>
                    <a:pt x="13357" y="41969"/>
                    <a:pt x="13705" y="42210"/>
                  </a:cubicBezTo>
                  <a:cubicBezTo>
                    <a:pt x="13732" y="42237"/>
                    <a:pt x="13785" y="42290"/>
                    <a:pt x="13839" y="42317"/>
                  </a:cubicBezTo>
                  <a:cubicBezTo>
                    <a:pt x="13865" y="42344"/>
                    <a:pt x="13892" y="42344"/>
                    <a:pt x="13919" y="42371"/>
                  </a:cubicBezTo>
                  <a:cubicBezTo>
                    <a:pt x="14374" y="42638"/>
                    <a:pt x="14829" y="42879"/>
                    <a:pt x="15338" y="43120"/>
                  </a:cubicBezTo>
                  <a:cubicBezTo>
                    <a:pt x="15605" y="43227"/>
                    <a:pt x="15873" y="43307"/>
                    <a:pt x="16167" y="43415"/>
                  </a:cubicBezTo>
                  <a:cubicBezTo>
                    <a:pt x="16676" y="43977"/>
                    <a:pt x="17372" y="44325"/>
                    <a:pt x="18175" y="44325"/>
                  </a:cubicBezTo>
                  <a:cubicBezTo>
                    <a:pt x="18683" y="44325"/>
                    <a:pt x="19192" y="44191"/>
                    <a:pt x="19593" y="43923"/>
                  </a:cubicBezTo>
                  <a:cubicBezTo>
                    <a:pt x="19915" y="43923"/>
                    <a:pt x="20289" y="43870"/>
                    <a:pt x="20610" y="43843"/>
                  </a:cubicBezTo>
                  <a:cubicBezTo>
                    <a:pt x="21735" y="44244"/>
                    <a:pt x="22832" y="44432"/>
                    <a:pt x="23929" y="44432"/>
                  </a:cubicBezTo>
                  <a:lnTo>
                    <a:pt x="24063" y="44432"/>
                  </a:lnTo>
                  <a:cubicBezTo>
                    <a:pt x="24491" y="44432"/>
                    <a:pt x="24946" y="44378"/>
                    <a:pt x="25348" y="44325"/>
                  </a:cubicBezTo>
                  <a:cubicBezTo>
                    <a:pt x="25776" y="44244"/>
                    <a:pt x="26178" y="44137"/>
                    <a:pt x="26606" y="43977"/>
                  </a:cubicBezTo>
                  <a:cubicBezTo>
                    <a:pt x="27114" y="43816"/>
                    <a:pt x="27516" y="43602"/>
                    <a:pt x="27944" y="43388"/>
                  </a:cubicBezTo>
                  <a:cubicBezTo>
                    <a:pt x="28372" y="43120"/>
                    <a:pt x="28747" y="42772"/>
                    <a:pt x="29015" y="42451"/>
                  </a:cubicBezTo>
                  <a:cubicBezTo>
                    <a:pt x="29095" y="42371"/>
                    <a:pt x="29122" y="42317"/>
                    <a:pt x="29175" y="42237"/>
                  </a:cubicBezTo>
                  <a:cubicBezTo>
                    <a:pt x="29443" y="41835"/>
                    <a:pt x="29657" y="41380"/>
                    <a:pt x="29764" y="40872"/>
                  </a:cubicBezTo>
                  <a:lnTo>
                    <a:pt x="29764" y="40791"/>
                  </a:lnTo>
                  <a:cubicBezTo>
                    <a:pt x="29791" y="40631"/>
                    <a:pt x="29791" y="40497"/>
                    <a:pt x="29791" y="40336"/>
                  </a:cubicBezTo>
                  <a:cubicBezTo>
                    <a:pt x="30246" y="40122"/>
                    <a:pt x="30701" y="39855"/>
                    <a:pt x="31129" y="39560"/>
                  </a:cubicBezTo>
                  <a:cubicBezTo>
                    <a:pt x="31531" y="39266"/>
                    <a:pt x="31906" y="38971"/>
                    <a:pt x="32200" y="38597"/>
                  </a:cubicBezTo>
                  <a:cubicBezTo>
                    <a:pt x="32361" y="38383"/>
                    <a:pt x="32521" y="38168"/>
                    <a:pt x="32655" y="37901"/>
                  </a:cubicBezTo>
                  <a:cubicBezTo>
                    <a:pt x="32789" y="37633"/>
                    <a:pt x="32896" y="37312"/>
                    <a:pt x="32976" y="37018"/>
                  </a:cubicBezTo>
                  <a:cubicBezTo>
                    <a:pt x="33030" y="36750"/>
                    <a:pt x="33056" y="36482"/>
                    <a:pt x="33030" y="36215"/>
                  </a:cubicBezTo>
                  <a:cubicBezTo>
                    <a:pt x="33030" y="36054"/>
                    <a:pt x="33030" y="35920"/>
                    <a:pt x="33003" y="35760"/>
                  </a:cubicBezTo>
                  <a:cubicBezTo>
                    <a:pt x="32896" y="35224"/>
                    <a:pt x="32708" y="34716"/>
                    <a:pt x="32361" y="34234"/>
                  </a:cubicBezTo>
                  <a:lnTo>
                    <a:pt x="32361" y="34207"/>
                  </a:lnTo>
                  <a:cubicBezTo>
                    <a:pt x="32762" y="33351"/>
                    <a:pt x="32923" y="32307"/>
                    <a:pt x="32762" y="31290"/>
                  </a:cubicBezTo>
                  <a:cubicBezTo>
                    <a:pt x="32735" y="31022"/>
                    <a:pt x="32655" y="30754"/>
                    <a:pt x="32601" y="30540"/>
                  </a:cubicBezTo>
                  <a:cubicBezTo>
                    <a:pt x="32521" y="30273"/>
                    <a:pt x="32387" y="30005"/>
                    <a:pt x="32253" y="29737"/>
                  </a:cubicBezTo>
                  <a:cubicBezTo>
                    <a:pt x="32200" y="29603"/>
                    <a:pt x="32120" y="29470"/>
                    <a:pt x="32039" y="29336"/>
                  </a:cubicBezTo>
                  <a:cubicBezTo>
                    <a:pt x="32494" y="28934"/>
                    <a:pt x="32976" y="28533"/>
                    <a:pt x="33404" y="28078"/>
                  </a:cubicBezTo>
                  <a:cubicBezTo>
                    <a:pt x="33859" y="27623"/>
                    <a:pt x="34261" y="27114"/>
                    <a:pt x="34636" y="26659"/>
                  </a:cubicBezTo>
                  <a:cubicBezTo>
                    <a:pt x="35064" y="26070"/>
                    <a:pt x="35412" y="25508"/>
                    <a:pt x="35679" y="24946"/>
                  </a:cubicBezTo>
                  <a:cubicBezTo>
                    <a:pt x="36375" y="23581"/>
                    <a:pt x="36670" y="22136"/>
                    <a:pt x="36590" y="20798"/>
                  </a:cubicBezTo>
                  <a:cubicBezTo>
                    <a:pt x="36509" y="20021"/>
                    <a:pt x="36322" y="19272"/>
                    <a:pt x="36001" y="18522"/>
                  </a:cubicBezTo>
                  <a:cubicBezTo>
                    <a:pt x="35840" y="18121"/>
                    <a:pt x="35653" y="17800"/>
                    <a:pt x="35439" y="17452"/>
                  </a:cubicBezTo>
                  <a:cubicBezTo>
                    <a:pt x="35278" y="17157"/>
                    <a:pt x="35037" y="16890"/>
                    <a:pt x="34796" y="16595"/>
                  </a:cubicBezTo>
                  <a:cubicBezTo>
                    <a:pt x="34769" y="16542"/>
                    <a:pt x="34743" y="16488"/>
                    <a:pt x="34662" y="16462"/>
                  </a:cubicBezTo>
                  <a:cubicBezTo>
                    <a:pt x="34100" y="15819"/>
                    <a:pt x="33431" y="15257"/>
                    <a:pt x="32655" y="14775"/>
                  </a:cubicBezTo>
                  <a:cubicBezTo>
                    <a:pt x="31959" y="14374"/>
                    <a:pt x="31183" y="14053"/>
                    <a:pt x="30353" y="13865"/>
                  </a:cubicBezTo>
                  <a:cubicBezTo>
                    <a:pt x="29791" y="13731"/>
                    <a:pt x="29175" y="13678"/>
                    <a:pt x="28560" y="13678"/>
                  </a:cubicBezTo>
                  <a:cubicBezTo>
                    <a:pt x="28319" y="13678"/>
                    <a:pt x="28051" y="13678"/>
                    <a:pt x="27810" y="13705"/>
                  </a:cubicBezTo>
                  <a:cubicBezTo>
                    <a:pt x="27516" y="12928"/>
                    <a:pt x="27141" y="12259"/>
                    <a:pt x="26767" y="11644"/>
                  </a:cubicBezTo>
                  <a:cubicBezTo>
                    <a:pt x="26338" y="10975"/>
                    <a:pt x="25830" y="10332"/>
                    <a:pt x="25241" y="9717"/>
                  </a:cubicBezTo>
                  <a:cubicBezTo>
                    <a:pt x="24946" y="9449"/>
                    <a:pt x="24625" y="9181"/>
                    <a:pt x="24304" y="8914"/>
                  </a:cubicBezTo>
                  <a:cubicBezTo>
                    <a:pt x="23688" y="8432"/>
                    <a:pt x="23046" y="8057"/>
                    <a:pt x="22538" y="7763"/>
                  </a:cubicBezTo>
                  <a:cubicBezTo>
                    <a:pt x="22484" y="7709"/>
                    <a:pt x="22430" y="7709"/>
                    <a:pt x="22404" y="7682"/>
                  </a:cubicBezTo>
                  <a:cubicBezTo>
                    <a:pt x="22297" y="7629"/>
                    <a:pt x="22216" y="7575"/>
                    <a:pt x="22136" y="7522"/>
                  </a:cubicBezTo>
                  <a:cubicBezTo>
                    <a:pt x="23019" y="6719"/>
                    <a:pt x="23608" y="5568"/>
                    <a:pt x="23608" y="4283"/>
                  </a:cubicBezTo>
                  <a:cubicBezTo>
                    <a:pt x="23608" y="1901"/>
                    <a:pt x="21654" y="1"/>
                    <a:pt x="1932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580;p43"/>
            <p:cNvSpPr/>
            <p:nvPr/>
          </p:nvSpPr>
          <p:spPr>
            <a:xfrm>
              <a:off x="8034275" y="4821425"/>
              <a:ext cx="387450" cy="465725"/>
            </a:xfrm>
            <a:custGeom>
              <a:avLst/>
              <a:gdLst/>
              <a:ahLst/>
              <a:cxnLst/>
              <a:rect l="l" t="t" r="r" b="b"/>
              <a:pathLst>
                <a:path w="15498" h="18629" extrusionOk="0">
                  <a:moveTo>
                    <a:pt x="10091" y="0"/>
                  </a:moveTo>
                  <a:cubicBezTo>
                    <a:pt x="9422" y="0"/>
                    <a:pt x="8753" y="107"/>
                    <a:pt x="8084" y="321"/>
                  </a:cubicBezTo>
                  <a:cubicBezTo>
                    <a:pt x="7843" y="402"/>
                    <a:pt x="7575" y="535"/>
                    <a:pt x="7281" y="669"/>
                  </a:cubicBezTo>
                  <a:cubicBezTo>
                    <a:pt x="7013" y="803"/>
                    <a:pt x="6772" y="910"/>
                    <a:pt x="6531" y="1071"/>
                  </a:cubicBezTo>
                  <a:cubicBezTo>
                    <a:pt x="6076" y="1365"/>
                    <a:pt x="5621" y="1713"/>
                    <a:pt x="5193" y="2115"/>
                  </a:cubicBezTo>
                  <a:cubicBezTo>
                    <a:pt x="4899" y="2409"/>
                    <a:pt x="4604" y="2784"/>
                    <a:pt x="4283" y="3212"/>
                  </a:cubicBezTo>
                  <a:cubicBezTo>
                    <a:pt x="3989" y="3613"/>
                    <a:pt x="3721" y="4042"/>
                    <a:pt x="3453" y="4550"/>
                  </a:cubicBezTo>
                  <a:lnTo>
                    <a:pt x="3453" y="4577"/>
                  </a:lnTo>
                  <a:lnTo>
                    <a:pt x="3453" y="4604"/>
                  </a:lnTo>
                  <a:cubicBezTo>
                    <a:pt x="3159" y="5059"/>
                    <a:pt x="2864" y="5487"/>
                    <a:pt x="2597" y="5889"/>
                  </a:cubicBezTo>
                  <a:cubicBezTo>
                    <a:pt x="2088" y="6665"/>
                    <a:pt x="1687" y="7414"/>
                    <a:pt x="1312" y="8190"/>
                  </a:cubicBezTo>
                  <a:cubicBezTo>
                    <a:pt x="911" y="9020"/>
                    <a:pt x="616" y="9823"/>
                    <a:pt x="375" y="10626"/>
                  </a:cubicBezTo>
                  <a:cubicBezTo>
                    <a:pt x="134" y="11483"/>
                    <a:pt x="1" y="12286"/>
                    <a:pt x="1" y="13008"/>
                  </a:cubicBezTo>
                  <a:cubicBezTo>
                    <a:pt x="1" y="13784"/>
                    <a:pt x="134" y="14561"/>
                    <a:pt x="402" y="15176"/>
                  </a:cubicBezTo>
                  <a:cubicBezTo>
                    <a:pt x="589" y="15551"/>
                    <a:pt x="750" y="15899"/>
                    <a:pt x="991" y="16167"/>
                  </a:cubicBezTo>
                  <a:cubicBezTo>
                    <a:pt x="1205" y="16488"/>
                    <a:pt x="1526" y="16755"/>
                    <a:pt x="1821" y="17023"/>
                  </a:cubicBezTo>
                  <a:cubicBezTo>
                    <a:pt x="2490" y="17558"/>
                    <a:pt x="3346" y="17960"/>
                    <a:pt x="4390" y="18308"/>
                  </a:cubicBezTo>
                  <a:cubicBezTo>
                    <a:pt x="4818" y="18442"/>
                    <a:pt x="5273" y="18495"/>
                    <a:pt x="5621" y="18575"/>
                  </a:cubicBezTo>
                  <a:cubicBezTo>
                    <a:pt x="6023" y="18629"/>
                    <a:pt x="6478" y="18629"/>
                    <a:pt x="6906" y="18629"/>
                  </a:cubicBezTo>
                  <a:cubicBezTo>
                    <a:pt x="7361" y="18629"/>
                    <a:pt x="7816" y="18602"/>
                    <a:pt x="8244" y="18522"/>
                  </a:cubicBezTo>
                  <a:cubicBezTo>
                    <a:pt x="8753" y="18468"/>
                    <a:pt x="9181" y="18361"/>
                    <a:pt x="9583" y="18228"/>
                  </a:cubicBezTo>
                  <a:cubicBezTo>
                    <a:pt x="10252" y="17987"/>
                    <a:pt x="11081" y="17558"/>
                    <a:pt x="11483" y="16729"/>
                  </a:cubicBezTo>
                  <a:cubicBezTo>
                    <a:pt x="11697" y="16327"/>
                    <a:pt x="11751" y="15819"/>
                    <a:pt x="11697" y="15364"/>
                  </a:cubicBezTo>
                  <a:cubicBezTo>
                    <a:pt x="11644" y="15230"/>
                    <a:pt x="11644" y="15096"/>
                    <a:pt x="11590" y="14989"/>
                  </a:cubicBezTo>
                  <a:cubicBezTo>
                    <a:pt x="11563" y="14882"/>
                    <a:pt x="11483" y="14748"/>
                    <a:pt x="11429" y="14614"/>
                  </a:cubicBezTo>
                  <a:cubicBezTo>
                    <a:pt x="11322" y="14427"/>
                    <a:pt x="11189" y="14213"/>
                    <a:pt x="10974" y="14025"/>
                  </a:cubicBezTo>
                  <a:cubicBezTo>
                    <a:pt x="10814" y="13838"/>
                    <a:pt x="10626" y="13677"/>
                    <a:pt x="10386" y="13517"/>
                  </a:cubicBezTo>
                  <a:cubicBezTo>
                    <a:pt x="10171" y="13383"/>
                    <a:pt x="9957" y="13276"/>
                    <a:pt x="9690" y="13142"/>
                  </a:cubicBezTo>
                  <a:cubicBezTo>
                    <a:pt x="9422" y="13008"/>
                    <a:pt x="9101" y="12901"/>
                    <a:pt x="8780" y="12848"/>
                  </a:cubicBezTo>
                  <a:cubicBezTo>
                    <a:pt x="9368" y="12580"/>
                    <a:pt x="9984" y="12232"/>
                    <a:pt x="10573" y="11884"/>
                  </a:cubicBezTo>
                  <a:cubicBezTo>
                    <a:pt x="11483" y="11295"/>
                    <a:pt x="12286" y="10626"/>
                    <a:pt x="13035" y="9903"/>
                  </a:cubicBezTo>
                  <a:cubicBezTo>
                    <a:pt x="13383" y="9529"/>
                    <a:pt x="13731" y="9127"/>
                    <a:pt x="14026" y="8726"/>
                  </a:cubicBezTo>
                  <a:cubicBezTo>
                    <a:pt x="14374" y="8297"/>
                    <a:pt x="14641" y="7869"/>
                    <a:pt x="14829" y="7414"/>
                  </a:cubicBezTo>
                  <a:cubicBezTo>
                    <a:pt x="15310" y="6477"/>
                    <a:pt x="15498" y="5541"/>
                    <a:pt x="15444" y="4684"/>
                  </a:cubicBezTo>
                  <a:cubicBezTo>
                    <a:pt x="15391" y="4202"/>
                    <a:pt x="15257" y="3747"/>
                    <a:pt x="15070" y="3319"/>
                  </a:cubicBezTo>
                  <a:cubicBezTo>
                    <a:pt x="14963" y="3051"/>
                    <a:pt x="14829" y="2811"/>
                    <a:pt x="14695" y="2596"/>
                  </a:cubicBezTo>
                  <a:cubicBezTo>
                    <a:pt x="14561" y="2409"/>
                    <a:pt x="14400" y="2168"/>
                    <a:pt x="14160" y="1927"/>
                  </a:cubicBezTo>
                  <a:cubicBezTo>
                    <a:pt x="13758" y="1499"/>
                    <a:pt x="13330" y="1124"/>
                    <a:pt x="12794" y="803"/>
                  </a:cubicBezTo>
                  <a:cubicBezTo>
                    <a:pt x="12313" y="535"/>
                    <a:pt x="11831" y="321"/>
                    <a:pt x="11242" y="187"/>
                  </a:cubicBezTo>
                  <a:cubicBezTo>
                    <a:pt x="10894" y="27"/>
                    <a:pt x="10493" y="0"/>
                    <a:pt x="10091"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581;p43"/>
            <p:cNvSpPr/>
            <p:nvPr/>
          </p:nvSpPr>
          <p:spPr>
            <a:xfrm>
              <a:off x="8193525" y="4870925"/>
              <a:ext cx="228200" cy="415575"/>
            </a:xfrm>
            <a:custGeom>
              <a:avLst/>
              <a:gdLst/>
              <a:ahLst/>
              <a:cxnLst/>
              <a:rect l="l" t="t" r="r" b="b"/>
              <a:pathLst>
                <a:path w="9128" h="16623" extrusionOk="0">
                  <a:moveTo>
                    <a:pt x="7897" y="1"/>
                  </a:moveTo>
                  <a:cubicBezTo>
                    <a:pt x="7950" y="135"/>
                    <a:pt x="8004" y="295"/>
                    <a:pt x="8057" y="456"/>
                  </a:cubicBezTo>
                  <a:cubicBezTo>
                    <a:pt x="8084" y="670"/>
                    <a:pt x="8137" y="857"/>
                    <a:pt x="8164" y="1018"/>
                  </a:cubicBezTo>
                  <a:cubicBezTo>
                    <a:pt x="8191" y="1232"/>
                    <a:pt x="8191" y="1419"/>
                    <a:pt x="8164" y="1633"/>
                  </a:cubicBezTo>
                  <a:cubicBezTo>
                    <a:pt x="8164" y="1821"/>
                    <a:pt x="8137" y="2062"/>
                    <a:pt x="8084" y="2276"/>
                  </a:cubicBezTo>
                  <a:cubicBezTo>
                    <a:pt x="8030" y="2704"/>
                    <a:pt x="7897" y="3132"/>
                    <a:pt x="7763" y="3534"/>
                  </a:cubicBezTo>
                  <a:cubicBezTo>
                    <a:pt x="7602" y="3962"/>
                    <a:pt x="7388" y="4417"/>
                    <a:pt x="7120" y="4819"/>
                  </a:cubicBezTo>
                  <a:cubicBezTo>
                    <a:pt x="6585" y="5702"/>
                    <a:pt x="5889" y="6478"/>
                    <a:pt x="5113" y="7227"/>
                  </a:cubicBezTo>
                  <a:cubicBezTo>
                    <a:pt x="4337" y="7923"/>
                    <a:pt x="3480" y="8566"/>
                    <a:pt x="2570" y="9155"/>
                  </a:cubicBezTo>
                  <a:cubicBezTo>
                    <a:pt x="1741" y="9717"/>
                    <a:pt x="857" y="10225"/>
                    <a:pt x="1" y="10734"/>
                  </a:cubicBezTo>
                  <a:cubicBezTo>
                    <a:pt x="402" y="10787"/>
                    <a:pt x="750" y="10921"/>
                    <a:pt x="1125" y="11109"/>
                  </a:cubicBezTo>
                  <a:cubicBezTo>
                    <a:pt x="1339" y="11189"/>
                    <a:pt x="1526" y="11296"/>
                    <a:pt x="1714" y="11430"/>
                  </a:cubicBezTo>
                  <a:lnTo>
                    <a:pt x="2196" y="11831"/>
                  </a:lnTo>
                  <a:cubicBezTo>
                    <a:pt x="2490" y="12126"/>
                    <a:pt x="2731" y="12474"/>
                    <a:pt x="2838" y="12875"/>
                  </a:cubicBezTo>
                  <a:cubicBezTo>
                    <a:pt x="2918" y="13062"/>
                    <a:pt x="2945" y="13277"/>
                    <a:pt x="2945" y="13517"/>
                  </a:cubicBezTo>
                  <a:cubicBezTo>
                    <a:pt x="2945" y="13705"/>
                    <a:pt x="2891" y="13946"/>
                    <a:pt x="2865" y="14133"/>
                  </a:cubicBezTo>
                  <a:cubicBezTo>
                    <a:pt x="2811" y="14481"/>
                    <a:pt x="2677" y="14802"/>
                    <a:pt x="2463" y="15070"/>
                  </a:cubicBezTo>
                  <a:cubicBezTo>
                    <a:pt x="2303" y="15337"/>
                    <a:pt x="2062" y="15605"/>
                    <a:pt x="1821" y="15846"/>
                  </a:cubicBezTo>
                  <a:cubicBezTo>
                    <a:pt x="1553" y="16087"/>
                    <a:pt x="1285" y="16274"/>
                    <a:pt x="991" y="16408"/>
                  </a:cubicBezTo>
                  <a:cubicBezTo>
                    <a:pt x="857" y="16488"/>
                    <a:pt x="697" y="16542"/>
                    <a:pt x="563" y="16622"/>
                  </a:cubicBezTo>
                  <a:cubicBezTo>
                    <a:pt x="991" y="16622"/>
                    <a:pt x="1473" y="16595"/>
                    <a:pt x="1874" y="16515"/>
                  </a:cubicBezTo>
                  <a:cubicBezTo>
                    <a:pt x="2356" y="16462"/>
                    <a:pt x="2838" y="16355"/>
                    <a:pt x="3213" y="16221"/>
                  </a:cubicBezTo>
                  <a:cubicBezTo>
                    <a:pt x="3882" y="15980"/>
                    <a:pt x="4711" y="15552"/>
                    <a:pt x="5113" y="14722"/>
                  </a:cubicBezTo>
                  <a:cubicBezTo>
                    <a:pt x="5300" y="14320"/>
                    <a:pt x="5381" y="13812"/>
                    <a:pt x="5300" y="13330"/>
                  </a:cubicBezTo>
                  <a:cubicBezTo>
                    <a:pt x="5274" y="13196"/>
                    <a:pt x="5274" y="13062"/>
                    <a:pt x="5220" y="12982"/>
                  </a:cubicBezTo>
                  <a:cubicBezTo>
                    <a:pt x="5167" y="12875"/>
                    <a:pt x="5113" y="12741"/>
                    <a:pt x="5059" y="12607"/>
                  </a:cubicBezTo>
                  <a:cubicBezTo>
                    <a:pt x="4952" y="12393"/>
                    <a:pt x="4819" y="12206"/>
                    <a:pt x="4604" y="11992"/>
                  </a:cubicBezTo>
                  <a:cubicBezTo>
                    <a:pt x="4444" y="11831"/>
                    <a:pt x="4256" y="11671"/>
                    <a:pt x="4016" y="11483"/>
                  </a:cubicBezTo>
                  <a:cubicBezTo>
                    <a:pt x="3801" y="11376"/>
                    <a:pt x="3587" y="11269"/>
                    <a:pt x="3320" y="11135"/>
                  </a:cubicBezTo>
                  <a:cubicBezTo>
                    <a:pt x="3052" y="11001"/>
                    <a:pt x="2731" y="10894"/>
                    <a:pt x="2410" y="10814"/>
                  </a:cubicBezTo>
                  <a:cubicBezTo>
                    <a:pt x="2972" y="10600"/>
                    <a:pt x="3614" y="10252"/>
                    <a:pt x="4203" y="9851"/>
                  </a:cubicBezTo>
                  <a:cubicBezTo>
                    <a:pt x="5113" y="9288"/>
                    <a:pt x="5916" y="8619"/>
                    <a:pt x="6639" y="7897"/>
                  </a:cubicBezTo>
                  <a:cubicBezTo>
                    <a:pt x="7013" y="7522"/>
                    <a:pt x="7361" y="7120"/>
                    <a:pt x="7656" y="6719"/>
                  </a:cubicBezTo>
                  <a:cubicBezTo>
                    <a:pt x="7977" y="6291"/>
                    <a:pt x="8245" y="5836"/>
                    <a:pt x="8459" y="5407"/>
                  </a:cubicBezTo>
                  <a:cubicBezTo>
                    <a:pt x="8914" y="4471"/>
                    <a:pt x="9128" y="3534"/>
                    <a:pt x="9048" y="2677"/>
                  </a:cubicBezTo>
                  <a:cubicBezTo>
                    <a:pt x="9021" y="2196"/>
                    <a:pt x="8887" y="1741"/>
                    <a:pt x="8700" y="1259"/>
                  </a:cubicBezTo>
                  <a:cubicBezTo>
                    <a:pt x="8593" y="991"/>
                    <a:pt x="8459" y="750"/>
                    <a:pt x="8325" y="563"/>
                  </a:cubicBezTo>
                  <a:cubicBezTo>
                    <a:pt x="8191" y="349"/>
                    <a:pt x="8057" y="188"/>
                    <a:pt x="789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582;p43"/>
            <p:cNvSpPr/>
            <p:nvPr/>
          </p:nvSpPr>
          <p:spPr>
            <a:xfrm>
              <a:off x="8198225" y="4901575"/>
              <a:ext cx="177325" cy="197550"/>
            </a:xfrm>
            <a:custGeom>
              <a:avLst/>
              <a:gdLst/>
              <a:ahLst/>
              <a:cxnLst/>
              <a:rect l="l" t="t" r="r" b="b"/>
              <a:pathLst>
                <a:path w="7093" h="7902" extrusionOk="0">
                  <a:moveTo>
                    <a:pt x="5460" y="3004"/>
                  </a:moveTo>
                  <a:cubicBezTo>
                    <a:pt x="5460" y="3004"/>
                    <a:pt x="5460" y="3004"/>
                    <a:pt x="5460" y="3004"/>
                  </a:cubicBezTo>
                  <a:lnTo>
                    <a:pt x="5460" y="3004"/>
                  </a:lnTo>
                  <a:cubicBezTo>
                    <a:pt x="5460" y="3004"/>
                    <a:pt x="5460" y="3004"/>
                    <a:pt x="5460" y="3004"/>
                  </a:cubicBezTo>
                  <a:close/>
                  <a:moveTo>
                    <a:pt x="6711" y="1"/>
                  </a:moveTo>
                  <a:cubicBezTo>
                    <a:pt x="6578" y="1"/>
                    <a:pt x="6470" y="77"/>
                    <a:pt x="6424" y="193"/>
                  </a:cubicBezTo>
                  <a:cubicBezTo>
                    <a:pt x="6397" y="515"/>
                    <a:pt x="6344" y="809"/>
                    <a:pt x="6263" y="1077"/>
                  </a:cubicBezTo>
                  <a:cubicBezTo>
                    <a:pt x="6081" y="1753"/>
                    <a:pt x="5772" y="2379"/>
                    <a:pt x="5460" y="3004"/>
                  </a:cubicBezTo>
                  <a:lnTo>
                    <a:pt x="5460" y="3004"/>
                  </a:lnTo>
                  <a:cubicBezTo>
                    <a:pt x="5440" y="3004"/>
                    <a:pt x="5435" y="3034"/>
                    <a:pt x="5434" y="3049"/>
                  </a:cubicBezTo>
                  <a:lnTo>
                    <a:pt x="5434" y="3049"/>
                  </a:lnTo>
                  <a:cubicBezTo>
                    <a:pt x="5443" y="3034"/>
                    <a:pt x="5452" y="3019"/>
                    <a:pt x="5460" y="3004"/>
                  </a:cubicBezTo>
                  <a:lnTo>
                    <a:pt x="5460" y="3004"/>
                  </a:lnTo>
                  <a:cubicBezTo>
                    <a:pt x="5451" y="3022"/>
                    <a:pt x="5442" y="3039"/>
                    <a:pt x="5434" y="3057"/>
                  </a:cubicBezTo>
                  <a:cubicBezTo>
                    <a:pt x="5434" y="3057"/>
                    <a:pt x="5434" y="3054"/>
                    <a:pt x="5434" y="3049"/>
                  </a:cubicBezTo>
                  <a:lnTo>
                    <a:pt x="5434" y="3049"/>
                  </a:lnTo>
                  <a:cubicBezTo>
                    <a:pt x="4930" y="3915"/>
                    <a:pt x="4323" y="4702"/>
                    <a:pt x="3587" y="5386"/>
                  </a:cubicBezTo>
                  <a:cubicBezTo>
                    <a:pt x="3212" y="5734"/>
                    <a:pt x="2864" y="6055"/>
                    <a:pt x="2489" y="6349"/>
                  </a:cubicBezTo>
                  <a:cubicBezTo>
                    <a:pt x="2115" y="6644"/>
                    <a:pt x="1713" y="6912"/>
                    <a:pt x="1285" y="7152"/>
                  </a:cubicBezTo>
                  <a:cubicBezTo>
                    <a:pt x="910" y="7367"/>
                    <a:pt x="509" y="7554"/>
                    <a:pt x="80" y="7688"/>
                  </a:cubicBezTo>
                  <a:cubicBezTo>
                    <a:pt x="0" y="7741"/>
                    <a:pt x="0" y="7768"/>
                    <a:pt x="0" y="7822"/>
                  </a:cubicBezTo>
                  <a:cubicBezTo>
                    <a:pt x="54" y="7902"/>
                    <a:pt x="80" y="7902"/>
                    <a:pt x="134" y="7902"/>
                  </a:cubicBezTo>
                  <a:cubicBezTo>
                    <a:pt x="1071" y="7581"/>
                    <a:pt x="1954" y="7126"/>
                    <a:pt x="2757" y="6564"/>
                  </a:cubicBezTo>
                  <a:cubicBezTo>
                    <a:pt x="3185" y="6242"/>
                    <a:pt x="3587" y="5921"/>
                    <a:pt x="3988" y="5546"/>
                  </a:cubicBezTo>
                  <a:cubicBezTo>
                    <a:pt x="4390" y="5172"/>
                    <a:pt x="4764" y="4770"/>
                    <a:pt x="5086" y="4369"/>
                  </a:cubicBezTo>
                  <a:cubicBezTo>
                    <a:pt x="5594" y="3780"/>
                    <a:pt x="6022" y="3111"/>
                    <a:pt x="6370" y="2442"/>
                  </a:cubicBezTo>
                  <a:cubicBezTo>
                    <a:pt x="6531" y="2094"/>
                    <a:pt x="6665" y="1773"/>
                    <a:pt x="6799" y="1425"/>
                  </a:cubicBezTo>
                  <a:cubicBezTo>
                    <a:pt x="6932" y="1077"/>
                    <a:pt x="6986" y="702"/>
                    <a:pt x="7066" y="327"/>
                  </a:cubicBezTo>
                  <a:cubicBezTo>
                    <a:pt x="7093" y="167"/>
                    <a:pt x="6959" y="6"/>
                    <a:pt x="6799" y="6"/>
                  </a:cubicBezTo>
                  <a:lnTo>
                    <a:pt x="6772" y="6"/>
                  </a:lnTo>
                  <a:cubicBezTo>
                    <a:pt x="6751" y="3"/>
                    <a:pt x="6731" y="1"/>
                    <a:pt x="6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583;p43"/>
            <p:cNvSpPr/>
            <p:nvPr/>
          </p:nvSpPr>
          <p:spPr>
            <a:xfrm>
              <a:off x="8269825" y="4858225"/>
              <a:ext cx="68925" cy="150175"/>
            </a:xfrm>
            <a:custGeom>
              <a:avLst/>
              <a:gdLst/>
              <a:ahLst/>
              <a:cxnLst/>
              <a:rect l="l" t="t" r="r" b="b"/>
              <a:pathLst>
                <a:path w="2757" h="6007" extrusionOk="0">
                  <a:moveTo>
                    <a:pt x="2302" y="0"/>
                  </a:moveTo>
                  <a:cubicBezTo>
                    <a:pt x="2329" y="107"/>
                    <a:pt x="2329" y="107"/>
                    <a:pt x="2302" y="107"/>
                  </a:cubicBezTo>
                  <a:cubicBezTo>
                    <a:pt x="2222" y="107"/>
                    <a:pt x="2141" y="134"/>
                    <a:pt x="2088" y="188"/>
                  </a:cubicBezTo>
                  <a:cubicBezTo>
                    <a:pt x="2061" y="241"/>
                    <a:pt x="2034" y="295"/>
                    <a:pt x="2034" y="321"/>
                  </a:cubicBezTo>
                  <a:cubicBezTo>
                    <a:pt x="2034" y="402"/>
                    <a:pt x="2034" y="428"/>
                    <a:pt x="2061" y="509"/>
                  </a:cubicBezTo>
                  <a:cubicBezTo>
                    <a:pt x="2168" y="857"/>
                    <a:pt x="2195" y="1231"/>
                    <a:pt x="2195" y="1606"/>
                  </a:cubicBezTo>
                  <a:cubicBezTo>
                    <a:pt x="2195" y="2034"/>
                    <a:pt x="2115" y="2463"/>
                    <a:pt x="2034" y="2864"/>
                  </a:cubicBezTo>
                  <a:cubicBezTo>
                    <a:pt x="1954" y="3105"/>
                    <a:pt x="1900" y="3346"/>
                    <a:pt x="1793" y="3587"/>
                  </a:cubicBezTo>
                  <a:cubicBezTo>
                    <a:pt x="1686" y="3801"/>
                    <a:pt x="1552" y="4042"/>
                    <a:pt x="1419" y="4283"/>
                  </a:cubicBezTo>
                  <a:lnTo>
                    <a:pt x="1445" y="4256"/>
                  </a:lnTo>
                  <a:lnTo>
                    <a:pt x="1445" y="4256"/>
                  </a:lnTo>
                  <a:cubicBezTo>
                    <a:pt x="1204" y="4684"/>
                    <a:pt x="857" y="5086"/>
                    <a:pt x="482" y="5460"/>
                  </a:cubicBezTo>
                  <a:cubicBezTo>
                    <a:pt x="348" y="5594"/>
                    <a:pt x="214" y="5728"/>
                    <a:pt x="54" y="5808"/>
                  </a:cubicBezTo>
                  <a:cubicBezTo>
                    <a:pt x="27" y="5862"/>
                    <a:pt x="0" y="5915"/>
                    <a:pt x="27" y="5942"/>
                  </a:cubicBezTo>
                  <a:cubicBezTo>
                    <a:pt x="46" y="5981"/>
                    <a:pt x="80" y="6006"/>
                    <a:pt x="118" y="6006"/>
                  </a:cubicBezTo>
                  <a:cubicBezTo>
                    <a:pt x="132" y="6006"/>
                    <a:pt x="146" y="6003"/>
                    <a:pt x="161" y="5996"/>
                  </a:cubicBezTo>
                  <a:cubicBezTo>
                    <a:pt x="964" y="5380"/>
                    <a:pt x="1633" y="4550"/>
                    <a:pt x="2088" y="3640"/>
                  </a:cubicBezTo>
                  <a:cubicBezTo>
                    <a:pt x="2222" y="3399"/>
                    <a:pt x="2329" y="3185"/>
                    <a:pt x="2382" y="2944"/>
                  </a:cubicBezTo>
                  <a:cubicBezTo>
                    <a:pt x="2489" y="2704"/>
                    <a:pt x="2570" y="2436"/>
                    <a:pt x="2623" y="2168"/>
                  </a:cubicBezTo>
                  <a:cubicBezTo>
                    <a:pt x="2730" y="1660"/>
                    <a:pt x="2757" y="1124"/>
                    <a:pt x="2703" y="643"/>
                  </a:cubicBezTo>
                  <a:cubicBezTo>
                    <a:pt x="2703" y="509"/>
                    <a:pt x="2677" y="402"/>
                    <a:pt x="2623" y="268"/>
                  </a:cubicBezTo>
                  <a:cubicBezTo>
                    <a:pt x="2623" y="241"/>
                    <a:pt x="2623" y="241"/>
                    <a:pt x="2596" y="188"/>
                  </a:cubicBezTo>
                  <a:cubicBezTo>
                    <a:pt x="2570" y="134"/>
                    <a:pt x="2516" y="107"/>
                    <a:pt x="2489" y="54"/>
                  </a:cubicBezTo>
                  <a:cubicBezTo>
                    <a:pt x="2436" y="27"/>
                    <a:pt x="2355" y="0"/>
                    <a:pt x="2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584;p43"/>
            <p:cNvSpPr/>
            <p:nvPr/>
          </p:nvSpPr>
          <p:spPr>
            <a:xfrm>
              <a:off x="8203575" y="5154925"/>
              <a:ext cx="51550" cy="61975"/>
            </a:xfrm>
            <a:custGeom>
              <a:avLst/>
              <a:gdLst/>
              <a:ahLst/>
              <a:cxnLst/>
              <a:rect l="l" t="t" r="r" b="b"/>
              <a:pathLst>
                <a:path w="2062" h="2479" extrusionOk="0">
                  <a:moveTo>
                    <a:pt x="45" y="1"/>
                  </a:moveTo>
                  <a:cubicBezTo>
                    <a:pt x="37" y="1"/>
                    <a:pt x="27" y="27"/>
                    <a:pt x="27" y="43"/>
                  </a:cubicBezTo>
                  <a:cubicBezTo>
                    <a:pt x="0" y="70"/>
                    <a:pt x="27" y="150"/>
                    <a:pt x="54" y="177"/>
                  </a:cubicBezTo>
                  <a:cubicBezTo>
                    <a:pt x="241" y="230"/>
                    <a:pt x="375" y="311"/>
                    <a:pt x="509" y="418"/>
                  </a:cubicBezTo>
                  <a:cubicBezTo>
                    <a:pt x="669" y="525"/>
                    <a:pt x="830" y="685"/>
                    <a:pt x="964" y="792"/>
                  </a:cubicBezTo>
                  <a:cubicBezTo>
                    <a:pt x="1098" y="980"/>
                    <a:pt x="1231" y="1167"/>
                    <a:pt x="1339" y="1381"/>
                  </a:cubicBezTo>
                  <a:cubicBezTo>
                    <a:pt x="1419" y="1595"/>
                    <a:pt x="1526" y="1863"/>
                    <a:pt x="1606" y="2131"/>
                  </a:cubicBezTo>
                  <a:lnTo>
                    <a:pt x="1606" y="2238"/>
                  </a:lnTo>
                  <a:lnTo>
                    <a:pt x="1606" y="2318"/>
                  </a:lnTo>
                  <a:cubicBezTo>
                    <a:pt x="1606" y="2345"/>
                    <a:pt x="1633" y="2372"/>
                    <a:pt x="1660" y="2425"/>
                  </a:cubicBezTo>
                  <a:cubicBezTo>
                    <a:pt x="1713" y="2452"/>
                    <a:pt x="1767" y="2479"/>
                    <a:pt x="1847" y="2479"/>
                  </a:cubicBezTo>
                  <a:cubicBezTo>
                    <a:pt x="1901" y="2479"/>
                    <a:pt x="1981" y="2452"/>
                    <a:pt x="2008" y="2425"/>
                  </a:cubicBezTo>
                  <a:cubicBezTo>
                    <a:pt x="2034" y="2372"/>
                    <a:pt x="2061" y="2291"/>
                    <a:pt x="2061" y="2238"/>
                  </a:cubicBezTo>
                  <a:lnTo>
                    <a:pt x="1981" y="1836"/>
                  </a:lnTo>
                  <a:cubicBezTo>
                    <a:pt x="1927" y="1702"/>
                    <a:pt x="1874" y="1569"/>
                    <a:pt x="1794" y="1462"/>
                  </a:cubicBezTo>
                  <a:cubicBezTo>
                    <a:pt x="1713" y="1247"/>
                    <a:pt x="1526" y="1033"/>
                    <a:pt x="1339" y="873"/>
                  </a:cubicBezTo>
                  <a:lnTo>
                    <a:pt x="1071" y="605"/>
                  </a:lnTo>
                  <a:cubicBezTo>
                    <a:pt x="964" y="525"/>
                    <a:pt x="857" y="444"/>
                    <a:pt x="776" y="364"/>
                  </a:cubicBezTo>
                  <a:cubicBezTo>
                    <a:pt x="562" y="230"/>
                    <a:pt x="321" y="96"/>
                    <a:pt x="107" y="43"/>
                  </a:cubicBezTo>
                  <a:lnTo>
                    <a:pt x="54" y="43"/>
                  </a:lnTo>
                  <a:cubicBezTo>
                    <a:pt x="54" y="11"/>
                    <a:pt x="50" y="1"/>
                    <a:pt x="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585;p43"/>
            <p:cNvSpPr/>
            <p:nvPr/>
          </p:nvSpPr>
          <p:spPr>
            <a:xfrm>
              <a:off x="7739850" y="5160400"/>
              <a:ext cx="135200" cy="160875"/>
            </a:xfrm>
            <a:custGeom>
              <a:avLst/>
              <a:gdLst/>
              <a:ahLst/>
              <a:cxnLst/>
              <a:rect l="l" t="t" r="r" b="b"/>
              <a:pathLst>
                <a:path w="5408" h="6435" extrusionOk="0">
                  <a:moveTo>
                    <a:pt x="4363" y="1"/>
                  </a:moveTo>
                  <a:cubicBezTo>
                    <a:pt x="4353" y="1"/>
                    <a:pt x="4344" y="4"/>
                    <a:pt x="4337" y="11"/>
                  </a:cubicBezTo>
                  <a:cubicBezTo>
                    <a:pt x="3721" y="306"/>
                    <a:pt x="3186" y="680"/>
                    <a:pt x="2597" y="1189"/>
                  </a:cubicBezTo>
                  <a:cubicBezTo>
                    <a:pt x="1981" y="1724"/>
                    <a:pt x="1473" y="2286"/>
                    <a:pt x="1044" y="2875"/>
                  </a:cubicBezTo>
                  <a:cubicBezTo>
                    <a:pt x="777" y="3250"/>
                    <a:pt x="536" y="3598"/>
                    <a:pt x="375" y="3973"/>
                  </a:cubicBezTo>
                  <a:cubicBezTo>
                    <a:pt x="268" y="4160"/>
                    <a:pt x="215" y="4347"/>
                    <a:pt x="134" y="4508"/>
                  </a:cubicBezTo>
                  <a:cubicBezTo>
                    <a:pt x="81" y="4695"/>
                    <a:pt x="1" y="4909"/>
                    <a:pt x="1" y="5097"/>
                  </a:cubicBezTo>
                  <a:cubicBezTo>
                    <a:pt x="1" y="5311"/>
                    <a:pt x="54" y="5471"/>
                    <a:pt x="81" y="5632"/>
                  </a:cubicBezTo>
                  <a:cubicBezTo>
                    <a:pt x="81" y="5686"/>
                    <a:pt x="108" y="5686"/>
                    <a:pt x="108" y="5712"/>
                  </a:cubicBezTo>
                  <a:cubicBezTo>
                    <a:pt x="188" y="5873"/>
                    <a:pt x="268" y="6034"/>
                    <a:pt x="402" y="6141"/>
                  </a:cubicBezTo>
                  <a:cubicBezTo>
                    <a:pt x="611" y="6328"/>
                    <a:pt x="884" y="6435"/>
                    <a:pt x="1184" y="6435"/>
                  </a:cubicBezTo>
                  <a:cubicBezTo>
                    <a:pt x="1270" y="6435"/>
                    <a:pt x="1357" y="6426"/>
                    <a:pt x="1446" y="6408"/>
                  </a:cubicBezTo>
                  <a:cubicBezTo>
                    <a:pt x="1660" y="6382"/>
                    <a:pt x="1847" y="6301"/>
                    <a:pt x="2062" y="6221"/>
                  </a:cubicBezTo>
                  <a:lnTo>
                    <a:pt x="2650" y="5819"/>
                  </a:lnTo>
                  <a:cubicBezTo>
                    <a:pt x="3025" y="5552"/>
                    <a:pt x="3346" y="5204"/>
                    <a:pt x="3694" y="4776"/>
                  </a:cubicBezTo>
                  <a:cubicBezTo>
                    <a:pt x="4096" y="4267"/>
                    <a:pt x="4470" y="3705"/>
                    <a:pt x="4792" y="3170"/>
                  </a:cubicBezTo>
                  <a:cubicBezTo>
                    <a:pt x="4952" y="2902"/>
                    <a:pt x="5166" y="2634"/>
                    <a:pt x="5327" y="2367"/>
                  </a:cubicBezTo>
                  <a:cubicBezTo>
                    <a:pt x="5354" y="2367"/>
                    <a:pt x="5407" y="2340"/>
                    <a:pt x="5407" y="2286"/>
                  </a:cubicBezTo>
                  <a:lnTo>
                    <a:pt x="5407" y="2206"/>
                  </a:lnTo>
                  <a:cubicBezTo>
                    <a:pt x="5140" y="1751"/>
                    <a:pt x="4926" y="1296"/>
                    <a:pt x="4738" y="787"/>
                  </a:cubicBezTo>
                  <a:cubicBezTo>
                    <a:pt x="4658" y="600"/>
                    <a:pt x="4631" y="413"/>
                    <a:pt x="4551" y="225"/>
                  </a:cubicBezTo>
                  <a:lnTo>
                    <a:pt x="4551" y="199"/>
                  </a:lnTo>
                  <a:lnTo>
                    <a:pt x="4551" y="145"/>
                  </a:lnTo>
                  <a:cubicBezTo>
                    <a:pt x="4551" y="118"/>
                    <a:pt x="4551" y="118"/>
                    <a:pt x="4524" y="92"/>
                  </a:cubicBezTo>
                  <a:cubicBezTo>
                    <a:pt x="4524" y="65"/>
                    <a:pt x="4497" y="65"/>
                    <a:pt x="4470" y="65"/>
                  </a:cubicBezTo>
                  <a:cubicBezTo>
                    <a:pt x="4431" y="26"/>
                    <a:pt x="4392" y="1"/>
                    <a:pt x="4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586;p43"/>
            <p:cNvSpPr/>
            <p:nvPr/>
          </p:nvSpPr>
          <p:spPr>
            <a:xfrm>
              <a:off x="7743200" y="5206850"/>
              <a:ext cx="130500" cy="113775"/>
            </a:xfrm>
            <a:custGeom>
              <a:avLst/>
              <a:gdLst/>
              <a:ahLst/>
              <a:cxnLst/>
              <a:rect l="l" t="t" r="r" b="b"/>
              <a:pathLst>
                <a:path w="5220" h="4551" extrusionOk="0">
                  <a:moveTo>
                    <a:pt x="5059" y="0"/>
                  </a:moveTo>
                  <a:cubicBezTo>
                    <a:pt x="4899" y="375"/>
                    <a:pt x="4658" y="776"/>
                    <a:pt x="4417" y="1098"/>
                  </a:cubicBezTo>
                  <a:cubicBezTo>
                    <a:pt x="4122" y="1553"/>
                    <a:pt x="3801" y="1954"/>
                    <a:pt x="3426" y="2302"/>
                  </a:cubicBezTo>
                  <a:cubicBezTo>
                    <a:pt x="3052" y="2677"/>
                    <a:pt x="2650" y="2971"/>
                    <a:pt x="2195" y="3292"/>
                  </a:cubicBezTo>
                  <a:cubicBezTo>
                    <a:pt x="2008" y="3373"/>
                    <a:pt x="1821" y="3480"/>
                    <a:pt x="1606" y="3587"/>
                  </a:cubicBezTo>
                  <a:cubicBezTo>
                    <a:pt x="1419" y="3694"/>
                    <a:pt x="1178" y="3774"/>
                    <a:pt x="937" y="3854"/>
                  </a:cubicBezTo>
                  <a:cubicBezTo>
                    <a:pt x="803" y="3881"/>
                    <a:pt x="696" y="3908"/>
                    <a:pt x="563" y="3961"/>
                  </a:cubicBezTo>
                  <a:cubicBezTo>
                    <a:pt x="482" y="3961"/>
                    <a:pt x="375" y="3988"/>
                    <a:pt x="268" y="3988"/>
                  </a:cubicBezTo>
                  <a:cubicBezTo>
                    <a:pt x="188" y="3988"/>
                    <a:pt x="81" y="3988"/>
                    <a:pt x="0" y="3961"/>
                  </a:cubicBezTo>
                  <a:lnTo>
                    <a:pt x="0" y="3961"/>
                  </a:lnTo>
                  <a:cubicBezTo>
                    <a:pt x="81" y="4068"/>
                    <a:pt x="188" y="4229"/>
                    <a:pt x="268" y="4283"/>
                  </a:cubicBezTo>
                  <a:cubicBezTo>
                    <a:pt x="482" y="4443"/>
                    <a:pt x="777" y="4550"/>
                    <a:pt x="1071" y="4550"/>
                  </a:cubicBezTo>
                  <a:lnTo>
                    <a:pt x="1312" y="4550"/>
                  </a:lnTo>
                  <a:cubicBezTo>
                    <a:pt x="1526" y="4524"/>
                    <a:pt x="1713" y="4443"/>
                    <a:pt x="1901" y="4363"/>
                  </a:cubicBezTo>
                  <a:cubicBezTo>
                    <a:pt x="2115" y="4256"/>
                    <a:pt x="2329" y="4122"/>
                    <a:pt x="2516" y="3961"/>
                  </a:cubicBezTo>
                  <a:cubicBezTo>
                    <a:pt x="2891" y="3694"/>
                    <a:pt x="3212" y="3346"/>
                    <a:pt x="3560" y="2918"/>
                  </a:cubicBezTo>
                  <a:cubicBezTo>
                    <a:pt x="3962" y="2409"/>
                    <a:pt x="4310" y="1847"/>
                    <a:pt x="4658" y="1312"/>
                  </a:cubicBezTo>
                  <a:lnTo>
                    <a:pt x="4684" y="1231"/>
                  </a:lnTo>
                  <a:cubicBezTo>
                    <a:pt x="4845" y="1017"/>
                    <a:pt x="5032" y="723"/>
                    <a:pt x="5166" y="509"/>
                  </a:cubicBezTo>
                  <a:cubicBezTo>
                    <a:pt x="5193" y="509"/>
                    <a:pt x="5220" y="455"/>
                    <a:pt x="5220" y="428"/>
                  </a:cubicBezTo>
                  <a:lnTo>
                    <a:pt x="5220" y="348"/>
                  </a:lnTo>
                  <a:cubicBezTo>
                    <a:pt x="5166" y="241"/>
                    <a:pt x="5086" y="107"/>
                    <a:pt x="505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587;p43"/>
            <p:cNvSpPr/>
            <p:nvPr/>
          </p:nvSpPr>
          <p:spPr>
            <a:xfrm>
              <a:off x="8083125" y="5275750"/>
              <a:ext cx="250950" cy="180700"/>
            </a:xfrm>
            <a:custGeom>
              <a:avLst/>
              <a:gdLst/>
              <a:ahLst/>
              <a:cxnLst/>
              <a:rect l="l" t="t" r="r" b="b"/>
              <a:pathLst>
                <a:path w="10038" h="7228" extrusionOk="0">
                  <a:moveTo>
                    <a:pt x="5862" y="1"/>
                  </a:moveTo>
                  <a:cubicBezTo>
                    <a:pt x="5621" y="55"/>
                    <a:pt x="5461" y="135"/>
                    <a:pt x="5327" y="215"/>
                  </a:cubicBezTo>
                  <a:cubicBezTo>
                    <a:pt x="5193" y="322"/>
                    <a:pt x="5059" y="429"/>
                    <a:pt x="4899" y="590"/>
                  </a:cubicBezTo>
                  <a:cubicBezTo>
                    <a:pt x="4818" y="724"/>
                    <a:pt x="4711" y="857"/>
                    <a:pt x="4604" y="1072"/>
                  </a:cubicBezTo>
                  <a:lnTo>
                    <a:pt x="4417" y="1553"/>
                  </a:lnTo>
                  <a:cubicBezTo>
                    <a:pt x="4310" y="1928"/>
                    <a:pt x="4283" y="2330"/>
                    <a:pt x="4310" y="2704"/>
                  </a:cubicBezTo>
                  <a:cubicBezTo>
                    <a:pt x="4336" y="3025"/>
                    <a:pt x="4444" y="3320"/>
                    <a:pt x="4604" y="3614"/>
                  </a:cubicBezTo>
                  <a:cubicBezTo>
                    <a:pt x="4524" y="3614"/>
                    <a:pt x="4417" y="3561"/>
                    <a:pt x="4310" y="3561"/>
                  </a:cubicBezTo>
                  <a:cubicBezTo>
                    <a:pt x="4203" y="3561"/>
                    <a:pt x="4149" y="3641"/>
                    <a:pt x="4149" y="3695"/>
                  </a:cubicBezTo>
                  <a:cubicBezTo>
                    <a:pt x="4149" y="3775"/>
                    <a:pt x="4176" y="3828"/>
                    <a:pt x="4229" y="3855"/>
                  </a:cubicBezTo>
                  <a:cubicBezTo>
                    <a:pt x="4149" y="3828"/>
                    <a:pt x="4069" y="3802"/>
                    <a:pt x="3988" y="3775"/>
                  </a:cubicBezTo>
                  <a:lnTo>
                    <a:pt x="3908" y="3775"/>
                  </a:lnTo>
                  <a:cubicBezTo>
                    <a:pt x="3828" y="3775"/>
                    <a:pt x="3774" y="3802"/>
                    <a:pt x="3774" y="3855"/>
                  </a:cubicBezTo>
                  <a:lnTo>
                    <a:pt x="3774" y="3936"/>
                  </a:lnTo>
                  <a:cubicBezTo>
                    <a:pt x="3560" y="3962"/>
                    <a:pt x="3373" y="3989"/>
                    <a:pt x="3132" y="4043"/>
                  </a:cubicBezTo>
                  <a:cubicBezTo>
                    <a:pt x="2731" y="4123"/>
                    <a:pt x="2383" y="4310"/>
                    <a:pt x="2008" y="4471"/>
                  </a:cubicBezTo>
                  <a:cubicBezTo>
                    <a:pt x="1633" y="4658"/>
                    <a:pt x="1312" y="4899"/>
                    <a:pt x="991" y="5167"/>
                  </a:cubicBezTo>
                  <a:cubicBezTo>
                    <a:pt x="696" y="5461"/>
                    <a:pt x="455" y="5782"/>
                    <a:pt x="322" y="6104"/>
                  </a:cubicBezTo>
                  <a:lnTo>
                    <a:pt x="161" y="6104"/>
                  </a:lnTo>
                  <a:cubicBezTo>
                    <a:pt x="81" y="6104"/>
                    <a:pt x="27" y="6157"/>
                    <a:pt x="27" y="6211"/>
                  </a:cubicBezTo>
                  <a:cubicBezTo>
                    <a:pt x="0" y="6291"/>
                    <a:pt x="27" y="6371"/>
                    <a:pt x="134" y="6425"/>
                  </a:cubicBezTo>
                  <a:cubicBezTo>
                    <a:pt x="1258" y="6960"/>
                    <a:pt x="2409" y="7228"/>
                    <a:pt x="3480" y="7228"/>
                  </a:cubicBezTo>
                  <a:lnTo>
                    <a:pt x="3560" y="7228"/>
                  </a:lnTo>
                  <a:cubicBezTo>
                    <a:pt x="3881" y="7228"/>
                    <a:pt x="4176" y="7174"/>
                    <a:pt x="4470" y="7147"/>
                  </a:cubicBezTo>
                  <a:cubicBezTo>
                    <a:pt x="4738" y="7121"/>
                    <a:pt x="5032" y="7014"/>
                    <a:pt x="5354" y="6907"/>
                  </a:cubicBezTo>
                  <a:cubicBezTo>
                    <a:pt x="5648" y="6826"/>
                    <a:pt x="5889" y="6719"/>
                    <a:pt x="6076" y="6585"/>
                  </a:cubicBezTo>
                  <a:cubicBezTo>
                    <a:pt x="6290" y="6451"/>
                    <a:pt x="6424" y="6344"/>
                    <a:pt x="6504" y="6184"/>
                  </a:cubicBezTo>
                  <a:cubicBezTo>
                    <a:pt x="6585" y="6077"/>
                    <a:pt x="6638" y="5943"/>
                    <a:pt x="6638" y="5836"/>
                  </a:cubicBezTo>
                  <a:cubicBezTo>
                    <a:pt x="6692" y="5756"/>
                    <a:pt x="6638" y="5622"/>
                    <a:pt x="6612" y="5488"/>
                  </a:cubicBezTo>
                  <a:cubicBezTo>
                    <a:pt x="6504" y="5220"/>
                    <a:pt x="6290" y="4979"/>
                    <a:pt x="6103" y="4846"/>
                  </a:cubicBezTo>
                  <a:cubicBezTo>
                    <a:pt x="5889" y="4631"/>
                    <a:pt x="5648" y="4498"/>
                    <a:pt x="5273" y="4310"/>
                  </a:cubicBezTo>
                  <a:cubicBezTo>
                    <a:pt x="5113" y="4203"/>
                    <a:pt x="4899" y="4150"/>
                    <a:pt x="4738" y="4069"/>
                  </a:cubicBezTo>
                  <a:cubicBezTo>
                    <a:pt x="4577" y="4016"/>
                    <a:pt x="4417" y="3936"/>
                    <a:pt x="4283" y="3909"/>
                  </a:cubicBezTo>
                  <a:lnTo>
                    <a:pt x="4283" y="3909"/>
                  </a:lnTo>
                  <a:cubicBezTo>
                    <a:pt x="4577" y="3936"/>
                    <a:pt x="4872" y="3936"/>
                    <a:pt x="5166" y="3936"/>
                  </a:cubicBezTo>
                  <a:cubicBezTo>
                    <a:pt x="5434" y="3936"/>
                    <a:pt x="5675" y="3936"/>
                    <a:pt x="5942" y="3909"/>
                  </a:cubicBezTo>
                  <a:cubicBezTo>
                    <a:pt x="6504" y="3882"/>
                    <a:pt x="7093" y="3748"/>
                    <a:pt x="7629" y="3561"/>
                  </a:cubicBezTo>
                  <a:cubicBezTo>
                    <a:pt x="8164" y="3400"/>
                    <a:pt x="8699" y="3133"/>
                    <a:pt x="9154" y="2811"/>
                  </a:cubicBezTo>
                  <a:cubicBezTo>
                    <a:pt x="9395" y="2624"/>
                    <a:pt x="9556" y="2463"/>
                    <a:pt x="9690" y="2303"/>
                  </a:cubicBezTo>
                  <a:cubicBezTo>
                    <a:pt x="9770" y="2223"/>
                    <a:pt x="9797" y="2169"/>
                    <a:pt x="9850" y="2062"/>
                  </a:cubicBezTo>
                  <a:cubicBezTo>
                    <a:pt x="9904" y="2008"/>
                    <a:pt x="9930" y="1928"/>
                    <a:pt x="9957" y="1821"/>
                  </a:cubicBezTo>
                  <a:cubicBezTo>
                    <a:pt x="10038" y="1607"/>
                    <a:pt x="9930" y="1339"/>
                    <a:pt x="9716" y="1125"/>
                  </a:cubicBezTo>
                  <a:cubicBezTo>
                    <a:pt x="9636" y="1018"/>
                    <a:pt x="9529" y="965"/>
                    <a:pt x="9395" y="857"/>
                  </a:cubicBezTo>
                  <a:cubicBezTo>
                    <a:pt x="9261" y="804"/>
                    <a:pt x="9101" y="697"/>
                    <a:pt x="8887" y="617"/>
                  </a:cubicBezTo>
                  <a:cubicBezTo>
                    <a:pt x="8726" y="563"/>
                    <a:pt x="8565" y="536"/>
                    <a:pt x="8325" y="456"/>
                  </a:cubicBezTo>
                  <a:cubicBezTo>
                    <a:pt x="8164" y="429"/>
                    <a:pt x="7950" y="402"/>
                    <a:pt x="7789" y="349"/>
                  </a:cubicBezTo>
                  <a:lnTo>
                    <a:pt x="7575" y="322"/>
                  </a:lnTo>
                  <a:cubicBezTo>
                    <a:pt x="7120" y="215"/>
                    <a:pt x="6612" y="162"/>
                    <a:pt x="6183" y="55"/>
                  </a:cubicBezTo>
                  <a:lnTo>
                    <a:pt x="6023" y="28"/>
                  </a:lnTo>
                  <a:cubicBezTo>
                    <a:pt x="5942" y="28"/>
                    <a:pt x="5916" y="1"/>
                    <a:pt x="5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588;p43"/>
            <p:cNvSpPr/>
            <p:nvPr/>
          </p:nvSpPr>
          <p:spPr>
            <a:xfrm>
              <a:off x="8204225" y="5275750"/>
              <a:ext cx="127850" cy="38850"/>
            </a:xfrm>
            <a:custGeom>
              <a:avLst/>
              <a:gdLst/>
              <a:ahLst/>
              <a:cxnLst/>
              <a:rect l="l" t="t" r="r" b="b"/>
              <a:pathLst>
                <a:path w="5114" h="1554" extrusionOk="0">
                  <a:moveTo>
                    <a:pt x="965" y="1"/>
                  </a:moveTo>
                  <a:cubicBezTo>
                    <a:pt x="777" y="28"/>
                    <a:pt x="617" y="135"/>
                    <a:pt x="483" y="215"/>
                  </a:cubicBezTo>
                  <a:cubicBezTo>
                    <a:pt x="349" y="322"/>
                    <a:pt x="215" y="429"/>
                    <a:pt x="55" y="590"/>
                  </a:cubicBezTo>
                  <a:cubicBezTo>
                    <a:pt x="28" y="617"/>
                    <a:pt x="28" y="670"/>
                    <a:pt x="1" y="670"/>
                  </a:cubicBezTo>
                  <a:cubicBezTo>
                    <a:pt x="108" y="670"/>
                    <a:pt x="162" y="697"/>
                    <a:pt x="269" y="697"/>
                  </a:cubicBezTo>
                  <a:cubicBezTo>
                    <a:pt x="643" y="750"/>
                    <a:pt x="965" y="804"/>
                    <a:pt x="1339" y="831"/>
                  </a:cubicBezTo>
                  <a:cubicBezTo>
                    <a:pt x="1848" y="857"/>
                    <a:pt x="2303" y="884"/>
                    <a:pt x="2811" y="938"/>
                  </a:cubicBezTo>
                  <a:cubicBezTo>
                    <a:pt x="3186" y="965"/>
                    <a:pt x="3534" y="965"/>
                    <a:pt x="3909" y="1072"/>
                  </a:cubicBezTo>
                  <a:cubicBezTo>
                    <a:pt x="4069" y="1098"/>
                    <a:pt x="4283" y="1125"/>
                    <a:pt x="4444" y="1205"/>
                  </a:cubicBezTo>
                  <a:cubicBezTo>
                    <a:pt x="4605" y="1259"/>
                    <a:pt x="4739" y="1312"/>
                    <a:pt x="4872" y="1393"/>
                  </a:cubicBezTo>
                  <a:cubicBezTo>
                    <a:pt x="4953" y="1473"/>
                    <a:pt x="5060" y="1500"/>
                    <a:pt x="5113" y="1553"/>
                  </a:cubicBezTo>
                  <a:cubicBezTo>
                    <a:pt x="5086" y="1393"/>
                    <a:pt x="5006" y="1259"/>
                    <a:pt x="4872" y="1125"/>
                  </a:cubicBezTo>
                  <a:cubicBezTo>
                    <a:pt x="4792" y="1018"/>
                    <a:pt x="4685" y="965"/>
                    <a:pt x="4551" y="857"/>
                  </a:cubicBezTo>
                  <a:cubicBezTo>
                    <a:pt x="4417" y="804"/>
                    <a:pt x="4257" y="697"/>
                    <a:pt x="4043" y="617"/>
                  </a:cubicBezTo>
                  <a:cubicBezTo>
                    <a:pt x="3882" y="563"/>
                    <a:pt x="3721" y="536"/>
                    <a:pt x="3481" y="456"/>
                  </a:cubicBezTo>
                  <a:cubicBezTo>
                    <a:pt x="3320" y="429"/>
                    <a:pt x="3133" y="402"/>
                    <a:pt x="2945" y="349"/>
                  </a:cubicBezTo>
                  <a:lnTo>
                    <a:pt x="2731" y="322"/>
                  </a:lnTo>
                  <a:cubicBezTo>
                    <a:pt x="2276" y="269"/>
                    <a:pt x="1794" y="162"/>
                    <a:pt x="1339" y="55"/>
                  </a:cubicBezTo>
                  <a:lnTo>
                    <a:pt x="1179" y="28"/>
                  </a:lnTo>
                  <a:cubicBezTo>
                    <a:pt x="1098" y="28"/>
                    <a:pt x="1072" y="1"/>
                    <a:pt x="96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589;p43"/>
            <p:cNvSpPr/>
            <p:nvPr/>
          </p:nvSpPr>
          <p:spPr>
            <a:xfrm>
              <a:off x="7826175" y="5058950"/>
              <a:ext cx="417575" cy="384800"/>
            </a:xfrm>
            <a:custGeom>
              <a:avLst/>
              <a:gdLst/>
              <a:ahLst/>
              <a:cxnLst/>
              <a:rect l="l" t="t" r="r" b="b"/>
              <a:pathLst>
                <a:path w="16703" h="15392" extrusionOk="0">
                  <a:moveTo>
                    <a:pt x="6317" y="1"/>
                  </a:moveTo>
                  <a:cubicBezTo>
                    <a:pt x="5862" y="1"/>
                    <a:pt x="5327" y="28"/>
                    <a:pt x="4818" y="135"/>
                  </a:cubicBezTo>
                  <a:cubicBezTo>
                    <a:pt x="4042" y="269"/>
                    <a:pt x="3319" y="456"/>
                    <a:pt x="2650" y="804"/>
                  </a:cubicBezTo>
                  <a:cubicBezTo>
                    <a:pt x="2035" y="1072"/>
                    <a:pt x="1499" y="1419"/>
                    <a:pt x="1098" y="1794"/>
                  </a:cubicBezTo>
                  <a:cubicBezTo>
                    <a:pt x="830" y="2062"/>
                    <a:pt x="562" y="2356"/>
                    <a:pt x="402" y="2677"/>
                  </a:cubicBezTo>
                  <a:cubicBezTo>
                    <a:pt x="402" y="2624"/>
                    <a:pt x="429" y="2570"/>
                    <a:pt x="429" y="2544"/>
                  </a:cubicBezTo>
                  <a:lnTo>
                    <a:pt x="429" y="2570"/>
                  </a:lnTo>
                  <a:cubicBezTo>
                    <a:pt x="429" y="2517"/>
                    <a:pt x="482" y="2437"/>
                    <a:pt x="482" y="2383"/>
                  </a:cubicBezTo>
                  <a:lnTo>
                    <a:pt x="482" y="2249"/>
                  </a:lnTo>
                  <a:cubicBezTo>
                    <a:pt x="429" y="2196"/>
                    <a:pt x="402" y="2169"/>
                    <a:pt x="375" y="2169"/>
                  </a:cubicBezTo>
                  <a:lnTo>
                    <a:pt x="348" y="2169"/>
                  </a:lnTo>
                  <a:cubicBezTo>
                    <a:pt x="295" y="2169"/>
                    <a:pt x="295" y="2169"/>
                    <a:pt x="268" y="2196"/>
                  </a:cubicBezTo>
                  <a:cubicBezTo>
                    <a:pt x="241" y="2249"/>
                    <a:pt x="215" y="2276"/>
                    <a:pt x="215" y="2303"/>
                  </a:cubicBezTo>
                  <a:cubicBezTo>
                    <a:pt x="27" y="3106"/>
                    <a:pt x="0" y="3935"/>
                    <a:pt x="27" y="4792"/>
                  </a:cubicBezTo>
                  <a:cubicBezTo>
                    <a:pt x="81" y="5622"/>
                    <a:pt x="215" y="6451"/>
                    <a:pt x="402" y="7281"/>
                  </a:cubicBezTo>
                  <a:cubicBezTo>
                    <a:pt x="803" y="8941"/>
                    <a:pt x="1580" y="10493"/>
                    <a:pt x="2570" y="11805"/>
                  </a:cubicBezTo>
                  <a:cubicBezTo>
                    <a:pt x="3078" y="12474"/>
                    <a:pt x="3641" y="13036"/>
                    <a:pt x="4256" y="13544"/>
                  </a:cubicBezTo>
                  <a:cubicBezTo>
                    <a:pt x="4577" y="13812"/>
                    <a:pt x="4899" y="14053"/>
                    <a:pt x="5220" y="14240"/>
                  </a:cubicBezTo>
                  <a:cubicBezTo>
                    <a:pt x="5568" y="14454"/>
                    <a:pt x="5889" y="14615"/>
                    <a:pt x="6290" y="14776"/>
                  </a:cubicBezTo>
                  <a:cubicBezTo>
                    <a:pt x="7040" y="15097"/>
                    <a:pt x="7789" y="15284"/>
                    <a:pt x="8565" y="15364"/>
                  </a:cubicBezTo>
                  <a:cubicBezTo>
                    <a:pt x="8780" y="15391"/>
                    <a:pt x="8967" y="15391"/>
                    <a:pt x="9154" y="15391"/>
                  </a:cubicBezTo>
                  <a:cubicBezTo>
                    <a:pt x="9797" y="15391"/>
                    <a:pt x="10439" y="15311"/>
                    <a:pt x="11081" y="15150"/>
                  </a:cubicBezTo>
                  <a:cubicBezTo>
                    <a:pt x="11510" y="15043"/>
                    <a:pt x="11938" y="14883"/>
                    <a:pt x="12420" y="14722"/>
                  </a:cubicBezTo>
                  <a:cubicBezTo>
                    <a:pt x="12848" y="14561"/>
                    <a:pt x="13276" y="14321"/>
                    <a:pt x="13651" y="14080"/>
                  </a:cubicBezTo>
                  <a:cubicBezTo>
                    <a:pt x="14052" y="13839"/>
                    <a:pt x="14400" y="13571"/>
                    <a:pt x="14722" y="13277"/>
                  </a:cubicBezTo>
                  <a:cubicBezTo>
                    <a:pt x="15069" y="12982"/>
                    <a:pt x="15337" y="12688"/>
                    <a:pt x="15605" y="12313"/>
                  </a:cubicBezTo>
                  <a:cubicBezTo>
                    <a:pt x="16087" y="11617"/>
                    <a:pt x="16461" y="10814"/>
                    <a:pt x="16595" y="9958"/>
                  </a:cubicBezTo>
                  <a:cubicBezTo>
                    <a:pt x="16675" y="9529"/>
                    <a:pt x="16702" y="9074"/>
                    <a:pt x="16702" y="8593"/>
                  </a:cubicBezTo>
                  <a:cubicBezTo>
                    <a:pt x="16702" y="8352"/>
                    <a:pt x="16675" y="8138"/>
                    <a:pt x="16622" y="7870"/>
                  </a:cubicBezTo>
                  <a:cubicBezTo>
                    <a:pt x="16595" y="7602"/>
                    <a:pt x="16568" y="7388"/>
                    <a:pt x="16488" y="7147"/>
                  </a:cubicBezTo>
                  <a:cubicBezTo>
                    <a:pt x="16408" y="6746"/>
                    <a:pt x="16194" y="6344"/>
                    <a:pt x="16006" y="5996"/>
                  </a:cubicBezTo>
                  <a:cubicBezTo>
                    <a:pt x="15792" y="5648"/>
                    <a:pt x="15524" y="5354"/>
                    <a:pt x="15230" y="5086"/>
                  </a:cubicBezTo>
                  <a:cubicBezTo>
                    <a:pt x="14614" y="4524"/>
                    <a:pt x="13919" y="4069"/>
                    <a:pt x="13249" y="3668"/>
                  </a:cubicBezTo>
                  <a:lnTo>
                    <a:pt x="12875" y="3480"/>
                  </a:lnTo>
                  <a:cubicBezTo>
                    <a:pt x="12206" y="3106"/>
                    <a:pt x="11536" y="2704"/>
                    <a:pt x="10921" y="2196"/>
                  </a:cubicBezTo>
                  <a:lnTo>
                    <a:pt x="10867" y="2196"/>
                  </a:lnTo>
                  <a:cubicBezTo>
                    <a:pt x="10814" y="2169"/>
                    <a:pt x="10787" y="2142"/>
                    <a:pt x="10733" y="2062"/>
                  </a:cubicBezTo>
                  <a:lnTo>
                    <a:pt x="10733" y="2035"/>
                  </a:lnTo>
                  <a:lnTo>
                    <a:pt x="10733" y="1901"/>
                  </a:lnTo>
                  <a:lnTo>
                    <a:pt x="10439" y="1500"/>
                  </a:lnTo>
                  <a:cubicBezTo>
                    <a:pt x="10332" y="1393"/>
                    <a:pt x="10198" y="1259"/>
                    <a:pt x="10064" y="1179"/>
                  </a:cubicBezTo>
                  <a:cubicBezTo>
                    <a:pt x="10011" y="1098"/>
                    <a:pt x="9930" y="1072"/>
                    <a:pt x="9877" y="991"/>
                  </a:cubicBezTo>
                  <a:lnTo>
                    <a:pt x="9770" y="831"/>
                  </a:lnTo>
                  <a:cubicBezTo>
                    <a:pt x="9716" y="724"/>
                    <a:pt x="9636" y="670"/>
                    <a:pt x="9609" y="563"/>
                  </a:cubicBezTo>
                  <a:cubicBezTo>
                    <a:pt x="9583" y="536"/>
                    <a:pt x="9583" y="509"/>
                    <a:pt x="9502" y="509"/>
                  </a:cubicBezTo>
                  <a:lnTo>
                    <a:pt x="9475" y="509"/>
                  </a:lnTo>
                  <a:cubicBezTo>
                    <a:pt x="9449" y="509"/>
                    <a:pt x="9395" y="509"/>
                    <a:pt x="9395" y="536"/>
                  </a:cubicBezTo>
                  <a:cubicBezTo>
                    <a:pt x="9368" y="563"/>
                    <a:pt x="9342" y="590"/>
                    <a:pt x="9342" y="643"/>
                  </a:cubicBezTo>
                  <a:lnTo>
                    <a:pt x="9342" y="697"/>
                  </a:lnTo>
                  <a:lnTo>
                    <a:pt x="9315" y="670"/>
                  </a:lnTo>
                  <a:lnTo>
                    <a:pt x="9261" y="643"/>
                  </a:lnTo>
                  <a:cubicBezTo>
                    <a:pt x="8672" y="322"/>
                    <a:pt x="7977" y="162"/>
                    <a:pt x="7200" y="54"/>
                  </a:cubicBezTo>
                  <a:cubicBezTo>
                    <a:pt x="6852" y="1"/>
                    <a:pt x="6585" y="1"/>
                    <a:pt x="63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590;p43"/>
            <p:cNvSpPr/>
            <p:nvPr/>
          </p:nvSpPr>
          <p:spPr>
            <a:xfrm>
              <a:off x="7832875" y="5129225"/>
              <a:ext cx="368050" cy="281050"/>
            </a:xfrm>
            <a:custGeom>
              <a:avLst/>
              <a:gdLst/>
              <a:ahLst/>
              <a:cxnLst/>
              <a:rect l="l" t="t" r="r" b="b"/>
              <a:pathLst>
                <a:path w="14722" h="11242" extrusionOk="0">
                  <a:moveTo>
                    <a:pt x="11616" y="0"/>
                  </a:moveTo>
                  <a:cubicBezTo>
                    <a:pt x="11375" y="536"/>
                    <a:pt x="11001" y="991"/>
                    <a:pt x="10599" y="1392"/>
                  </a:cubicBezTo>
                  <a:cubicBezTo>
                    <a:pt x="10037" y="2008"/>
                    <a:pt x="9368" y="2516"/>
                    <a:pt x="8672" y="2918"/>
                  </a:cubicBezTo>
                  <a:cubicBezTo>
                    <a:pt x="7923" y="3346"/>
                    <a:pt x="7120" y="3721"/>
                    <a:pt x="6317" y="3935"/>
                  </a:cubicBezTo>
                  <a:cubicBezTo>
                    <a:pt x="5487" y="4203"/>
                    <a:pt x="4657" y="4390"/>
                    <a:pt x="3828" y="4470"/>
                  </a:cubicBezTo>
                  <a:cubicBezTo>
                    <a:pt x="3454" y="4505"/>
                    <a:pt x="3085" y="4525"/>
                    <a:pt x="2719" y="4525"/>
                  </a:cubicBezTo>
                  <a:cubicBezTo>
                    <a:pt x="2247" y="4525"/>
                    <a:pt x="1779" y="4492"/>
                    <a:pt x="1312" y="4417"/>
                  </a:cubicBezTo>
                  <a:cubicBezTo>
                    <a:pt x="910" y="4336"/>
                    <a:pt x="535" y="4283"/>
                    <a:pt x="134" y="4149"/>
                  </a:cubicBezTo>
                  <a:cubicBezTo>
                    <a:pt x="107" y="4149"/>
                    <a:pt x="80" y="4122"/>
                    <a:pt x="0" y="4122"/>
                  </a:cubicBezTo>
                  <a:cubicBezTo>
                    <a:pt x="27" y="4203"/>
                    <a:pt x="27" y="4310"/>
                    <a:pt x="80" y="4417"/>
                  </a:cubicBezTo>
                  <a:cubicBezTo>
                    <a:pt x="482" y="6049"/>
                    <a:pt x="1231" y="7629"/>
                    <a:pt x="2248" y="8940"/>
                  </a:cubicBezTo>
                  <a:cubicBezTo>
                    <a:pt x="2757" y="9609"/>
                    <a:pt x="3319" y="10171"/>
                    <a:pt x="3908" y="10680"/>
                  </a:cubicBezTo>
                  <a:cubicBezTo>
                    <a:pt x="4175" y="10867"/>
                    <a:pt x="4443" y="11081"/>
                    <a:pt x="4684" y="11242"/>
                  </a:cubicBezTo>
                  <a:cubicBezTo>
                    <a:pt x="4818" y="11242"/>
                    <a:pt x="4952" y="11188"/>
                    <a:pt x="5086" y="11188"/>
                  </a:cubicBezTo>
                  <a:cubicBezTo>
                    <a:pt x="5648" y="11135"/>
                    <a:pt x="6236" y="11081"/>
                    <a:pt x="6772" y="10921"/>
                  </a:cubicBezTo>
                  <a:cubicBezTo>
                    <a:pt x="7307" y="10814"/>
                    <a:pt x="7842" y="10626"/>
                    <a:pt x="8324" y="10439"/>
                  </a:cubicBezTo>
                  <a:cubicBezTo>
                    <a:pt x="8806" y="10225"/>
                    <a:pt x="9315" y="10037"/>
                    <a:pt x="9743" y="9797"/>
                  </a:cubicBezTo>
                  <a:cubicBezTo>
                    <a:pt x="10171" y="9556"/>
                    <a:pt x="10599" y="9288"/>
                    <a:pt x="11001" y="8994"/>
                  </a:cubicBezTo>
                  <a:lnTo>
                    <a:pt x="12018" y="8191"/>
                  </a:lnTo>
                  <a:cubicBezTo>
                    <a:pt x="12312" y="7896"/>
                    <a:pt x="12607" y="7602"/>
                    <a:pt x="12874" y="7254"/>
                  </a:cubicBezTo>
                  <a:cubicBezTo>
                    <a:pt x="13115" y="6959"/>
                    <a:pt x="13329" y="6665"/>
                    <a:pt x="13517" y="6344"/>
                  </a:cubicBezTo>
                  <a:cubicBezTo>
                    <a:pt x="13731" y="6049"/>
                    <a:pt x="13891" y="5728"/>
                    <a:pt x="14025" y="5380"/>
                  </a:cubicBezTo>
                  <a:cubicBezTo>
                    <a:pt x="14159" y="5059"/>
                    <a:pt x="14293" y="4711"/>
                    <a:pt x="14400" y="4390"/>
                  </a:cubicBezTo>
                  <a:cubicBezTo>
                    <a:pt x="14480" y="4042"/>
                    <a:pt x="14587" y="3721"/>
                    <a:pt x="14614" y="3346"/>
                  </a:cubicBezTo>
                  <a:cubicBezTo>
                    <a:pt x="14694" y="2998"/>
                    <a:pt x="14721" y="2704"/>
                    <a:pt x="14721" y="2382"/>
                  </a:cubicBezTo>
                  <a:lnTo>
                    <a:pt x="14721" y="2008"/>
                  </a:lnTo>
                  <a:cubicBezTo>
                    <a:pt x="14159" y="1499"/>
                    <a:pt x="13490" y="1098"/>
                    <a:pt x="12874" y="723"/>
                  </a:cubicBezTo>
                  <a:lnTo>
                    <a:pt x="12526" y="536"/>
                  </a:lnTo>
                  <a:cubicBezTo>
                    <a:pt x="12205" y="375"/>
                    <a:pt x="11911" y="188"/>
                    <a:pt x="1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591;p43"/>
            <p:cNvSpPr/>
            <p:nvPr/>
          </p:nvSpPr>
          <p:spPr>
            <a:xfrm>
              <a:off x="8100525" y="5130550"/>
              <a:ext cx="99725" cy="112450"/>
            </a:xfrm>
            <a:custGeom>
              <a:avLst/>
              <a:gdLst/>
              <a:ahLst/>
              <a:cxnLst/>
              <a:rect l="l" t="t" r="r" b="b"/>
              <a:pathLst>
                <a:path w="3989" h="4498" extrusionOk="0">
                  <a:moveTo>
                    <a:pt x="964" y="1"/>
                  </a:moveTo>
                  <a:cubicBezTo>
                    <a:pt x="696" y="483"/>
                    <a:pt x="375" y="884"/>
                    <a:pt x="0" y="1286"/>
                  </a:cubicBezTo>
                  <a:cubicBezTo>
                    <a:pt x="429" y="1580"/>
                    <a:pt x="884" y="1874"/>
                    <a:pt x="1285" y="2196"/>
                  </a:cubicBezTo>
                  <a:cubicBezTo>
                    <a:pt x="1446" y="2329"/>
                    <a:pt x="1633" y="2463"/>
                    <a:pt x="1820" y="2597"/>
                  </a:cubicBezTo>
                  <a:cubicBezTo>
                    <a:pt x="2008" y="2731"/>
                    <a:pt x="2222" y="2892"/>
                    <a:pt x="2382" y="3025"/>
                  </a:cubicBezTo>
                  <a:cubicBezTo>
                    <a:pt x="2784" y="3347"/>
                    <a:pt x="3105" y="3721"/>
                    <a:pt x="3426" y="4150"/>
                  </a:cubicBezTo>
                  <a:cubicBezTo>
                    <a:pt x="3480" y="4257"/>
                    <a:pt x="3560" y="4390"/>
                    <a:pt x="3614" y="4497"/>
                  </a:cubicBezTo>
                  <a:cubicBezTo>
                    <a:pt x="3614" y="4444"/>
                    <a:pt x="3640" y="4417"/>
                    <a:pt x="3640" y="4390"/>
                  </a:cubicBezTo>
                  <a:cubicBezTo>
                    <a:pt x="3748" y="4069"/>
                    <a:pt x="3855" y="3694"/>
                    <a:pt x="3881" y="3347"/>
                  </a:cubicBezTo>
                  <a:cubicBezTo>
                    <a:pt x="3962" y="3052"/>
                    <a:pt x="3988" y="2731"/>
                    <a:pt x="3988" y="2383"/>
                  </a:cubicBezTo>
                  <a:lnTo>
                    <a:pt x="3988" y="2008"/>
                  </a:lnTo>
                  <a:cubicBezTo>
                    <a:pt x="3426" y="1473"/>
                    <a:pt x="2704" y="1071"/>
                    <a:pt x="2115" y="750"/>
                  </a:cubicBezTo>
                  <a:lnTo>
                    <a:pt x="1740" y="536"/>
                  </a:lnTo>
                  <a:cubicBezTo>
                    <a:pt x="1553" y="349"/>
                    <a:pt x="1285" y="188"/>
                    <a:pt x="964" y="1"/>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592;p43"/>
            <p:cNvSpPr/>
            <p:nvPr/>
          </p:nvSpPr>
          <p:spPr>
            <a:xfrm>
              <a:off x="8002150" y="5056950"/>
              <a:ext cx="122475" cy="105075"/>
            </a:xfrm>
            <a:custGeom>
              <a:avLst/>
              <a:gdLst/>
              <a:ahLst/>
              <a:cxnLst/>
              <a:rect l="l" t="t" r="r" b="b"/>
              <a:pathLst>
                <a:path w="4899" h="4203" extrusionOk="0">
                  <a:moveTo>
                    <a:pt x="1" y="1"/>
                  </a:moveTo>
                  <a:cubicBezTo>
                    <a:pt x="1" y="242"/>
                    <a:pt x="54" y="402"/>
                    <a:pt x="161" y="536"/>
                  </a:cubicBezTo>
                  <a:cubicBezTo>
                    <a:pt x="322" y="804"/>
                    <a:pt x="483" y="1044"/>
                    <a:pt x="670" y="1285"/>
                  </a:cubicBezTo>
                  <a:cubicBezTo>
                    <a:pt x="1286" y="2115"/>
                    <a:pt x="2088" y="2784"/>
                    <a:pt x="2891" y="3427"/>
                  </a:cubicBezTo>
                  <a:cubicBezTo>
                    <a:pt x="3239" y="3694"/>
                    <a:pt x="3614" y="3935"/>
                    <a:pt x="3935" y="4203"/>
                  </a:cubicBezTo>
                  <a:cubicBezTo>
                    <a:pt x="4310" y="3801"/>
                    <a:pt x="4631" y="3400"/>
                    <a:pt x="4899" y="2918"/>
                  </a:cubicBezTo>
                  <a:cubicBezTo>
                    <a:pt x="4471" y="2650"/>
                    <a:pt x="4149" y="2410"/>
                    <a:pt x="3882" y="2195"/>
                  </a:cubicBezTo>
                  <a:lnTo>
                    <a:pt x="3828" y="2195"/>
                  </a:lnTo>
                  <a:lnTo>
                    <a:pt x="3801" y="2142"/>
                  </a:lnTo>
                  <a:lnTo>
                    <a:pt x="3694" y="2035"/>
                  </a:lnTo>
                  <a:lnTo>
                    <a:pt x="3694" y="2008"/>
                  </a:lnTo>
                  <a:lnTo>
                    <a:pt x="3694" y="1874"/>
                  </a:lnTo>
                  <a:cubicBezTo>
                    <a:pt x="3614" y="1714"/>
                    <a:pt x="3507" y="1607"/>
                    <a:pt x="3400" y="1473"/>
                  </a:cubicBezTo>
                  <a:cubicBezTo>
                    <a:pt x="3293" y="1366"/>
                    <a:pt x="3159" y="1259"/>
                    <a:pt x="3025" y="1152"/>
                  </a:cubicBezTo>
                  <a:cubicBezTo>
                    <a:pt x="2972" y="1071"/>
                    <a:pt x="2891" y="1044"/>
                    <a:pt x="2838" y="991"/>
                  </a:cubicBezTo>
                  <a:lnTo>
                    <a:pt x="2731" y="804"/>
                  </a:lnTo>
                  <a:lnTo>
                    <a:pt x="2704" y="750"/>
                  </a:lnTo>
                  <a:lnTo>
                    <a:pt x="2677" y="670"/>
                  </a:lnTo>
                  <a:cubicBezTo>
                    <a:pt x="2624" y="616"/>
                    <a:pt x="2597" y="589"/>
                    <a:pt x="2570" y="509"/>
                  </a:cubicBezTo>
                  <a:cubicBezTo>
                    <a:pt x="2544" y="482"/>
                    <a:pt x="2544" y="456"/>
                    <a:pt x="2463" y="456"/>
                  </a:cubicBezTo>
                  <a:lnTo>
                    <a:pt x="2436" y="456"/>
                  </a:lnTo>
                  <a:cubicBezTo>
                    <a:pt x="2410" y="456"/>
                    <a:pt x="2356" y="456"/>
                    <a:pt x="2356" y="482"/>
                  </a:cubicBezTo>
                  <a:cubicBezTo>
                    <a:pt x="2329" y="509"/>
                    <a:pt x="2303" y="536"/>
                    <a:pt x="2303" y="589"/>
                  </a:cubicBezTo>
                  <a:lnTo>
                    <a:pt x="2303" y="643"/>
                  </a:lnTo>
                  <a:lnTo>
                    <a:pt x="2276" y="616"/>
                  </a:lnTo>
                  <a:lnTo>
                    <a:pt x="2222" y="589"/>
                  </a:lnTo>
                  <a:cubicBezTo>
                    <a:pt x="1633" y="268"/>
                    <a:pt x="938" y="108"/>
                    <a:pt x="16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593;p43"/>
            <p:cNvSpPr/>
            <p:nvPr/>
          </p:nvSpPr>
          <p:spPr>
            <a:xfrm>
              <a:off x="8033600" y="5180750"/>
              <a:ext cx="210150" cy="262325"/>
            </a:xfrm>
            <a:custGeom>
              <a:avLst/>
              <a:gdLst/>
              <a:ahLst/>
              <a:cxnLst/>
              <a:rect l="l" t="t" r="r" b="b"/>
              <a:pathLst>
                <a:path w="8406" h="10493" extrusionOk="0">
                  <a:moveTo>
                    <a:pt x="6772" y="0"/>
                  </a:moveTo>
                  <a:lnTo>
                    <a:pt x="6772" y="375"/>
                  </a:lnTo>
                  <a:cubicBezTo>
                    <a:pt x="6719" y="723"/>
                    <a:pt x="6692" y="1017"/>
                    <a:pt x="6665" y="1339"/>
                  </a:cubicBezTo>
                  <a:cubicBezTo>
                    <a:pt x="6585" y="1686"/>
                    <a:pt x="6532" y="2061"/>
                    <a:pt x="6425" y="2382"/>
                  </a:cubicBezTo>
                  <a:cubicBezTo>
                    <a:pt x="6425" y="2409"/>
                    <a:pt x="6398" y="2463"/>
                    <a:pt x="6398" y="2489"/>
                  </a:cubicBezTo>
                  <a:cubicBezTo>
                    <a:pt x="6558" y="2784"/>
                    <a:pt x="6719" y="3132"/>
                    <a:pt x="6826" y="3453"/>
                  </a:cubicBezTo>
                  <a:cubicBezTo>
                    <a:pt x="6960" y="3935"/>
                    <a:pt x="7067" y="4390"/>
                    <a:pt x="7040" y="4872"/>
                  </a:cubicBezTo>
                  <a:cubicBezTo>
                    <a:pt x="7040" y="5353"/>
                    <a:pt x="6906" y="5862"/>
                    <a:pt x="6719" y="6344"/>
                  </a:cubicBezTo>
                  <a:cubicBezTo>
                    <a:pt x="6639" y="6558"/>
                    <a:pt x="6532" y="6825"/>
                    <a:pt x="6398" y="7040"/>
                  </a:cubicBezTo>
                  <a:cubicBezTo>
                    <a:pt x="6264" y="7227"/>
                    <a:pt x="6157" y="7441"/>
                    <a:pt x="5996" y="7628"/>
                  </a:cubicBezTo>
                  <a:cubicBezTo>
                    <a:pt x="5729" y="8003"/>
                    <a:pt x="5381" y="8351"/>
                    <a:pt x="5059" y="8646"/>
                  </a:cubicBezTo>
                  <a:cubicBezTo>
                    <a:pt x="4712" y="8940"/>
                    <a:pt x="4364" y="9208"/>
                    <a:pt x="3962" y="9422"/>
                  </a:cubicBezTo>
                  <a:cubicBezTo>
                    <a:pt x="3159" y="9850"/>
                    <a:pt x="2276" y="10144"/>
                    <a:pt x="1366" y="10278"/>
                  </a:cubicBezTo>
                  <a:cubicBezTo>
                    <a:pt x="911" y="10359"/>
                    <a:pt x="483" y="10385"/>
                    <a:pt x="1" y="10412"/>
                  </a:cubicBezTo>
                  <a:cubicBezTo>
                    <a:pt x="108" y="10412"/>
                    <a:pt x="161" y="10439"/>
                    <a:pt x="268" y="10439"/>
                  </a:cubicBezTo>
                  <a:cubicBezTo>
                    <a:pt x="483" y="10492"/>
                    <a:pt x="670" y="10492"/>
                    <a:pt x="857" y="10492"/>
                  </a:cubicBezTo>
                  <a:cubicBezTo>
                    <a:pt x="1500" y="10492"/>
                    <a:pt x="2142" y="10412"/>
                    <a:pt x="2784" y="10251"/>
                  </a:cubicBezTo>
                  <a:cubicBezTo>
                    <a:pt x="3213" y="10144"/>
                    <a:pt x="3641" y="9984"/>
                    <a:pt x="4123" y="9823"/>
                  </a:cubicBezTo>
                  <a:cubicBezTo>
                    <a:pt x="4551" y="9636"/>
                    <a:pt x="4979" y="9422"/>
                    <a:pt x="5354" y="9181"/>
                  </a:cubicBezTo>
                  <a:cubicBezTo>
                    <a:pt x="5729" y="8940"/>
                    <a:pt x="6103" y="8672"/>
                    <a:pt x="6425" y="8378"/>
                  </a:cubicBezTo>
                  <a:cubicBezTo>
                    <a:pt x="6719" y="8083"/>
                    <a:pt x="7040" y="7762"/>
                    <a:pt x="7308" y="7414"/>
                  </a:cubicBezTo>
                  <a:cubicBezTo>
                    <a:pt x="7790" y="6692"/>
                    <a:pt x="8164" y="5889"/>
                    <a:pt x="8298" y="5059"/>
                  </a:cubicBezTo>
                  <a:cubicBezTo>
                    <a:pt x="8378" y="4631"/>
                    <a:pt x="8405" y="4149"/>
                    <a:pt x="8405" y="3694"/>
                  </a:cubicBezTo>
                  <a:cubicBezTo>
                    <a:pt x="8405" y="3453"/>
                    <a:pt x="8378" y="3185"/>
                    <a:pt x="8325" y="2944"/>
                  </a:cubicBezTo>
                  <a:cubicBezTo>
                    <a:pt x="8298" y="2677"/>
                    <a:pt x="8245" y="2489"/>
                    <a:pt x="8191" y="2249"/>
                  </a:cubicBezTo>
                  <a:cubicBezTo>
                    <a:pt x="8111" y="1847"/>
                    <a:pt x="7897" y="1446"/>
                    <a:pt x="7709" y="1071"/>
                  </a:cubicBezTo>
                  <a:cubicBezTo>
                    <a:pt x="7495" y="750"/>
                    <a:pt x="7227" y="455"/>
                    <a:pt x="6933" y="188"/>
                  </a:cubicBezTo>
                  <a:cubicBezTo>
                    <a:pt x="6853" y="81"/>
                    <a:pt x="6826" y="54"/>
                    <a:pt x="67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594;p43"/>
            <p:cNvSpPr/>
            <p:nvPr/>
          </p:nvSpPr>
          <p:spPr>
            <a:xfrm>
              <a:off x="7928550" y="5178725"/>
              <a:ext cx="141875" cy="168000"/>
            </a:xfrm>
            <a:custGeom>
              <a:avLst/>
              <a:gdLst/>
              <a:ahLst/>
              <a:cxnLst/>
              <a:rect l="l" t="t" r="r" b="b"/>
              <a:pathLst>
                <a:path w="5675" h="6720" extrusionOk="0">
                  <a:moveTo>
                    <a:pt x="3105" y="1"/>
                  </a:moveTo>
                  <a:cubicBezTo>
                    <a:pt x="3079" y="1"/>
                    <a:pt x="3025" y="28"/>
                    <a:pt x="2998" y="28"/>
                  </a:cubicBezTo>
                  <a:cubicBezTo>
                    <a:pt x="2972" y="54"/>
                    <a:pt x="2972" y="81"/>
                    <a:pt x="2945" y="135"/>
                  </a:cubicBezTo>
                  <a:cubicBezTo>
                    <a:pt x="2731" y="402"/>
                    <a:pt x="2490" y="670"/>
                    <a:pt x="2276" y="965"/>
                  </a:cubicBezTo>
                  <a:cubicBezTo>
                    <a:pt x="1821" y="1500"/>
                    <a:pt x="1366" y="2062"/>
                    <a:pt x="964" y="2678"/>
                  </a:cubicBezTo>
                  <a:cubicBezTo>
                    <a:pt x="616" y="3159"/>
                    <a:pt x="402" y="3641"/>
                    <a:pt x="215" y="4096"/>
                  </a:cubicBezTo>
                  <a:cubicBezTo>
                    <a:pt x="134" y="4337"/>
                    <a:pt x="54" y="4605"/>
                    <a:pt x="27" y="4872"/>
                  </a:cubicBezTo>
                  <a:cubicBezTo>
                    <a:pt x="1" y="5113"/>
                    <a:pt x="1" y="5354"/>
                    <a:pt x="27" y="5568"/>
                  </a:cubicBezTo>
                  <a:cubicBezTo>
                    <a:pt x="81" y="6023"/>
                    <a:pt x="322" y="6344"/>
                    <a:pt x="670" y="6559"/>
                  </a:cubicBezTo>
                  <a:cubicBezTo>
                    <a:pt x="830" y="6639"/>
                    <a:pt x="1018" y="6719"/>
                    <a:pt x="1232" y="6719"/>
                  </a:cubicBezTo>
                  <a:lnTo>
                    <a:pt x="1285" y="6719"/>
                  </a:lnTo>
                  <a:cubicBezTo>
                    <a:pt x="1473" y="6719"/>
                    <a:pt x="1660" y="6692"/>
                    <a:pt x="1874" y="6585"/>
                  </a:cubicBezTo>
                  <a:cubicBezTo>
                    <a:pt x="2062" y="6505"/>
                    <a:pt x="2276" y="6344"/>
                    <a:pt x="2463" y="6237"/>
                  </a:cubicBezTo>
                  <a:cubicBezTo>
                    <a:pt x="2624" y="6157"/>
                    <a:pt x="2757" y="6023"/>
                    <a:pt x="2972" y="5836"/>
                  </a:cubicBezTo>
                  <a:cubicBezTo>
                    <a:pt x="3266" y="5541"/>
                    <a:pt x="3560" y="5220"/>
                    <a:pt x="3882" y="4765"/>
                  </a:cubicBezTo>
                  <a:cubicBezTo>
                    <a:pt x="4337" y="4150"/>
                    <a:pt x="4738" y="3400"/>
                    <a:pt x="5086" y="2570"/>
                  </a:cubicBezTo>
                  <a:cubicBezTo>
                    <a:pt x="5407" y="1767"/>
                    <a:pt x="5621" y="1072"/>
                    <a:pt x="5675" y="349"/>
                  </a:cubicBezTo>
                  <a:cubicBezTo>
                    <a:pt x="5675" y="295"/>
                    <a:pt x="5648" y="269"/>
                    <a:pt x="5621" y="215"/>
                  </a:cubicBezTo>
                  <a:cubicBezTo>
                    <a:pt x="5621" y="188"/>
                    <a:pt x="5568" y="162"/>
                    <a:pt x="5541" y="162"/>
                  </a:cubicBezTo>
                  <a:cubicBezTo>
                    <a:pt x="5514" y="135"/>
                    <a:pt x="5488" y="135"/>
                    <a:pt x="5434" y="135"/>
                  </a:cubicBezTo>
                  <a:lnTo>
                    <a:pt x="4711" y="135"/>
                  </a:lnTo>
                  <a:cubicBezTo>
                    <a:pt x="4176" y="135"/>
                    <a:pt x="3614" y="81"/>
                    <a:pt x="3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595;p43"/>
            <p:cNvSpPr/>
            <p:nvPr/>
          </p:nvSpPr>
          <p:spPr>
            <a:xfrm>
              <a:off x="7937925" y="5184750"/>
              <a:ext cx="132500" cy="161975"/>
            </a:xfrm>
            <a:custGeom>
              <a:avLst/>
              <a:gdLst/>
              <a:ahLst/>
              <a:cxnLst/>
              <a:rect l="l" t="t" r="r" b="b"/>
              <a:pathLst>
                <a:path w="5300" h="6479" extrusionOk="0">
                  <a:moveTo>
                    <a:pt x="5273" y="1"/>
                  </a:moveTo>
                  <a:lnTo>
                    <a:pt x="5273" y="161"/>
                  </a:lnTo>
                  <a:cubicBezTo>
                    <a:pt x="5193" y="429"/>
                    <a:pt x="5113" y="697"/>
                    <a:pt x="4979" y="938"/>
                  </a:cubicBezTo>
                  <a:cubicBezTo>
                    <a:pt x="4872" y="1232"/>
                    <a:pt x="4738" y="1446"/>
                    <a:pt x="4604" y="1687"/>
                  </a:cubicBezTo>
                  <a:lnTo>
                    <a:pt x="4202" y="2383"/>
                  </a:lnTo>
                  <a:cubicBezTo>
                    <a:pt x="3908" y="2892"/>
                    <a:pt x="3533" y="3400"/>
                    <a:pt x="3159" y="3855"/>
                  </a:cubicBezTo>
                  <a:cubicBezTo>
                    <a:pt x="2864" y="4230"/>
                    <a:pt x="2516" y="4605"/>
                    <a:pt x="2142" y="4926"/>
                  </a:cubicBezTo>
                  <a:lnTo>
                    <a:pt x="1553" y="5434"/>
                  </a:lnTo>
                  <a:cubicBezTo>
                    <a:pt x="1339" y="5568"/>
                    <a:pt x="1151" y="5702"/>
                    <a:pt x="910" y="5836"/>
                  </a:cubicBezTo>
                  <a:cubicBezTo>
                    <a:pt x="723" y="5943"/>
                    <a:pt x="482" y="6023"/>
                    <a:pt x="241" y="6077"/>
                  </a:cubicBezTo>
                  <a:cubicBezTo>
                    <a:pt x="188" y="6077"/>
                    <a:pt x="107" y="6103"/>
                    <a:pt x="0" y="6103"/>
                  </a:cubicBezTo>
                  <a:cubicBezTo>
                    <a:pt x="81" y="6157"/>
                    <a:pt x="188" y="6264"/>
                    <a:pt x="268" y="6291"/>
                  </a:cubicBezTo>
                  <a:cubicBezTo>
                    <a:pt x="455" y="6398"/>
                    <a:pt x="643" y="6478"/>
                    <a:pt x="857" y="6478"/>
                  </a:cubicBezTo>
                  <a:lnTo>
                    <a:pt x="910" y="6478"/>
                  </a:lnTo>
                  <a:cubicBezTo>
                    <a:pt x="1098" y="6478"/>
                    <a:pt x="1285" y="6425"/>
                    <a:pt x="1499" y="6344"/>
                  </a:cubicBezTo>
                  <a:cubicBezTo>
                    <a:pt x="1687" y="6264"/>
                    <a:pt x="1901" y="6130"/>
                    <a:pt x="2088" y="5996"/>
                  </a:cubicBezTo>
                  <a:cubicBezTo>
                    <a:pt x="2249" y="5916"/>
                    <a:pt x="2382" y="5782"/>
                    <a:pt x="2597" y="5595"/>
                  </a:cubicBezTo>
                  <a:cubicBezTo>
                    <a:pt x="2891" y="5300"/>
                    <a:pt x="3185" y="4979"/>
                    <a:pt x="3507" y="4524"/>
                  </a:cubicBezTo>
                  <a:cubicBezTo>
                    <a:pt x="3962" y="3909"/>
                    <a:pt x="4363" y="3159"/>
                    <a:pt x="4711" y="2329"/>
                  </a:cubicBezTo>
                  <a:cubicBezTo>
                    <a:pt x="5032" y="1526"/>
                    <a:pt x="5246" y="831"/>
                    <a:pt x="5300" y="108"/>
                  </a:cubicBezTo>
                  <a:cubicBezTo>
                    <a:pt x="5300" y="81"/>
                    <a:pt x="5300" y="54"/>
                    <a:pt x="52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596;p43"/>
            <p:cNvSpPr/>
            <p:nvPr/>
          </p:nvSpPr>
          <p:spPr>
            <a:xfrm>
              <a:off x="7935250" y="5179400"/>
              <a:ext cx="71625" cy="104425"/>
            </a:xfrm>
            <a:custGeom>
              <a:avLst/>
              <a:gdLst/>
              <a:ahLst/>
              <a:cxnLst/>
              <a:rect l="l" t="t" r="r" b="b"/>
              <a:pathLst>
                <a:path w="2865" h="4177" extrusionOk="0">
                  <a:moveTo>
                    <a:pt x="2757" y="1"/>
                  </a:moveTo>
                  <a:cubicBezTo>
                    <a:pt x="2222" y="643"/>
                    <a:pt x="1660" y="1232"/>
                    <a:pt x="1205" y="1901"/>
                  </a:cubicBezTo>
                  <a:cubicBezTo>
                    <a:pt x="964" y="2249"/>
                    <a:pt x="723" y="2570"/>
                    <a:pt x="536" y="2918"/>
                  </a:cubicBezTo>
                  <a:cubicBezTo>
                    <a:pt x="428" y="3079"/>
                    <a:pt x="348" y="3266"/>
                    <a:pt x="268" y="3453"/>
                  </a:cubicBezTo>
                  <a:cubicBezTo>
                    <a:pt x="161" y="3641"/>
                    <a:pt x="54" y="3882"/>
                    <a:pt x="0" y="4123"/>
                  </a:cubicBezTo>
                  <a:cubicBezTo>
                    <a:pt x="0" y="4149"/>
                    <a:pt x="0" y="4176"/>
                    <a:pt x="27" y="4176"/>
                  </a:cubicBezTo>
                  <a:cubicBezTo>
                    <a:pt x="54" y="4176"/>
                    <a:pt x="80" y="4176"/>
                    <a:pt x="80" y="4149"/>
                  </a:cubicBezTo>
                  <a:cubicBezTo>
                    <a:pt x="161" y="3989"/>
                    <a:pt x="214" y="3855"/>
                    <a:pt x="295" y="3668"/>
                  </a:cubicBezTo>
                  <a:cubicBezTo>
                    <a:pt x="348" y="3507"/>
                    <a:pt x="455" y="3346"/>
                    <a:pt x="536" y="3186"/>
                  </a:cubicBezTo>
                  <a:cubicBezTo>
                    <a:pt x="616" y="2998"/>
                    <a:pt x="696" y="2865"/>
                    <a:pt x="803" y="2704"/>
                  </a:cubicBezTo>
                  <a:cubicBezTo>
                    <a:pt x="991" y="2410"/>
                    <a:pt x="1205" y="2115"/>
                    <a:pt x="1419" y="1794"/>
                  </a:cubicBezTo>
                  <a:cubicBezTo>
                    <a:pt x="1874" y="1205"/>
                    <a:pt x="2329" y="670"/>
                    <a:pt x="2837" y="108"/>
                  </a:cubicBezTo>
                  <a:cubicBezTo>
                    <a:pt x="2864" y="54"/>
                    <a:pt x="2837" y="27"/>
                    <a:pt x="2837" y="27"/>
                  </a:cubicBezTo>
                  <a:cubicBezTo>
                    <a:pt x="2811" y="1"/>
                    <a:pt x="2757" y="1"/>
                    <a:pt x="275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6597;p43"/>
            <p:cNvSpPr/>
            <p:nvPr/>
          </p:nvSpPr>
          <p:spPr>
            <a:xfrm>
              <a:off x="7811450" y="4539875"/>
              <a:ext cx="50875" cy="120300"/>
            </a:xfrm>
            <a:custGeom>
              <a:avLst/>
              <a:gdLst/>
              <a:ahLst/>
              <a:cxnLst/>
              <a:rect l="l" t="t" r="r" b="b"/>
              <a:pathLst>
                <a:path w="2035" h="4812" extrusionOk="0">
                  <a:moveTo>
                    <a:pt x="168" y="0"/>
                  </a:moveTo>
                  <a:cubicBezTo>
                    <a:pt x="161" y="0"/>
                    <a:pt x="148" y="7"/>
                    <a:pt x="134" y="21"/>
                  </a:cubicBezTo>
                  <a:cubicBezTo>
                    <a:pt x="27" y="74"/>
                    <a:pt x="1" y="208"/>
                    <a:pt x="54" y="288"/>
                  </a:cubicBezTo>
                  <a:cubicBezTo>
                    <a:pt x="295" y="609"/>
                    <a:pt x="482" y="984"/>
                    <a:pt x="643" y="1359"/>
                  </a:cubicBezTo>
                  <a:cubicBezTo>
                    <a:pt x="777" y="1734"/>
                    <a:pt x="911" y="2055"/>
                    <a:pt x="991" y="2456"/>
                  </a:cubicBezTo>
                  <a:lnTo>
                    <a:pt x="1098" y="3072"/>
                  </a:lnTo>
                  <a:cubicBezTo>
                    <a:pt x="1125" y="3259"/>
                    <a:pt x="1151" y="3473"/>
                    <a:pt x="1178" y="3687"/>
                  </a:cubicBezTo>
                  <a:cubicBezTo>
                    <a:pt x="1232" y="3928"/>
                    <a:pt x="1259" y="4169"/>
                    <a:pt x="1259" y="4437"/>
                  </a:cubicBezTo>
                  <a:cubicBezTo>
                    <a:pt x="1259" y="4544"/>
                    <a:pt x="1285" y="4624"/>
                    <a:pt x="1366" y="4705"/>
                  </a:cubicBezTo>
                  <a:cubicBezTo>
                    <a:pt x="1419" y="4758"/>
                    <a:pt x="1526" y="4812"/>
                    <a:pt x="1633" y="4812"/>
                  </a:cubicBezTo>
                  <a:cubicBezTo>
                    <a:pt x="1714" y="4812"/>
                    <a:pt x="1821" y="4758"/>
                    <a:pt x="1901" y="4705"/>
                  </a:cubicBezTo>
                  <a:cubicBezTo>
                    <a:pt x="1954" y="4624"/>
                    <a:pt x="2035" y="4544"/>
                    <a:pt x="1981" y="4437"/>
                  </a:cubicBezTo>
                  <a:cubicBezTo>
                    <a:pt x="1928" y="4035"/>
                    <a:pt x="1901" y="3661"/>
                    <a:pt x="1794" y="3286"/>
                  </a:cubicBezTo>
                  <a:cubicBezTo>
                    <a:pt x="1767" y="3099"/>
                    <a:pt x="1687" y="2938"/>
                    <a:pt x="1633" y="2724"/>
                  </a:cubicBezTo>
                  <a:cubicBezTo>
                    <a:pt x="1553" y="2537"/>
                    <a:pt x="1499" y="2349"/>
                    <a:pt x="1419" y="2162"/>
                  </a:cubicBezTo>
                  <a:cubicBezTo>
                    <a:pt x="1125" y="1466"/>
                    <a:pt x="777" y="743"/>
                    <a:pt x="322" y="128"/>
                  </a:cubicBezTo>
                  <a:cubicBezTo>
                    <a:pt x="295" y="47"/>
                    <a:pt x="215" y="21"/>
                    <a:pt x="161" y="21"/>
                  </a:cubicBezTo>
                  <a:cubicBezTo>
                    <a:pt x="175" y="7"/>
                    <a:pt x="175"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6598;p43"/>
            <p:cNvSpPr/>
            <p:nvPr/>
          </p:nvSpPr>
          <p:spPr>
            <a:xfrm>
              <a:off x="8005500" y="4532350"/>
              <a:ext cx="42175" cy="123150"/>
            </a:xfrm>
            <a:custGeom>
              <a:avLst/>
              <a:gdLst/>
              <a:ahLst/>
              <a:cxnLst/>
              <a:rect l="l" t="t" r="r" b="b"/>
              <a:pathLst>
                <a:path w="1687" h="4926" extrusionOk="0">
                  <a:moveTo>
                    <a:pt x="1499" y="0"/>
                  </a:moveTo>
                  <a:cubicBezTo>
                    <a:pt x="1419" y="27"/>
                    <a:pt x="1392" y="27"/>
                    <a:pt x="1366" y="81"/>
                  </a:cubicBezTo>
                  <a:cubicBezTo>
                    <a:pt x="1259" y="241"/>
                    <a:pt x="1152" y="429"/>
                    <a:pt x="1071" y="562"/>
                  </a:cubicBezTo>
                  <a:cubicBezTo>
                    <a:pt x="964" y="723"/>
                    <a:pt x="857" y="884"/>
                    <a:pt x="804" y="1044"/>
                  </a:cubicBezTo>
                  <a:cubicBezTo>
                    <a:pt x="589" y="1419"/>
                    <a:pt x="429" y="1794"/>
                    <a:pt x="295" y="2195"/>
                  </a:cubicBezTo>
                  <a:cubicBezTo>
                    <a:pt x="161" y="2597"/>
                    <a:pt x="81" y="2998"/>
                    <a:pt x="27" y="3426"/>
                  </a:cubicBezTo>
                  <a:cubicBezTo>
                    <a:pt x="1" y="3828"/>
                    <a:pt x="1" y="4256"/>
                    <a:pt x="134" y="4658"/>
                  </a:cubicBezTo>
                  <a:cubicBezTo>
                    <a:pt x="161" y="4818"/>
                    <a:pt x="322" y="4925"/>
                    <a:pt x="482" y="4925"/>
                  </a:cubicBezTo>
                  <a:cubicBezTo>
                    <a:pt x="589" y="4925"/>
                    <a:pt x="697" y="4898"/>
                    <a:pt x="750" y="4818"/>
                  </a:cubicBezTo>
                  <a:cubicBezTo>
                    <a:pt x="830" y="4765"/>
                    <a:pt x="857" y="4658"/>
                    <a:pt x="857" y="4551"/>
                  </a:cubicBezTo>
                  <a:cubicBezTo>
                    <a:pt x="884" y="4256"/>
                    <a:pt x="884" y="3962"/>
                    <a:pt x="884" y="3667"/>
                  </a:cubicBezTo>
                  <a:cubicBezTo>
                    <a:pt x="884" y="3346"/>
                    <a:pt x="937" y="3025"/>
                    <a:pt x="991" y="2730"/>
                  </a:cubicBezTo>
                  <a:cubicBezTo>
                    <a:pt x="1098" y="1981"/>
                    <a:pt x="1259" y="1258"/>
                    <a:pt x="1526" y="536"/>
                  </a:cubicBezTo>
                  <a:cubicBezTo>
                    <a:pt x="1553" y="455"/>
                    <a:pt x="1633" y="348"/>
                    <a:pt x="1660" y="268"/>
                  </a:cubicBezTo>
                  <a:cubicBezTo>
                    <a:pt x="1687" y="188"/>
                    <a:pt x="1687" y="81"/>
                    <a:pt x="1607" y="54"/>
                  </a:cubicBezTo>
                  <a:cubicBezTo>
                    <a:pt x="1553" y="54"/>
                    <a:pt x="1526" y="0"/>
                    <a:pt x="1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6599;p43"/>
            <p:cNvSpPr/>
            <p:nvPr/>
          </p:nvSpPr>
          <p:spPr>
            <a:xfrm>
              <a:off x="7762600" y="4488175"/>
              <a:ext cx="80325" cy="80325"/>
            </a:xfrm>
            <a:custGeom>
              <a:avLst/>
              <a:gdLst/>
              <a:ahLst/>
              <a:cxnLst/>
              <a:rect l="l" t="t" r="r" b="b"/>
              <a:pathLst>
                <a:path w="3213" h="3213" extrusionOk="0">
                  <a:moveTo>
                    <a:pt x="1607" y="1"/>
                  </a:moveTo>
                  <a:cubicBezTo>
                    <a:pt x="750" y="1"/>
                    <a:pt x="1" y="724"/>
                    <a:pt x="1" y="1607"/>
                  </a:cubicBezTo>
                  <a:cubicBezTo>
                    <a:pt x="1" y="2490"/>
                    <a:pt x="750" y="3213"/>
                    <a:pt x="1607" y="3213"/>
                  </a:cubicBezTo>
                  <a:cubicBezTo>
                    <a:pt x="2463" y="3213"/>
                    <a:pt x="3213" y="2490"/>
                    <a:pt x="3213" y="1607"/>
                  </a:cubicBezTo>
                  <a:cubicBezTo>
                    <a:pt x="3213" y="750"/>
                    <a:pt x="2463" y="1"/>
                    <a:pt x="16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6600;p43"/>
            <p:cNvSpPr/>
            <p:nvPr/>
          </p:nvSpPr>
          <p:spPr>
            <a:xfrm>
              <a:off x="8014200" y="4480125"/>
              <a:ext cx="80325" cy="80350"/>
            </a:xfrm>
            <a:custGeom>
              <a:avLst/>
              <a:gdLst/>
              <a:ahLst/>
              <a:cxnLst/>
              <a:rect l="l" t="t" r="r" b="b"/>
              <a:pathLst>
                <a:path w="3213" h="3214" extrusionOk="0">
                  <a:moveTo>
                    <a:pt x="1560" y="1"/>
                  </a:moveTo>
                  <a:cubicBezTo>
                    <a:pt x="723" y="1"/>
                    <a:pt x="1" y="714"/>
                    <a:pt x="1" y="1608"/>
                  </a:cubicBezTo>
                  <a:cubicBezTo>
                    <a:pt x="1" y="2464"/>
                    <a:pt x="750" y="3214"/>
                    <a:pt x="1606" y="3214"/>
                  </a:cubicBezTo>
                  <a:cubicBezTo>
                    <a:pt x="2490" y="3214"/>
                    <a:pt x="3212" y="2464"/>
                    <a:pt x="3212" y="1608"/>
                  </a:cubicBezTo>
                  <a:cubicBezTo>
                    <a:pt x="3212" y="724"/>
                    <a:pt x="2490" y="2"/>
                    <a:pt x="1606" y="2"/>
                  </a:cubicBezTo>
                  <a:cubicBezTo>
                    <a:pt x="1591" y="1"/>
                    <a:pt x="1576" y="1"/>
                    <a:pt x="1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601;p43"/>
            <p:cNvSpPr/>
            <p:nvPr/>
          </p:nvSpPr>
          <p:spPr>
            <a:xfrm>
              <a:off x="7636800" y="4625350"/>
              <a:ext cx="591550" cy="530650"/>
            </a:xfrm>
            <a:custGeom>
              <a:avLst/>
              <a:gdLst/>
              <a:ahLst/>
              <a:cxnLst/>
              <a:rect l="l" t="t" r="r" b="b"/>
              <a:pathLst>
                <a:path w="23662" h="21226" extrusionOk="0">
                  <a:moveTo>
                    <a:pt x="12527" y="1"/>
                  </a:moveTo>
                  <a:lnTo>
                    <a:pt x="12474" y="54"/>
                  </a:lnTo>
                  <a:lnTo>
                    <a:pt x="11885" y="54"/>
                  </a:lnTo>
                  <a:cubicBezTo>
                    <a:pt x="11189" y="54"/>
                    <a:pt x="10493" y="108"/>
                    <a:pt x="9743" y="215"/>
                  </a:cubicBezTo>
                  <a:cubicBezTo>
                    <a:pt x="8539" y="402"/>
                    <a:pt x="7415" y="777"/>
                    <a:pt x="6344" y="1312"/>
                  </a:cubicBezTo>
                  <a:cubicBezTo>
                    <a:pt x="5247" y="1848"/>
                    <a:pt x="4256" y="2517"/>
                    <a:pt x="3453" y="3320"/>
                  </a:cubicBezTo>
                  <a:cubicBezTo>
                    <a:pt x="3025" y="3748"/>
                    <a:pt x="2624" y="4257"/>
                    <a:pt x="2276" y="4765"/>
                  </a:cubicBezTo>
                  <a:cubicBezTo>
                    <a:pt x="1955" y="5300"/>
                    <a:pt x="1660" y="5889"/>
                    <a:pt x="1419" y="6612"/>
                  </a:cubicBezTo>
                  <a:cubicBezTo>
                    <a:pt x="991" y="7763"/>
                    <a:pt x="777" y="9048"/>
                    <a:pt x="536" y="10252"/>
                  </a:cubicBezTo>
                  <a:lnTo>
                    <a:pt x="483" y="10546"/>
                  </a:lnTo>
                  <a:lnTo>
                    <a:pt x="268" y="11564"/>
                  </a:lnTo>
                  <a:cubicBezTo>
                    <a:pt x="215" y="11858"/>
                    <a:pt x="188" y="12152"/>
                    <a:pt x="135" y="12420"/>
                  </a:cubicBezTo>
                  <a:cubicBezTo>
                    <a:pt x="54" y="13036"/>
                    <a:pt x="1" y="13571"/>
                    <a:pt x="1" y="14026"/>
                  </a:cubicBezTo>
                  <a:cubicBezTo>
                    <a:pt x="1" y="14561"/>
                    <a:pt x="81" y="15070"/>
                    <a:pt x="188" y="15525"/>
                  </a:cubicBezTo>
                  <a:cubicBezTo>
                    <a:pt x="268" y="16033"/>
                    <a:pt x="456" y="16462"/>
                    <a:pt x="670" y="16917"/>
                  </a:cubicBezTo>
                  <a:cubicBezTo>
                    <a:pt x="911" y="17345"/>
                    <a:pt x="1259" y="17773"/>
                    <a:pt x="1607" y="18148"/>
                  </a:cubicBezTo>
                  <a:cubicBezTo>
                    <a:pt x="2008" y="18549"/>
                    <a:pt x="2490" y="18924"/>
                    <a:pt x="3052" y="19245"/>
                  </a:cubicBezTo>
                  <a:cubicBezTo>
                    <a:pt x="4149" y="19914"/>
                    <a:pt x="5434" y="20423"/>
                    <a:pt x="6799" y="20744"/>
                  </a:cubicBezTo>
                  <a:cubicBezTo>
                    <a:pt x="8084" y="21065"/>
                    <a:pt x="9449" y="21226"/>
                    <a:pt x="10841" y="21226"/>
                  </a:cubicBezTo>
                  <a:cubicBezTo>
                    <a:pt x="11456" y="21226"/>
                    <a:pt x="12099" y="21199"/>
                    <a:pt x="12795" y="21119"/>
                  </a:cubicBezTo>
                  <a:cubicBezTo>
                    <a:pt x="13357" y="21065"/>
                    <a:pt x="13919" y="20985"/>
                    <a:pt x="14508" y="20878"/>
                  </a:cubicBezTo>
                  <a:cubicBezTo>
                    <a:pt x="15712" y="20691"/>
                    <a:pt x="16810" y="20343"/>
                    <a:pt x="17800" y="19941"/>
                  </a:cubicBezTo>
                  <a:cubicBezTo>
                    <a:pt x="18924" y="19486"/>
                    <a:pt x="19888" y="18924"/>
                    <a:pt x="20691" y="18175"/>
                  </a:cubicBezTo>
                  <a:cubicBezTo>
                    <a:pt x="21119" y="17800"/>
                    <a:pt x="21494" y="17372"/>
                    <a:pt x="21868" y="16917"/>
                  </a:cubicBezTo>
                  <a:cubicBezTo>
                    <a:pt x="22189" y="16435"/>
                    <a:pt x="22537" y="15900"/>
                    <a:pt x="22752" y="15364"/>
                  </a:cubicBezTo>
                  <a:cubicBezTo>
                    <a:pt x="23260" y="14294"/>
                    <a:pt x="23528" y="13089"/>
                    <a:pt x="23608" y="11724"/>
                  </a:cubicBezTo>
                  <a:cubicBezTo>
                    <a:pt x="23662" y="10493"/>
                    <a:pt x="23528" y="9181"/>
                    <a:pt x="23233" y="7897"/>
                  </a:cubicBezTo>
                  <a:cubicBezTo>
                    <a:pt x="23099" y="7308"/>
                    <a:pt x="22885" y="6692"/>
                    <a:pt x="22671" y="6103"/>
                  </a:cubicBezTo>
                  <a:cubicBezTo>
                    <a:pt x="22404" y="5461"/>
                    <a:pt x="22136" y="4926"/>
                    <a:pt x="21815" y="4471"/>
                  </a:cubicBezTo>
                  <a:cubicBezTo>
                    <a:pt x="21520" y="3962"/>
                    <a:pt x="21119" y="3480"/>
                    <a:pt x="20691" y="3052"/>
                  </a:cubicBezTo>
                  <a:cubicBezTo>
                    <a:pt x="20450" y="2811"/>
                    <a:pt x="20209" y="2624"/>
                    <a:pt x="19941" y="2410"/>
                  </a:cubicBezTo>
                  <a:cubicBezTo>
                    <a:pt x="19513" y="2062"/>
                    <a:pt x="19004" y="1741"/>
                    <a:pt x="18549" y="1473"/>
                  </a:cubicBezTo>
                  <a:cubicBezTo>
                    <a:pt x="18549" y="1473"/>
                    <a:pt x="18523" y="1473"/>
                    <a:pt x="18523" y="1446"/>
                  </a:cubicBezTo>
                  <a:cubicBezTo>
                    <a:pt x="18282" y="1312"/>
                    <a:pt x="18041" y="1178"/>
                    <a:pt x="17773" y="1071"/>
                  </a:cubicBezTo>
                  <a:cubicBezTo>
                    <a:pt x="17746" y="1045"/>
                    <a:pt x="17720" y="1045"/>
                    <a:pt x="17666" y="1045"/>
                  </a:cubicBezTo>
                  <a:cubicBezTo>
                    <a:pt x="17452" y="911"/>
                    <a:pt x="17184" y="804"/>
                    <a:pt x="16943" y="750"/>
                  </a:cubicBezTo>
                  <a:cubicBezTo>
                    <a:pt x="16729" y="670"/>
                    <a:pt x="16542" y="616"/>
                    <a:pt x="16328" y="590"/>
                  </a:cubicBezTo>
                  <a:cubicBezTo>
                    <a:pt x="16194" y="536"/>
                    <a:pt x="16114" y="509"/>
                    <a:pt x="16007" y="483"/>
                  </a:cubicBezTo>
                  <a:cubicBezTo>
                    <a:pt x="15873" y="456"/>
                    <a:pt x="15712" y="402"/>
                    <a:pt x="15525" y="376"/>
                  </a:cubicBezTo>
                  <a:cubicBezTo>
                    <a:pt x="15043" y="242"/>
                    <a:pt x="14508" y="135"/>
                    <a:pt x="13892" y="108"/>
                  </a:cubicBezTo>
                  <a:cubicBezTo>
                    <a:pt x="13517" y="54"/>
                    <a:pt x="13169" y="1"/>
                    <a:pt x="12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6602;p43"/>
            <p:cNvSpPr/>
            <p:nvPr/>
          </p:nvSpPr>
          <p:spPr>
            <a:xfrm>
              <a:off x="7761925" y="4643425"/>
              <a:ext cx="469100" cy="513250"/>
            </a:xfrm>
            <a:custGeom>
              <a:avLst/>
              <a:gdLst/>
              <a:ahLst/>
              <a:cxnLst/>
              <a:rect l="l" t="t" r="r" b="b"/>
              <a:pathLst>
                <a:path w="18764" h="20530" extrusionOk="0">
                  <a:moveTo>
                    <a:pt x="11858" y="0"/>
                  </a:moveTo>
                  <a:cubicBezTo>
                    <a:pt x="12099" y="161"/>
                    <a:pt x="12367" y="322"/>
                    <a:pt x="12608" y="455"/>
                  </a:cubicBezTo>
                  <a:cubicBezTo>
                    <a:pt x="13491" y="1018"/>
                    <a:pt x="14294" y="1660"/>
                    <a:pt x="14990" y="2409"/>
                  </a:cubicBezTo>
                  <a:cubicBezTo>
                    <a:pt x="15686" y="3132"/>
                    <a:pt x="16328" y="3962"/>
                    <a:pt x="16836" y="4872"/>
                  </a:cubicBezTo>
                  <a:cubicBezTo>
                    <a:pt x="17318" y="5782"/>
                    <a:pt x="17693" y="6745"/>
                    <a:pt x="17934" y="7762"/>
                  </a:cubicBezTo>
                  <a:cubicBezTo>
                    <a:pt x="18041" y="8244"/>
                    <a:pt x="18121" y="8780"/>
                    <a:pt x="18175" y="9288"/>
                  </a:cubicBezTo>
                  <a:cubicBezTo>
                    <a:pt x="18202" y="9823"/>
                    <a:pt x="18202" y="10386"/>
                    <a:pt x="18175" y="10921"/>
                  </a:cubicBezTo>
                  <a:cubicBezTo>
                    <a:pt x="18121" y="11429"/>
                    <a:pt x="18041" y="11965"/>
                    <a:pt x="17934" y="12473"/>
                  </a:cubicBezTo>
                  <a:cubicBezTo>
                    <a:pt x="17800" y="12982"/>
                    <a:pt x="17666" y="13437"/>
                    <a:pt x="17425" y="13919"/>
                  </a:cubicBezTo>
                  <a:cubicBezTo>
                    <a:pt x="17238" y="14374"/>
                    <a:pt x="16997" y="14802"/>
                    <a:pt x="16703" y="15257"/>
                  </a:cubicBezTo>
                  <a:cubicBezTo>
                    <a:pt x="16435" y="15685"/>
                    <a:pt x="16087" y="16060"/>
                    <a:pt x="15766" y="16408"/>
                  </a:cubicBezTo>
                  <a:cubicBezTo>
                    <a:pt x="15016" y="17184"/>
                    <a:pt x="14187" y="17853"/>
                    <a:pt x="13250" y="18362"/>
                  </a:cubicBezTo>
                  <a:cubicBezTo>
                    <a:pt x="12153" y="18951"/>
                    <a:pt x="10975" y="19406"/>
                    <a:pt x="9770" y="19700"/>
                  </a:cubicBezTo>
                  <a:cubicBezTo>
                    <a:pt x="8566" y="19994"/>
                    <a:pt x="7335" y="20155"/>
                    <a:pt x="6077" y="20155"/>
                  </a:cubicBezTo>
                  <a:cubicBezTo>
                    <a:pt x="5859" y="20164"/>
                    <a:pt x="5640" y="20169"/>
                    <a:pt x="5420" y="20169"/>
                  </a:cubicBezTo>
                  <a:cubicBezTo>
                    <a:pt x="4400" y="20169"/>
                    <a:pt x="3365" y="20073"/>
                    <a:pt x="2330" y="19941"/>
                  </a:cubicBezTo>
                  <a:cubicBezTo>
                    <a:pt x="1527" y="19834"/>
                    <a:pt x="777" y="19673"/>
                    <a:pt x="1" y="19459"/>
                  </a:cubicBezTo>
                  <a:lnTo>
                    <a:pt x="1" y="19459"/>
                  </a:lnTo>
                  <a:cubicBezTo>
                    <a:pt x="590" y="19700"/>
                    <a:pt x="1232" y="19887"/>
                    <a:pt x="1874" y="20075"/>
                  </a:cubicBezTo>
                  <a:cubicBezTo>
                    <a:pt x="3132" y="20369"/>
                    <a:pt x="4524" y="20530"/>
                    <a:pt x="5916" y="20530"/>
                  </a:cubicBezTo>
                  <a:cubicBezTo>
                    <a:pt x="6532" y="20530"/>
                    <a:pt x="7147" y="20503"/>
                    <a:pt x="7870" y="20423"/>
                  </a:cubicBezTo>
                  <a:cubicBezTo>
                    <a:pt x="8432" y="20369"/>
                    <a:pt x="8994" y="20289"/>
                    <a:pt x="9556" y="20209"/>
                  </a:cubicBezTo>
                  <a:cubicBezTo>
                    <a:pt x="10761" y="19994"/>
                    <a:pt x="11912" y="19673"/>
                    <a:pt x="12875" y="19272"/>
                  </a:cubicBezTo>
                  <a:cubicBezTo>
                    <a:pt x="13973" y="18790"/>
                    <a:pt x="14963" y="18228"/>
                    <a:pt x="15766" y="17478"/>
                  </a:cubicBezTo>
                  <a:cubicBezTo>
                    <a:pt x="16194" y="17130"/>
                    <a:pt x="16569" y="16675"/>
                    <a:pt x="16917" y="16220"/>
                  </a:cubicBezTo>
                  <a:cubicBezTo>
                    <a:pt x="17292" y="15739"/>
                    <a:pt x="17586" y="15203"/>
                    <a:pt x="17854" y="14668"/>
                  </a:cubicBezTo>
                  <a:cubicBezTo>
                    <a:pt x="18362" y="13597"/>
                    <a:pt x="18630" y="12366"/>
                    <a:pt x="18710" y="11028"/>
                  </a:cubicBezTo>
                  <a:cubicBezTo>
                    <a:pt x="18764" y="9797"/>
                    <a:pt x="18630" y="8485"/>
                    <a:pt x="18335" y="7227"/>
                  </a:cubicBezTo>
                  <a:cubicBezTo>
                    <a:pt x="18202" y="6612"/>
                    <a:pt x="17987" y="6023"/>
                    <a:pt x="17747" y="5407"/>
                  </a:cubicBezTo>
                  <a:cubicBezTo>
                    <a:pt x="17532" y="4765"/>
                    <a:pt x="17211" y="4229"/>
                    <a:pt x="16917" y="3774"/>
                  </a:cubicBezTo>
                  <a:cubicBezTo>
                    <a:pt x="16596" y="3266"/>
                    <a:pt x="16221" y="2811"/>
                    <a:pt x="15793" y="2356"/>
                  </a:cubicBezTo>
                  <a:cubicBezTo>
                    <a:pt x="15552" y="2142"/>
                    <a:pt x="15311" y="1928"/>
                    <a:pt x="15043" y="1740"/>
                  </a:cubicBezTo>
                  <a:cubicBezTo>
                    <a:pt x="14615" y="1366"/>
                    <a:pt x="14106" y="1071"/>
                    <a:pt x="13651" y="803"/>
                  </a:cubicBezTo>
                  <a:cubicBezTo>
                    <a:pt x="13651" y="803"/>
                    <a:pt x="13598" y="803"/>
                    <a:pt x="13598" y="750"/>
                  </a:cubicBezTo>
                  <a:cubicBezTo>
                    <a:pt x="13384" y="616"/>
                    <a:pt x="13143" y="482"/>
                    <a:pt x="12875" y="402"/>
                  </a:cubicBezTo>
                  <a:lnTo>
                    <a:pt x="12768" y="348"/>
                  </a:lnTo>
                  <a:cubicBezTo>
                    <a:pt x="12527" y="215"/>
                    <a:pt x="12260" y="134"/>
                    <a:pt x="12045" y="54"/>
                  </a:cubicBezTo>
                  <a:cubicBezTo>
                    <a:pt x="11965" y="27"/>
                    <a:pt x="11912" y="27"/>
                    <a:pt x="118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6603;p43"/>
            <p:cNvSpPr/>
            <p:nvPr/>
          </p:nvSpPr>
          <p:spPr>
            <a:xfrm>
              <a:off x="8189525" y="4785275"/>
              <a:ext cx="25" cy="25"/>
            </a:xfrm>
            <a:custGeom>
              <a:avLst/>
              <a:gdLst/>
              <a:ahLst/>
              <a:cxnLst/>
              <a:rect l="l" t="t" r="r" b="b"/>
              <a:pathLst>
                <a:path w="1" h="1" extrusionOk="0">
                  <a:moveTo>
                    <a:pt x="0" y="1"/>
                  </a:moveTo>
                  <a:lnTo>
                    <a:pt x="0" y="1"/>
                  </a:lnTo>
                  <a:lnTo>
                    <a:pt x="0" y="1"/>
                  </a:lnTo>
                  <a:lnTo>
                    <a:pt x="0" y="1"/>
                  </a:lnTo>
                  <a:lnTo>
                    <a:pt x="0"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6604;p43"/>
            <p:cNvSpPr/>
            <p:nvPr/>
          </p:nvSpPr>
          <p:spPr>
            <a:xfrm>
              <a:off x="7665575" y="4655475"/>
              <a:ext cx="531325" cy="475100"/>
            </a:xfrm>
            <a:custGeom>
              <a:avLst/>
              <a:gdLst/>
              <a:ahLst/>
              <a:cxnLst/>
              <a:rect l="l" t="t" r="r" b="b"/>
              <a:pathLst>
                <a:path w="21253" h="19004" extrusionOk="0">
                  <a:moveTo>
                    <a:pt x="10600" y="0"/>
                  </a:moveTo>
                  <a:cubicBezTo>
                    <a:pt x="9984" y="0"/>
                    <a:pt x="9342" y="81"/>
                    <a:pt x="8699" y="188"/>
                  </a:cubicBezTo>
                  <a:cubicBezTo>
                    <a:pt x="7629" y="348"/>
                    <a:pt x="6585" y="669"/>
                    <a:pt x="5621" y="1151"/>
                  </a:cubicBezTo>
                  <a:cubicBezTo>
                    <a:pt x="4631" y="1606"/>
                    <a:pt x="3748" y="2249"/>
                    <a:pt x="3052" y="2944"/>
                  </a:cubicBezTo>
                  <a:cubicBezTo>
                    <a:pt x="2650" y="3346"/>
                    <a:pt x="2302" y="3774"/>
                    <a:pt x="2008" y="4256"/>
                  </a:cubicBezTo>
                  <a:cubicBezTo>
                    <a:pt x="1714" y="4711"/>
                    <a:pt x="1446" y="5300"/>
                    <a:pt x="1205" y="5889"/>
                  </a:cubicBezTo>
                  <a:cubicBezTo>
                    <a:pt x="830" y="6959"/>
                    <a:pt x="643" y="8057"/>
                    <a:pt x="429" y="9181"/>
                  </a:cubicBezTo>
                  <a:lnTo>
                    <a:pt x="402" y="9449"/>
                  </a:lnTo>
                  <a:cubicBezTo>
                    <a:pt x="322" y="9743"/>
                    <a:pt x="295" y="10037"/>
                    <a:pt x="242" y="10332"/>
                  </a:cubicBezTo>
                  <a:cubicBezTo>
                    <a:pt x="161" y="10599"/>
                    <a:pt x="134" y="10867"/>
                    <a:pt x="108" y="11108"/>
                  </a:cubicBezTo>
                  <a:cubicBezTo>
                    <a:pt x="27" y="11643"/>
                    <a:pt x="1" y="12125"/>
                    <a:pt x="1" y="12553"/>
                  </a:cubicBezTo>
                  <a:cubicBezTo>
                    <a:pt x="1" y="13008"/>
                    <a:pt x="27" y="13490"/>
                    <a:pt x="134" y="13892"/>
                  </a:cubicBezTo>
                  <a:cubicBezTo>
                    <a:pt x="242" y="14320"/>
                    <a:pt x="402" y="14721"/>
                    <a:pt x="616" y="15123"/>
                  </a:cubicBezTo>
                  <a:cubicBezTo>
                    <a:pt x="804" y="15524"/>
                    <a:pt x="1098" y="15899"/>
                    <a:pt x="1446" y="16220"/>
                  </a:cubicBezTo>
                  <a:cubicBezTo>
                    <a:pt x="1821" y="16595"/>
                    <a:pt x="2195" y="16889"/>
                    <a:pt x="2758" y="17237"/>
                  </a:cubicBezTo>
                  <a:cubicBezTo>
                    <a:pt x="3721" y="17826"/>
                    <a:pt x="4845" y="18281"/>
                    <a:pt x="6130" y="18602"/>
                  </a:cubicBezTo>
                  <a:cubicBezTo>
                    <a:pt x="7254" y="18870"/>
                    <a:pt x="8512" y="19004"/>
                    <a:pt x="9743" y="19004"/>
                  </a:cubicBezTo>
                  <a:cubicBezTo>
                    <a:pt x="10279" y="19004"/>
                    <a:pt x="10841" y="18977"/>
                    <a:pt x="11456" y="18897"/>
                  </a:cubicBezTo>
                  <a:cubicBezTo>
                    <a:pt x="11938" y="18870"/>
                    <a:pt x="12473" y="18763"/>
                    <a:pt x="12982" y="18709"/>
                  </a:cubicBezTo>
                  <a:cubicBezTo>
                    <a:pt x="14053" y="18495"/>
                    <a:pt x="15070" y="18228"/>
                    <a:pt x="15953" y="17880"/>
                  </a:cubicBezTo>
                  <a:cubicBezTo>
                    <a:pt x="16917" y="17478"/>
                    <a:pt x="17800" y="16943"/>
                    <a:pt x="18549" y="16301"/>
                  </a:cubicBezTo>
                  <a:cubicBezTo>
                    <a:pt x="18897" y="15953"/>
                    <a:pt x="19272" y="15605"/>
                    <a:pt x="19566" y="15150"/>
                  </a:cubicBezTo>
                  <a:cubicBezTo>
                    <a:pt x="19888" y="14748"/>
                    <a:pt x="20182" y="14293"/>
                    <a:pt x="20423" y="13785"/>
                  </a:cubicBezTo>
                  <a:cubicBezTo>
                    <a:pt x="20851" y="12848"/>
                    <a:pt x="21119" y="11750"/>
                    <a:pt x="21172" y="10546"/>
                  </a:cubicBezTo>
                  <a:cubicBezTo>
                    <a:pt x="21253" y="9449"/>
                    <a:pt x="21119" y="8271"/>
                    <a:pt x="20851" y="7120"/>
                  </a:cubicBezTo>
                  <a:cubicBezTo>
                    <a:pt x="20717" y="6585"/>
                    <a:pt x="20557" y="6049"/>
                    <a:pt x="20316" y="5514"/>
                  </a:cubicBezTo>
                  <a:cubicBezTo>
                    <a:pt x="20075" y="4952"/>
                    <a:pt x="19834" y="4497"/>
                    <a:pt x="19566" y="4042"/>
                  </a:cubicBezTo>
                  <a:cubicBezTo>
                    <a:pt x="19272" y="3587"/>
                    <a:pt x="18924" y="3185"/>
                    <a:pt x="18576" y="2811"/>
                  </a:cubicBezTo>
                  <a:cubicBezTo>
                    <a:pt x="18201" y="2436"/>
                    <a:pt x="17800" y="2141"/>
                    <a:pt x="17318" y="1847"/>
                  </a:cubicBezTo>
                  <a:cubicBezTo>
                    <a:pt x="16515" y="1339"/>
                    <a:pt x="15578" y="910"/>
                    <a:pt x="14427" y="589"/>
                  </a:cubicBezTo>
                  <a:cubicBezTo>
                    <a:pt x="14186" y="509"/>
                    <a:pt x="13946" y="455"/>
                    <a:pt x="13651" y="375"/>
                  </a:cubicBezTo>
                  <a:cubicBezTo>
                    <a:pt x="13276" y="268"/>
                    <a:pt x="13009" y="241"/>
                    <a:pt x="12741" y="214"/>
                  </a:cubicBezTo>
                  <a:cubicBezTo>
                    <a:pt x="12447" y="161"/>
                    <a:pt x="12179" y="134"/>
                    <a:pt x="11831" y="107"/>
                  </a:cubicBezTo>
                  <a:cubicBezTo>
                    <a:pt x="11456" y="0"/>
                    <a:pt x="11055" y="0"/>
                    <a:pt x="10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6605;p43"/>
            <p:cNvSpPr/>
            <p:nvPr/>
          </p:nvSpPr>
          <p:spPr>
            <a:xfrm>
              <a:off x="7949975" y="4655475"/>
              <a:ext cx="56225" cy="16075"/>
            </a:xfrm>
            <a:custGeom>
              <a:avLst/>
              <a:gdLst/>
              <a:ahLst/>
              <a:cxnLst/>
              <a:rect l="l" t="t" r="r" b="b"/>
              <a:pathLst>
                <a:path w="2249" h="643" extrusionOk="0">
                  <a:moveTo>
                    <a:pt x="134" y="0"/>
                  </a:moveTo>
                  <a:cubicBezTo>
                    <a:pt x="134" y="54"/>
                    <a:pt x="107" y="54"/>
                    <a:pt x="80" y="54"/>
                  </a:cubicBezTo>
                  <a:cubicBezTo>
                    <a:pt x="27" y="81"/>
                    <a:pt x="0" y="107"/>
                    <a:pt x="0" y="134"/>
                  </a:cubicBezTo>
                  <a:cubicBezTo>
                    <a:pt x="0" y="188"/>
                    <a:pt x="0" y="214"/>
                    <a:pt x="27" y="241"/>
                  </a:cubicBezTo>
                  <a:cubicBezTo>
                    <a:pt x="80" y="268"/>
                    <a:pt x="107" y="321"/>
                    <a:pt x="134" y="321"/>
                  </a:cubicBezTo>
                  <a:cubicBezTo>
                    <a:pt x="803" y="348"/>
                    <a:pt x="1445" y="455"/>
                    <a:pt x="2088" y="643"/>
                  </a:cubicBezTo>
                  <a:cubicBezTo>
                    <a:pt x="2115" y="643"/>
                    <a:pt x="2141" y="643"/>
                    <a:pt x="2168" y="616"/>
                  </a:cubicBezTo>
                  <a:cubicBezTo>
                    <a:pt x="2195" y="589"/>
                    <a:pt x="2248" y="536"/>
                    <a:pt x="2248" y="509"/>
                  </a:cubicBezTo>
                  <a:cubicBezTo>
                    <a:pt x="2248" y="482"/>
                    <a:pt x="2248" y="455"/>
                    <a:pt x="2195" y="402"/>
                  </a:cubicBezTo>
                  <a:cubicBezTo>
                    <a:pt x="2168" y="375"/>
                    <a:pt x="2141" y="348"/>
                    <a:pt x="2115" y="348"/>
                  </a:cubicBezTo>
                  <a:cubicBezTo>
                    <a:pt x="1472" y="134"/>
                    <a:pt x="803" y="54"/>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6606;p43"/>
            <p:cNvSpPr/>
            <p:nvPr/>
          </p:nvSpPr>
          <p:spPr>
            <a:xfrm>
              <a:off x="7933900" y="4655475"/>
              <a:ext cx="59575" cy="13825"/>
            </a:xfrm>
            <a:custGeom>
              <a:avLst/>
              <a:gdLst/>
              <a:ahLst/>
              <a:cxnLst/>
              <a:rect l="l" t="t" r="r" b="b"/>
              <a:pathLst>
                <a:path w="2383" h="553" extrusionOk="0">
                  <a:moveTo>
                    <a:pt x="108" y="0"/>
                  </a:moveTo>
                  <a:cubicBezTo>
                    <a:pt x="81" y="0"/>
                    <a:pt x="1" y="107"/>
                    <a:pt x="54" y="188"/>
                  </a:cubicBezTo>
                  <a:cubicBezTo>
                    <a:pt x="54" y="214"/>
                    <a:pt x="81" y="241"/>
                    <a:pt x="81" y="268"/>
                  </a:cubicBezTo>
                  <a:cubicBezTo>
                    <a:pt x="108" y="321"/>
                    <a:pt x="134" y="321"/>
                    <a:pt x="188" y="321"/>
                  </a:cubicBezTo>
                  <a:cubicBezTo>
                    <a:pt x="456" y="321"/>
                    <a:pt x="750" y="321"/>
                    <a:pt x="1018" y="348"/>
                  </a:cubicBezTo>
                  <a:lnTo>
                    <a:pt x="991" y="348"/>
                  </a:lnTo>
                  <a:cubicBezTo>
                    <a:pt x="1392" y="375"/>
                    <a:pt x="1821" y="455"/>
                    <a:pt x="2222" y="536"/>
                  </a:cubicBezTo>
                  <a:cubicBezTo>
                    <a:pt x="2234" y="547"/>
                    <a:pt x="2248" y="553"/>
                    <a:pt x="2263" y="553"/>
                  </a:cubicBezTo>
                  <a:cubicBezTo>
                    <a:pt x="2318" y="553"/>
                    <a:pt x="2383" y="485"/>
                    <a:pt x="2383" y="402"/>
                  </a:cubicBezTo>
                  <a:cubicBezTo>
                    <a:pt x="2383" y="375"/>
                    <a:pt x="2383" y="348"/>
                    <a:pt x="2356" y="321"/>
                  </a:cubicBezTo>
                  <a:cubicBezTo>
                    <a:pt x="2329" y="268"/>
                    <a:pt x="2276" y="241"/>
                    <a:pt x="2249" y="241"/>
                  </a:cubicBezTo>
                  <a:cubicBezTo>
                    <a:pt x="1553" y="54"/>
                    <a:pt x="857" y="0"/>
                    <a:pt x="10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6607;p43"/>
            <p:cNvSpPr/>
            <p:nvPr/>
          </p:nvSpPr>
          <p:spPr>
            <a:xfrm>
              <a:off x="7929900" y="4655475"/>
              <a:ext cx="62925" cy="13825"/>
            </a:xfrm>
            <a:custGeom>
              <a:avLst/>
              <a:gdLst/>
              <a:ahLst/>
              <a:cxnLst/>
              <a:rect l="l" t="t" r="r" b="b"/>
              <a:pathLst>
                <a:path w="2517" h="553" extrusionOk="0">
                  <a:moveTo>
                    <a:pt x="134" y="0"/>
                  </a:moveTo>
                  <a:cubicBezTo>
                    <a:pt x="80" y="0"/>
                    <a:pt x="0" y="81"/>
                    <a:pt x="0" y="188"/>
                  </a:cubicBezTo>
                  <a:cubicBezTo>
                    <a:pt x="0" y="268"/>
                    <a:pt x="80" y="321"/>
                    <a:pt x="161" y="321"/>
                  </a:cubicBezTo>
                  <a:cubicBezTo>
                    <a:pt x="509" y="321"/>
                    <a:pt x="830" y="321"/>
                    <a:pt x="1178" y="348"/>
                  </a:cubicBezTo>
                  <a:cubicBezTo>
                    <a:pt x="1579" y="375"/>
                    <a:pt x="1954" y="455"/>
                    <a:pt x="2355" y="536"/>
                  </a:cubicBezTo>
                  <a:cubicBezTo>
                    <a:pt x="2367" y="547"/>
                    <a:pt x="2381" y="553"/>
                    <a:pt x="2397" y="553"/>
                  </a:cubicBezTo>
                  <a:cubicBezTo>
                    <a:pt x="2451" y="553"/>
                    <a:pt x="2516" y="485"/>
                    <a:pt x="2516" y="402"/>
                  </a:cubicBezTo>
                  <a:cubicBezTo>
                    <a:pt x="2516" y="375"/>
                    <a:pt x="2516" y="348"/>
                    <a:pt x="2489" y="321"/>
                  </a:cubicBezTo>
                  <a:cubicBezTo>
                    <a:pt x="2436" y="268"/>
                    <a:pt x="2409" y="241"/>
                    <a:pt x="2382" y="241"/>
                  </a:cubicBezTo>
                  <a:cubicBezTo>
                    <a:pt x="1713" y="54"/>
                    <a:pt x="1044" y="0"/>
                    <a:pt x="34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608;p43"/>
            <p:cNvSpPr/>
            <p:nvPr/>
          </p:nvSpPr>
          <p:spPr>
            <a:xfrm>
              <a:off x="7929900" y="4655475"/>
              <a:ext cx="57550" cy="12900"/>
            </a:xfrm>
            <a:custGeom>
              <a:avLst/>
              <a:gdLst/>
              <a:ahLst/>
              <a:cxnLst/>
              <a:rect l="l" t="t" r="r" b="b"/>
              <a:pathLst>
                <a:path w="2302" h="516" extrusionOk="0">
                  <a:moveTo>
                    <a:pt x="80" y="0"/>
                  </a:moveTo>
                  <a:cubicBezTo>
                    <a:pt x="80" y="0"/>
                    <a:pt x="0" y="107"/>
                    <a:pt x="0" y="188"/>
                  </a:cubicBezTo>
                  <a:cubicBezTo>
                    <a:pt x="0" y="214"/>
                    <a:pt x="27" y="241"/>
                    <a:pt x="27" y="268"/>
                  </a:cubicBezTo>
                  <a:cubicBezTo>
                    <a:pt x="80" y="321"/>
                    <a:pt x="107" y="321"/>
                    <a:pt x="134" y="321"/>
                  </a:cubicBezTo>
                  <a:cubicBezTo>
                    <a:pt x="509" y="321"/>
                    <a:pt x="830" y="321"/>
                    <a:pt x="1205" y="348"/>
                  </a:cubicBezTo>
                  <a:lnTo>
                    <a:pt x="1178" y="348"/>
                  </a:lnTo>
                  <a:cubicBezTo>
                    <a:pt x="1499" y="375"/>
                    <a:pt x="1820" y="402"/>
                    <a:pt x="2115" y="509"/>
                  </a:cubicBezTo>
                  <a:cubicBezTo>
                    <a:pt x="2124" y="513"/>
                    <a:pt x="2135" y="516"/>
                    <a:pt x="2146" y="516"/>
                  </a:cubicBezTo>
                  <a:cubicBezTo>
                    <a:pt x="2202" y="516"/>
                    <a:pt x="2275" y="464"/>
                    <a:pt x="2275" y="375"/>
                  </a:cubicBezTo>
                  <a:cubicBezTo>
                    <a:pt x="2302" y="268"/>
                    <a:pt x="2248" y="214"/>
                    <a:pt x="2141" y="214"/>
                  </a:cubicBezTo>
                  <a:cubicBezTo>
                    <a:pt x="1472" y="54"/>
                    <a:pt x="776" y="54"/>
                    <a:pt x="8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6609;p43"/>
            <p:cNvSpPr/>
            <p:nvPr/>
          </p:nvSpPr>
          <p:spPr>
            <a:xfrm>
              <a:off x="7937250" y="4654800"/>
              <a:ext cx="63600" cy="16375"/>
            </a:xfrm>
            <a:custGeom>
              <a:avLst/>
              <a:gdLst/>
              <a:ahLst/>
              <a:cxnLst/>
              <a:rect l="l" t="t" r="r" b="b"/>
              <a:pathLst>
                <a:path w="2544" h="655" extrusionOk="0">
                  <a:moveTo>
                    <a:pt x="215" y="0"/>
                  </a:moveTo>
                  <a:cubicBezTo>
                    <a:pt x="81" y="0"/>
                    <a:pt x="54" y="27"/>
                    <a:pt x="54" y="81"/>
                  </a:cubicBezTo>
                  <a:cubicBezTo>
                    <a:pt x="0" y="108"/>
                    <a:pt x="0" y="134"/>
                    <a:pt x="0" y="161"/>
                  </a:cubicBezTo>
                  <a:cubicBezTo>
                    <a:pt x="0" y="215"/>
                    <a:pt x="54" y="241"/>
                    <a:pt x="54" y="268"/>
                  </a:cubicBezTo>
                  <a:cubicBezTo>
                    <a:pt x="81" y="295"/>
                    <a:pt x="108" y="295"/>
                    <a:pt x="134" y="295"/>
                  </a:cubicBezTo>
                  <a:cubicBezTo>
                    <a:pt x="375" y="295"/>
                    <a:pt x="589" y="348"/>
                    <a:pt x="803" y="348"/>
                  </a:cubicBezTo>
                  <a:lnTo>
                    <a:pt x="777" y="348"/>
                  </a:lnTo>
                  <a:cubicBezTo>
                    <a:pt x="1258" y="375"/>
                    <a:pt x="1740" y="429"/>
                    <a:pt x="2222" y="616"/>
                  </a:cubicBezTo>
                  <a:cubicBezTo>
                    <a:pt x="2249" y="616"/>
                    <a:pt x="2249" y="616"/>
                    <a:pt x="2276" y="643"/>
                  </a:cubicBezTo>
                  <a:cubicBezTo>
                    <a:pt x="2311" y="643"/>
                    <a:pt x="2335" y="655"/>
                    <a:pt x="2363" y="655"/>
                  </a:cubicBezTo>
                  <a:cubicBezTo>
                    <a:pt x="2377" y="655"/>
                    <a:pt x="2392" y="652"/>
                    <a:pt x="2409" y="643"/>
                  </a:cubicBezTo>
                  <a:cubicBezTo>
                    <a:pt x="2463" y="643"/>
                    <a:pt x="2490" y="616"/>
                    <a:pt x="2516" y="563"/>
                  </a:cubicBezTo>
                  <a:cubicBezTo>
                    <a:pt x="2543" y="536"/>
                    <a:pt x="2543" y="509"/>
                    <a:pt x="2516" y="429"/>
                  </a:cubicBezTo>
                  <a:cubicBezTo>
                    <a:pt x="2516" y="402"/>
                    <a:pt x="2490" y="375"/>
                    <a:pt x="2436" y="348"/>
                  </a:cubicBezTo>
                  <a:cubicBezTo>
                    <a:pt x="2276" y="268"/>
                    <a:pt x="2088" y="215"/>
                    <a:pt x="1901" y="161"/>
                  </a:cubicBezTo>
                  <a:cubicBezTo>
                    <a:pt x="1714" y="134"/>
                    <a:pt x="1499" y="108"/>
                    <a:pt x="1339" y="81"/>
                  </a:cubicBezTo>
                  <a:cubicBezTo>
                    <a:pt x="964" y="27"/>
                    <a:pt x="563" y="0"/>
                    <a:pt x="2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610;p43"/>
            <p:cNvSpPr/>
            <p:nvPr/>
          </p:nvSpPr>
          <p:spPr>
            <a:xfrm>
              <a:off x="7938600" y="4655475"/>
              <a:ext cx="56225" cy="14000"/>
            </a:xfrm>
            <a:custGeom>
              <a:avLst/>
              <a:gdLst/>
              <a:ahLst/>
              <a:cxnLst/>
              <a:rect l="l" t="t" r="r" b="b"/>
              <a:pathLst>
                <a:path w="2249" h="560" extrusionOk="0">
                  <a:moveTo>
                    <a:pt x="134" y="0"/>
                  </a:moveTo>
                  <a:cubicBezTo>
                    <a:pt x="54" y="0"/>
                    <a:pt x="0" y="81"/>
                    <a:pt x="0" y="188"/>
                  </a:cubicBezTo>
                  <a:cubicBezTo>
                    <a:pt x="0" y="268"/>
                    <a:pt x="54" y="321"/>
                    <a:pt x="161" y="321"/>
                  </a:cubicBezTo>
                  <a:cubicBezTo>
                    <a:pt x="428" y="321"/>
                    <a:pt x="696" y="321"/>
                    <a:pt x="937" y="348"/>
                  </a:cubicBezTo>
                  <a:lnTo>
                    <a:pt x="883" y="348"/>
                  </a:lnTo>
                  <a:cubicBezTo>
                    <a:pt x="1285" y="375"/>
                    <a:pt x="1660" y="455"/>
                    <a:pt x="2034" y="536"/>
                  </a:cubicBezTo>
                  <a:cubicBezTo>
                    <a:pt x="2052" y="536"/>
                    <a:pt x="2070" y="559"/>
                    <a:pt x="2088" y="559"/>
                  </a:cubicBezTo>
                  <a:cubicBezTo>
                    <a:pt x="2097" y="559"/>
                    <a:pt x="2106" y="553"/>
                    <a:pt x="2115" y="536"/>
                  </a:cubicBezTo>
                  <a:cubicBezTo>
                    <a:pt x="2168" y="536"/>
                    <a:pt x="2195" y="509"/>
                    <a:pt x="2222" y="482"/>
                  </a:cubicBezTo>
                  <a:cubicBezTo>
                    <a:pt x="2248" y="455"/>
                    <a:pt x="2248" y="402"/>
                    <a:pt x="2222" y="348"/>
                  </a:cubicBezTo>
                  <a:cubicBezTo>
                    <a:pt x="2222" y="321"/>
                    <a:pt x="2195" y="268"/>
                    <a:pt x="2168" y="241"/>
                  </a:cubicBezTo>
                  <a:cubicBezTo>
                    <a:pt x="1981" y="188"/>
                    <a:pt x="1820" y="134"/>
                    <a:pt x="1660" y="107"/>
                  </a:cubicBezTo>
                  <a:cubicBezTo>
                    <a:pt x="1499" y="81"/>
                    <a:pt x="1312" y="54"/>
                    <a:pt x="1151" y="54"/>
                  </a:cubicBezTo>
                  <a:cubicBezTo>
                    <a:pt x="830" y="0"/>
                    <a:pt x="509" y="0"/>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6611;p43"/>
            <p:cNvSpPr/>
            <p:nvPr/>
          </p:nvSpPr>
          <p:spPr>
            <a:xfrm>
              <a:off x="7925200" y="4654800"/>
              <a:ext cx="60925" cy="11825"/>
            </a:xfrm>
            <a:custGeom>
              <a:avLst/>
              <a:gdLst/>
              <a:ahLst/>
              <a:cxnLst/>
              <a:rect l="l" t="t" r="r" b="b"/>
              <a:pathLst>
                <a:path w="2437" h="473" extrusionOk="0">
                  <a:moveTo>
                    <a:pt x="938" y="0"/>
                  </a:moveTo>
                  <a:cubicBezTo>
                    <a:pt x="616" y="0"/>
                    <a:pt x="349" y="27"/>
                    <a:pt x="135" y="81"/>
                  </a:cubicBezTo>
                  <a:cubicBezTo>
                    <a:pt x="54" y="81"/>
                    <a:pt x="1" y="134"/>
                    <a:pt x="1" y="241"/>
                  </a:cubicBezTo>
                  <a:cubicBezTo>
                    <a:pt x="1" y="289"/>
                    <a:pt x="43" y="379"/>
                    <a:pt x="128" y="379"/>
                  </a:cubicBezTo>
                  <a:cubicBezTo>
                    <a:pt x="139" y="379"/>
                    <a:pt x="150" y="378"/>
                    <a:pt x="161" y="375"/>
                  </a:cubicBezTo>
                  <a:cubicBezTo>
                    <a:pt x="438" y="357"/>
                    <a:pt x="715" y="326"/>
                    <a:pt x="992" y="326"/>
                  </a:cubicBezTo>
                  <a:cubicBezTo>
                    <a:pt x="1117" y="326"/>
                    <a:pt x="1241" y="332"/>
                    <a:pt x="1366" y="348"/>
                  </a:cubicBezTo>
                  <a:lnTo>
                    <a:pt x="1339" y="348"/>
                  </a:lnTo>
                  <a:cubicBezTo>
                    <a:pt x="1633" y="375"/>
                    <a:pt x="1928" y="402"/>
                    <a:pt x="2222" y="455"/>
                  </a:cubicBezTo>
                  <a:cubicBezTo>
                    <a:pt x="2240" y="468"/>
                    <a:pt x="2260" y="473"/>
                    <a:pt x="2279" y="473"/>
                  </a:cubicBezTo>
                  <a:cubicBezTo>
                    <a:pt x="2345" y="473"/>
                    <a:pt x="2410" y="411"/>
                    <a:pt x="2410" y="348"/>
                  </a:cubicBezTo>
                  <a:cubicBezTo>
                    <a:pt x="2436" y="241"/>
                    <a:pt x="2356" y="161"/>
                    <a:pt x="2276" y="161"/>
                  </a:cubicBezTo>
                  <a:cubicBezTo>
                    <a:pt x="1928" y="54"/>
                    <a:pt x="1553" y="27"/>
                    <a:pt x="123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6612;p43"/>
            <p:cNvSpPr/>
            <p:nvPr/>
          </p:nvSpPr>
          <p:spPr>
            <a:xfrm>
              <a:off x="8042975" y="4677550"/>
              <a:ext cx="28125" cy="15300"/>
            </a:xfrm>
            <a:custGeom>
              <a:avLst/>
              <a:gdLst/>
              <a:ahLst/>
              <a:cxnLst/>
              <a:rect l="l" t="t" r="r" b="b"/>
              <a:pathLst>
                <a:path w="1125" h="612" extrusionOk="0">
                  <a:moveTo>
                    <a:pt x="161" y="1"/>
                  </a:moveTo>
                  <a:cubicBezTo>
                    <a:pt x="134" y="1"/>
                    <a:pt x="108" y="27"/>
                    <a:pt x="54" y="27"/>
                  </a:cubicBezTo>
                  <a:cubicBezTo>
                    <a:pt x="27" y="54"/>
                    <a:pt x="0" y="108"/>
                    <a:pt x="0" y="134"/>
                  </a:cubicBezTo>
                  <a:cubicBezTo>
                    <a:pt x="0" y="161"/>
                    <a:pt x="0" y="188"/>
                    <a:pt x="27" y="241"/>
                  </a:cubicBezTo>
                  <a:cubicBezTo>
                    <a:pt x="54" y="268"/>
                    <a:pt x="108" y="295"/>
                    <a:pt x="134" y="295"/>
                  </a:cubicBezTo>
                  <a:cubicBezTo>
                    <a:pt x="161" y="322"/>
                    <a:pt x="215" y="322"/>
                    <a:pt x="268" y="375"/>
                  </a:cubicBezTo>
                  <a:cubicBezTo>
                    <a:pt x="455" y="429"/>
                    <a:pt x="696" y="536"/>
                    <a:pt x="884" y="589"/>
                  </a:cubicBezTo>
                  <a:cubicBezTo>
                    <a:pt x="907" y="605"/>
                    <a:pt x="933" y="612"/>
                    <a:pt x="958" y="612"/>
                  </a:cubicBezTo>
                  <a:cubicBezTo>
                    <a:pt x="1020" y="612"/>
                    <a:pt x="1079" y="574"/>
                    <a:pt x="1098" y="536"/>
                  </a:cubicBezTo>
                  <a:cubicBezTo>
                    <a:pt x="1125" y="456"/>
                    <a:pt x="1098" y="375"/>
                    <a:pt x="1018" y="322"/>
                  </a:cubicBezTo>
                  <a:cubicBezTo>
                    <a:pt x="750" y="188"/>
                    <a:pt x="455" y="108"/>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613;p43"/>
            <p:cNvSpPr/>
            <p:nvPr/>
          </p:nvSpPr>
          <p:spPr>
            <a:xfrm>
              <a:off x="8033600" y="4674200"/>
              <a:ext cx="44200" cy="21275"/>
            </a:xfrm>
            <a:custGeom>
              <a:avLst/>
              <a:gdLst/>
              <a:ahLst/>
              <a:cxnLst/>
              <a:rect l="l" t="t" r="r" b="b"/>
              <a:pathLst>
                <a:path w="1768" h="851" extrusionOk="0">
                  <a:moveTo>
                    <a:pt x="242" y="1"/>
                  </a:moveTo>
                  <a:cubicBezTo>
                    <a:pt x="135" y="1"/>
                    <a:pt x="81" y="54"/>
                    <a:pt x="28" y="135"/>
                  </a:cubicBezTo>
                  <a:cubicBezTo>
                    <a:pt x="1" y="242"/>
                    <a:pt x="81" y="295"/>
                    <a:pt x="161" y="295"/>
                  </a:cubicBezTo>
                  <a:cubicBezTo>
                    <a:pt x="402" y="375"/>
                    <a:pt x="616" y="402"/>
                    <a:pt x="830" y="509"/>
                  </a:cubicBezTo>
                  <a:cubicBezTo>
                    <a:pt x="1071" y="590"/>
                    <a:pt x="1312" y="697"/>
                    <a:pt x="1500" y="830"/>
                  </a:cubicBezTo>
                  <a:cubicBezTo>
                    <a:pt x="1526" y="844"/>
                    <a:pt x="1546" y="850"/>
                    <a:pt x="1567" y="850"/>
                  </a:cubicBezTo>
                  <a:cubicBezTo>
                    <a:pt x="1587" y="850"/>
                    <a:pt x="1607" y="844"/>
                    <a:pt x="1633" y="830"/>
                  </a:cubicBezTo>
                  <a:cubicBezTo>
                    <a:pt x="1687" y="830"/>
                    <a:pt x="1714" y="804"/>
                    <a:pt x="1741" y="777"/>
                  </a:cubicBezTo>
                  <a:cubicBezTo>
                    <a:pt x="1767" y="723"/>
                    <a:pt x="1767" y="697"/>
                    <a:pt x="1741" y="643"/>
                  </a:cubicBezTo>
                  <a:cubicBezTo>
                    <a:pt x="1741" y="590"/>
                    <a:pt x="1714" y="563"/>
                    <a:pt x="1660" y="536"/>
                  </a:cubicBezTo>
                  <a:cubicBezTo>
                    <a:pt x="1232" y="268"/>
                    <a:pt x="777" y="108"/>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614;p43"/>
            <p:cNvSpPr/>
            <p:nvPr/>
          </p:nvSpPr>
          <p:spPr>
            <a:xfrm>
              <a:off x="8030925" y="4672200"/>
              <a:ext cx="48875" cy="22600"/>
            </a:xfrm>
            <a:custGeom>
              <a:avLst/>
              <a:gdLst/>
              <a:ahLst/>
              <a:cxnLst/>
              <a:rect l="l" t="t" r="r" b="b"/>
              <a:pathLst>
                <a:path w="1955" h="904" extrusionOk="0">
                  <a:moveTo>
                    <a:pt x="215" y="0"/>
                  </a:moveTo>
                  <a:cubicBezTo>
                    <a:pt x="81" y="54"/>
                    <a:pt x="1" y="81"/>
                    <a:pt x="1" y="134"/>
                  </a:cubicBezTo>
                  <a:cubicBezTo>
                    <a:pt x="1" y="215"/>
                    <a:pt x="54" y="322"/>
                    <a:pt x="135" y="322"/>
                  </a:cubicBezTo>
                  <a:cubicBezTo>
                    <a:pt x="456" y="375"/>
                    <a:pt x="750" y="455"/>
                    <a:pt x="1018" y="536"/>
                  </a:cubicBezTo>
                  <a:cubicBezTo>
                    <a:pt x="1259" y="616"/>
                    <a:pt x="1473" y="750"/>
                    <a:pt x="1687" y="884"/>
                  </a:cubicBezTo>
                  <a:cubicBezTo>
                    <a:pt x="1700" y="897"/>
                    <a:pt x="1714" y="904"/>
                    <a:pt x="1734" y="904"/>
                  </a:cubicBezTo>
                  <a:cubicBezTo>
                    <a:pt x="1754" y="904"/>
                    <a:pt x="1781" y="897"/>
                    <a:pt x="1821" y="884"/>
                  </a:cubicBezTo>
                  <a:cubicBezTo>
                    <a:pt x="1848" y="884"/>
                    <a:pt x="1874" y="857"/>
                    <a:pt x="1928" y="803"/>
                  </a:cubicBezTo>
                  <a:cubicBezTo>
                    <a:pt x="1955" y="777"/>
                    <a:pt x="1955" y="750"/>
                    <a:pt x="1928" y="670"/>
                  </a:cubicBezTo>
                  <a:cubicBezTo>
                    <a:pt x="1928" y="643"/>
                    <a:pt x="1874" y="616"/>
                    <a:pt x="1848" y="589"/>
                  </a:cubicBezTo>
                  <a:cubicBezTo>
                    <a:pt x="1393" y="268"/>
                    <a:pt x="777" y="107"/>
                    <a:pt x="2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615;p43"/>
            <p:cNvSpPr/>
            <p:nvPr/>
          </p:nvSpPr>
          <p:spPr>
            <a:xfrm>
              <a:off x="8012200" y="4667525"/>
              <a:ext cx="64250" cy="25325"/>
            </a:xfrm>
            <a:custGeom>
              <a:avLst/>
              <a:gdLst/>
              <a:ahLst/>
              <a:cxnLst/>
              <a:rect l="l" t="t" r="r" b="b"/>
              <a:pathLst>
                <a:path w="2570" h="1013" extrusionOk="0">
                  <a:moveTo>
                    <a:pt x="188" y="0"/>
                  </a:moveTo>
                  <a:cubicBezTo>
                    <a:pt x="54" y="0"/>
                    <a:pt x="0" y="54"/>
                    <a:pt x="0" y="134"/>
                  </a:cubicBezTo>
                  <a:cubicBezTo>
                    <a:pt x="0" y="187"/>
                    <a:pt x="27" y="294"/>
                    <a:pt x="134" y="294"/>
                  </a:cubicBezTo>
                  <a:cubicBezTo>
                    <a:pt x="589" y="402"/>
                    <a:pt x="1044" y="509"/>
                    <a:pt x="1499" y="642"/>
                  </a:cubicBezTo>
                  <a:lnTo>
                    <a:pt x="1526" y="642"/>
                  </a:lnTo>
                  <a:cubicBezTo>
                    <a:pt x="1794" y="723"/>
                    <a:pt x="2061" y="857"/>
                    <a:pt x="2329" y="990"/>
                  </a:cubicBezTo>
                  <a:cubicBezTo>
                    <a:pt x="2352" y="1006"/>
                    <a:pt x="2376" y="1013"/>
                    <a:pt x="2399" y="1013"/>
                  </a:cubicBezTo>
                  <a:cubicBezTo>
                    <a:pt x="2454" y="1013"/>
                    <a:pt x="2505" y="975"/>
                    <a:pt x="2543" y="937"/>
                  </a:cubicBezTo>
                  <a:cubicBezTo>
                    <a:pt x="2570" y="857"/>
                    <a:pt x="2543" y="776"/>
                    <a:pt x="2463" y="723"/>
                  </a:cubicBezTo>
                  <a:cubicBezTo>
                    <a:pt x="1767" y="321"/>
                    <a:pt x="991" y="134"/>
                    <a:pt x="214"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616;p43"/>
            <p:cNvSpPr/>
            <p:nvPr/>
          </p:nvSpPr>
          <p:spPr>
            <a:xfrm>
              <a:off x="8000150" y="4663500"/>
              <a:ext cx="64250" cy="24375"/>
            </a:xfrm>
            <a:custGeom>
              <a:avLst/>
              <a:gdLst/>
              <a:ahLst/>
              <a:cxnLst/>
              <a:rect l="l" t="t" r="r" b="b"/>
              <a:pathLst>
                <a:path w="2570" h="975" extrusionOk="0">
                  <a:moveTo>
                    <a:pt x="134" y="0"/>
                  </a:moveTo>
                  <a:cubicBezTo>
                    <a:pt x="81" y="0"/>
                    <a:pt x="0" y="54"/>
                    <a:pt x="0" y="134"/>
                  </a:cubicBezTo>
                  <a:cubicBezTo>
                    <a:pt x="0" y="188"/>
                    <a:pt x="27" y="295"/>
                    <a:pt x="134" y="295"/>
                  </a:cubicBezTo>
                  <a:cubicBezTo>
                    <a:pt x="643" y="348"/>
                    <a:pt x="1151" y="455"/>
                    <a:pt x="1606" y="616"/>
                  </a:cubicBezTo>
                  <a:cubicBezTo>
                    <a:pt x="1874" y="723"/>
                    <a:pt x="2115" y="830"/>
                    <a:pt x="2356" y="964"/>
                  </a:cubicBezTo>
                  <a:cubicBezTo>
                    <a:pt x="2369" y="971"/>
                    <a:pt x="2386" y="974"/>
                    <a:pt x="2404" y="974"/>
                  </a:cubicBezTo>
                  <a:cubicBezTo>
                    <a:pt x="2458" y="974"/>
                    <a:pt x="2523" y="944"/>
                    <a:pt x="2543" y="884"/>
                  </a:cubicBezTo>
                  <a:cubicBezTo>
                    <a:pt x="2570" y="857"/>
                    <a:pt x="2570" y="830"/>
                    <a:pt x="2543" y="803"/>
                  </a:cubicBezTo>
                  <a:cubicBezTo>
                    <a:pt x="2543" y="750"/>
                    <a:pt x="2516" y="723"/>
                    <a:pt x="2490" y="696"/>
                  </a:cubicBezTo>
                  <a:cubicBezTo>
                    <a:pt x="2142" y="482"/>
                    <a:pt x="1767" y="322"/>
                    <a:pt x="1366" y="215"/>
                  </a:cubicBezTo>
                  <a:cubicBezTo>
                    <a:pt x="964" y="134"/>
                    <a:pt x="563" y="27"/>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617;p43"/>
            <p:cNvSpPr/>
            <p:nvPr/>
          </p:nvSpPr>
          <p:spPr>
            <a:xfrm>
              <a:off x="7976725" y="4660150"/>
              <a:ext cx="87025" cy="27725"/>
            </a:xfrm>
            <a:custGeom>
              <a:avLst/>
              <a:gdLst/>
              <a:ahLst/>
              <a:cxnLst/>
              <a:rect l="l" t="t" r="r" b="b"/>
              <a:pathLst>
                <a:path w="3481" h="1109" extrusionOk="0">
                  <a:moveTo>
                    <a:pt x="161" y="1"/>
                  </a:moveTo>
                  <a:cubicBezTo>
                    <a:pt x="81" y="1"/>
                    <a:pt x="1" y="27"/>
                    <a:pt x="1" y="81"/>
                  </a:cubicBezTo>
                  <a:cubicBezTo>
                    <a:pt x="1" y="161"/>
                    <a:pt x="27" y="268"/>
                    <a:pt x="135" y="268"/>
                  </a:cubicBezTo>
                  <a:cubicBezTo>
                    <a:pt x="964" y="402"/>
                    <a:pt x="1821" y="563"/>
                    <a:pt x="2624" y="830"/>
                  </a:cubicBezTo>
                  <a:cubicBezTo>
                    <a:pt x="2811" y="884"/>
                    <a:pt x="3052" y="991"/>
                    <a:pt x="3239" y="1098"/>
                  </a:cubicBezTo>
                  <a:cubicBezTo>
                    <a:pt x="3259" y="1105"/>
                    <a:pt x="3281" y="1108"/>
                    <a:pt x="3303" y="1108"/>
                  </a:cubicBezTo>
                  <a:cubicBezTo>
                    <a:pt x="3368" y="1108"/>
                    <a:pt x="3433" y="1078"/>
                    <a:pt x="3453" y="1018"/>
                  </a:cubicBezTo>
                  <a:cubicBezTo>
                    <a:pt x="3480" y="964"/>
                    <a:pt x="3453" y="857"/>
                    <a:pt x="3373" y="830"/>
                  </a:cubicBezTo>
                  <a:cubicBezTo>
                    <a:pt x="2891" y="589"/>
                    <a:pt x="2383" y="429"/>
                    <a:pt x="1848" y="295"/>
                  </a:cubicBezTo>
                  <a:cubicBezTo>
                    <a:pt x="1312" y="161"/>
                    <a:pt x="750"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618;p43"/>
            <p:cNvSpPr/>
            <p:nvPr/>
          </p:nvSpPr>
          <p:spPr>
            <a:xfrm>
              <a:off x="7968700" y="4658150"/>
              <a:ext cx="71625" cy="22350"/>
            </a:xfrm>
            <a:custGeom>
              <a:avLst/>
              <a:gdLst/>
              <a:ahLst/>
              <a:cxnLst/>
              <a:rect l="l" t="t" r="r" b="b"/>
              <a:pathLst>
                <a:path w="2865" h="894" extrusionOk="0">
                  <a:moveTo>
                    <a:pt x="108" y="0"/>
                  </a:moveTo>
                  <a:cubicBezTo>
                    <a:pt x="81" y="27"/>
                    <a:pt x="81" y="27"/>
                    <a:pt x="54" y="27"/>
                  </a:cubicBezTo>
                  <a:cubicBezTo>
                    <a:pt x="27" y="81"/>
                    <a:pt x="0" y="107"/>
                    <a:pt x="0" y="134"/>
                  </a:cubicBezTo>
                  <a:cubicBezTo>
                    <a:pt x="0" y="161"/>
                    <a:pt x="0" y="214"/>
                    <a:pt x="27" y="241"/>
                  </a:cubicBezTo>
                  <a:cubicBezTo>
                    <a:pt x="54" y="268"/>
                    <a:pt x="81" y="295"/>
                    <a:pt x="108" y="295"/>
                  </a:cubicBezTo>
                  <a:cubicBezTo>
                    <a:pt x="830" y="375"/>
                    <a:pt x="1526" y="482"/>
                    <a:pt x="2195" y="696"/>
                  </a:cubicBezTo>
                  <a:cubicBezTo>
                    <a:pt x="2356" y="777"/>
                    <a:pt x="2490" y="803"/>
                    <a:pt x="2624" y="884"/>
                  </a:cubicBezTo>
                  <a:cubicBezTo>
                    <a:pt x="2644" y="890"/>
                    <a:pt x="2664" y="894"/>
                    <a:pt x="2683" y="894"/>
                  </a:cubicBezTo>
                  <a:cubicBezTo>
                    <a:pt x="2742" y="894"/>
                    <a:pt x="2797" y="863"/>
                    <a:pt x="2838" y="803"/>
                  </a:cubicBezTo>
                  <a:cubicBezTo>
                    <a:pt x="2864" y="750"/>
                    <a:pt x="2838" y="643"/>
                    <a:pt x="2757" y="616"/>
                  </a:cubicBezTo>
                  <a:cubicBezTo>
                    <a:pt x="1954" y="241"/>
                    <a:pt x="1044" y="81"/>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619;p43"/>
            <p:cNvSpPr/>
            <p:nvPr/>
          </p:nvSpPr>
          <p:spPr>
            <a:xfrm>
              <a:off x="7959325" y="4656800"/>
              <a:ext cx="75650" cy="21750"/>
            </a:xfrm>
            <a:custGeom>
              <a:avLst/>
              <a:gdLst/>
              <a:ahLst/>
              <a:cxnLst/>
              <a:rect l="l" t="t" r="r" b="b"/>
              <a:pathLst>
                <a:path w="3026" h="870" extrusionOk="0">
                  <a:moveTo>
                    <a:pt x="188" y="1"/>
                  </a:moveTo>
                  <a:cubicBezTo>
                    <a:pt x="108" y="28"/>
                    <a:pt x="54" y="28"/>
                    <a:pt x="54" y="54"/>
                  </a:cubicBezTo>
                  <a:cubicBezTo>
                    <a:pt x="28" y="81"/>
                    <a:pt x="1" y="135"/>
                    <a:pt x="1" y="161"/>
                  </a:cubicBezTo>
                  <a:cubicBezTo>
                    <a:pt x="1" y="188"/>
                    <a:pt x="1" y="215"/>
                    <a:pt x="28" y="268"/>
                  </a:cubicBezTo>
                  <a:cubicBezTo>
                    <a:pt x="54" y="295"/>
                    <a:pt x="108" y="322"/>
                    <a:pt x="135" y="322"/>
                  </a:cubicBezTo>
                  <a:cubicBezTo>
                    <a:pt x="938" y="402"/>
                    <a:pt x="1714" y="536"/>
                    <a:pt x="2463" y="750"/>
                  </a:cubicBezTo>
                  <a:lnTo>
                    <a:pt x="2758" y="857"/>
                  </a:lnTo>
                  <a:cubicBezTo>
                    <a:pt x="2793" y="857"/>
                    <a:pt x="2817" y="869"/>
                    <a:pt x="2845" y="869"/>
                  </a:cubicBezTo>
                  <a:cubicBezTo>
                    <a:pt x="2859" y="869"/>
                    <a:pt x="2874" y="866"/>
                    <a:pt x="2891" y="857"/>
                  </a:cubicBezTo>
                  <a:cubicBezTo>
                    <a:pt x="2945" y="857"/>
                    <a:pt x="2972" y="831"/>
                    <a:pt x="2999" y="804"/>
                  </a:cubicBezTo>
                  <a:cubicBezTo>
                    <a:pt x="3025" y="723"/>
                    <a:pt x="2999" y="616"/>
                    <a:pt x="2945" y="590"/>
                  </a:cubicBezTo>
                  <a:cubicBezTo>
                    <a:pt x="2490" y="429"/>
                    <a:pt x="2062" y="295"/>
                    <a:pt x="1633" y="188"/>
                  </a:cubicBezTo>
                  <a:cubicBezTo>
                    <a:pt x="1152" y="81"/>
                    <a:pt x="697"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620;p43"/>
            <p:cNvSpPr/>
            <p:nvPr/>
          </p:nvSpPr>
          <p:spPr>
            <a:xfrm>
              <a:off x="7959325" y="4657650"/>
              <a:ext cx="76325" cy="21825"/>
            </a:xfrm>
            <a:custGeom>
              <a:avLst/>
              <a:gdLst/>
              <a:ahLst/>
              <a:cxnLst/>
              <a:rect l="l" t="t" r="r" b="b"/>
              <a:pathLst>
                <a:path w="3053" h="873" extrusionOk="0">
                  <a:moveTo>
                    <a:pt x="115" y="0"/>
                  </a:moveTo>
                  <a:cubicBezTo>
                    <a:pt x="101" y="0"/>
                    <a:pt x="81" y="7"/>
                    <a:pt x="54" y="20"/>
                  </a:cubicBezTo>
                  <a:cubicBezTo>
                    <a:pt x="28" y="47"/>
                    <a:pt x="1" y="101"/>
                    <a:pt x="1" y="127"/>
                  </a:cubicBezTo>
                  <a:cubicBezTo>
                    <a:pt x="1" y="154"/>
                    <a:pt x="1" y="181"/>
                    <a:pt x="28" y="234"/>
                  </a:cubicBezTo>
                  <a:cubicBezTo>
                    <a:pt x="54" y="261"/>
                    <a:pt x="108" y="288"/>
                    <a:pt x="135" y="288"/>
                  </a:cubicBezTo>
                  <a:cubicBezTo>
                    <a:pt x="938" y="395"/>
                    <a:pt x="1741" y="449"/>
                    <a:pt x="2463" y="716"/>
                  </a:cubicBezTo>
                  <a:cubicBezTo>
                    <a:pt x="2570" y="770"/>
                    <a:pt x="2704" y="823"/>
                    <a:pt x="2811" y="850"/>
                  </a:cubicBezTo>
                  <a:cubicBezTo>
                    <a:pt x="2827" y="866"/>
                    <a:pt x="2847" y="872"/>
                    <a:pt x="2869" y="872"/>
                  </a:cubicBezTo>
                  <a:cubicBezTo>
                    <a:pt x="2921" y="872"/>
                    <a:pt x="2980" y="834"/>
                    <a:pt x="2999" y="797"/>
                  </a:cubicBezTo>
                  <a:cubicBezTo>
                    <a:pt x="3052" y="716"/>
                    <a:pt x="2999" y="636"/>
                    <a:pt x="2945" y="582"/>
                  </a:cubicBezTo>
                  <a:cubicBezTo>
                    <a:pt x="2490" y="395"/>
                    <a:pt x="2035" y="261"/>
                    <a:pt x="1553" y="181"/>
                  </a:cubicBezTo>
                  <a:cubicBezTo>
                    <a:pt x="1098" y="101"/>
                    <a:pt x="616" y="47"/>
                    <a:pt x="161" y="20"/>
                  </a:cubicBezTo>
                  <a:lnTo>
                    <a:pt x="135" y="20"/>
                  </a:lnTo>
                  <a:cubicBezTo>
                    <a:pt x="135" y="7"/>
                    <a:pt x="128" y="0"/>
                    <a:pt x="1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621;p43"/>
            <p:cNvSpPr/>
            <p:nvPr/>
          </p:nvSpPr>
          <p:spPr>
            <a:xfrm>
              <a:off x="7959325" y="4656800"/>
              <a:ext cx="81000" cy="22675"/>
            </a:xfrm>
            <a:custGeom>
              <a:avLst/>
              <a:gdLst/>
              <a:ahLst/>
              <a:cxnLst/>
              <a:rect l="l" t="t" r="r" b="b"/>
              <a:pathLst>
                <a:path w="3240" h="907" extrusionOk="0">
                  <a:moveTo>
                    <a:pt x="161" y="1"/>
                  </a:moveTo>
                  <a:cubicBezTo>
                    <a:pt x="54" y="28"/>
                    <a:pt x="1" y="81"/>
                    <a:pt x="1" y="161"/>
                  </a:cubicBezTo>
                  <a:cubicBezTo>
                    <a:pt x="1" y="188"/>
                    <a:pt x="28" y="215"/>
                    <a:pt x="54" y="268"/>
                  </a:cubicBezTo>
                  <a:cubicBezTo>
                    <a:pt x="108" y="295"/>
                    <a:pt x="135" y="295"/>
                    <a:pt x="161" y="295"/>
                  </a:cubicBezTo>
                  <a:cubicBezTo>
                    <a:pt x="295" y="295"/>
                    <a:pt x="456" y="295"/>
                    <a:pt x="643" y="322"/>
                  </a:cubicBezTo>
                  <a:lnTo>
                    <a:pt x="590" y="322"/>
                  </a:lnTo>
                  <a:cubicBezTo>
                    <a:pt x="1232" y="349"/>
                    <a:pt x="1874" y="483"/>
                    <a:pt x="2463" y="697"/>
                  </a:cubicBezTo>
                  <a:lnTo>
                    <a:pt x="2517" y="697"/>
                  </a:lnTo>
                  <a:lnTo>
                    <a:pt x="2999" y="884"/>
                  </a:lnTo>
                  <a:cubicBezTo>
                    <a:pt x="3022" y="900"/>
                    <a:pt x="3048" y="906"/>
                    <a:pt x="3073" y="906"/>
                  </a:cubicBezTo>
                  <a:cubicBezTo>
                    <a:pt x="3135" y="906"/>
                    <a:pt x="3194" y="868"/>
                    <a:pt x="3213" y="831"/>
                  </a:cubicBezTo>
                  <a:cubicBezTo>
                    <a:pt x="3239" y="750"/>
                    <a:pt x="3213" y="670"/>
                    <a:pt x="3132" y="616"/>
                  </a:cubicBezTo>
                  <a:cubicBezTo>
                    <a:pt x="2196" y="188"/>
                    <a:pt x="1205" y="2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6622;p43"/>
            <p:cNvSpPr/>
            <p:nvPr/>
          </p:nvSpPr>
          <p:spPr>
            <a:xfrm>
              <a:off x="7976725" y="4658825"/>
              <a:ext cx="63600" cy="20675"/>
            </a:xfrm>
            <a:custGeom>
              <a:avLst/>
              <a:gdLst/>
              <a:ahLst/>
              <a:cxnLst/>
              <a:rect l="l" t="t" r="r" b="b"/>
              <a:pathLst>
                <a:path w="2544" h="827" extrusionOk="0">
                  <a:moveTo>
                    <a:pt x="135" y="0"/>
                  </a:moveTo>
                  <a:cubicBezTo>
                    <a:pt x="108" y="80"/>
                    <a:pt x="81" y="80"/>
                    <a:pt x="27" y="107"/>
                  </a:cubicBezTo>
                  <a:cubicBezTo>
                    <a:pt x="1" y="134"/>
                    <a:pt x="1" y="187"/>
                    <a:pt x="1" y="214"/>
                  </a:cubicBezTo>
                  <a:cubicBezTo>
                    <a:pt x="1" y="241"/>
                    <a:pt x="27" y="268"/>
                    <a:pt x="27" y="321"/>
                  </a:cubicBezTo>
                  <a:cubicBezTo>
                    <a:pt x="81" y="348"/>
                    <a:pt x="108" y="348"/>
                    <a:pt x="135" y="348"/>
                  </a:cubicBezTo>
                  <a:cubicBezTo>
                    <a:pt x="804" y="375"/>
                    <a:pt x="1473" y="509"/>
                    <a:pt x="2115" y="750"/>
                  </a:cubicBezTo>
                  <a:cubicBezTo>
                    <a:pt x="2169" y="776"/>
                    <a:pt x="2195" y="776"/>
                    <a:pt x="2276" y="803"/>
                  </a:cubicBezTo>
                  <a:cubicBezTo>
                    <a:pt x="2294" y="803"/>
                    <a:pt x="2323" y="827"/>
                    <a:pt x="2357" y="827"/>
                  </a:cubicBezTo>
                  <a:cubicBezTo>
                    <a:pt x="2374" y="827"/>
                    <a:pt x="2392" y="821"/>
                    <a:pt x="2410" y="803"/>
                  </a:cubicBezTo>
                  <a:cubicBezTo>
                    <a:pt x="2436" y="803"/>
                    <a:pt x="2463" y="776"/>
                    <a:pt x="2517" y="750"/>
                  </a:cubicBezTo>
                  <a:cubicBezTo>
                    <a:pt x="2543" y="723"/>
                    <a:pt x="2543" y="669"/>
                    <a:pt x="2517" y="616"/>
                  </a:cubicBezTo>
                  <a:cubicBezTo>
                    <a:pt x="2517" y="589"/>
                    <a:pt x="2463" y="535"/>
                    <a:pt x="2436" y="509"/>
                  </a:cubicBezTo>
                  <a:cubicBezTo>
                    <a:pt x="2062" y="375"/>
                    <a:pt x="1714" y="268"/>
                    <a:pt x="1312" y="187"/>
                  </a:cubicBezTo>
                  <a:cubicBezTo>
                    <a:pt x="937" y="107"/>
                    <a:pt x="536" y="54"/>
                    <a:pt x="13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6623;p43"/>
            <p:cNvSpPr/>
            <p:nvPr/>
          </p:nvSpPr>
          <p:spPr>
            <a:xfrm>
              <a:off x="7996125" y="4662150"/>
              <a:ext cx="54225" cy="20675"/>
            </a:xfrm>
            <a:custGeom>
              <a:avLst/>
              <a:gdLst/>
              <a:ahLst/>
              <a:cxnLst/>
              <a:rect l="l" t="t" r="r" b="b"/>
              <a:pathLst>
                <a:path w="2169" h="827" extrusionOk="0">
                  <a:moveTo>
                    <a:pt x="54" y="1"/>
                  </a:moveTo>
                  <a:cubicBezTo>
                    <a:pt x="28" y="54"/>
                    <a:pt x="1" y="81"/>
                    <a:pt x="1" y="108"/>
                  </a:cubicBezTo>
                  <a:cubicBezTo>
                    <a:pt x="1" y="135"/>
                    <a:pt x="1" y="188"/>
                    <a:pt x="28" y="215"/>
                  </a:cubicBezTo>
                  <a:cubicBezTo>
                    <a:pt x="54" y="242"/>
                    <a:pt x="108" y="269"/>
                    <a:pt x="135" y="269"/>
                  </a:cubicBezTo>
                  <a:cubicBezTo>
                    <a:pt x="536" y="322"/>
                    <a:pt x="938" y="402"/>
                    <a:pt x="1339" y="536"/>
                  </a:cubicBezTo>
                  <a:cubicBezTo>
                    <a:pt x="1527" y="617"/>
                    <a:pt x="1741" y="724"/>
                    <a:pt x="1928" y="804"/>
                  </a:cubicBezTo>
                  <a:cubicBezTo>
                    <a:pt x="1952" y="820"/>
                    <a:pt x="1977" y="826"/>
                    <a:pt x="2003" y="826"/>
                  </a:cubicBezTo>
                  <a:cubicBezTo>
                    <a:pt x="2064" y="826"/>
                    <a:pt x="2123" y="788"/>
                    <a:pt x="2142" y="750"/>
                  </a:cubicBezTo>
                  <a:cubicBezTo>
                    <a:pt x="2169" y="670"/>
                    <a:pt x="2142" y="590"/>
                    <a:pt x="2062" y="536"/>
                  </a:cubicBezTo>
                  <a:cubicBezTo>
                    <a:pt x="1767" y="376"/>
                    <a:pt x="1473" y="269"/>
                    <a:pt x="1152" y="188"/>
                  </a:cubicBezTo>
                  <a:cubicBezTo>
                    <a:pt x="857" y="81"/>
                    <a:pt x="536" y="5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6624;p43"/>
            <p:cNvSpPr/>
            <p:nvPr/>
          </p:nvSpPr>
          <p:spPr>
            <a:xfrm>
              <a:off x="7995475" y="4660825"/>
              <a:ext cx="54225" cy="19675"/>
            </a:xfrm>
            <a:custGeom>
              <a:avLst/>
              <a:gdLst/>
              <a:ahLst/>
              <a:cxnLst/>
              <a:rect l="l" t="t" r="r" b="b"/>
              <a:pathLst>
                <a:path w="2169" h="787" extrusionOk="0">
                  <a:moveTo>
                    <a:pt x="161" y="0"/>
                  </a:moveTo>
                  <a:cubicBezTo>
                    <a:pt x="54" y="27"/>
                    <a:pt x="0" y="54"/>
                    <a:pt x="0" y="134"/>
                  </a:cubicBezTo>
                  <a:cubicBezTo>
                    <a:pt x="0" y="188"/>
                    <a:pt x="27" y="295"/>
                    <a:pt x="134" y="295"/>
                  </a:cubicBezTo>
                  <a:cubicBezTo>
                    <a:pt x="589" y="375"/>
                    <a:pt x="1098" y="455"/>
                    <a:pt x="1553" y="643"/>
                  </a:cubicBezTo>
                  <a:cubicBezTo>
                    <a:pt x="1686" y="670"/>
                    <a:pt x="1793" y="723"/>
                    <a:pt x="1927" y="777"/>
                  </a:cubicBezTo>
                  <a:cubicBezTo>
                    <a:pt x="1947" y="783"/>
                    <a:pt x="1967" y="787"/>
                    <a:pt x="1987" y="787"/>
                  </a:cubicBezTo>
                  <a:cubicBezTo>
                    <a:pt x="2046" y="787"/>
                    <a:pt x="2101" y="756"/>
                    <a:pt x="2141" y="696"/>
                  </a:cubicBezTo>
                  <a:cubicBezTo>
                    <a:pt x="2168" y="643"/>
                    <a:pt x="2141" y="536"/>
                    <a:pt x="2061" y="482"/>
                  </a:cubicBezTo>
                  <a:cubicBezTo>
                    <a:pt x="1472" y="214"/>
                    <a:pt x="830" y="107"/>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6625;p43"/>
            <p:cNvSpPr/>
            <p:nvPr/>
          </p:nvSpPr>
          <p:spPr>
            <a:xfrm>
              <a:off x="7962675" y="4656800"/>
              <a:ext cx="78325" cy="22675"/>
            </a:xfrm>
            <a:custGeom>
              <a:avLst/>
              <a:gdLst/>
              <a:ahLst/>
              <a:cxnLst/>
              <a:rect l="l" t="t" r="r" b="b"/>
              <a:pathLst>
                <a:path w="3133" h="907" extrusionOk="0">
                  <a:moveTo>
                    <a:pt x="134" y="1"/>
                  </a:moveTo>
                  <a:lnTo>
                    <a:pt x="27" y="81"/>
                  </a:lnTo>
                  <a:cubicBezTo>
                    <a:pt x="1" y="135"/>
                    <a:pt x="1" y="161"/>
                    <a:pt x="1" y="188"/>
                  </a:cubicBezTo>
                  <a:cubicBezTo>
                    <a:pt x="1" y="215"/>
                    <a:pt x="27" y="268"/>
                    <a:pt x="27" y="295"/>
                  </a:cubicBezTo>
                  <a:cubicBezTo>
                    <a:pt x="54" y="322"/>
                    <a:pt x="108" y="322"/>
                    <a:pt x="134" y="322"/>
                  </a:cubicBezTo>
                  <a:cubicBezTo>
                    <a:pt x="937" y="402"/>
                    <a:pt x="1714" y="483"/>
                    <a:pt x="2463" y="723"/>
                  </a:cubicBezTo>
                  <a:cubicBezTo>
                    <a:pt x="2597" y="804"/>
                    <a:pt x="2784" y="831"/>
                    <a:pt x="2918" y="884"/>
                  </a:cubicBezTo>
                  <a:cubicBezTo>
                    <a:pt x="2934" y="900"/>
                    <a:pt x="2954" y="906"/>
                    <a:pt x="2975" y="906"/>
                  </a:cubicBezTo>
                  <a:cubicBezTo>
                    <a:pt x="3027" y="906"/>
                    <a:pt x="3086" y="868"/>
                    <a:pt x="3105" y="831"/>
                  </a:cubicBezTo>
                  <a:cubicBezTo>
                    <a:pt x="3132" y="750"/>
                    <a:pt x="3105" y="670"/>
                    <a:pt x="3025" y="616"/>
                  </a:cubicBezTo>
                  <a:cubicBezTo>
                    <a:pt x="2142" y="188"/>
                    <a:pt x="1098" y="81"/>
                    <a:pt x="134"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6626;p43"/>
            <p:cNvSpPr/>
            <p:nvPr/>
          </p:nvSpPr>
          <p:spPr>
            <a:xfrm>
              <a:off x="7943275" y="4655475"/>
              <a:ext cx="70275" cy="18325"/>
            </a:xfrm>
            <a:custGeom>
              <a:avLst/>
              <a:gdLst/>
              <a:ahLst/>
              <a:cxnLst/>
              <a:rect l="l" t="t" r="r" b="b"/>
              <a:pathLst>
                <a:path w="2811" h="733" extrusionOk="0">
                  <a:moveTo>
                    <a:pt x="107" y="0"/>
                  </a:moveTo>
                  <a:cubicBezTo>
                    <a:pt x="107" y="0"/>
                    <a:pt x="27" y="54"/>
                    <a:pt x="27" y="81"/>
                  </a:cubicBezTo>
                  <a:cubicBezTo>
                    <a:pt x="0" y="107"/>
                    <a:pt x="0" y="134"/>
                    <a:pt x="0" y="188"/>
                  </a:cubicBezTo>
                  <a:cubicBezTo>
                    <a:pt x="0" y="214"/>
                    <a:pt x="27" y="241"/>
                    <a:pt x="27" y="268"/>
                  </a:cubicBezTo>
                  <a:cubicBezTo>
                    <a:pt x="81" y="321"/>
                    <a:pt x="107" y="321"/>
                    <a:pt x="134" y="321"/>
                  </a:cubicBezTo>
                  <a:cubicBezTo>
                    <a:pt x="402" y="321"/>
                    <a:pt x="670" y="348"/>
                    <a:pt x="910" y="348"/>
                  </a:cubicBezTo>
                  <a:lnTo>
                    <a:pt x="857" y="348"/>
                  </a:lnTo>
                  <a:cubicBezTo>
                    <a:pt x="1365" y="375"/>
                    <a:pt x="1847" y="455"/>
                    <a:pt x="2329" y="616"/>
                  </a:cubicBezTo>
                  <a:cubicBezTo>
                    <a:pt x="2409" y="643"/>
                    <a:pt x="2516" y="669"/>
                    <a:pt x="2570" y="723"/>
                  </a:cubicBezTo>
                  <a:cubicBezTo>
                    <a:pt x="2590" y="730"/>
                    <a:pt x="2610" y="733"/>
                    <a:pt x="2630" y="733"/>
                  </a:cubicBezTo>
                  <a:cubicBezTo>
                    <a:pt x="2689" y="733"/>
                    <a:pt x="2744" y="703"/>
                    <a:pt x="2784" y="643"/>
                  </a:cubicBezTo>
                  <a:cubicBezTo>
                    <a:pt x="2811" y="589"/>
                    <a:pt x="2784" y="482"/>
                    <a:pt x="2704" y="455"/>
                  </a:cubicBezTo>
                  <a:cubicBezTo>
                    <a:pt x="1901" y="81"/>
                    <a:pt x="964" y="54"/>
                    <a:pt x="10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6627;p43"/>
            <p:cNvSpPr/>
            <p:nvPr/>
          </p:nvSpPr>
          <p:spPr>
            <a:xfrm>
              <a:off x="7931900" y="4655475"/>
              <a:ext cx="68950" cy="15400"/>
            </a:xfrm>
            <a:custGeom>
              <a:avLst/>
              <a:gdLst/>
              <a:ahLst/>
              <a:cxnLst/>
              <a:rect l="l" t="t" r="r" b="b"/>
              <a:pathLst>
                <a:path w="2758" h="616" extrusionOk="0">
                  <a:moveTo>
                    <a:pt x="134" y="0"/>
                  </a:moveTo>
                  <a:cubicBezTo>
                    <a:pt x="54" y="0"/>
                    <a:pt x="0" y="81"/>
                    <a:pt x="0" y="188"/>
                  </a:cubicBezTo>
                  <a:cubicBezTo>
                    <a:pt x="0" y="268"/>
                    <a:pt x="54" y="321"/>
                    <a:pt x="161" y="321"/>
                  </a:cubicBezTo>
                  <a:cubicBezTo>
                    <a:pt x="482" y="321"/>
                    <a:pt x="830" y="321"/>
                    <a:pt x="1125" y="348"/>
                  </a:cubicBezTo>
                  <a:lnTo>
                    <a:pt x="1098" y="348"/>
                  </a:lnTo>
                  <a:cubicBezTo>
                    <a:pt x="1606" y="375"/>
                    <a:pt x="2142" y="482"/>
                    <a:pt x="2597" y="616"/>
                  </a:cubicBezTo>
                  <a:cubicBezTo>
                    <a:pt x="2623" y="616"/>
                    <a:pt x="2704" y="616"/>
                    <a:pt x="2704" y="589"/>
                  </a:cubicBezTo>
                  <a:cubicBezTo>
                    <a:pt x="2730" y="536"/>
                    <a:pt x="2757" y="509"/>
                    <a:pt x="2757" y="482"/>
                  </a:cubicBezTo>
                  <a:cubicBezTo>
                    <a:pt x="2757" y="428"/>
                    <a:pt x="2757" y="402"/>
                    <a:pt x="2730" y="375"/>
                  </a:cubicBezTo>
                  <a:cubicBezTo>
                    <a:pt x="2704" y="348"/>
                    <a:pt x="2677" y="321"/>
                    <a:pt x="2623" y="321"/>
                  </a:cubicBezTo>
                  <a:cubicBezTo>
                    <a:pt x="1901" y="81"/>
                    <a:pt x="1151" y="0"/>
                    <a:pt x="40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6628;p43"/>
            <p:cNvSpPr/>
            <p:nvPr/>
          </p:nvSpPr>
          <p:spPr>
            <a:xfrm>
              <a:off x="7931900" y="4655175"/>
              <a:ext cx="68275" cy="15700"/>
            </a:xfrm>
            <a:custGeom>
              <a:avLst/>
              <a:gdLst/>
              <a:ahLst/>
              <a:cxnLst/>
              <a:rect l="l" t="t" r="r" b="b"/>
              <a:pathLst>
                <a:path w="2731" h="628" extrusionOk="0">
                  <a:moveTo>
                    <a:pt x="342" y="0"/>
                  </a:moveTo>
                  <a:cubicBezTo>
                    <a:pt x="265" y="0"/>
                    <a:pt x="188" y="12"/>
                    <a:pt x="134" y="12"/>
                  </a:cubicBezTo>
                  <a:cubicBezTo>
                    <a:pt x="54" y="12"/>
                    <a:pt x="0" y="93"/>
                    <a:pt x="0" y="200"/>
                  </a:cubicBezTo>
                  <a:cubicBezTo>
                    <a:pt x="0" y="280"/>
                    <a:pt x="54" y="333"/>
                    <a:pt x="161" y="333"/>
                  </a:cubicBezTo>
                  <a:cubicBezTo>
                    <a:pt x="482" y="333"/>
                    <a:pt x="857" y="333"/>
                    <a:pt x="1205" y="360"/>
                  </a:cubicBezTo>
                  <a:lnTo>
                    <a:pt x="1151" y="360"/>
                  </a:lnTo>
                  <a:cubicBezTo>
                    <a:pt x="1633" y="387"/>
                    <a:pt x="2142" y="467"/>
                    <a:pt x="2570" y="628"/>
                  </a:cubicBezTo>
                  <a:cubicBezTo>
                    <a:pt x="2597" y="628"/>
                    <a:pt x="2677" y="628"/>
                    <a:pt x="2677" y="601"/>
                  </a:cubicBezTo>
                  <a:cubicBezTo>
                    <a:pt x="2704" y="548"/>
                    <a:pt x="2730" y="521"/>
                    <a:pt x="2730" y="494"/>
                  </a:cubicBezTo>
                  <a:cubicBezTo>
                    <a:pt x="2730" y="440"/>
                    <a:pt x="2730" y="414"/>
                    <a:pt x="2704" y="387"/>
                  </a:cubicBezTo>
                  <a:cubicBezTo>
                    <a:pt x="2677" y="360"/>
                    <a:pt x="2623" y="333"/>
                    <a:pt x="2597" y="333"/>
                  </a:cubicBezTo>
                  <a:cubicBezTo>
                    <a:pt x="1928" y="93"/>
                    <a:pt x="1205" y="12"/>
                    <a:pt x="455" y="12"/>
                  </a:cubicBezTo>
                  <a:cubicBezTo>
                    <a:pt x="420" y="3"/>
                    <a:pt x="381" y="0"/>
                    <a:pt x="3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6629;p43"/>
            <p:cNvSpPr/>
            <p:nvPr/>
          </p:nvSpPr>
          <p:spPr>
            <a:xfrm>
              <a:off x="7933900" y="4655475"/>
              <a:ext cx="63600" cy="13825"/>
            </a:xfrm>
            <a:custGeom>
              <a:avLst/>
              <a:gdLst/>
              <a:ahLst/>
              <a:cxnLst/>
              <a:rect l="l" t="t" r="r" b="b"/>
              <a:pathLst>
                <a:path w="2544" h="553" extrusionOk="0">
                  <a:moveTo>
                    <a:pt x="134" y="0"/>
                  </a:moveTo>
                  <a:cubicBezTo>
                    <a:pt x="81" y="0"/>
                    <a:pt x="1" y="81"/>
                    <a:pt x="1" y="188"/>
                  </a:cubicBezTo>
                  <a:cubicBezTo>
                    <a:pt x="1" y="268"/>
                    <a:pt x="81" y="321"/>
                    <a:pt x="188" y="321"/>
                  </a:cubicBezTo>
                  <a:lnTo>
                    <a:pt x="1045" y="321"/>
                  </a:lnTo>
                  <a:cubicBezTo>
                    <a:pt x="1473" y="348"/>
                    <a:pt x="1955" y="402"/>
                    <a:pt x="2383" y="536"/>
                  </a:cubicBezTo>
                  <a:cubicBezTo>
                    <a:pt x="2400" y="547"/>
                    <a:pt x="2418" y="553"/>
                    <a:pt x="2435" y="553"/>
                  </a:cubicBezTo>
                  <a:cubicBezTo>
                    <a:pt x="2494" y="553"/>
                    <a:pt x="2543" y="485"/>
                    <a:pt x="2543" y="402"/>
                  </a:cubicBezTo>
                  <a:cubicBezTo>
                    <a:pt x="2543" y="375"/>
                    <a:pt x="2543" y="348"/>
                    <a:pt x="2517" y="321"/>
                  </a:cubicBezTo>
                  <a:cubicBezTo>
                    <a:pt x="2490" y="268"/>
                    <a:pt x="2463" y="241"/>
                    <a:pt x="2410" y="241"/>
                  </a:cubicBezTo>
                  <a:cubicBezTo>
                    <a:pt x="1794" y="27"/>
                    <a:pt x="1125" y="0"/>
                    <a:pt x="48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6630;p43"/>
            <p:cNvSpPr/>
            <p:nvPr/>
          </p:nvSpPr>
          <p:spPr>
            <a:xfrm>
              <a:off x="7933900" y="4655175"/>
              <a:ext cx="61600" cy="13700"/>
            </a:xfrm>
            <a:custGeom>
              <a:avLst/>
              <a:gdLst/>
              <a:ahLst/>
              <a:cxnLst/>
              <a:rect l="l" t="t" r="r" b="b"/>
              <a:pathLst>
                <a:path w="2464" h="548" extrusionOk="0">
                  <a:moveTo>
                    <a:pt x="368" y="0"/>
                  </a:moveTo>
                  <a:cubicBezTo>
                    <a:pt x="289" y="0"/>
                    <a:pt x="206" y="12"/>
                    <a:pt x="134" y="12"/>
                  </a:cubicBezTo>
                  <a:cubicBezTo>
                    <a:pt x="81" y="12"/>
                    <a:pt x="1" y="93"/>
                    <a:pt x="1" y="200"/>
                  </a:cubicBezTo>
                  <a:cubicBezTo>
                    <a:pt x="1" y="280"/>
                    <a:pt x="81" y="333"/>
                    <a:pt x="188" y="333"/>
                  </a:cubicBezTo>
                  <a:lnTo>
                    <a:pt x="1152" y="333"/>
                  </a:lnTo>
                  <a:cubicBezTo>
                    <a:pt x="1526" y="360"/>
                    <a:pt x="1928" y="414"/>
                    <a:pt x="2276" y="548"/>
                  </a:cubicBezTo>
                  <a:cubicBezTo>
                    <a:pt x="2329" y="548"/>
                    <a:pt x="2383" y="548"/>
                    <a:pt x="2383" y="521"/>
                  </a:cubicBezTo>
                  <a:cubicBezTo>
                    <a:pt x="2410" y="494"/>
                    <a:pt x="2463" y="440"/>
                    <a:pt x="2463" y="414"/>
                  </a:cubicBezTo>
                  <a:cubicBezTo>
                    <a:pt x="2463" y="387"/>
                    <a:pt x="2463" y="360"/>
                    <a:pt x="2410" y="307"/>
                  </a:cubicBezTo>
                  <a:cubicBezTo>
                    <a:pt x="2383" y="280"/>
                    <a:pt x="2356" y="253"/>
                    <a:pt x="2329" y="253"/>
                  </a:cubicBezTo>
                  <a:cubicBezTo>
                    <a:pt x="1714" y="39"/>
                    <a:pt x="1125" y="12"/>
                    <a:pt x="482" y="12"/>
                  </a:cubicBezTo>
                  <a:cubicBezTo>
                    <a:pt x="447" y="3"/>
                    <a:pt x="408" y="0"/>
                    <a:pt x="3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6631;p43"/>
            <p:cNvSpPr/>
            <p:nvPr/>
          </p:nvSpPr>
          <p:spPr>
            <a:xfrm>
              <a:off x="7918525" y="4655475"/>
              <a:ext cx="75625" cy="12900"/>
            </a:xfrm>
            <a:custGeom>
              <a:avLst/>
              <a:gdLst/>
              <a:ahLst/>
              <a:cxnLst/>
              <a:rect l="l" t="t" r="r" b="b"/>
              <a:pathLst>
                <a:path w="3025" h="516" extrusionOk="0">
                  <a:moveTo>
                    <a:pt x="990" y="0"/>
                  </a:moveTo>
                  <a:cubicBezTo>
                    <a:pt x="696" y="0"/>
                    <a:pt x="402" y="0"/>
                    <a:pt x="134" y="54"/>
                  </a:cubicBezTo>
                  <a:cubicBezTo>
                    <a:pt x="54" y="54"/>
                    <a:pt x="0" y="107"/>
                    <a:pt x="0" y="214"/>
                  </a:cubicBezTo>
                  <a:cubicBezTo>
                    <a:pt x="0" y="321"/>
                    <a:pt x="54" y="348"/>
                    <a:pt x="161" y="348"/>
                  </a:cubicBezTo>
                  <a:cubicBezTo>
                    <a:pt x="415" y="335"/>
                    <a:pt x="676" y="328"/>
                    <a:pt x="934" y="328"/>
                  </a:cubicBezTo>
                  <a:cubicBezTo>
                    <a:pt x="1191" y="328"/>
                    <a:pt x="1445" y="335"/>
                    <a:pt x="1686" y="348"/>
                  </a:cubicBezTo>
                  <a:cubicBezTo>
                    <a:pt x="2088" y="375"/>
                    <a:pt x="2463" y="455"/>
                    <a:pt x="2837" y="509"/>
                  </a:cubicBezTo>
                  <a:cubicBezTo>
                    <a:pt x="2846" y="513"/>
                    <a:pt x="2857" y="516"/>
                    <a:pt x="2869" y="516"/>
                  </a:cubicBezTo>
                  <a:cubicBezTo>
                    <a:pt x="2924" y="516"/>
                    <a:pt x="2998" y="464"/>
                    <a:pt x="2998" y="375"/>
                  </a:cubicBezTo>
                  <a:cubicBezTo>
                    <a:pt x="3025" y="268"/>
                    <a:pt x="2971" y="214"/>
                    <a:pt x="2864" y="214"/>
                  </a:cubicBezTo>
                  <a:cubicBezTo>
                    <a:pt x="2275" y="54"/>
                    <a:pt x="1633" y="0"/>
                    <a:pt x="99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6632;p43"/>
            <p:cNvSpPr/>
            <p:nvPr/>
          </p:nvSpPr>
          <p:spPr>
            <a:xfrm>
              <a:off x="7895775" y="4654800"/>
              <a:ext cx="77625" cy="11150"/>
            </a:xfrm>
            <a:custGeom>
              <a:avLst/>
              <a:gdLst/>
              <a:ahLst/>
              <a:cxnLst/>
              <a:rect l="l" t="t" r="r" b="b"/>
              <a:pathLst>
                <a:path w="3105" h="446" extrusionOk="0">
                  <a:moveTo>
                    <a:pt x="1713" y="0"/>
                  </a:moveTo>
                  <a:cubicBezTo>
                    <a:pt x="1178" y="27"/>
                    <a:pt x="669" y="81"/>
                    <a:pt x="134" y="134"/>
                  </a:cubicBezTo>
                  <a:cubicBezTo>
                    <a:pt x="54" y="134"/>
                    <a:pt x="0" y="215"/>
                    <a:pt x="0" y="295"/>
                  </a:cubicBezTo>
                  <a:cubicBezTo>
                    <a:pt x="0" y="360"/>
                    <a:pt x="35" y="443"/>
                    <a:pt x="106" y="443"/>
                  </a:cubicBezTo>
                  <a:cubicBezTo>
                    <a:pt x="122" y="443"/>
                    <a:pt x="141" y="439"/>
                    <a:pt x="161" y="429"/>
                  </a:cubicBezTo>
                  <a:cubicBezTo>
                    <a:pt x="634" y="372"/>
                    <a:pt x="1107" y="315"/>
                    <a:pt x="1580" y="315"/>
                  </a:cubicBezTo>
                  <a:cubicBezTo>
                    <a:pt x="1776" y="315"/>
                    <a:pt x="1972" y="325"/>
                    <a:pt x="2168" y="348"/>
                  </a:cubicBezTo>
                  <a:lnTo>
                    <a:pt x="2141" y="348"/>
                  </a:lnTo>
                  <a:lnTo>
                    <a:pt x="2944" y="429"/>
                  </a:lnTo>
                  <a:cubicBezTo>
                    <a:pt x="2956" y="440"/>
                    <a:pt x="2970" y="446"/>
                    <a:pt x="2985" y="446"/>
                  </a:cubicBezTo>
                  <a:cubicBezTo>
                    <a:pt x="3040" y="446"/>
                    <a:pt x="3105" y="378"/>
                    <a:pt x="3105" y="295"/>
                  </a:cubicBezTo>
                  <a:cubicBezTo>
                    <a:pt x="3105" y="241"/>
                    <a:pt x="3078" y="134"/>
                    <a:pt x="2971" y="134"/>
                  </a:cubicBezTo>
                  <a:cubicBezTo>
                    <a:pt x="2543" y="27"/>
                    <a:pt x="2115"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6633;p43"/>
            <p:cNvSpPr/>
            <p:nvPr/>
          </p:nvSpPr>
          <p:spPr>
            <a:xfrm>
              <a:off x="7895100" y="4654800"/>
              <a:ext cx="68950" cy="12175"/>
            </a:xfrm>
            <a:custGeom>
              <a:avLst/>
              <a:gdLst/>
              <a:ahLst/>
              <a:cxnLst/>
              <a:rect l="l" t="t" r="r" b="b"/>
              <a:pathLst>
                <a:path w="2758" h="487" extrusionOk="0">
                  <a:moveTo>
                    <a:pt x="1713" y="0"/>
                  </a:moveTo>
                  <a:cubicBezTo>
                    <a:pt x="1205" y="27"/>
                    <a:pt x="669" y="108"/>
                    <a:pt x="134" y="215"/>
                  </a:cubicBezTo>
                  <a:cubicBezTo>
                    <a:pt x="81" y="215"/>
                    <a:pt x="54" y="241"/>
                    <a:pt x="27" y="241"/>
                  </a:cubicBezTo>
                  <a:cubicBezTo>
                    <a:pt x="0" y="268"/>
                    <a:pt x="0" y="295"/>
                    <a:pt x="0" y="348"/>
                  </a:cubicBezTo>
                  <a:cubicBezTo>
                    <a:pt x="0" y="396"/>
                    <a:pt x="43" y="486"/>
                    <a:pt x="128" y="486"/>
                  </a:cubicBezTo>
                  <a:cubicBezTo>
                    <a:pt x="138" y="486"/>
                    <a:pt x="149" y="485"/>
                    <a:pt x="161" y="482"/>
                  </a:cubicBezTo>
                  <a:cubicBezTo>
                    <a:pt x="662" y="399"/>
                    <a:pt x="1148" y="331"/>
                    <a:pt x="1655" y="331"/>
                  </a:cubicBezTo>
                  <a:cubicBezTo>
                    <a:pt x="1797" y="331"/>
                    <a:pt x="1941" y="337"/>
                    <a:pt x="2088" y="348"/>
                  </a:cubicBezTo>
                  <a:lnTo>
                    <a:pt x="2061" y="348"/>
                  </a:lnTo>
                  <a:cubicBezTo>
                    <a:pt x="2222" y="348"/>
                    <a:pt x="2382" y="375"/>
                    <a:pt x="2597" y="402"/>
                  </a:cubicBezTo>
                  <a:cubicBezTo>
                    <a:pt x="2677" y="402"/>
                    <a:pt x="2757" y="375"/>
                    <a:pt x="2757" y="268"/>
                  </a:cubicBezTo>
                  <a:cubicBezTo>
                    <a:pt x="2757" y="215"/>
                    <a:pt x="2730" y="108"/>
                    <a:pt x="2623" y="108"/>
                  </a:cubicBezTo>
                  <a:cubicBezTo>
                    <a:pt x="2329" y="27"/>
                    <a:pt x="2034"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6634;p43"/>
            <p:cNvSpPr/>
            <p:nvPr/>
          </p:nvSpPr>
          <p:spPr>
            <a:xfrm>
              <a:off x="8047000" y="4680225"/>
              <a:ext cx="46850" cy="26000"/>
            </a:xfrm>
            <a:custGeom>
              <a:avLst/>
              <a:gdLst/>
              <a:ahLst/>
              <a:cxnLst/>
              <a:rect l="l" t="t" r="r" b="b"/>
              <a:pathLst>
                <a:path w="1874" h="1040" extrusionOk="0">
                  <a:moveTo>
                    <a:pt x="134" y="1"/>
                  </a:moveTo>
                  <a:cubicBezTo>
                    <a:pt x="107" y="1"/>
                    <a:pt x="80" y="27"/>
                    <a:pt x="27" y="54"/>
                  </a:cubicBezTo>
                  <a:cubicBezTo>
                    <a:pt x="0" y="81"/>
                    <a:pt x="0" y="134"/>
                    <a:pt x="27" y="188"/>
                  </a:cubicBezTo>
                  <a:cubicBezTo>
                    <a:pt x="27" y="215"/>
                    <a:pt x="80" y="268"/>
                    <a:pt x="107" y="295"/>
                  </a:cubicBezTo>
                  <a:cubicBezTo>
                    <a:pt x="642" y="482"/>
                    <a:pt x="1151" y="723"/>
                    <a:pt x="1633" y="1018"/>
                  </a:cubicBezTo>
                  <a:cubicBezTo>
                    <a:pt x="1656" y="1033"/>
                    <a:pt x="1682" y="1040"/>
                    <a:pt x="1708" y="1040"/>
                  </a:cubicBezTo>
                  <a:cubicBezTo>
                    <a:pt x="1769" y="1040"/>
                    <a:pt x="1828" y="1002"/>
                    <a:pt x="1847" y="964"/>
                  </a:cubicBezTo>
                  <a:cubicBezTo>
                    <a:pt x="1874" y="884"/>
                    <a:pt x="1847" y="804"/>
                    <a:pt x="1767" y="750"/>
                  </a:cubicBezTo>
                  <a:cubicBezTo>
                    <a:pt x="1285" y="456"/>
                    <a:pt x="776" y="215"/>
                    <a:pt x="241" y="27"/>
                  </a:cubicBezTo>
                  <a:lnTo>
                    <a:pt x="161" y="27"/>
                  </a:lnTo>
                  <a:lnTo>
                    <a:pt x="134" y="1"/>
                  </a:ln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6635;p43"/>
            <p:cNvSpPr/>
            <p:nvPr/>
          </p:nvSpPr>
          <p:spPr>
            <a:xfrm>
              <a:off x="8039625" y="4676450"/>
              <a:ext cx="53550" cy="28150"/>
            </a:xfrm>
            <a:custGeom>
              <a:avLst/>
              <a:gdLst/>
              <a:ahLst/>
              <a:cxnLst/>
              <a:rect l="l" t="t" r="r" b="b"/>
              <a:pathLst>
                <a:path w="2142" h="1126" extrusionOk="0">
                  <a:moveTo>
                    <a:pt x="159" y="0"/>
                  </a:moveTo>
                  <a:cubicBezTo>
                    <a:pt x="156" y="0"/>
                    <a:pt x="150" y="18"/>
                    <a:pt x="134" y="18"/>
                  </a:cubicBezTo>
                  <a:cubicBezTo>
                    <a:pt x="108" y="18"/>
                    <a:pt x="54" y="45"/>
                    <a:pt x="27" y="71"/>
                  </a:cubicBezTo>
                  <a:cubicBezTo>
                    <a:pt x="1" y="98"/>
                    <a:pt x="1" y="152"/>
                    <a:pt x="27" y="205"/>
                  </a:cubicBezTo>
                  <a:cubicBezTo>
                    <a:pt x="27" y="232"/>
                    <a:pt x="54" y="259"/>
                    <a:pt x="108" y="312"/>
                  </a:cubicBezTo>
                  <a:cubicBezTo>
                    <a:pt x="723" y="526"/>
                    <a:pt x="1339" y="767"/>
                    <a:pt x="1901" y="1115"/>
                  </a:cubicBezTo>
                  <a:cubicBezTo>
                    <a:pt x="1921" y="1122"/>
                    <a:pt x="1941" y="1125"/>
                    <a:pt x="1961" y="1125"/>
                  </a:cubicBezTo>
                  <a:cubicBezTo>
                    <a:pt x="2020" y="1125"/>
                    <a:pt x="2075" y="1095"/>
                    <a:pt x="2115" y="1035"/>
                  </a:cubicBezTo>
                  <a:cubicBezTo>
                    <a:pt x="2142" y="981"/>
                    <a:pt x="2115" y="874"/>
                    <a:pt x="2035" y="847"/>
                  </a:cubicBezTo>
                  <a:cubicBezTo>
                    <a:pt x="1473" y="500"/>
                    <a:pt x="857" y="232"/>
                    <a:pt x="242" y="45"/>
                  </a:cubicBezTo>
                  <a:lnTo>
                    <a:pt x="161" y="45"/>
                  </a:lnTo>
                  <a:cubicBezTo>
                    <a:pt x="161" y="10"/>
                    <a:pt x="161" y="0"/>
                    <a:pt x="159"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6636;p43"/>
            <p:cNvSpPr/>
            <p:nvPr/>
          </p:nvSpPr>
          <p:spPr>
            <a:xfrm>
              <a:off x="8037625" y="4673525"/>
              <a:ext cx="56900" cy="29800"/>
            </a:xfrm>
            <a:custGeom>
              <a:avLst/>
              <a:gdLst/>
              <a:ahLst/>
              <a:cxnLst/>
              <a:rect l="l" t="t" r="r" b="b"/>
              <a:pathLst>
                <a:path w="2276" h="1192" extrusionOk="0">
                  <a:moveTo>
                    <a:pt x="214" y="1"/>
                  </a:moveTo>
                  <a:cubicBezTo>
                    <a:pt x="107" y="54"/>
                    <a:pt x="81" y="54"/>
                    <a:pt x="81" y="54"/>
                  </a:cubicBezTo>
                  <a:cubicBezTo>
                    <a:pt x="54" y="81"/>
                    <a:pt x="0" y="135"/>
                    <a:pt x="0" y="162"/>
                  </a:cubicBezTo>
                  <a:cubicBezTo>
                    <a:pt x="0" y="188"/>
                    <a:pt x="0" y="215"/>
                    <a:pt x="54" y="269"/>
                  </a:cubicBezTo>
                  <a:cubicBezTo>
                    <a:pt x="81" y="295"/>
                    <a:pt x="107" y="322"/>
                    <a:pt x="134" y="322"/>
                  </a:cubicBezTo>
                  <a:lnTo>
                    <a:pt x="455" y="429"/>
                  </a:lnTo>
                  <a:lnTo>
                    <a:pt x="482" y="429"/>
                  </a:lnTo>
                  <a:cubicBezTo>
                    <a:pt x="1017" y="617"/>
                    <a:pt x="1526" y="857"/>
                    <a:pt x="2008" y="1152"/>
                  </a:cubicBezTo>
                  <a:cubicBezTo>
                    <a:pt x="2035" y="1179"/>
                    <a:pt x="2055" y="1192"/>
                    <a:pt x="2075" y="1192"/>
                  </a:cubicBezTo>
                  <a:cubicBezTo>
                    <a:pt x="2095" y="1192"/>
                    <a:pt x="2115" y="1179"/>
                    <a:pt x="2142" y="1152"/>
                  </a:cubicBezTo>
                  <a:cubicBezTo>
                    <a:pt x="2195" y="1152"/>
                    <a:pt x="2222" y="1125"/>
                    <a:pt x="2249" y="1098"/>
                  </a:cubicBezTo>
                  <a:cubicBezTo>
                    <a:pt x="2275" y="1072"/>
                    <a:pt x="2275" y="1018"/>
                    <a:pt x="2249" y="964"/>
                  </a:cubicBezTo>
                  <a:cubicBezTo>
                    <a:pt x="2249" y="938"/>
                    <a:pt x="2222" y="884"/>
                    <a:pt x="2168" y="857"/>
                  </a:cubicBezTo>
                  <a:cubicBezTo>
                    <a:pt x="1580" y="456"/>
                    <a:pt x="910" y="188"/>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6637;p43"/>
            <p:cNvSpPr/>
            <p:nvPr/>
          </p:nvSpPr>
          <p:spPr>
            <a:xfrm>
              <a:off x="8033600" y="4673100"/>
              <a:ext cx="58925" cy="32250"/>
            </a:xfrm>
            <a:custGeom>
              <a:avLst/>
              <a:gdLst/>
              <a:ahLst/>
              <a:cxnLst/>
              <a:rect l="l" t="t" r="r" b="b"/>
              <a:pathLst>
                <a:path w="2357" h="1290" extrusionOk="0">
                  <a:moveTo>
                    <a:pt x="127" y="0"/>
                  </a:moveTo>
                  <a:cubicBezTo>
                    <a:pt x="112" y="0"/>
                    <a:pt x="96" y="18"/>
                    <a:pt x="81" y="18"/>
                  </a:cubicBezTo>
                  <a:cubicBezTo>
                    <a:pt x="28" y="45"/>
                    <a:pt x="1" y="71"/>
                    <a:pt x="1" y="98"/>
                  </a:cubicBezTo>
                  <a:cubicBezTo>
                    <a:pt x="1" y="152"/>
                    <a:pt x="1" y="179"/>
                    <a:pt x="28" y="205"/>
                  </a:cubicBezTo>
                  <a:cubicBezTo>
                    <a:pt x="81" y="232"/>
                    <a:pt x="108" y="286"/>
                    <a:pt x="135" y="286"/>
                  </a:cubicBezTo>
                  <a:cubicBezTo>
                    <a:pt x="349" y="339"/>
                    <a:pt x="509" y="419"/>
                    <a:pt x="697" y="473"/>
                  </a:cubicBezTo>
                  <a:cubicBezTo>
                    <a:pt x="1071" y="607"/>
                    <a:pt x="1473" y="767"/>
                    <a:pt x="1821" y="1008"/>
                  </a:cubicBezTo>
                  <a:cubicBezTo>
                    <a:pt x="1901" y="1089"/>
                    <a:pt x="2008" y="1142"/>
                    <a:pt x="2088" y="1249"/>
                  </a:cubicBezTo>
                  <a:cubicBezTo>
                    <a:pt x="2115" y="1276"/>
                    <a:pt x="2155" y="1289"/>
                    <a:pt x="2192" y="1289"/>
                  </a:cubicBezTo>
                  <a:cubicBezTo>
                    <a:pt x="2229" y="1289"/>
                    <a:pt x="2262" y="1276"/>
                    <a:pt x="2276" y="1249"/>
                  </a:cubicBezTo>
                  <a:cubicBezTo>
                    <a:pt x="2356" y="1169"/>
                    <a:pt x="2356" y="1089"/>
                    <a:pt x="2276" y="1035"/>
                  </a:cubicBezTo>
                  <a:cubicBezTo>
                    <a:pt x="1981" y="767"/>
                    <a:pt x="1633" y="607"/>
                    <a:pt x="1312" y="446"/>
                  </a:cubicBezTo>
                  <a:cubicBezTo>
                    <a:pt x="938" y="286"/>
                    <a:pt x="563" y="179"/>
                    <a:pt x="215" y="45"/>
                  </a:cubicBezTo>
                  <a:lnTo>
                    <a:pt x="161" y="45"/>
                  </a:lnTo>
                  <a:cubicBezTo>
                    <a:pt x="150" y="10"/>
                    <a:pt x="138" y="0"/>
                    <a:pt x="12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6638;p43"/>
            <p:cNvSpPr/>
            <p:nvPr/>
          </p:nvSpPr>
          <p:spPr>
            <a:xfrm>
              <a:off x="8032275" y="4670850"/>
              <a:ext cx="62250" cy="33500"/>
            </a:xfrm>
            <a:custGeom>
              <a:avLst/>
              <a:gdLst/>
              <a:ahLst/>
              <a:cxnLst/>
              <a:rect l="l" t="t" r="r" b="b"/>
              <a:pathLst>
                <a:path w="2490" h="1340" extrusionOk="0">
                  <a:moveTo>
                    <a:pt x="107" y="1"/>
                  </a:moveTo>
                  <a:cubicBezTo>
                    <a:pt x="134" y="28"/>
                    <a:pt x="81" y="28"/>
                    <a:pt x="54" y="28"/>
                  </a:cubicBezTo>
                  <a:cubicBezTo>
                    <a:pt x="27" y="54"/>
                    <a:pt x="0" y="108"/>
                    <a:pt x="0" y="135"/>
                  </a:cubicBezTo>
                  <a:cubicBezTo>
                    <a:pt x="0" y="161"/>
                    <a:pt x="0" y="188"/>
                    <a:pt x="27" y="242"/>
                  </a:cubicBezTo>
                  <a:cubicBezTo>
                    <a:pt x="54" y="269"/>
                    <a:pt x="81" y="295"/>
                    <a:pt x="134" y="295"/>
                  </a:cubicBezTo>
                  <a:cubicBezTo>
                    <a:pt x="214" y="322"/>
                    <a:pt x="348" y="376"/>
                    <a:pt x="455" y="402"/>
                  </a:cubicBezTo>
                  <a:cubicBezTo>
                    <a:pt x="1044" y="590"/>
                    <a:pt x="1633" y="857"/>
                    <a:pt x="2141" y="1205"/>
                  </a:cubicBezTo>
                  <a:cubicBezTo>
                    <a:pt x="2168" y="1232"/>
                    <a:pt x="2222" y="1259"/>
                    <a:pt x="2249" y="1312"/>
                  </a:cubicBezTo>
                  <a:cubicBezTo>
                    <a:pt x="2302" y="1339"/>
                    <a:pt x="2329" y="1339"/>
                    <a:pt x="2356" y="1339"/>
                  </a:cubicBezTo>
                  <a:cubicBezTo>
                    <a:pt x="2382" y="1339"/>
                    <a:pt x="2436" y="1312"/>
                    <a:pt x="2463" y="1312"/>
                  </a:cubicBezTo>
                  <a:cubicBezTo>
                    <a:pt x="2489" y="1259"/>
                    <a:pt x="2489" y="1232"/>
                    <a:pt x="2489" y="1205"/>
                  </a:cubicBezTo>
                  <a:cubicBezTo>
                    <a:pt x="2489" y="1179"/>
                    <a:pt x="2463" y="1125"/>
                    <a:pt x="2436" y="1098"/>
                  </a:cubicBezTo>
                  <a:cubicBezTo>
                    <a:pt x="2088" y="857"/>
                    <a:pt x="1713" y="643"/>
                    <a:pt x="1365" y="456"/>
                  </a:cubicBezTo>
                  <a:cubicBezTo>
                    <a:pt x="964" y="295"/>
                    <a:pt x="562" y="135"/>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6639;p43"/>
            <p:cNvSpPr/>
            <p:nvPr/>
          </p:nvSpPr>
          <p:spPr>
            <a:xfrm>
              <a:off x="8026250" y="4670200"/>
              <a:ext cx="66275" cy="31975"/>
            </a:xfrm>
            <a:custGeom>
              <a:avLst/>
              <a:gdLst/>
              <a:ahLst/>
              <a:cxnLst/>
              <a:rect l="l" t="t" r="r" b="b"/>
              <a:pathLst>
                <a:path w="2651" h="1279" extrusionOk="0">
                  <a:moveTo>
                    <a:pt x="214" y="0"/>
                  </a:moveTo>
                  <a:cubicBezTo>
                    <a:pt x="134" y="27"/>
                    <a:pt x="54" y="80"/>
                    <a:pt x="27" y="161"/>
                  </a:cubicBezTo>
                  <a:cubicBezTo>
                    <a:pt x="0" y="268"/>
                    <a:pt x="54" y="321"/>
                    <a:pt x="161" y="321"/>
                  </a:cubicBezTo>
                  <a:lnTo>
                    <a:pt x="857" y="535"/>
                  </a:lnTo>
                  <a:cubicBezTo>
                    <a:pt x="1392" y="723"/>
                    <a:pt x="1901" y="964"/>
                    <a:pt x="2382" y="1258"/>
                  </a:cubicBezTo>
                  <a:cubicBezTo>
                    <a:pt x="2396" y="1271"/>
                    <a:pt x="2409" y="1278"/>
                    <a:pt x="2429" y="1278"/>
                  </a:cubicBezTo>
                  <a:cubicBezTo>
                    <a:pt x="2449" y="1278"/>
                    <a:pt x="2476" y="1271"/>
                    <a:pt x="2516" y="1258"/>
                  </a:cubicBezTo>
                  <a:cubicBezTo>
                    <a:pt x="2543" y="1258"/>
                    <a:pt x="2570" y="1231"/>
                    <a:pt x="2597" y="1205"/>
                  </a:cubicBezTo>
                  <a:cubicBezTo>
                    <a:pt x="2650" y="1151"/>
                    <a:pt x="2650" y="1124"/>
                    <a:pt x="2597" y="1071"/>
                  </a:cubicBezTo>
                  <a:cubicBezTo>
                    <a:pt x="2597" y="1017"/>
                    <a:pt x="2570" y="990"/>
                    <a:pt x="2543" y="964"/>
                  </a:cubicBezTo>
                  <a:cubicBezTo>
                    <a:pt x="2195" y="723"/>
                    <a:pt x="1820" y="535"/>
                    <a:pt x="1472" y="402"/>
                  </a:cubicBezTo>
                  <a:cubicBezTo>
                    <a:pt x="1071" y="214"/>
                    <a:pt x="669" y="80"/>
                    <a:pt x="2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6640;p43"/>
            <p:cNvSpPr/>
            <p:nvPr/>
          </p:nvSpPr>
          <p:spPr>
            <a:xfrm>
              <a:off x="8029600" y="4671525"/>
              <a:ext cx="56225" cy="28975"/>
            </a:xfrm>
            <a:custGeom>
              <a:avLst/>
              <a:gdLst/>
              <a:ahLst/>
              <a:cxnLst/>
              <a:rect l="l" t="t" r="r" b="b"/>
              <a:pathLst>
                <a:path w="2249" h="1159" extrusionOk="0">
                  <a:moveTo>
                    <a:pt x="134" y="1"/>
                  </a:moveTo>
                  <a:cubicBezTo>
                    <a:pt x="54" y="1"/>
                    <a:pt x="0" y="27"/>
                    <a:pt x="0" y="108"/>
                  </a:cubicBezTo>
                  <a:cubicBezTo>
                    <a:pt x="0" y="161"/>
                    <a:pt x="27" y="268"/>
                    <a:pt x="134" y="268"/>
                  </a:cubicBezTo>
                  <a:cubicBezTo>
                    <a:pt x="375" y="295"/>
                    <a:pt x="562" y="375"/>
                    <a:pt x="776" y="429"/>
                  </a:cubicBezTo>
                  <a:cubicBezTo>
                    <a:pt x="1098" y="563"/>
                    <a:pt x="1446" y="697"/>
                    <a:pt x="1740" y="937"/>
                  </a:cubicBezTo>
                  <a:cubicBezTo>
                    <a:pt x="1793" y="1018"/>
                    <a:pt x="1901" y="1044"/>
                    <a:pt x="1981" y="1098"/>
                  </a:cubicBezTo>
                  <a:cubicBezTo>
                    <a:pt x="2008" y="1138"/>
                    <a:pt x="2048" y="1158"/>
                    <a:pt x="2085" y="1158"/>
                  </a:cubicBezTo>
                  <a:cubicBezTo>
                    <a:pt x="2121" y="1158"/>
                    <a:pt x="2155" y="1138"/>
                    <a:pt x="2168" y="1098"/>
                  </a:cubicBezTo>
                  <a:cubicBezTo>
                    <a:pt x="2248" y="1044"/>
                    <a:pt x="2248" y="937"/>
                    <a:pt x="2168" y="911"/>
                  </a:cubicBezTo>
                  <a:cubicBezTo>
                    <a:pt x="1874" y="670"/>
                    <a:pt x="1579" y="456"/>
                    <a:pt x="1231" y="349"/>
                  </a:cubicBezTo>
                  <a:cubicBezTo>
                    <a:pt x="910" y="161"/>
                    <a:pt x="535" y="54"/>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6641;p43"/>
            <p:cNvSpPr/>
            <p:nvPr/>
          </p:nvSpPr>
          <p:spPr>
            <a:xfrm>
              <a:off x="8044325" y="4677550"/>
              <a:ext cx="58225" cy="32475"/>
            </a:xfrm>
            <a:custGeom>
              <a:avLst/>
              <a:gdLst/>
              <a:ahLst/>
              <a:cxnLst/>
              <a:rect l="l" t="t" r="r" b="b"/>
              <a:pathLst>
                <a:path w="2329" h="1299" extrusionOk="0">
                  <a:moveTo>
                    <a:pt x="134" y="1"/>
                  </a:moveTo>
                  <a:cubicBezTo>
                    <a:pt x="107" y="1"/>
                    <a:pt x="80" y="27"/>
                    <a:pt x="54" y="54"/>
                  </a:cubicBezTo>
                  <a:cubicBezTo>
                    <a:pt x="0" y="108"/>
                    <a:pt x="0" y="134"/>
                    <a:pt x="54" y="188"/>
                  </a:cubicBezTo>
                  <a:cubicBezTo>
                    <a:pt x="54" y="241"/>
                    <a:pt x="80" y="268"/>
                    <a:pt x="107" y="295"/>
                  </a:cubicBezTo>
                  <a:cubicBezTo>
                    <a:pt x="803" y="536"/>
                    <a:pt x="1445" y="857"/>
                    <a:pt x="2061" y="1258"/>
                  </a:cubicBezTo>
                  <a:cubicBezTo>
                    <a:pt x="2074" y="1285"/>
                    <a:pt x="2088" y="1299"/>
                    <a:pt x="2108" y="1299"/>
                  </a:cubicBezTo>
                  <a:cubicBezTo>
                    <a:pt x="2128" y="1299"/>
                    <a:pt x="2155" y="1285"/>
                    <a:pt x="2195" y="1258"/>
                  </a:cubicBezTo>
                  <a:cubicBezTo>
                    <a:pt x="2222" y="1258"/>
                    <a:pt x="2248" y="1232"/>
                    <a:pt x="2275" y="1205"/>
                  </a:cubicBezTo>
                  <a:cubicBezTo>
                    <a:pt x="2329" y="1151"/>
                    <a:pt x="2329" y="1125"/>
                    <a:pt x="2275" y="1071"/>
                  </a:cubicBezTo>
                  <a:cubicBezTo>
                    <a:pt x="2275" y="1044"/>
                    <a:pt x="2248" y="991"/>
                    <a:pt x="2222" y="964"/>
                  </a:cubicBezTo>
                  <a:cubicBezTo>
                    <a:pt x="1606" y="563"/>
                    <a:pt x="937" y="241"/>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6642;p43"/>
            <p:cNvSpPr/>
            <p:nvPr/>
          </p:nvSpPr>
          <p:spPr>
            <a:xfrm>
              <a:off x="8054350" y="4680225"/>
              <a:ext cx="48875" cy="27975"/>
            </a:xfrm>
            <a:custGeom>
              <a:avLst/>
              <a:gdLst/>
              <a:ahLst/>
              <a:cxnLst/>
              <a:rect l="l" t="t" r="r" b="b"/>
              <a:pathLst>
                <a:path w="1955" h="1119" extrusionOk="0">
                  <a:moveTo>
                    <a:pt x="215" y="1"/>
                  </a:moveTo>
                  <a:cubicBezTo>
                    <a:pt x="134" y="27"/>
                    <a:pt x="108" y="27"/>
                    <a:pt x="81" y="54"/>
                  </a:cubicBezTo>
                  <a:cubicBezTo>
                    <a:pt x="54" y="81"/>
                    <a:pt x="0" y="134"/>
                    <a:pt x="0" y="161"/>
                  </a:cubicBezTo>
                  <a:cubicBezTo>
                    <a:pt x="0" y="188"/>
                    <a:pt x="0" y="215"/>
                    <a:pt x="54" y="268"/>
                  </a:cubicBezTo>
                  <a:cubicBezTo>
                    <a:pt x="81" y="295"/>
                    <a:pt x="108" y="322"/>
                    <a:pt x="134" y="322"/>
                  </a:cubicBezTo>
                  <a:lnTo>
                    <a:pt x="188" y="322"/>
                  </a:lnTo>
                  <a:cubicBezTo>
                    <a:pt x="723" y="536"/>
                    <a:pt x="1205" y="804"/>
                    <a:pt x="1687" y="1098"/>
                  </a:cubicBezTo>
                  <a:cubicBezTo>
                    <a:pt x="1700" y="1111"/>
                    <a:pt x="1713" y="1118"/>
                    <a:pt x="1734" y="1118"/>
                  </a:cubicBezTo>
                  <a:cubicBezTo>
                    <a:pt x="1754" y="1118"/>
                    <a:pt x="1780" y="1111"/>
                    <a:pt x="1821" y="1098"/>
                  </a:cubicBezTo>
                  <a:cubicBezTo>
                    <a:pt x="1847" y="1098"/>
                    <a:pt x="1874" y="1071"/>
                    <a:pt x="1928" y="1018"/>
                  </a:cubicBezTo>
                  <a:cubicBezTo>
                    <a:pt x="1954" y="991"/>
                    <a:pt x="1954" y="964"/>
                    <a:pt x="1928" y="937"/>
                  </a:cubicBezTo>
                  <a:cubicBezTo>
                    <a:pt x="1928" y="884"/>
                    <a:pt x="1874" y="857"/>
                    <a:pt x="1847" y="830"/>
                  </a:cubicBezTo>
                  <a:cubicBezTo>
                    <a:pt x="1580" y="670"/>
                    <a:pt x="1339" y="482"/>
                    <a:pt x="1071" y="349"/>
                  </a:cubicBezTo>
                  <a:cubicBezTo>
                    <a:pt x="803" y="215"/>
                    <a:pt x="536" y="8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6643;p43"/>
            <p:cNvSpPr/>
            <p:nvPr/>
          </p:nvSpPr>
          <p:spPr>
            <a:xfrm>
              <a:off x="8034275" y="4671525"/>
              <a:ext cx="63600" cy="33475"/>
            </a:xfrm>
            <a:custGeom>
              <a:avLst/>
              <a:gdLst/>
              <a:ahLst/>
              <a:cxnLst/>
              <a:rect l="l" t="t" r="r" b="b"/>
              <a:pathLst>
                <a:path w="2544" h="1339" extrusionOk="0">
                  <a:moveTo>
                    <a:pt x="2169" y="1205"/>
                  </a:moveTo>
                  <a:cubicBezTo>
                    <a:pt x="2169" y="1224"/>
                    <a:pt x="2195" y="1229"/>
                    <a:pt x="2211" y="1231"/>
                  </a:cubicBezTo>
                  <a:lnTo>
                    <a:pt x="2211" y="1231"/>
                  </a:lnTo>
                  <a:cubicBezTo>
                    <a:pt x="2197" y="1221"/>
                    <a:pt x="2183" y="1212"/>
                    <a:pt x="2169" y="1205"/>
                  </a:cubicBezTo>
                  <a:close/>
                  <a:moveTo>
                    <a:pt x="134" y="1"/>
                  </a:moveTo>
                  <a:cubicBezTo>
                    <a:pt x="134" y="81"/>
                    <a:pt x="108" y="81"/>
                    <a:pt x="81" y="81"/>
                  </a:cubicBezTo>
                  <a:cubicBezTo>
                    <a:pt x="54" y="108"/>
                    <a:pt x="1" y="134"/>
                    <a:pt x="1" y="161"/>
                  </a:cubicBezTo>
                  <a:cubicBezTo>
                    <a:pt x="1" y="215"/>
                    <a:pt x="1" y="242"/>
                    <a:pt x="54" y="268"/>
                  </a:cubicBezTo>
                  <a:cubicBezTo>
                    <a:pt x="81" y="295"/>
                    <a:pt x="108" y="349"/>
                    <a:pt x="134" y="349"/>
                  </a:cubicBezTo>
                  <a:cubicBezTo>
                    <a:pt x="268" y="375"/>
                    <a:pt x="429" y="429"/>
                    <a:pt x="563" y="482"/>
                  </a:cubicBezTo>
                  <a:lnTo>
                    <a:pt x="616" y="482"/>
                  </a:lnTo>
                  <a:cubicBezTo>
                    <a:pt x="1178" y="670"/>
                    <a:pt x="1714" y="911"/>
                    <a:pt x="2222" y="1232"/>
                  </a:cubicBezTo>
                  <a:cubicBezTo>
                    <a:pt x="2222" y="1232"/>
                    <a:pt x="2217" y="1232"/>
                    <a:pt x="2211" y="1231"/>
                  </a:cubicBezTo>
                  <a:lnTo>
                    <a:pt x="2211" y="1231"/>
                  </a:lnTo>
                  <a:cubicBezTo>
                    <a:pt x="2249" y="1258"/>
                    <a:pt x="2283" y="1292"/>
                    <a:pt x="2302" y="1312"/>
                  </a:cubicBezTo>
                  <a:cubicBezTo>
                    <a:pt x="2356" y="1339"/>
                    <a:pt x="2383" y="1339"/>
                    <a:pt x="2409" y="1339"/>
                  </a:cubicBezTo>
                  <a:cubicBezTo>
                    <a:pt x="2436" y="1339"/>
                    <a:pt x="2490" y="1312"/>
                    <a:pt x="2516" y="1285"/>
                  </a:cubicBezTo>
                  <a:cubicBezTo>
                    <a:pt x="2543" y="1232"/>
                    <a:pt x="2543" y="1205"/>
                    <a:pt x="2543" y="1178"/>
                  </a:cubicBezTo>
                  <a:cubicBezTo>
                    <a:pt x="2543" y="1152"/>
                    <a:pt x="2516" y="1098"/>
                    <a:pt x="2490" y="1071"/>
                  </a:cubicBezTo>
                  <a:cubicBezTo>
                    <a:pt x="2142" y="830"/>
                    <a:pt x="1767" y="616"/>
                    <a:pt x="1366" y="429"/>
                  </a:cubicBezTo>
                  <a:cubicBezTo>
                    <a:pt x="964" y="268"/>
                    <a:pt x="563" y="10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6644;p43"/>
            <p:cNvSpPr/>
            <p:nvPr/>
          </p:nvSpPr>
          <p:spPr>
            <a:xfrm>
              <a:off x="8032275" y="4672725"/>
              <a:ext cx="65600" cy="33300"/>
            </a:xfrm>
            <a:custGeom>
              <a:avLst/>
              <a:gdLst/>
              <a:ahLst/>
              <a:cxnLst/>
              <a:rect l="l" t="t" r="r" b="b"/>
              <a:pathLst>
                <a:path w="2624" h="1332" extrusionOk="0">
                  <a:moveTo>
                    <a:pt x="120" y="1"/>
                  </a:moveTo>
                  <a:cubicBezTo>
                    <a:pt x="40" y="1"/>
                    <a:pt x="0" y="67"/>
                    <a:pt x="0" y="113"/>
                  </a:cubicBezTo>
                  <a:cubicBezTo>
                    <a:pt x="0" y="167"/>
                    <a:pt x="0" y="194"/>
                    <a:pt x="27" y="220"/>
                  </a:cubicBezTo>
                  <a:cubicBezTo>
                    <a:pt x="54" y="247"/>
                    <a:pt x="81" y="301"/>
                    <a:pt x="134" y="301"/>
                  </a:cubicBezTo>
                  <a:cubicBezTo>
                    <a:pt x="348" y="354"/>
                    <a:pt x="616" y="434"/>
                    <a:pt x="857" y="515"/>
                  </a:cubicBezTo>
                  <a:cubicBezTo>
                    <a:pt x="1339" y="702"/>
                    <a:pt x="1767" y="889"/>
                    <a:pt x="2168" y="1157"/>
                  </a:cubicBezTo>
                  <a:lnTo>
                    <a:pt x="2195" y="1157"/>
                  </a:lnTo>
                  <a:cubicBezTo>
                    <a:pt x="2275" y="1184"/>
                    <a:pt x="2329" y="1264"/>
                    <a:pt x="2356" y="1291"/>
                  </a:cubicBezTo>
                  <a:cubicBezTo>
                    <a:pt x="2396" y="1318"/>
                    <a:pt x="2443" y="1331"/>
                    <a:pt x="2483" y="1331"/>
                  </a:cubicBezTo>
                  <a:cubicBezTo>
                    <a:pt x="2523" y="1331"/>
                    <a:pt x="2556" y="1318"/>
                    <a:pt x="2570" y="1291"/>
                  </a:cubicBezTo>
                  <a:cubicBezTo>
                    <a:pt x="2623" y="1237"/>
                    <a:pt x="2623" y="1130"/>
                    <a:pt x="2570" y="1077"/>
                  </a:cubicBezTo>
                  <a:cubicBezTo>
                    <a:pt x="2222" y="809"/>
                    <a:pt x="1874" y="622"/>
                    <a:pt x="1472" y="461"/>
                  </a:cubicBezTo>
                  <a:cubicBezTo>
                    <a:pt x="1071" y="301"/>
                    <a:pt x="616" y="167"/>
                    <a:pt x="188" y="6"/>
                  </a:cubicBezTo>
                  <a:lnTo>
                    <a:pt x="161" y="6"/>
                  </a:lnTo>
                  <a:cubicBezTo>
                    <a:pt x="146" y="2"/>
                    <a:pt x="133" y="1"/>
                    <a:pt x="120"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6645;p43"/>
            <p:cNvSpPr/>
            <p:nvPr/>
          </p:nvSpPr>
          <p:spPr>
            <a:xfrm>
              <a:off x="8029600" y="4671525"/>
              <a:ext cx="64925" cy="32325"/>
            </a:xfrm>
            <a:custGeom>
              <a:avLst/>
              <a:gdLst/>
              <a:ahLst/>
              <a:cxnLst/>
              <a:rect l="l" t="t" r="r" b="b"/>
              <a:pathLst>
                <a:path w="2597" h="1293" extrusionOk="0">
                  <a:moveTo>
                    <a:pt x="188" y="1"/>
                  </a:moveTo>
                  <a:cubicBezTo>
                    <a:pt x="107" y="1"/>
                    <a:pt x="27" y="27"/>
                    <a:pt x="27" y="108"/>
                  </a:cubicBezTo>
                  <a:cubicBezTo>
                    <a:pt x="0" y="161"/>
                    <a:pt x="54" y="268"/>
                    <a:pt x="161" y="268"/>
                  </a:cubicBezTo>
                  <a:cubicBezTo>
                    <a:pt x="428" y="349"/>
                    <a:pt x="696" y="402"/>
                    <a:pt x="964" y="509"/>
                  </a:cubicBezTo>
                  <a:cubicBezTo>
                    <a:pt x="1365" y="643"/>
                    <a:pt x="1740" y="804"/>
                    <a:pt x="2061" y="1044"/>
                  </a:cubicBezTo>
                  <a:cubicBezTo>
                    <a:pt x="2168" y="1098"/>
                    <a:pt x="2248" y="1178"/>
                    <a:pt x="2329" y="1232"/>
                  </a:cubicBezTo>
                  <a:cubicBezTo>
                    <a:pt x="2369" y="1272"/>
                    <a:pt x="2409" y="1292"/>
                    <a:pt x="2446" y="1292"/>
                  </a:cubicBezTo>
                  <a:cubicBezTo>
                    <a:pt x="2483" y="1292"/>
                    <a:pt x="2516" y="1272"/>
                    <a:pt x="2543" y="1232"/>
                  </a:cubicBezTo>
                  <a:cubicBezTo>
                    <a:pt x="2596" y="1178"/>
                    <a:pt x="2596" y="1071"/>
                    <a:pt x="2543" y="1044"/>
                  </a:cubicBezTo>
                  <a:cubicBezTo>
                    <a:pt x="1874" y="509"/>
                    <a:pt x="1071" y="16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6646;p43"/>
            <p:cNvSpPr/>
            <p:nvPr/>
          </p:nvSpPr>
          <p:spPr>
            <a:xfrm>
              <a:off x="8032275" y="4671525"/>
              <a:ext cx="63575" cy="33150"/>
            </a:xfrm>
            <a:custGeom>
              <a:avLst/>
              <a:gdLst/>
              <a:ahLst/>
              <a:cxnLst/>
              <a:rect l="l" t="t" r="r" b="b"/>
              <a:pathLst>
                <a:path w="2543" h="1326" extrusionOk="0">
                  <a:moveTo>
                    <a:pt x="2034" y="1152"/>
                  </a:moveTo>
                  <a:cubicBezTo>
                    <a:pt x="2034" y="1165"/>
                    <a:pt x="2041" y="1172"/>
                    <a:pt x="2044" y="1172"/>
                  </a:cubicBezTo>
                  <a:cubicBezTo>
                    <a:pt x="2048" y="1172"/>
                    <a:pt x="2048" y="1165"/>
                    <a:pt x="2034" y="1152"/>
                  </a:cubicBezTo>
                  <a:close/>
                  <a:moveTo>
                    <a:pt x="161" y="1"/>
                  </a:moveTo>
                  <a:cubicBezTo>
                    <a:pt x="54" y="1"/>
                    <a:pt x="0" y="27"/>
                    <a:pt x="0" y="108"/>
                  </a:cubicBezTo>
                  <a:cubicBezTo>
                    <a:pt x="0" y="134"/>
                    <a:pt x="0" y="161"/>
                    <a:pt x="27" y="215"/>
                  </a:cubicBezTo>
                  <a:cubicBezTo>
                    <a:pt x="54" y="242"/>
                    <a:pt x="81" y="268"/>
                    <a:pt x="134" y="268"/>
                  </a:cubicBezTo>
                  <a:cubicBezTo>
                    <a:pt x="295" y="349"/>
                    <a:pt x="455" y="375"/>
                    <a:pt x="616" y="429"/>
                  </a:cubicBezTo>
                  <a:cubicBezTo>
                    <a:pt x="1124" y="616"/>
                    <a:pt x="1633" y="830"/>
                    <a:pt x="2061" y="1152"/>
                  </a:cubicBezTo>
                  <a:cubicBezTo>
                    <a:pt x="2141" y="1178"/>
                    <a:pt x="2195" y="1232"/>
                    <a:pt x="2249" y="1285"/>
                  </a:cubicBezTo>
                  <a:cubicBezTo>
                    <a:pt x="2289" y="1312"/>
                    <a:pt x="2336" y="1326"/>
                    <a:pt x="2376" y="1326"/>
                  </a:cubicBezTo>
                  <a:cubicBezTo>
                    <a:pt x="2416" y="1326"/>
                    <a:pt x="2449" y="1312"/>
                    <a:pt x="2463" y="1285"/>
                  </a:cubicBezTo>
                  <a:cubicBezTo>
                    <a:pt x="2543" y="1205"/>
                    <a:pt x="2543" y="1098"/>
                    <a:pt x="2463" y="1071"/>
                  </a:cubicBezTo>
                  <a:cubicBezTo>
                    <a:pt x="2141" y="804"/>
                    <a:pt x="1767" y="616"/>
                    <a:pt x="1392" y="429"/>
                  </a:cubicBezTo>
                  <a:cubicBezTo>
                    <a:pt x="1017" y="268"/>
                    <a:pt x="616" y="13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6647;p43"/>
            <p:cNvSpPr/>
            <p:nvPr/>
          </p:nvSpPr>
          <p:spPr>
            <a:xfrm>
              <a:off x="8007500" y="4664825"/>
              <a:ext cx="69625" cy="29825"/>
            </a:xfrm>
            <a:custGeom>
              <a:avLst/>
              <a:gdLst/>
              <a:ahLst/>
              <a:cxnLst/>
              <a:rect l="l" t="t" r="r" b="b"/>
              <a:pathLst>
                <a:path w="2785" h="1193" extrusionOk="0">
                  <a:moveTo>
                    <a:pt x="188" y="1"/>
                  </a:moveTo>
                  <a:cubicBezTo>
                    <a:pt x="108" y="1"/>
                    <a:pt x="54" y="28"/>
                    <a:pt x="1" y="108"/>
                  </a:cubicBezTo>
                  <a:cubicBezTo>
                    <a:pt x="1" y="162"/>
                    <a:pt x="54" y="269"/>
                    <a:pt x="135" y="269"/>
                  </a:cubicBezTo>
                  <a:cubicBezTo>
                    <a:pt x="617" y="349"/>
                    <a:pt x="1045" y="429"/>
                    <a:pt x="1473" y="617"/>
                  </a:cubicBezTo>
                  <a:cubicBezTo>
                    <a:pt x="1794" y="697"/>
                    <a:pt x="2115" y="884"/>
                    <a:pt x="2383" y="1045"/>
                  </a:cubicBezTo>
                  <a:cubicBezTo>
                    <a:pt x="2410" y="1072"/>
                    <a:pt x="2490" y="1098"/>
                    <a:pt x="2517" y="1152"/>
                  </a:cubicBezTo>
                  <a:cubicBezTo>
                    <a:pt x="2557" y="1179"/>
                    <a:pt x="2597" y="1192"/>
                    <a:pt x="2634" y="1192"/>
                  </a:cubicBezTo>
                  <a:cubicBezTo>
                    <a:pt x="2671" y="1192"/>
                    <a:pt x="2704" y="1179"/>
                    <a:pt x="2731" y="1152"/>
                  </a:cubicBezTo>
                  <a:cubicBezTo>
                    <a:pt x="2785" y="1072"/>
                    <a:pt x="2785" y="965"/>
                    <a:pt x="2731" y="938"/>
                  </a:cubicBezTo>
                  <a:cubicBezTo>
                    <a:pt x="2544" y="804"/>
                    <a:pt x="2356" y="697"/>
                    <a:pt x="2196" y="617"/>
                  </a:cubicBezTo>
                  <a:cubicBezTo>
                    <a:pt x="1982" y="510"/>
                    <a:pt x="1741" y="402"/>
                    <a:pt x="1553" y="349"/>
                  </a:cubicBezTo>
                  <a:cubicBezTo>
                    <a:pt x="1125" y="215"/>
                    <a:pt x="670" y="108"/>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6648;p43"/>
            <p:cNvSpPr/>
            <p:nvPr/>
          </p:nvSpPr>
          <p:spPr>
            <a:xfrm>
              <a:off x="8044325" y="4675875"/>
              <a:ext cx="14725" cy="10275"/>
            </a:xfrm>
            <a:custGeom>
              <a:avLst/>
              <a:gdLst/>
              <a:ahLst/>
              <a:cxnLst/>
              <a:rect l="l" t="t" r="r" b="b"/>
              <a:pathLst>
                <a:path w="589" h="411" extrusionOk="0">
                  <a:moveTo>
                    <a:pt x="181" y="1"/>
                  </a:moveTo>
                  <a:cubicBezTo>
                    <a:pt x="174" y="1"/>
                    <a:pt x="161" y="14"/>
                    <a:pt x="134" y="41"/>
                  </a:cubicBezTo>
                  <a:cubicBezTo>
                    <a:pt x="107" y="41"/>
                    <a:pt x="80" y="68"/>
                    <a:pt x="54" y="94"/>
                  </a:cubicBezTo>
                  <a:cubicBezTo>
                    <a:pt x="0" y="175"/>
                    <a:pt x="54" y="255"/>
                    <a:pt x="107" y="308"/>
                  </a:cubicBezTo>
                  <a:cubicBezTo>
                    <a:pt x="187" y="335"/>
                    <a:pt x="268" y="362"/>
                    <a:pt x="348" y="389"/>
                  </a:cubicBezTo>
                  <a:cubicBezTo>
                    <a:pt x="364" y="404"/>
                    <a:pt x="384" y="411"/>
                    <a:pt x="405" y="411"/>
                  </a:cubicBezTo>
                  <a:cubicBezTo>
                    <a:pt x="457" y="411"/>
                    <a:pt x="516" y="373"/>
                    <a:pt x="535" y="335"/>
                  </a:cubicBezTo>
                  <a:cubicBezTo>
                    <a:pt x="589" y="255"/>
                    <a:pt x="535" y="175"/>
                    <a:pt x="482" y="121"/>
                  </a:cubicBezTo>
                  <a:cubicBezTo>
                    <a:pt x="401" y="94"/>
                    <a:pt x="321" y="68"/>
                    <a:pt x="241" y="41"/>
                  </a:cubicBezTo>
                  <a:lnTo>
                    <a:pt x="187" y="41"/>
                  </a:lnTo>
                  <a:cubicBezTo>
                    <a:pt x="187" y="14"/>
                    <a:pt x="187" y="1"/>
                    <a:pt x="18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6649;p43"/>
            <p:cNvSpPr/>
            <p:nvPr/>
          </p:nvSpPr>
          <p:spPr>
            <a:xfrm>
              <a:off x="7996125" y="4660825"/>
              <a:ext cx="61600" cy="25325"/>
            </a:xfrm>
            <a:custGeom>
              <a:avLst/>
              <a:gdLst/>
              <a:ahLst/>
              <a:cxnLst/>
              <a:rect l="l" t="t" r="r" b="b"/>
              <a:pathLst>
                <a:path w="2464" h="1013" extrusionOk="0">
                  <a:moveTo>
                    <a:pt x="161" y="0"/>
                  </a:moveTo>
                  <a:cubicBezTo>
                    <a:pt x="108" y="0"/>
                    <a:pt x="28" y="54"/>
                    <a:pt x="1" y="134"/>
                  </a:cubicBezTo>
                  <a:cubicBezTo>
                    <a:pt x="1" y="188"/>
                    <a:pt x="28" y="295"/>
                    <a:pt x="135" y="295"/>
                  </a:cubicBezTo>
                  <a:cubicBezTo>
                    <a:pt x="563" y="402"/>
                    <a:pt x="991" y="509"/>
                    <a:pt x="1393" y="643"/>
                  </a:cubicBezTo>
                  <a:lnTo>
                    <a:pt x="1446" y="643"/>
                  </a:lnTo>
                  <a:cubicBezTo>
                    <a:pt x="1687" y="723"/>
                    <a:pt x="1982" y="830"/>
                    <a:pt x="2249" y="991"/>
                  </a:cubicBezTo>
                  <a:cubicBezTo>
                    <a:pt x="2265" y="1006"/>
                    <a:pt x="2285" y="1013"/>
                    <a:pt x="2307" y="1013"/>
                  </a:cubicBezTo>
                  <a:cubicBezTo>
                    <a:pt x="2359" y="1013"/>
                    <a:pt x="2418" y="975"/>
                    <a:pt x="2437" y="937"/>
                  </a:cubicBezTo>
                  <a:cubicBezTo>
                    <a:pt x="2463" y="857"/>
                    <a:pt x="2437" y="777"/>
                    <a:pt x="2356" y="723"/>
                  </a:cubicBezTo>
                  <a:cubicBezTo>
                    <a:pt x="1687" y="375"/>
                    <a:pt x="938" y="161"/>
                    <a:pt x="18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6650;p43"/>
            <p:cNvSpPr/>
            <p:nvPr/>
          </p:nvSpPr>
          <p:spPr>
            <a:xfrm>
              <a:off x="8087150" y="4698975"/>
              <a:ext cx="36825" cy="29800"/>
            </a:xfrm>
            <a:custGeom>
              <a:avLst/>
              <a:gdLst/>
              <a:ahLst/>
              <a:cxnLst/>
              <a:rect l="l" t="t" r="r" b="b"/>
              <a:pathLst>
                <a:path w="1473" h="1192" extrusionOk="0">
                  <a:moveTo>
                    <a:pt x="161" y="0"/>
                  </a:moveTo>
                  <a:cubicBezTo>
                    <a:pt x="107" y="0"/>
                    <a:pt x="80" y="0"/>
                    <a:pt x="27" y="80"/>
                  </a:cubicBezTo>
                  <a:cubicBezTo>
                    <a:pt x="0" y="134"/>
                    <a:pt x="0" y="241"/>
                    <a:pt x="107" y="268"/>
                  </a:cubicBezTo>
                  <a:cubicBezTo>
                    <a:pt x="375" y="401"/>
                    <a:pt x="616" y="589"/>
                    <a:pt x="830" y="749"/>
                  </a:cubicBezTo>
                  <a:cubicBezTo>
                    <a:pt x="964" y="857"/>
                    <a:pt x="1097" y="990"/>
                    <a:pt x="1231" y="1151"/>
                  </a:cubicBezTo>
                  <a:cubicBezTo>
                    <a:pt x="1271" y="1178"/>
                    <a:pt x="1318" y="1191"/>
                    <a:pt x="1358" y="1191"/>
                  </a:cubicBezTo>
                  <a:cubicBezTo>
                    <a:pt x="1399" y="1191"/>
                    <a:pt x="1432" y="1178"/>
                    <a:pt x="1445" y="1151"/>
                  </a:cubicBezTo>
                  <a:cubicBezTo>
                    <a:pt x="1472" y="1124"/>
                    <a:pt x="1472" y="1071"/>
                    <a:pt x="1472" y="1044"/>
                  </a:cubicBezTo>
                  <a:cubicBezTo>
                    <a:pt x="1472" y="1017"/>
                    <a:pt x="1472" y="990"/>
                    <a:pt x="1445" y="937"/>
                  </a:cubicBezTo>
                  <a:cubicBezTo>
                    <a:pt x="1097" y="535"/>
                    <a:pt x="669" y="268"/>
                    <a:pt x="241" y="54"/>
                  </a:cubicBezTo>
                  <a:cubicBezTo>
                    <a:pt x="214" y="54"/>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6651;p43"/>
            <p:cNvSpPr/>
            <p:nvPr/>
          </p:nvSpPr>
          <p:spPr>
            <a:xfrm>
              <a:off x="8077100" y="4691350"/>
              <a:ext cx="45525" cy="35250"/>
            </a:xfrm>
            <a:custGeom>
              <a:avLst/>
              <a:gdLst/>
              <a:ahLst/>
              <a:cxnLst/>
              <a:rect l="l" t="t" r="r" b="b"/>
              <a:pathLst>
                <a:path w="1821" h="1410" extrusionOk="0">
                  <a:moveTo>
                    <a:pt x="125" y="1"/>
                  </a:moveTo>
                  <a:cubicBezTo>
                    <a:pt x="93" y="1"/>
                    <a:pt x="67" y="31"/>
                    <a:pt x="27" y="91"/>
                  </a:cubicBezTo>
                  <a:cubicBezTo>
                    <a:pt x="1" y="144"/>
                    <a:pt x="27" y="251"/>
                    <a:pt x="108" y="278"/>
                  </a:cubicBezTo>
                  <a:cubicBezTo>
                    <a:pt x="429" y="519"/>
                    <a:pt x="803" y="706"/>
                    <a:pt x="1098" y="947"/>
                  </a:cubicBezTo>
                  <a:cubicBezTo>
                    <a:pt x="1285" y="1081"/>
                    <a:pt x="1419" y="1188"/>
                    <a:pt x="1553" y="1349"/>
                  </a:cubicBezTo>
                  <a:cubicBezTo>
                    <a:pt x="1580" y="1389"/>
                    <a:pt x="1620" y="1409"/>
                    <a:pt x="1657" y="1409"/>
                  </a:cubicBezTo>
                  <a:cubicBezTo>
                    <a:pt x="1693" y="1409"/>
                    <a:pt x="1727" y="1389"/>
                    <a:pt x="1740" y="1349"/>
                  </a:cubicBezTo>
                  <a:cubicBezTo>
                    <a:pt x="1821" y="1295"/>
                    <a:pt x="1821" y="1188"/>
                    <a:pt x="1740" y="1162"/>
                  </a:cubicBezTo>
                  <a:cubicBezTo>
                    <a:pt x="1312" y="680"/>
                    <a:pt x="777" y="385"/>
                    <a:pt x="241" y="37"/>
                  </a:cubicBezTo>
                  <a:cubicBezTo>
                    <a:pt x="215" y="37"/>
                    <a:pt x="215" y="11"/>
                    <a:pt x="161" y="11"/>
                  </a:cubicBezTo>
                  <a:cubicBezTo>
                    <a:pt x="148" y="4"/>
                    <a:pt x="136" y="1"/>
                    <a:pt x="12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6652;p43"/>
            <p:cNvSpPr/>
            <p:nvPr/>
          </p:nvSpPr>
          <p:spPr>
            <a:xfrm>
              <a:off x="8073750" y="4688925"/>
              <a:ext cx="48875" cy="35000"/>
            </a:xfrm>
            <a:custGeom>
              <a:avLst/>
              <a:gdLst/>
              <a:ahLst/>
              <a:cxnLst/>
              <a:rect l="l" t="t" r="r" b="b"/>
              <a:pathLst>
                <a:path w="1955" h="1400" extrusionOk="0">
                  <a:moveTo>
                    <a:pt x="161" y="1"/>
                  </a:moveTo>
                  <a:cubicBezTo>
                    <a:pt x="135" y="54"/>
                    <a:pt x="81" y="54"/>
                    <a:pt x="27" y="108"/>
                  </a:cubicBezTo>
                  <a:cubicBezTo>
                    <a:pt x="1" y="188"/>
                    <a:pt x="1" y="268"/>
                    <a:pt x="108" y="322"/>
                  </a:cubicBezTo>
                  <a:cubicBezTo>
                    <a:pt x="536" y="536"/>
                    <a:pt x="964" y="777"/>
                    <a:pt x="1339" y="1071"/>
                  </a:cubicBezTo>
                  <a:cubicBezTo>
                    <a:pt x="1446" y="1178"/>
                    <a:pt x="1580" y="1259"/>
                    <a:pt x="1687" y="1339"/>
                  </a:cubicBezTo>
                  <a:cubicBezTo>
                    <a:pt x="1714" y="1379"/>
                    <a:pt x="1754" y="1399"/>
                    <a:pt x="1791" y="1399"/>
                  </a:cubicBezTo>
                  <a:cubicBezTo>
                    <a:pt x="1827" y="1399"/>
                    <a:pt x="1861" y="1379"/>
                    <a:pt x="1874" y="1339"/>
                  </a:cubicBezTo>
                  <a:cubicBezTo>
                    <a:pt x="1955" y="1285"/>
                    <a:pt x="1955" y="1178"/>
                    <a:pt x="1874" y="1151"/>
                  </a:cubicBezTo>
                  <a:cubicBezTo>
                    <a:pt x="1419" y="670"/>
                    <a:pt x="804" y="375"/>
                    <a:pt x="242" y="54"/>
                  </a:cubicBezTo>
                  <a:cubicBezTo>
                    <a:pt x="215" y="54"/>
                    <a:pt x="161" y="1"/>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6653;p43"/>
            <p:cNvSpPr/>
            <p:nvPr/>
          </p:nvSpPr>
          <p:spPr>
            <a:xfrm>
              <a:off x="8075750" y="4688925"/>
              <a:ext cx="47550" cy="36500"/>
            </a:xfrm>
            <a:custGeom>
              <a:avLst/>
              <a:gdLst/>
              <a:ahLst/>
              <a:cxnLst/>
              <a:rect l="l" t="t" r="r" b="b"/>
              <a:pathLst>
                <a:path w="1902" h="1460" extrusionOk="0">
                  <a:moveTo>
                    <a:pt x="1099" y="916"/>
                  </a:moveTo>
                  <a:lnTo>
                    <a:pt x="1099" y="916"/>
                  </a:lnTo>
                  <a:cubicBezTo>
                    <a:pt x="1102" y="937"/>
                    <a:pt x="1125" y="937"/>
                    <a:pt x="1125" y="937"/>
                  </a:cubicBezTo>
                  <a:cubicBezTo>
                    <a:pt x="1116" y="930"/>
                    <a:pt x="1108" y="923"/>
                    <a:pt x="1099" y="916"/>
                  </a:cubicBezTo>
                  <a:close/>
                  <a:moveTo>
                    <a:pt x="162" y="1"/>
                  </a:moveTo>
                  <a:cubicBezTo>
                    <a:pt x="81" y="1"/>
                    <a:pt x="55" y="54"/>
                    <a:pt x="28" y="81"/>
                  </a:cubicBezTo>
                  <a:cubicBezTo>
                    <a:pt x="1" y="134"/>
                    <a:pt x="1" y="241"/>
                    <a:pt x="81" y="268"/>
                  </a:cubicBezTo>
                  <a:cubicBezTo>
                    <a:pt x="446" y="476"/>
                    <a:pt x="785" y="659"/>
                    <a:pt x="1099" y="916"/>
                  </a:cubicBezTo>
                  <a:lnTo>
                    <a:pt x="1099" y="916"/>
                  </a:lnTo>
                  <a:cubicBezTo>
                    <a:pt x="1098" y="914"/>
                    <a:pt x="1098" y="912"/>
                    <a:pt x="1098" y="911"/>
                  </a:cubicBezTo>
                  <a:lnTo>
                    <a:pt x="1098" y="911"/>
                  </a:lnTo>
                  <a:cubicBezTo>
                    <a:pt x="1286" y="1044"/>
                    <a:pt x="1473" y="1205"/>
                    <a:pt x="1634" y="1419"/>
                  </a:cubicBezTo>
                  <a:cubicBezTo>
                    <a:pt x="1660" y="1446"/>
                    <a:pt x="1701" y="1459"/>
                    <a:pt x="1737" y="1459"/>
                  </a:cubicBezTo>
                  <a:cubicBezTo>
                    <a:pt x="1774" y="1459"/>
                    <a:pt x="1808" y="1446"/>
                    <a:pt x="1821" y="1419"/>
                  </a:cubicBezTo>
                  <a:cubicBezTo>
                    <a:pt x="1901" y="1339"/>
                    <a:pt x="1901" y="1259"/>
                    <a:pt x="1821" y="1205"/>
                  </a:cubicBezTo>
                  <a:cubicBezTo>
                    <a:pt x="1393" y="696"/>
                    <a:pt x="831" y="348"/>
                    <a:pt x="215" y="27"/>
                  </a:cubicBezTo>
                  <a:cubicBezTo>
                    <a:pt x="188" y="27"/>
                    <a:pt x="162" y="1"/>
                    <a:pt x="162"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6654;p43"/>
            <p:cNvSpPr/>
            <p:nvPr/>
          </p:nvSpPr>
          <p:spPr>
            <a:xfrm>
              <a:off x="8062375" y="4683575"/>
              <a:ext cx="60250" cy="41175"/>
            </a:xfrm>
            <a:custGeom>
              <a:avLst/>
              <a:gdLst/>
              <a:ahLst/>
              <a:cxnLst/>
              <a:rect l="l" t="t" r="r" b="b"/>
              <a:pathLst>
                <a:path w="2410" h="1647" extrusionOk="0">
                  <a:moveTo>
                    <a:pt x="161" y="0"/>
                  </a:moveTo>
                  <a:lnTo>
                    <a:pt x="135" y="27"/>
                  </a:lnTo>
                  <a:cubicBezTo>
                    <a:pt x="81" y="27"/>
                    <a:pt x="54" y="54"/>
                    <a:pt x="27" y="81"/>
                  </a:cubicBezTo>
                  <a:cubicBezTo>
                    <a:pt x="1" y="161"/>
                    <a:pt x="1" y="268"/>
                    <a:pt x="81" y="295"/>
                  </a:cubicBezTo>
                  <a:cubicBezTo>
                    <a:pt x="670" y="562"/>
                    <a:pt x="1205" y="857"/>
                    <a:pt x="1687" y="1232"/>
                  </a:cubicBezTo>
                  <a:cubicBezTo>
                    <a:pt x="1874" y="1365"/>
                    <a:pt x="2008" y="1473"/>
                    <a:pt x="2142" y="1606"/>
                  </a:cubicBezTo>
                  <a:cubicBezTo>
                    <a:pt x="2169" y="1633"/>
                    <a:pt x="2209" y="1646"/>
                    <a:pt x="2246" y="1646"/>
                  </a:cubicBezTo>
                  <a:cubicBezTo>
                    <a:pt x="2282" y="1646"/>
                    <a:pt x="2316" y="1633"/>
                    <a:pt x="2329" y="1606"/>
                  </a:cubicBezTo>
                  <a:cubicBezTo>
                    <a:pt x="2410" y="1526"/>
                    <a:pt x="2410" y="1419"/>
                    <a:pt x="2329" y="1392"/>
                  </a:cubicBezTo>
                  <a:cubicBezTo>
                    <a:pt x="1740" y="803"/>
                    <a:pt x="991" y="402"/>
                    <a:pt x="215" y="27"/>
                  </a:cubicBezTo>
                  <a:cubicBezTo>
                    <a:pt x="188" y="27"/>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6655;p43"/>
            <p:cNvSpPr/>
            <p:nvPr/>
          </p:nvSpPr>
          <p:spPr>
            <a:xfrm>
              <a:off x="8083125" y="4694275"/>
              <a:ext cx="18100" cy="15300"/>
            </a:xfrm>
            <a:custGeom>
              <a:avLst/>
              <a:gdLst/>
              <a:ahLst/>
              <a:cxnLst/>
              <a:rect l="l" t="t" r="r" b="b"/>
              <a:pathLst>
                <a:path w="724" h="612" extrusionOk="0">
                  <a:moveTo>
                    <a:pt x="188" y="1"/>
                  </a:moveTo>
                  <a:cubicBezTo>
                    <a:pt x="107" y="27"/>
                    <a:pt x="27" y="54"/>
                    <a:pt x="27" y="108"/>
                  </a:cubicBezTo>
                  <a:cubicBezTo>
                    <a:pt x="0" y="161"/>
                    <a:pt x="27" y="268"/>
                    <a:pt x="107" y="295"/>
                  </a:cubicBezTo>
                  <a:lnTo>
                    <a:pt x="509" y="589"/>
                  </a:lnTo>
                  <a:cubicBezTo>
                    <a:pt x="525" y="605"/>
                    <a:pt x="545" y="612"/>
                    <a:pt x="566" y="612"/>
                  </a:cubicBezTo>
                  <a:cubicBezTo>
                    <a:pt x="618" y="612"/>
                    <a:pt x="677" y="574"/>
                    <a:pt x="696" y="536"/>
                  </a:cubicBezTo>
                  <a:cubicBezTo>
                    <a:pt x="723" y="509"/>
                    <a:pt x="723" y="456"/>
                    <a:pt x="723" y="429"/>
                  </a:cubicBezTo>
                  <a:cubicBezTo>
                    <a:pt x="723" y="402"/>
                    <a:pt x="696" y="375"/>
                    <a:pt x="670" y="322"/>
                  </a:cubicBezTo>
                  <a:lnTo>
                    <a:pt x="268" y="27"/>
                  </a:lnTo>
                  <a:cubicBezTo>
                    <a:pt x="241" y="27"/>
                    <a:pt x="241" y="1"/>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6656;p43"/>
            <p:cNvSpPr/>
            <p:nvPr/>
          </p:nvSpPr>
          <p:spPr>
            <a:xfrm>
              <a:off x="7759250" y="4654800"/>
              <a:ext cx="437650" cy="477125"/>
            </a:xfrm>
            <a:custGeom>
              <a:avLst/>
              <a:gdLst/>
              <a:ahLst/>
              <a:cxnLst/>
              <a:rect l="l" t="t" r="r" b="b"/>
              <a:pathLst>
                <a:path w="17506" h="19085" extrusionOk="0">
                  <a:moveTo>
                    <a:pt x="6291" y="0"/>
                  </a:moveTo>
                  <a:cubicBezTo>
                    <a:pt x="6585" y="0"/>
                    <a:pt x="6906" y="27"/>
                    <a:pt x="7201" y="81"/>
                  </a:cubicBezTo>
                  <a:cubicBezTo>
                    <a:pt x="8057" y="161"/>
                    <a:pt x="8941" y="295"/>
                    <a:pt x="9770" y="536"/>
                  </a:cubicBezTo>
                  <a:cubicBezTo>
                    <a:pt x="10573" y="777"/>
                    <a:pt x="11376" y="1071"/>
                    <a:pt x="12126" y="1499"/>
                  </a:cubicBezTo>
                  <a:cubicBezTo>
                    <a:pt x="12822" y="1901"/>
                    <a:pt x="13491" y="2409"/>
                    <a:pt x="14026" y="3052"/>
                  </a:cubicBezTo>
                  <a:cubicBezTo>
                    <a:pt x="14294" y="3346"/>
                    <a:pt x="14561" y="3694"/>
                    <a:pt x="14749" y="4042"/>
                  </a:cubicBezTo>
                  <a:cubicBezTo>
                    <a:pt x="14883" y="4256"/>
                    <a:pt x="14990" y="4444"/>
                    <a:pt x="15097" y="4658"/>
                  </a:cubicBezTo>
                  <a:cubicBezTo>
                    <a:pt x="15204" y="4899"/>
                    <a:pt x="15284" y="5086"/>
                    <a:pt x="15391" y="5327"/>
                  </a:cubicBezTo>
                  <a:cubicBezTo>
                    <a:pt x="15766" y="6183"/>
                    <a:pt x="16033" y="7120"/>
                    <a:pt x="16141" y="8110"/>
                  </a:cubicBezTo>
                  <a:cubicBezTo>
                    <a:pt x="16221" y="8994"/>
                    <a:pt x="16221" y="9931"/>
                    <a:pt x="16087" y="10841"/>
                  </a:cubicBezTo>
                  <a:cubicBezTo>
                    <a:pt x="16033" y="11269"/>
                    <a:pt x="15900" y="11724"/>
                    <a:pt x="15766" y="12152"/>
                  </a:cubicBezTo>
                  <a:cubicBezTo>
                    <a:pt x="15632" y="12580"/>
                    <a:pt x="15418" y="12982"/>
                    <a:pt x="15230" y="13383"/>
                  </a:cubicBezTo>
                  <a:cubicBezTo>
                    <a:pt x="14802" y="14213"/>
                    <a:pt x="14187" y="14962"/>
                    <a:pt x="13491" y="15605"/>
                  </a:cubicBezTo>
                  <a:cubicBezTo>
                    <a:pt x="12741" y="16301"/>
                    <a:pt x="11885" y="16863"/>
                    <a:pt x="10948" y="17291"/>
                  </a:cubicBezTo>
                  <a:cubicBezTo>
                    <a:pt x="10466" y="17505"/>
                    <a:pt x="10011" y="17693"/>
                    <a:pt x="9503" y="17826"/>
                  </a:cubicBezTo>
                  <a:cubicBezTo>
                    <a:pt x="8994" y="17960"/>
                    <a:pt x="8512" y="18094"/>
                    <a:pt x="8004" y="18201"/>
                  </a:cubicBezTo>
                  <a:cubicBezTo>
                    <a:pt x="6960" y="18362"/>
                    <a:pt x="5889" y="18442"/>
                    <a:pt x="4845" y="18442"/>
                  </a:cubicBezTo>
                  <a:cubicBezTo>
                    <a:pt x="3775" y="18415"/>
                    <a:pt x="2758" y="18308"/>
                    <a:pt x="1687" y="18148"/>
                  </a:cubicBezTo>
                  <a:cubicBezTo>
                    <a:pt x="1098" y="18041"/>
                    <a:pt x="536" y="17933"/>
                    <a:pt x="1" y="17800"/>
                  </a:cubicBezTo>
                  <a:lnTo>
                    <a:pt x="1" y="17800"/>
                  </a:lnTo>
                  <a:cubicBezTo>
                    <a:pt x="750" y="18148"/>
                    <a:pt x="1500" y="18415"/>
                    <a:pt x="2383" y="18629"/>
                  </a:cubicBezTo>
                  <a:cubicBezTo>
                    <a:pt x="3507" y="18897"/>
                    <a:pt x="4765" y="19084"/>
                    <a:pt x="5996" y="19084"/>
                  </a:cubicBezTo>
                  <a:cubicBezTo>
                    <a:pt x="6532" y="19084"/>
                    <a:pt x="7094" y="19031"/>
                    <a:pt x="7709" y="18977"/>
                  </a:cubicBezTo>
                  <a:cubicBezTo>
                    <a:pt x="8191" y="18897"/>
                    <a:pt x="8726" y="18843"/>
                    <a:pt x="9235" y="18763"/>
                  </a:cubicBezTo>
                  <a:cubicBezTo>
                    <a:pt x="10306" y="18576"/>
                    <a:pt x="11323" y="18308"/>
                    <a:pt x="12206" y="17933"/>
                  </a:cubicBezTo>
                  <a:cubicBezTo>
                    <a:pt x="13196" y="17532"/>
                    <a:pt x="14053" y="16997"/>
                    <a:pt x="14802" y="16354"/>
                  </a:cubicBezTo>
                  <a:cubicBezTo>
                    <a:pt x="15150" y="16033"/>
                    <a:pt x="15525" y="15658"/>
                    <a:pt x="15819" y="15230"/>
                  </a:cubicBezTo>
                  <a:cubicBezTo>
                    <a:pt x="16141" y="14829"/>
                    <a:pt x="16435" y="14347"/>
                    <a:pt x="16676" y="13812"/>
                  </a:cubicBezTo>
                  <a:cubicBezTo>
                    <a:pt x="17104" y="12848"/>
                    <a:pt x="17372" y="11777"/>
                    <a:pt x="17425" y="10573"/>
                  </a:cubicBezTo>
                  <a:cubicBezTo>
                    <a:pt x="17506" y="9476"/>
                    <a:pt x="17372" y="8298"/>
                    <a:pt x="17104" y="7174"/>
                  </a:cubicBezTo>
                  <a:cubicBezTo>
                    <a:pt x="16970" y="6638"/>
                    <a:pt x="16810" y="6103"/>
                    <a:pt x="16569" y="5568"/>
                  </a:cubicBezTo>
                  <a:cubicBezTo>
                    <a:pt x="16328" y="4979"/>
                    <a:pt x="16087" y="4524"/>
                    <a:pt x="15819" y="4096"/>
                  </a:cubicBezTo>
                  <a:cubicBezTo>
                    <a:pt x="15552" y="3641"/>
                    <a:pt x="15204" y="3212"/>
                    <a:pt x="14829" y="2811"/>
                  </a:cubicBezTo>
                  <a:cubicBezTo>
                    <a:pt x="14615" y="2624"/>
                    <a:pt x="14401" y="2409"/>
                    <a:pt x="14160" y="2249"/>
                  </a:cubicBezTo>
                  <a:cubicBezTo>
                    <a:pt x="13785" y="1901"/>
                    <a:pt x="13330" y="1633"/>
                    <a:pt x="12929" y="1419"/>
                  </a:cubicBezTo>
                  <a:lnTo>
                    <a:pt x="12875" y="1419"/>
                  </a:lnTo>
                  <a:cubicBezTo>
                    <a:pt x="12688" y="1285"/>
                    <a:pt x="12447" y="1178"/>
                    <a:pt x="12206" y="1071"/>
                  </a:cubicBezTo>
                  <a:cubicBezTo>
                    <a:pt x="12179" y="1071"/>
                    <a:pt x="12152" y="1044"/>
                    <a:pt x="12126" y="1044"/>
                  </a:cubicBezTo>
                  <a:cubicBezTo>
                    <a:pt x="11885" y="937"/>
                    <a:pt x="11671" y="830"/>
                    <a:pt x="11483" y="777"/>
                  </a:cubicBezTo>
                  <a:cubicBezTo>
                    <a:pt x="11323" y="696"/>
                    <a:pt x="11109" y="670"/>
                    <a:pt x="10948" y="616"/>
                  </a:cubicBezTo>
                  <a:lnTo>
                    <a:pt x="10654" y="509"/>
                  </a:lnTo>
                  <a:lnTo>
                    <a:pt x="10252" y="402"/>
                  </a:lnTo>
                  <a:cubicBezTo>
                    <a:pt x="9797" y="268"/>
                    <a:pt x="9315" y="215"/>
                    <a:pt x="8807" y="134"/>
                  </a:cubicBezTo>
                  <a:cubicBezTo>
                    <a:pt x="8512" y="81"/>
                    <a:pt x="8138" y="27"/>
                    <a:pt x="7709" y="27"/>
                  </a:cubicBezTo>
                  <a:lnTo>
                    <a:pt x="7388" y="27"/>
                  </a:lnTo>
                  <a:cubicBezTo>
                    <a:pt x="7254" y="0"/>
                    <a:pt x="7120" y="0"/>
                    <a:pt x="7040" y="0"/>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6657;p43"/>
            <p:cNvSpPr/>
            <p:nvPr/>
          </p:nvSpPr>
          <p:spPr>
            <a:xfrm>
              <a:off x="7869675" y="4952575"/>
              <a:ext cx="47525" cy="31325"/>
            </a:xfrm>
            <a:custGeom>
              <a:avLst/>
              <a:gdLst/>
              <a:ahLst/>
              <a:cxnLst/>
              <a:rect l="l" t="t" r="r" b="b"/>
              <a:pathLst>
                <a:path w="1901" h="1253" extrusionOk="0">
                  <a:moveTo>
                    <a:pt x="964" y="0"/>
                  </a:moveTo>
                  <a:cubicBezTo>
                    <a:pt x="830" y="27"/>
                    <a:pt x="750" y="80"/>
                    <a:pt x="616" y="134"/>
                  </a:cubicBezTo>
                  <a:cubicBezTo>
                    <a:pt x="535" y="161"/>
                    <a:pt x="482" y="241"/>
                    <a:pt x="402" y="268"/>
                  </a:cubicBezTo>
                  <a:cubicBezTo>
                    <a:pt x="375" y="295"/>
                    <a:pt x="295" y="348"/>
                    <a:pt x="268" y="375"/>
                  </a:cubicBezTo>
                  <a:cubicBezTo>
                    <a:pt x="241" y="375"/>
                    <a:pt x="241" y="402"/>
                    <a:pt x="134" y="428"/>
                  </a:cubicBezTo>
                  <a:cubicBezTo>
                    <a:pt x="134" y="428"/>
                    <a:pt x="107" y="482"/>
                    <a:pt x="107" y="509"/>
                  </a:cubicBezTo>
                  <a:cubicBezTo>
                    <a:pt x="107" y="535"/>
                    <a:pt x="54" y="535"/>
                    <a:pt x="54" y="562"/>
                  </a:cubicBezTo>
                  <a:cubicBezTo>
                    <a:pt x="54" y="616"/>
                    <a:pt x="27" y="643"/>
                    <a:pt x="27" y="669"/>
                  </a:cubicBezTo>
                  <a:lnTo>
                    <a:pt x="27" y="696"/>
                  </a:lnTo>
                  <a:lnTo>
                    <a:pt x="27" y="776"/>
                  </a:lnTo>
                  <a:cubicBezTo>
                    <a:pt x="0" y="803"/>
                    <a:pt x="0" y="830"/>
                    <a:pt x="0" y="910"/>
                  </a:cubicBezTo>
                  <a:cubicBezTo>
                    <a:pt x="0" y="937"/>
                    <a:pt x="27" y="1017"/>
                    <a:pt x="54" y="1044"/>
                  </a:cubicBezTo>
                  <a:cubicBezTo>
                    <a:pt x="54" y="1071"/>
                    <a:pt x="107" y="1071"/>
                    <a:pt x="134" y="1071"/>
                  </a:cubicBezTo>
                  <a:cubicBezTo>
                    <a:pt x="161" y="1098"/>
                    <a:pt x="188" y="1098"/>
                    <a:pt x="241" y="1151"/>
                  </a:cubicBezTo>
                  <a:cubicBezTo>
                    <a:pt x="357" y="1209"/>
                    <a:pt x="500" y="1253"/>
                    <a:pt x="642" y="1253"/>
                  </a:cubicBezTo>
                  <a:cubicBezTo>
                    <a:pt x="696" y="1253"/>
                    <a:pt x="751" y="1246"/>
                    <a:pt x="803" y="1231"/>
                  </a:cubicBezTo>
                  <a:cubicBezTo>
                    <a:pt x="1231" y="1151"/>
                    <a:pt x="1606" y="803"/>
                    <a:pt x="1874" y="375"/>
                  </a:cubicBezTo>
                  <a:cubicBezTo>
                    <a:pt x="1901" y="295"/>
                    <a:pt x="1901" y="214"/>
                    <a:pt x="1847" y="134"/>
                  </a:cubicBezTo>
                  <a:cubicBezTo>
                    <a:pt x="1814" y="123"/>
                    <a:pt x="1780" y="116"/>
                    <a:pt x="1749" y="116"/>
                  </a:cubicBezTo>
                  <a:cubicBezTo>
                    <a:pt x="1705" y="116"/>
                    <a:pt x="1664" y="129"/>
                    <a:pt x="1633" y="161"/>
                  </a:cubicBezTo>
                  <a:cubicBezTo>
                    <a:pt x="1606" y="80"/>
                    <a:pt x="1472" y="0"/>
                    <a:pt x="1365" y="0"/>
                  </a:cubicBezTo>
                  <a:close/>
                </a:path>
              </a:pathLst>
            </a:custGeom>
            <a:solidFill>
              <a:srgbClr val="FF6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6658;p43"/>
            <p:cNvSpPr/>
            <p:nvPr/>
          </p:nvSpPr>
          <p:spPr>
            <a:xfrm>
              <a:off x="7848250" y="4911750"/>
              <a:ext cx="81675" cy="76575"/>
            </a:xfrm>
            <a:custGeom>
              <a:avLst/>
              <a:gdLst/>
              <a:ahLst/>
              <a:cxnLst/>
              <a:rect l="l" t="t" r="r" b="b"/>
              <a:pathLst>
                <a:path w="3267" h="3063" extrusionOk="0">
                  <a:moveTo>
                    <a:pt x="1981" y="1720"/>
                  </a:moveTo>
                  <a:cubicBezTo>
                    <a:pt x="2042" y="1720"/>
                    <a:pt x="2102" y="1727"/>
                    <a:pt x="2169" y="1740"/>
                  </a:cubicBezTo>
                  <a:cubicBezTo>
                    <a:pt x="2276" y="1767"/>
                    <a:pt x="2329" y="1767"/>
                    <a:pt x="2436" y="1847"/>
                  </a:cubicBezTo>
                  <a:cubicBezTo>
                    <a:pt x="2490" y="1874"/>
                    <a:pt x="2570" y="1901"/>
                    <a:pt x="2597" y="1981"/>
                  </a:cubicBezTo>
                  <a:cubicBezTo>
                    <a:pt x="2570" y="2035"/>
                    <a:pt x="2543" y="2061"/>
                    <a:pt x="2490" y="2142"/>
                  </a:cubicBezTo>
                  <a:cubicBezTo>
                    <a:pt x="2436" y="2249"/>
                    <a:pt x="2356" y="2302"/>
                    <a:pt x="2276" y="2409"/>
                  </a:cubicBezTo>
                  <a:lnTo>
                    <a:pt x="2195" y="2463"/>
                  </a:lnTo>
                  <a:cubicBezTo>
                    <a:pt x="2088" y="2543"/>
                    <a:pt x="2008" y="2597"/>
                    <a:pt x="1901" y="2650"/>
                  </a:cubicBezTo>
                  <a:cubicBezTo>
                    <a:pt x="1794" y="2677"/>
                    <a:pt x="1660" y="2704"/>
                    <a:pt x="1553" y="2704"/>
                  </a:cubicBezTo>
                  <a:cubicBezTo>
                    <a:pt x="1473" y="2704"/>
                    <a:pt x="1366" y="2704"/>
                    <a:pt x="1232" y="2677"/>
                  </a:cubicBezTo>
                  <a:cubicBezTo>
                    <a:pt x="1125" y="2624"/>
                    <a:pt x="1018" y="2597"/>
                    <a:pt x="964" y="2543"/>
                  </a:cubicBezTo>
                  <a:lnTo>
                    <a:pt x="991" y="2543"/>
                  </a:lnTo>
                  <a:lnTo>
                    <a:pt x="964" y="2490"/>
                  </a:lnTo>
                  <a:lnTo>
                    <a:pt x="937" y="2490"/>
                  </a:lnTo>
                  <a:cubicBezTo>
                    <a:pt x="937" y="2490"/>
                    <a:pt x="964" y="2463"/>
                    <a:pt x="964" y="2409"/>
                  </a:cubicBezTo>
                  <a:cubicBezTo>
                    <a:pt x="991" y="2329"/>
                    <a:pt x="991" y="2276"/>
                    <a:pt x="1018" y="2222"/>
                  </a:cubicBezTo>
                  <a:cubicBezTo>
                    <a:pt x="1071" y="2168"/>
                    <a:pt x="1125" y="2115"/>
                    <a:pt x="1152" y="2061"/>
                  </a:cubicBezTo>
                  <a:lnTo>
                    <a:pt x="1205" y="2035"/>
                  </a:lnTo>
                  <a:cubicBezTo>
                    <a:pt x="1259" y="1954"/>
                    <a:pt x="1339" y="1928"/>
                    <a:pt x="1392" y="1874"/>
                  </a:cubicBezTo>
                  <a:cubicBezTo>
                    <a:pt x="1553" y="1794"/>
                    <a:pt x="1660" y="1767"/>
                    <a:pt x="1794" y="1740"/>
                  </a:cubicBezTo>
                  <a:cubicBezTo>
                    <a:pt x="1861" y="1727"/>
                    <a:pt x="1921" y="1720"/>
                    <a:pt x="1981" y="1720"/>
                  </a:cubicBezTo>
                  <a:close/>
                  <a:moveTo>
                    <a:pt x="81" y="0"/>
                  </a:moveTo>
                  <a:lnTo>
                    <a:pt x="81" y="27"/>
                  </a:lnTo>
                  <a:cubicBezTo>
                    <a:pt x="1" y="696"/>
                    <a:pt x="27" y="1312"/>
                    <a:pt x="161" y="1794"/>
                  </a:cubicBezTo>
                  <a:cubicBezTo>
                    <a:pt x="295" y="2249"/>
                    <a:pt x="536" y="2597"/>
                    <a:pt x="804" y="2811"/>
                  </a:cubicBezTo>
                  <a:cubicBezTo>
                    <a:pt x="857" y="2838"/>
                    <a:pt x="937" y="2918"/>
                    <a:pt x="991" y="2945"/>
                  </a:cubicBezTo>
                  <a:cubicBezTo>
                    <a:pt x="1071" y="2971"/>
                    <a:pt x="1125" y="2998"/>
                    <a:pt x="1205" y="2998"/>
                  </a:cubicBezTo>
                  <a:cubicBezTo>
                    <a:pt x="1303" y="3037"/>
                    <a:pt x="1401" y="3062"/>
                    <a:pt x="1499" y="3062"/>
                  </a:cubicBezTo>
                  <a:cubicBezTo>
                    <a:pt x="1535" y="3062"/>
                    <a:pt x="1571" y="3059"/>
                    <a:pt x="1607" y="3052"/>
                  </a:cubicBezTo>
                  <a:cubicBezTo>
                    <a:pt x="1874" y="2998"/>
                    <a:pt x="2169" y="2918"/>
                    <a:pt x="2410" y="2677"/>
                  </a:cubicBezTo>
                  <a:lnTo>
                    <a:pt x="2436" y="2650"/>
                  </a:lnTo>
                  <a:cubicBezTo>
                    <a:pt x="2677" y="2409"/>
                    <a:pt x="2865" y="2115"/>
                    <a:pt x="2998" y="1740"/>
                  </a:cubicBezTo>
                  <a:cubicBezTo>
                    <a:pt x="3079" y="1526"/>
                    <a:pt x="3132" y="1312"/>
                    <a:pt x="3159" y="1071"/>
                  </a:cubicBezTo>
                  <a:cubicBezTo>
                    <a:pt x="3239" y="857"/>
                    <a:pt x="3266" y="643"/>
                    <a:pt x="3239" y="322"/>
                  </a:cubicBezTo>
                  <a:cubicBezTo>
                    <a:pt x="2195" y="188"/>
                    <a:pt x="1125" y="134"/>
                    <a:pt x="81"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6659;p43"/>
            <p:cNvSpPr/>
            <p:nvPr/>
          </p:nvSpPr>
          <p:spPr>
            <a:xfrm>
              <a:off x="8025575" y="4878950"/>
              <a:ext cx="38175" cy="60925"/>
            </a:xfrm>
            <a:custGeom>
              <a:avLst/>
              <a:gdLst/>
              <a:ahLst/>
              <a:cxnLst/>
              <a:rect l="l" t="t" r="r" b="b"/>
              <a:pathLst>
                <a:path w="1527" h="2437" extrusionOk="0">
                  <a:moveTo>
                    <a:pt x="723" y="1"/>
                  </a:moveTo>
                  <a:cubicBezTo>
                    <a:pt x="322" y="1"/>
                    <a:pt x="1" y="563"/>
                    <a:pt x="27" y="1232"/>
                  </a:cubicBezTo>
                  <a:cubicBezTo>
                    <a:pt x="54" y="1901"/>
                    <a:pt x="402" y="2437"/>
                    <a:pt x="804" y="2437"/>
                  </a:cubicBezTo>
                  <a:cubicBezTo>
                    <a:pt x="1205" y="2437"/>
                    <a:pt x="1526" y="1875"/>
                    <a:pt x="1499" y="1205"/>
                  </a:cubicBezTo>
                  <a:cubicBezTo>
                    <a:pt x="1473" y="536"/>
                    <a:pt x="1125" y="1"/>
                    <a:pt x="723"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6660;p43"/>
            <p:cNvSpPr/>
            <p:nvPr/>
          </p:nvSpPr>
          <p:spPr>
            <a:xfrm>
              <a:off x="7748550" y="4872950"/>
              <a:ext cx="37500" cy="61575"/>
            </a:xfrm>
            <a:custGeom>
              <a:avLst/>
              <a:gdLst/>
              <a:ahLst/>
              <a:cxnLst/>
              <a:rect l="l" t="t" r="r" b="b"/>
              <a:pathLst>
                <a:path w="1500" h="2463" extrusionOk="0">
                  <a:moveTo>
                    <a:pt x="696" y="0"/>
                  </a:moveTo>
                  <a:cubicBezTo>
                    <a:pt x="295" y="0"/>
                    <a:pt x="1" y="589"/>
                    <a:pt x="1" y="1258"/>
                  </a:cubicBezTo>
                  <a:cubicBezTo>
                    <a:pt x="27" y="1927"/>
                    <a:pt x="375" y="2463"/>
                    <a:pt x="777" y="2463"/>
                  </a:cubicBezTo>
                  <a:cubicBezTo>
                    <a:pt x="1178" y="2463"/>
                    <a:pt x="1499" y="1874"/>
                    <a:pt x="1473" y="1205"/>
                  </a:cubicBezTo>
                  <a:cubicBezTo>
                    <a:pt x="1446" y="535"/>
                    <a:pt x="1098" y="0"/>
                    <a:pt x="696"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6661;p43"/>
            <p:cNvSpPr/>
            <p:nvPr/>
          </p:nvSpPr>
          <p:spPr>
            <a:xfrm>
              <a:off x="8019550" y="4802175"/>
              <a:ext cx="74300" cy="43050"/>
            </a:xfrm>
            <a:custGeom>
              <a:avLst/>
              <a:gdLst/>
              <a:ahLst/>
              <a:cxnLst/>
              <a:rect l="l" t="t" r="r" b="b"/>
              <a:pathLst>
                <a:path w="2972" h="1722" extrusionOk="0">
                  <a:moveTo>
                    <a:pt x="856" y="1"/>
                  </a:moveTo>
                  <a:cubicBezTo>
                    <a:pt x="490" y="1"/>
                    <a:pt x="212" y="113"/>
                    <a:pt x="135" y="315"/>
                  </a:cubicBezTo>
                  <a:cubicBezTo>
                    <a:pt x="1" y="690"/>
                    <a:pt x="509" y="1225"/>
                    <a:pt x="1232" y="1520"/>
                  </a:cubicBezTo>
                  <a:cubicBezTo>
                    <a:pt x="1555" y="1658"/>
                    <a:pt x="1873" y="1722"/>
                    <a:pt x="2141" y="1722"/>
                  </a:cubicBezTo>
                  <a:cubicBezTo>
                    <a:pt x="2495" y="1722"/>
                    <a:pt x="2762" y="1610"/>
                    <a:pt x="2838" y="1412"/>
                  </a:cubicBezTo>
                  <a:cubicBezTo>
                    <a:pt x="2972" y="1038"/>
                    <a:pt x="2463" y="502"/>
                    <a:pt x="1740" y="181"/>
                  </a:cubicBezTo>
                  <a:cubicBezTo>
                    <a:pt x="1427" y="58"/>
                    <a:pt x="1119" y="1"/>
                    <a:pt x="856"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6662;p43"/>
            <p:cNvSpPr/>
            <p:nvPr/>
          </p:nvSpPr>
          <p:spPr>
            <a:xfrm>
              <a:off x="7732500" y="4800150"/>
              <a:ext cx="75625" cy="40150"/>
            </a:xfrm>
            <a:custGeom>
              <a:avLst/>
              <a:gdLst/>
              <a:ahLst/>
              <a:cxnLst/>
              <a:rect l="l" t="t" r="r" b="b"/>
              <a:pathLst>
                <a:path w="3025" h="1606" extrusionOk="0">
                  <a:moveTo>
                    <a:pt x="2033" y="0"/>
                  </a:moveTo>
                  <a:cubicBezTo>
                    <a:pt x="1814" y="0"/>
                    <a:pt x="1568" y="33"/>
                    <a:pt x="1312" y="102"/>
                  </a:cubicBezTo>
                  <a:cubicBezTo>
                    <a:pt x="536" y="343"/>
                    <a:pt x="0" y="851"/>
                    <a:pt x="107" y="1226"/>
                  </a:cubicBezTo>
                  <a:cubicBezTo>
                    <a:pt x="181" y="1467"/>
                    <a:pt x="551" y="1605"/>
                    <a:pt x="1029" y="1605"/>
                  </a:cubicBezTo>
                  <a:cubicBezTo>
                    <a:pt x="1241" y="1605"/>
                    <a:pt x="1475" y="1578"/>
                    <a:pt x="1713" y="1520"/>
                  </a:cubicBezTo>
                  <a:cubicBezTo>
                    <a:pt x="2489" y="1279"/>
                    <a:pt x="3025" y="771"/>
                    <a:pt x="2918" y="423"/>
                  </a:cubicBezTo>
                  <a:cubicBezTo>
                    <a:pt x="2845" y="150"/>
                    <a:pt x="2499" y="0"/>
                    <a:pt x="2033"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6663;p43"/>
            <p:cNvSpPr/>
            <p:nvPr/>
          </p:nvSpPr>
          <p:spPr>
            <a:xfrm>
              <a:off x="8049675" y="4940650"/>
              <a:ext cx="56225" cy="55000"/>
            </a:xfrm>
            <a:custGeom>
              <a:avLst/>
              <a:gdLst/>
              <a:ahLst/>
              <a:cxnLst/>
              <a:rect l="l" t="t" r="r" b="b"/>
              <a:pathLst>
                <a:path w="2249" h="2200" extrusionOk="0">
                  <a:moveTo>
                    <a:pt x="1031" y="1"/>
                  </a:moveTo>
                  <a:cubicBezTo>
                    <a:pt x="888" y="1"/>
                    <a:pt x="758" y="45"/>
                    <a:pt x="643" y="102"/>
                  </a:cubicBezTo>
                  <a:cubicBezTo>
                    <a:pt x="535" y="183"/>
                    <a:pt x="455" y="210"/>
                    <a:pt x="402" y="290"/>
                  </a:cubicBezTo>
                  <a:cubicBezTo>
                    <a:pt x="161" y="424"/>
                    <a:pt x="27" y="745"/>
                    <a:pt x="27" y="1012"/>
                  </a:cubicBezTo>
                  <a:cubicBezTo>
                    <a:pt x="0" y="1307"/>
                    <a:pt x="80" y="1575"/>
                    <a:pt x="295" y="1815"/>
                  </a:cubicBezTo>
                  <a:cubicBezTo>
                    <a:pt x="455" y="2056"/>
                    <a:pt x="723" y="2163"/>
                    <a:pt x="1017" y="2190"/>
                  </a:cubicBezTo>
                  <a:cubicBezTo>
                    <a:pt x="1068" y="2196"/>
                    <a:pt x="1118" y="2200"/>
                    <a:pt x="1168" y="2200"/>
                  </a:cubicBezTo>
                  <a:cubicBezTo>
                    <a:pt x="1329" y="2200"/>
                    <a:pt x="1483" y="2165"/>
                    <a:pt x="1606" y="2083"/>
                  </a:cubicBezTo>
                  <a:cubicBezTo>
                    <a:pt x="1660" y="2030"/>
                    <a:pt x="1767" y="1976"/>
                    <a:pt x="1847" y="1923"/>
                  </a:cubicBezTo>
                  <a:cubicBezTo>
                    <a:pt x="2061" y="1789"/>
                    <a:pt x="2195" y="1441"/>
                    <a:pt x="2195" y="1173"/>
                  </a:cubicBezTo>
                  <a:cubicBezTo>
                    <a:pt x="2248" y="879"/>
                    <a:pt x="2141" y="611"/>
                    <a:pt x="1927" y="370"/>
                  </a:cubicBezTo>
                  <a:cubicBezTo>
                    <a:pt x="1767" y="156"/>
                    <a:pt x="1499" y="49"/>
                    <a:pt x="1205" y="22"/>
                  </a:cubicBezTo>
                  <a:cubicBezTo>
                    <a:pt x="1145" y="7"/>
                    <a:pt x="1087" y="1"/>
                    <a:pt x="1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6664;p43"/>
            <p:cNvSpPr/>
            <p:nvPr/>
          </p:nvSpPr>
          <p:spPr>
            <a:xfrm>
              <a:off x="7701700" y="4923925"/>
              <a:ext cx="56250" cy="55000"/>
            </a:xfrm>
            <a:custGeom>
              <a:avLst/>
              <a:gdLst/>
              <a:ahLst/>
              <a:cxnLst/>
              <a:rect l="l" t="t" r="r" b="b"/>
              <a:pathLst>
                <a:path w="2250" h="2200" extrusionOk="0">
                  <a:moveTo>
                    <a:pt x="1032" y="0"/>
                  </a:moveTo>
                  <a:cubicBezTo>
                    <a:pt x="889" y="0"/>
                    <a:pt x="759" y="44"/>
                    <a:pt x="643" y="102"/>
                  </a:cubicBezTo>
                  <a:cubicBezTo>
                    <a:pt x="536" y="183"/>
                    <a:pt x="456" y="209"/>
                    <a:pt x="402" y="290"/>
                  </a:cubicBezTo>
                  <a:cubicBezTo>
                    <a:pt x="162" y="424"/>
                    <a:pt x="28" y="745"/>
                    <a:pt x="28" y="1012"/>
                  </a:cubicBezTo>
                  <a:cubicBezTo>
                    <a:pt x="1" y="1307"/>
                    <a:pt x="81" y="1574"/>
                    <a:pt x="295" y="1815"/>
                  </a:cubicBezTo>
                  <a:cubicBezTo>
                    <a:pt x="456" y="2056"/>
                    <a:pt x="724" y="2163"/>
                    <a:pt x="1045" y="2190"/>
                  </a:cubicBezTo>
                  <a:cubicBezTo>
                    <a:pt x="1089" y="2196"/>
                    <a:pt x="1135" y="2200"/>
                    <a:pt x="1181" y="2200"/>
                  </a:cubicBezTo>
                  <a:cubicBezTo>
                    <a:pt x="1330" y="2200"/>
                    <a:pt x="1484" y="2165"/>
                    <a:pt x="1607" y="2083"/>
                  </a:cubicBezTo>
                  <a:cubicBezTo>
                    <a:pt x="1660" y="2029"/>
                    <a:pt x="1768" y="1976"/>
                    <a:pt x="1848" y="1922"/>
                  </a:cubicBezTo>
                  <a:cubicBezTo>
                    <a:pt x="2062" y="1789"/>
                    <a:pt x="2196" y="1441"/>
                    <a:pt x="2196" y="1173"/>
                  </a:cubicBezTo>
                  <a:cubicBezTo>
                    <a:pt x="2249" y="879"/>
                    <a:pt x="2142" y="611"/>
                    <a:pt x="1928" y="370"/>
                  </a:cubicBezTo>
                  <a:cubicBezTo>
                    <a:pt x="1768" y="156"/>
                    <a:pt x="1500" y="49"/>
                    <a:pt x="1205" y="22"/>
                  </a:cubicBezTo>
                  <a:cubicBezTo>
                    <a:pt x="1146" y="7"/>
                    <a:pt x="1088" y="0"/>
                    <a:pt x="1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625972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barn(inVertical)">
                                      <p:cBhvr>
                                        <p:cTn id="7" dur="500"/>
                                        <p:tgtEl>
                                          <p:spTgt spid="131"/>
                                        </p:tgtEl>
                                      </p:cBhvr>
                                    </p:animEffect>
                                  </p:childTnLst>
                                </p:cTn>
                              </p:par>
                              <p:par>
                                <p:cTn id="8" presetID="16" presetClass="entr" presetSubtype="21" fill="hold"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barn(inVertical)">
                                      <p:cBhvr>
                                        <p:cTn id="10" dur="500"/>
                                        <p:tgtEl>
                                          <p:spTgt spid="13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barn(inVertical)">
                                      <p:cBhvr>
                                        <p:cTn id="13" dur="500"/>
                                        <p:tgtEl>
                                          <p:spTgt spid="13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barn(inVertical)">
                                      <p:cBhvr>
                                        <p:cTn id="16" dur="500"/>
                                        <p:tgtEl>
                                          <p:spTgt spid="14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barn(inVertical)">
                                      <p:cBhvr>
                                        <p:cTn id="19" dur="500"/>
                                        <p:tgtEl>
                                          <p:spTgt spid="133"/>
                                        </p:tgtEl>
                                      </p:cBhvr>
                                    </p:animEffect>
                                  </p:childTnLst>
                                </p:cTn>
                              </p:par>
                              <p:par>
                                <p:cTn id="20" presetID="16" presetClass="entr" presetSubtype="21" fill="hold" nodeType="with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barn(inVertical)">
                                      <p:cBhvr>
                                        <p:cTn id="22" dur="500"/>
                                        <p:tgtEl>
                                          <p:spTgt spid="13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5"/>
                                        </p:tgtEl>
                                        <p:attrNameLst>
                                          <p:attrName>style.visibility</p:attrName>
                                        </p:attrNameLst>
                                      </p:cBhvr>
                                      <p:to>
                                        <p:strVal val="visible"/>
                                      </p:to>
                                    </p:set>
                                    <p:animEffect transition="in" filter="barn(inVertical)">
                                      <p:cBhvr>
                                        <p:cTn id="25" dur="500"/>
                                        <p:tgtEl>
                                          <p:spTgt spid="135"/>
                                        </p:tgtEl>
                                      </p:cBhvr>
                                    </p:animEffect>
                                  </p:childTnLst>
                                </p:cTn>
                              </p:par>
                              <p:par>
                                <p:cTn id="26" presetID="16" presetClass="entr" presetSubtype="21" fill="hold" nodeType="withEffect">
                                  <p:stCondLst>
                                    <p:cond delay="0"/>
                                  </p:stCondLst>
                                  <p:childTnLst>
                                    <p:set>
                                      <p:cBhvr>
                                        <p:cTn id="27" dur="1" fill="hold">
                                          <p:stCondLst>
                                            <p:cond delay="0"/>
                                          </p:stCondLst>
                                        </p:cTn>
                                        <p:tgtEl>
                                          <p:spTgt spid="140"/>
                                        </p:tgtEl>
                                        <p:attrNameLst>
                                          <p:attrName>style.visibility</p:attrName>
                                        </p:attrNameLst>
                                      </p:cBhvr>
                                      <p:to>
                                        <p:strVal val="visible"/>
                                      </p:to>
                                    </p:set>
                                    <p:animEffect transition="in" filter="barn(inVertical)">
                                      <p:cBhvr>
                                        <p:cTn id="28" dur="500"/>
                                        <p:tgtEl>
                                          <p:spTgt spid="14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6"/>
                                        </p:tgtEl>
                                        <p:attrNameLst>
                                          <p:attrName>style.visibility</p:attrName>
                                        </p:attrNameLst>
                                      </p:cBhvr>
                                      <p:to>
                                        <p:strVal val="visible"/>
                                      </p:to>
                                    </p:set>
                                    <p:animEffect transition="in" filter="barn(inVertical)">
                                      <p:cBhvr>
                                        <p:cTn id="31" dur="500"/>
                                        <p:tgtEl>
                                          <p:spTgt spid="136"/>
                                        </p:tgtEl>
                                      </p:cBhvr>
                                    </p:animEffect>
                                  </p:childTnLst>
                                </p:cTn>
                              </p:par>
                              <p:par>
                                <p:cTn id="32" presetID="16" presetClass="entr" presetSubtype="21" fill="hold" nodeType="withEffect">
                                  <p:stCondLst>
                                    <p:cond delay="0"/>
                                  </p:stCondLst>
                                  <p:childTnLst>
                                    <p:set>
                                      <p:cBhvr>
                                        <p:cTn id="33" dur="1" fill="hold">
                                          <p:stCondLst>
                                            <p:cond delay="0"/>
                                          </p:stCondLst>
                                        </p:cTn>
                                        <p:tgtEl>
                                          <p:spTgt spid="141"/>
                                        </p:tgtEl>
                                        <p:attrNameLst>
                                          <p:attrName>style.visibility</p:attrName>
                                        </p:attrNameLst>
                                      </p:cBhvr>
                                      <p:to>
                                        <p:strVal val="visible"/>
                                      </p:to>
                                    </p:set>
                                    <p:animEffect transition="in" filter="barn(inVertical)">
                                      <p:cBhvr>
                                        <p:cTn id="34" dur="500"/>
                                        <p:tgtEl>
                                          <p:spTgt spid="14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barn(inVertical)">
                                      <p:cBhvr>
                                        <p:cTn id="37" dur="500"/>
                                        <p:tgtEl>
                                          <p:spTgt spid="13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7"/>
                                        </p:tgtEl>
                                        <p:attrNameLst>
                                          <p:attrName>style.visibility</p:attrName>
                                        </p:attrNameLst>
                                      </p:cBhvr>
                                      <p:to>
                                        <p:strVal val="visible"/>
                                      </p:to>
                                    </p:set>
                                    <p:animEffect transition="in" filter="barn(inVertical)">
                                      <p:cBhvr>
                                        <p:cTn id="40" dur="500"/>
                                        <p:tgtEl>
                                          <p:spTgt spid="137"/>
                                        </p:tgtEl>
                                      </p:cBhvr>
                                    </p:animEffect>
                                  </p:childTnLst>
                                </p:cTn>
                              </p:par>
                              <p:par>
                                <p:cTn id="41" presetID="16" presetClass="entr" presetSubtype="21" fill="hold" nodeType="withEffect">
                                  <p:stCondLst>
                                    <p:cond delay="0"/>
                                  </p:stCondLst>
                                  <p:childTnLst>
                                    <p:set>
                                      <p:cBhvr>
                                        <p:cTn id="42" dur="1" fill="hold">
                                          <p:stCondLst>
                                            <p:cond delay="0"/>
                                          </p:stCondLst>
                                        </p:cTn>
                                        <p:tgtEl>
                                          <p:spTgt spid="170"/>
                                        </p:tgtEl>
                                        <p:attrNameLst>
                                          <p:attrName>style.visibility</p:attrName>
                                        </p:attrNameLst>
                                      </p:cBhvr>
                                      <p:to>
                                        <p:strVal val="visible"/>
                                      </p:to>
                                    </p:set>
                                    <p:animEffect transition="in" filter="barn(inVertical)">
                                      <p:cBhvr>
                                        <p:cTn id="43" dur="500"/>
                                        <p:tgtEl>
                                          <p:spTgt spid="17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69"/>
                                        </p:tgtEl>
                                        <p:attrNameLst>
                                          <p:attrName>style.visibility</p:attrName>
                                        </p:attrNameLst>
                                      </p:cBhvr>
                                      <p:to>
                                        <p:strVal val="visible"/>
                                      </p:to>
                                    </p:set>
                                    <p:animEffect transition="in" filter="barn(inVertical)">
                                      <p:cBhvr>
                                        <p:cTn id="46" dur="500"/>
                                        <p:tgtEl>
                                          <p:spTgt spid="16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39"/>
                                        </p:tgtEl>
                                        <p:attrNameLst>
                                          <p:attrName>style.visibility</p:attrName>
                                        </p:attrNameLst>
                                      </p:cBhvr>
                                      <p:to>
                                        <p:strVal val="visible"/>
                                      </p:to>
                                    </p:set>
                                    <p:animEffect transition="in" filter="barn(inVertical)">
                                      <p:cBhvr>
                                        <p:cTn id="49" dur="500"/>
                                        <p:tgtEl>
                                          <p:spTgt spid="13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71"/>
                                        </p:tgtEl>
                                        <p:attrNameLst>
                                          <p:attrName>style.visibility</p:attrName>
                                        </p:attrNameLst>
                                      </p:cBhvr>
                                      <p:to>
                                        <p:strVal val="visible"/>
                                      </p:to>
                                    </p:set>
                                    <p:animEffect transition="in" filter="barn(inVertical)">
                                      <p:cBhvr>
                                        <p:cTn id="52" dur="500"/>
                                        <p:tgtEl>
                                          <p:spTgt spid="17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44"/>
                                        </p:tgtEl>
                                        <p:attrNameLst>
                                          <p:attrName>style.visibility</p:attrName>
                                        </p:attrNameLst>
                                      </p:cBhvr>
                                      <p:to>
                                        <p:strVal val="visible"/>
                                      </p:to>
                                    </p:set>
                                    <p:animEffect transition="in" filter="barn(inVertical)">
                                      <p:cBhvr>
                                        <p:cTn id="57" dur="500"/>
                                        <p:tgtEl>
                                          <p:spTgt spid="144"/>
                                        </p:tgtEl>
                                      </p:cBhvr>
                                    </p:animEffect>
                                  </p:childTnLst>
                                </p:cTn>
                              </p:par>
                              <p:par>
                                <p:cTn id="58" presetID="16" presetClass="entr" presetSubtype="21" fill="hold" nodeType="with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barn(inVertical)">
                                      <p:cBhvr>
                                        <p:cTn id="60" dur="500"/>
                                        <p:tgtEl>
                                          <p:spTgt spid="14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43"/>
                                        </p:tgtEl>
                                        <p:attrNameLst>
                                          <p:attrName>style.visibility</p:attrName>
                                        </p:attrNameLst>
                                      </p:cBhvr>
                                      <p:to>
                                        <p:strVal val="visible"/>
                                      </p:to>
                                    </p:set>
                                    <p:animEffect transition="in" filter="barn(inVertical)">
                                      <p:cBhvr>
                                        <p:cTn id="63" dur="500"/>
                                        <p:tgtEl>
                                          <p:spTgt spid="143"/>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55"/>
                                        </p:tgtEl>
                                        <p:attrNameLst>
                                          <p:attrName>style.visibility</p:attrName>
                                        </p:attrNameLst>
                                      </p:cBhvr>
                                      <p:to>
                                        <p:strVal val="visible"/>
                                      </p:to>
                                    </p:set>
                                    <p:animEffect transition="in" filter="barn(inVertical)">
                                      <p:cBhvr>
                                        <p:cTn id="66" dur="500"/>
                                        <p:tgtEl>
                                          <p:spTgt spid="155"/>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146"/>
                                        </p:tgtEl>
                                        <p:attrNameLst>
                                          <p:attrName>style.visibility</p:attrName>
                                        </p:attrNameLst>
                                      </p:cBhvr>
                                      <p:to>
                                        <p:strVal val="visible"/>
                                      </p:to>
                                    </p:set>
                                    <p:animEffect transition="in" filter="barn(inVertical)">
                                      <p:cBhvr>
                                        <p:cTn id="69" dur="500"/>
                                        <p:tgtEl>
                                          <p:spTgt spid="146"/>
                                        </p:tgtEl>
                                      </p:cBhvr>
                                    </p:animEffect>
                                  </p:childTnLst>
                                </p:cTn>
                              </p:par>
                              <p:par>
                                <p:cTn id="70" presetID="16" presetClass="entr" presetSubtype="21" fill="hold" nodeType="withEffect">
                                  <p:stCondLst>
                                    <p:cond delay="0"/>
                                  </p:stCondLst>
                                  <p:childTnLst>
                                    <p:set>
                                      <p:cBhvr>
                                        <p:cTn id="71" dur="1" fill="hold">
                                          <p:stCondLst>
                                            <p:cond delay="0"/>
                                          </p:stCondLst>
                                        </p:cTn>
                                        <p:tgtEl>
                                          <p:spTgt spid="147"/>
                                        </p:tgtEl>
                                        <p:attrNameLst>
                                          <p:attrName>style.visibility</p:attrName>
                                        </p:attrNameLst>
                                      </p:cBhvr>
                                      <p:to>
                                        <p:strVal val="visible"/>
                                      </p:to>
                                    </p:set>
                                    <p:animEffect transition="in" filter="barn(inVertical)">
                                      <p:cBhvr>
                                        <p:cTn id="72" dur="500"/>
                                        <p:tgtEl>
                                          <p:spTgt spid="147"/>
                                        </p:tgtEl>
                                      </p:cBhvr>
                                    </p:animEffect>
                                  </p:childTnLst>
                                </p:cTn>
                              </p:par>
                              <p:par>
                                <p:cTn id="73" presetID="16" presetClass="entr" presetSubtype="21" fill="hold" nodeType="withEffect">
                                  <p:stCondLst>
                                    <p:cond delay="0"/>
                                  </p:stCondLst>
                                  <p:childTnLst>
                                    <p:set>
                                      <p:cBhvr>
                                        <p:cTn id="74" dur="1" fill="hold">
                                          <p:stCondLst>
                                            <p:cond delay="0"/>
                                          </p:stCondLst>
                                        </p:cTn>
                                        <p:tgtEl>
                                          <p:spTgt spid="153"/>
                                        </p:tgtEl>
                                        <p:attrNameLst>
                                          <p:attrName>style.visibility</p:attrName>
                                        </p:attrNameLst>
                                      </p:cBhvr>
                                      <p:to>
                                        <p:strVal val="visible"/>
                                      </p:to>
                                    </p:set>
                                    <p:animEffect transition="in" filter="barn(inVertical)">
                                      <p:cBhvr>
                                        <p:cTn id="75" dur="500"/>
                                        <p:tgtEl>
                                          <p:spTgt spid="153"/>
                                        </p:tgtEl>
                                      </p:cBhvr>
                                    </p:animEffect>
                                  </p:childTnLst>
                                </p:cTn>
                              </p:par>
                              <p:par>
                                <p:cTn id="76" presetID="16" presetClass="entr" presetSubtype="21" fill="hold" nodeType="withEffect">
                                  <p:stCondLst>
                                    <p:cond delay="0"/>
                                  </p:stCondLst>
                                  <p:childTnLst>
                                    <p:set>
                                      <p:cBhvr>
                                        <p:cTn id="77" dur="1" fill="hold">
                                          <p:stCondLst>
                                            <p:cond delay="0"/>
                                          </p:stCondLst>
                                        </p:cTn>
                                        <p:tgtEl>
                                          <p:spTgt spid="154"/>
                                        </p:tgtEl>
                                        <p:attrNameLst>
                                          <p:attrName>style.visibility</p:attrName>
                                        </p:attrNameLst>
                                      </p:cBhvr>
                                      <p:to>
                                        <p:strVal val="visible"/>
                                      </p:to>
                                    </p:set>
                                    <p:animEffect transition="in" filter="barn(inVertical)">
                                      <p:cBhvr>
                                        <p:cTn id="78" dur="500"/>
                                        <p:tgtEl>
                                          <p:spTgt spid="154"/>
                                        </p:tgtEl>
                                      </p:cBhvr>
                                    </p:animEffect>
                                  </p:childTnLst>
                                </p:cTn>
                              </p:par>
                              <p:par>
                                <p:cTn id="79" presetID="16" presetClass="entr" presetSubtype="21" fill="hold" nodeType="withEffect">
                                  <p:stCondLst>
                                    <p:cond delay="0"/>
                                  </p:stCondLst>
                                  <p:childTnLst>
                                    <p:set>
                                      <p:cBhvr>
                                        <p:cTn id="80" dur="1" fill="hold">
                                          <p:stCondLst>
                                            <p:cond delay="0"/>
                                          </p:stCondLst>
                                        </p:cTn>
                                        <p:tgtEl>
                                          <p:spTgt spid="173"/>
                                        </p:tgtEl>
                                        <p:attrNameLst>
                                          <p:attrName>style.visibility</p:attrName>
                                        </p:attrNameLst>
                                      </p:cBhvr>
                                      <p:to>
                                        <p:strVal val="visible"/>
                                      </p:to>
                                    </p:set>
                                    <p:animEffect transition="in" filter="barn(inVertical)">
                                      <p:cBhvr>
                                        <p:cTn id="81" dur="500"/>
                                        <p:tgtEl>
                                          <p:spTgt spid="173"/>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174"/>
                                        </p:tgtEl>
                                        <p:attrNameLst>
                                          <p:attrName>style.visibility</p:attrName>
                                        </p:attrNameLst>
                                      </p:cBhvr>
                                      <p:to>
                                        <p:strVal val="visible"/>
                                      </p:to>
                                    </p:set>
                                    <p:animEffect transition="in" filter="barn(inVertical)">
                                      <p:cBhvr>
                                        <p:cTn id="84" dur="500"/>
                                        <p:tgtEl>
                                          <p:spTgt spid="174"/>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172"/>
                                        </p:tgtEl>
                                        <p:attrNameLst>
                                          <p:attrName>style.visibility</p:attrName>
                                        </p:attrNameLst>
                                      </p:cBhvr>
                                      <p:to>
                                        <p:strVal val="visible"/>
                                      </p:to>
                                    </p:set>
                                    <p:animEffect transition="in" filter="barn(inVertical)">
                                      <p:cBhvr>
                                        <p:cTn id="87" dur="500"/>
                                        <p:tgtEl>
                                          <p:spTgt spid="172"/>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152"/>
                                        </p:tgtEl>
                                        <p:attrNameLst>
                                          <p:attrName>style.visibility</p:attrName>
                                        </p:attrNameLst>
                                      </p:cBhvr>
                                      <p:to>
                                        <p:strVal val="visible"/>
                                      </p:to>
                                    </p:set>
                                    <p:animEffect transition="in" filter="barn(inVertical)">
                                      <p:cBhvr>
                                        <p:cTn id="90" dur="500"/>
                                        <p:tgtEl>
                                          <p:spTgt spid="152"/>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151"/>
                                        </p:tgtEl>
                                        <p:attrNameLst>
                                          <p:attrName>style.visibility</p:attrName>
                                        </p:attrNameLst>
                                      </p:cBhvr>
                                      <p:to>
                                        <p:strVal val="visible"/>
                                      </p:to>
                                    </p:set>
                                    <p:animEffect transition="in" filter="barn(inVertical)">
                                      <p:cBhvr>
                                        <p:cTn id="93" dur="500"/>
                                        <p:tgtEl>
                                          <p:spTgt spid="151"/>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150"/>
                                        </p:tgtEl>
                                        <p:attrNameLst>
                                          <p:attrName>style.visibility</p:attrName>
                                        </p:attrNameLst>
                                      </p:cBhvr>
                                      <p:to>
                                        <p:strVal val="visible"/>
                                      </p:to>
                                    </p:set>
                                    <p:animEffect transition="in" filter="barn(inVertical)">
                                      <p:cBhvr>
                                        <p:cTn id="96" dur="500"/>
                                        <p:tgtEl>
                                          <p:spTgt spid="150"/>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Effect transition="in" filter="barn(inVertical)">
                                      <p:cBhvr>
                                        <p:cTn id="99" dur="500"/>
                                        <p:tgtEl>
                                          <p:spTgt spid="149"/>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148"/>
                                        </p:tgtEl>
                                        <p:attrNameLst>
                                          <p:attrName>style.visibility</p:attrName>
                                        </p:attrNameLst>
                                      </p:cBhvr>
                                      <p:to>
                                        <p:strVal val="visible"/>
                                      </p:to>
                                    </p:set>
                                    <p:animEffect transition="in" filter="barn(inVertical)">
                                      <p:cBhvr>
                                        <p:cTn id="102" dur="500"/>
                                        <p:tgtEl>
                                          <p:spTgt spid="148"/>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157"/>
                                        </p:tgtEl>
                                        <p:attrNameLst>
                                          <p:attrName>style.visibility</p:attrName>
                                        </p:attrNameLst>
                                      </p:cBhvr>
                                      <p:to>
                                        <p:strVal val="visible"/>
                                      </p:to>
                                    </p:set>
                                    <p:animEffect transition="in" filter="barn(inVertical)">
                                      <p:cBhvr>
                                        <p:cTn id="107" dur="500"/>
                                        <p:tgtEl>
                                          <p:spTgt spid="157"/>
                                        </p:tgtEl>
                                      </p:cBhvr>
                                    </p:animEffect>
                                  </p:childTnLst>
                                </p:cTn>
                              </p:par>
                              <p:par>
                                <p:cTn id="108" presetID="16" presetClass="entr" presetSubtype="21" fill="hold" nodeType="withEffect">
                                  <p:stCondLst>
                                    <p:cond delay="0"/>
                                  </p:stCondLst>
                                  <p:childTnLst>
                                    <p:set>
                                      <p:cBhvr>
                                        <p:cTn id="109" dur="1" fill="hold">
                                          <p:stCondLst>
                                            <p:cond delay="0"/>
                                          </p:stCondLst>
                                        </p:cTn>
                                        <p:tgtEl>
                                          <p:spTgt spid="158"/>
                                        </p:tgtEl>
                                        <p:attrNameLst>
                                          <p:attrName>style.visibility</p:attrName>
                                        </p:attrNameLst>
                                      </p:cBhvr>
                                      <p:to>
                                        <p:strVal val="visible"/>
                                      </p:to>
                                    </p:set>
                                    <p:animEffect transition="in" filter="barn(inVertical)">
                                      <p:cBhvr>
                                        <p:cTn id="110" dur="500"/>
                                        <p:tgtEl>
                                          <p:spTgt spid="158"/>
                                        </p:tgtEl>
                                      </p:cBhvr>
                                    </p:animEffect>
                                  </p:childTnLst>
                                </p:cTn>
                              </p:par>
                              <p:par>
                                <p:cTn id="111" presetID="16" presetClass="entr" presetSubtype="21" fill="hold" grpId="0" nodeType="withEffect">
                                  <p:stCondLst>
                                    <p:cond delay="0"/>
                                  </p:stCondLst>
                                  <p:childTnLst>
                                    <p:set>
                                      <p:cBhvr>
                                        <p:cTn id="112" dur="1" fill="hold">
                                          <p:stCondLst>
                                            <p:cond delay="0"/>
                                          </p:stCondLst>
                                        </p:cTn>
                                        <p:tgtEl>
                                          <p:spTgt spid="156"/>
                                        </p:tgtEl>
                                        <p:attrNameLst>
                                          <p:attrName>style.visibility</p:attrName>
                                        </p:attrNameLst>
                                      </p:cBhvr>
                                      <p:to>
                                        <p:strVal val="visible"/>
                                      </p:to>
                                    </p:set>
                                    <p:animEffect transition="in" filter="barn(inVertical)">
                                      <p:cBhvr>
                                        <p:cTn id="113" dur="500"/>
                                        <p:tgtEl>
                                          <p:spTgt spid="156"/>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159"/>
                                        </p:tgtEl>
                                        <p:attrNameLst>
                                          <p:attrName>style.visibility</p:attrName>
                                        </p:attrNameLst>
                                      </p:cBhvr>
                                      <p:to>
                                        <p:strVal val="visible"/>
                                      </p:to>
                                    </p:set>
                                    <p:animEffect transition="in" filter="barn(inVertical)">
                                      <p:cBhvr>
                                        <p:cTn id="116" dur="500"/>
                                        <p:tgtEl>
                                          <p:spTgt spid="159"/>
                                        </p:tgtEl>
                                      </p:cBhvr>
                                    </p:animEffect>
                                  </p:childTnLst>
                                </p:cTn>
                              </p:par>
                              <p:par>
                                <p:cTn id="117" presetID="16" presetClass="entr" presetSubtype="21" fill="hold" nodeType="withEffect">
                                  <p:stCondLst>
                                    <p:cond delay="0"/>
                                  </p:stCondLst>
                                  <p:childTnLst>
                                    <p:set>
                                      <p:cBhvr>
                                        <p:cTn id="118" dur="1" fill="hold">
                                          <p:stCondLst>
                                            <p:cond delay="0"/>
                                          </p:stCondLst>
                                        </p:cTn>
                                        <p:tgtEl>
                                          <p:spTgt spid="160"/>
                                        </p:tgtEl>
                                        <p:attrNameLst>
                                          <p:attrName>style.visibility</p:attrName>
                                        </p:attrNameLst>
                                      </p:cBhvr>
                                      <p:to>
                                        <p:strVal val="visible"/>
                                      </p:to>
                                    </p:set>
                                    <p:animEffect transition="in" filter="barn(inVertical)">
                                      <p:cBhvr>
                                        <p:cTn id="119" dur="500"/>
                                        <p:tgtEl>
                                          <p:spTgt spid="160"/>
                                        </p:tgtEl>
                                      </p:cBhvr>
                                    </p:animEffect>
                                  </p:childTnLst>
                                </p:cTn>
                              </p:par>
                              <p:par>
                                <p:cTn id="120" presetID="16" presetClass="entr" presetSubtype="21" fill="hold" grpId="0" nodeType="withEffect">
                                  <p:stCondLst>
                                    <p:cond delay="0"/>
                                  </p:stCondLst>
                                  <p:childTnLst>
                                    <p:set>
                                      <p:cBhvr>
                                        <p:cTn id="121" dur="1" fill="hold">
                                          <p:stCondLst>
                                            <p:cond delay="0"/>
                                          </p:stCondLst>
                                        </p:cTn>
                                        <p:tgtEl>
                                          <p:spTgt spid="168"/>
                                        </p:tgtEl>
                                        <p:attrNameLst>
                                          <p:attrName>style.visibility</p:attrName>
                                        </p:attrNameLst>
                                      </p:cBhvr>
                                      <p:to>
                                        <p:strVal val="visible"/>
                                      </p:to>
                                    </p:set>
                                    <p:animEffect transition="in" filter="barn(inVertical)">
                                      <p:cBhvr>
                                        <p:cTn id="122" dur="500"/>
                                        <p:tgtEl>
                                          <p:spTgt spid="168"/>
                                        </p:tgtEl>
                                      </p:cBhvr>
                                    </p:animEffect>
                                  </p:childTnLst>
                                </p:cTn>
                              </p:par>
                              <p:par>
                                <p:cTn id="123" presetID="16" presetClass="entr" presetSubtype="21" fill="hold" grpId="0" nodeType="withEffect">
                                  <p:stCondLst>
                                    <p:cond delay="0"/>
                                  </p:stCondLst>
                                  <p:childTnLst>
                                    <p:set>
                                      <p:cBhvr>
                                        <p:cTn id="124" dur="1" fill="hold">
                                          <p:stCondLst>
                                            <p:cond delay="0"/>
                                          </p:stCondLst>
                                        </p:cTn>
                                        <p:tgtEl>
                                          <p:spTgt spid="177"/>
                                        </p:tgtEl>
                                        <p:attrNameLst>
                                          <p:attrName>style.visibility</p:attrName>
                                        </p:attrNameLst>
                                      </p:cBhvr>
                                      <p:to>
                                        <p:strVal val="visible"/>
                                      </p:to>
                                    </p:set>
                                    <p:animEffect transition="in" filter="barn(inVertical)">
                                      <p:cBhvr>
                                        <p:cTn id="125" dur="500"/>
                                        <p:tgtEl>
                                          <p:spTgt spid="177"/>
                                        </p:tgtEl>
                                      </p:cBhvr>
                                    </p:animEffect>
                                  </p:childTnLst>
                                </p:cTn>
                              </p:par>
                              <p:par>
                                <p:cTn id="126" presetID="16" presetClass="entr" presetSubtype="21" fill="hold" nodeType="withEffect">
                                  <p:stCondLst>
                                    <p:cond delay="0"/>
                                  </p:stCondLst>
                                  <p:childTnLst>
                                    <p:set>
                                      <p:cBhvr>
                                        <p:cTn id="127" dur="1" fill="hold">
                                          <p:stCondLst>
                                            <p:cond delay="0"/>
                                          </p:stCondLst>
                                        </p:cTn>
                                        <p:tgtEl>
                                          <p:spTgt spid="176"/>
                                        </p:tgtEl>
                                        <p:attrNameLst>
                                          <p:attrName>style.visibility</p:attrName>
                                        </p:attrNameLst>
                                      </p:cBhvr>
                                      <p:to>
                                        <p:strVal val="visible"/>
                                      </p:to>
                                    </p:set>
                                    <p:animEffect transition="in" filter="barn(inVertical)">
                                      <p:cBhvr>
                                        <p:cTn id="128" dur="500"/>
                                        <p:tgtEl>
                                          <p:spTgt spid="176"/>
                                        </p:tgtEl>
                                      </p:cBhvr>
                                    </p:animEffect>
                                  </p:childTnLst>
                                </p:cTn>
                              </p:par>
                              <p:par>
                                <p:cTn id="129" presetID="16" presetClass="entr" presetSubtype="21" fill="hold" nodeType="withEffect">
                                  <p:stCondLst>
                                    <p:cond delay="0"/>
                                  </p:stCondLst>
                                  <p:childTnLst>
                                    <p:set>
                                      <p:cBhvr>
                                        <p:cTn id="130" dur="1" fill="hold">
                                          <p:stCondLst>
                                            <p:cond delay="0"/>
                                          </p:stCondLst>
                                        </p:cTn>
                                        <p:tgtEl>
                                          <p:spTgt spid="167"/>
                                        </p:tgtEl>
                                        <p:attrNameLst>
                                          <p:attrName>style.visibility</p:attrName>
                                        </p:attrNameLst>
                                      </p:cBhvr>
                                      <p:to>
                                        <p:strVal val="visible"/>
                                      </p:to>
                                    </p:set>
                                    <p:animEffect transition="in" filter="barn(inVertical)">
                                      <p:cBhvr>
                                        <p:cTn id="131" dur="500"/>
                                        <p:tgtEl>
                                          <p:spTgt spid="167"/>
                                        </p:tgtEl>
                                      </p:cBhvr>
                                    </p:animEffect>
                                  </p:childTnLst>
                                </p:cTn>
                              </p:par>
                              <p:par>
                                <p:cTn id="132" presetID="16" presetClass="entr" presetSubtype="21" fill="hold" nodeType="withEffect">
                                  <p:stCondLst>
                                    <p:cond delay="0"/>
                                  </p:stCondLst>
                                  <p:childTnLst>
                                    <p:set>
                                      <p:cBhvr>
                                        <p:cTn id="133" dur="1" fill="hold">
                                          <p:stCondLst>
                                            <p:cond delay="0"/>
                                          </p:stCondLst>
                                        </p:cTn>
                                        <p:tgtEl>
                                          <p:spTgt spid="166"/>
                                        </p:tgtEl>
                                        <p:attrNameLst>
                                          <p:attrName>style.visibility</p:attrName>
                                        </p:attrNameLst>
                                      </p:cBhvr>
                                      <p:to>
                                        <p:strVal val="visible"/>
                                      </p:to>
                                    </p:set>
                                    <p:animEffect transition="in" filter="barn(inVertical)">
                                      <p:cBhvr>
                                        <p:cTn id="134" dur="500"/>
                                        <p:tgtEl>
                                          <p:spTgt spid="166"/>
                                        </p:tgtEl>
                                      </p:cBhvr>
                                    </p:animEffect>
                                  </p:childTnLst>
                                </p:cTn>
                              </p:par>
                              <p:par>
                                <p:cTn id="135" presetID="16" presetClass="entr" presetSubtype="21" fill="hold" grpId="0" nodeType="withEffect">
                                  <p:stCondLst>
                                    <p:cond delay="0"/>
                                  </p:stCondLst>
                                  <p:childTnLst>
                                    <p:set>
                                      <p:cBhvr>
                                        <p:cTn id="136" dur="1" fill="hold">
                                          <p:stCondLst>
                                            <p:cond delay="0"/>
                                          </p:stCondLst>
                                        </p:cTn>
                                        <p:tgtEl>
                                          <p:spTgt spid="162"/>
                                        </p:tgtEl>
                                        <p:attrNameLst>
                                          <p:attrName>style.visibility</p:attrName>
                                        </p:attrNameLst>
                                      </p:cBhvr>
                                      <p:to>
                                        <p:strVal val="visible"/>
                                      </p:to>
                                    </p:set>
                                    <p:animEffect transition="in" filter="barn(inVertical)">
                                      <p:cBhvr>
                                        <p:cTn id="137" dur="500"/>
                                        <p:tgtEl>
                                          <p:spTgt spid="162"/>
                                        </p:tgtEl>
                                      </p:cBhvr>
                                    </p:animEffect>
                                  </p:childTnLst>
                                </p:cTn>
                              </p:par>
                              <p:par>
                                <p:cTn id="138" presetID="16" presetClass="entr" presetSubtype="21" fill="hold" grpId="0" nodeType="withEffect">
                                  <p:stCondLst>
                                    <p:cond delay="0"/>
                                  </p:stCondLst>
                                  <p:childTnLst>
                                    <p:set>
                                      <p:cBhvr>
                                        <p:cTn id="139" dur="1" fill="hold">
                                          <p:stCondLst>
                                            <p:cond delay="0"/>
                                          </p:stCondLst>
                                        </p:cTn>
                                        <p:tgtEl>
                                          <p:spTgt spid="161"/>
                                        </p:tgtEl>
                                        <p:attrNameLst>
                                          <p:attrName>style.visibility</p:attrName>
                                        </p:attrNameLst>
                                      </p:cBhvr>
                                      <p:to>
                                        <p:strVal val="visible"/>
                                      </p:to>
                                    </p:set>
                                    <p:animEffect transition="in" filter="barn(inVertical)">
                                      <p:cBhvr>
                                        <p:cTn id="140" dur="500"/>
                                        <p:tgtEl>
                                          <p:spTgt spid="161"/>
                                        </p:tgtEl>
                                      </p:cBhvr>
                                    </p:animEffect>
                                  </p:childTnLst>
                                </p:cTn>
                              </p:par>
                              <p:par>
                                <p:cTn id="141" presetID="16" presetClass="entr" presetSubtype="21" fill="hold" grpId="0" nodeType="withEffect">
                                  <p:stCondLst>
                                    <p:cond delay="0"/>
                                  </p:stCondLst>
                                  <p:childTnLst>
                                    <p:set>
                                      <p:cBhvr>
                                        <p:cTn id="142" dur="1" fill="hold">
                                          <p:stCondLst>
                                            <p:cond delay="0"/>
                                          </p:stCondLst>
                                        </p:cTn>
                                        <p:tgtEl>
                                          <p:spTgt spid="163"/>
                                        </p:tgtEl>
                                        <p:attrNameLst>
                                          <p:attrName>style.visibility</p:attrName>
                                        </p:attrNameLst>
                                      </p:cBhvr>
                                      <p:to>
                                        <p:strVal val="visible"/>
                                      </p:to>
                                    </p:set>
                                    <p:animEffect transition="in" filter="barn(inVertical)">
                                      <p:cBhvr>
                                        <p:cTn id="143" dur="500"/>
                                        <p:tgtEl>
                                          <p:spTgt spid="163"/>
                                        </p:tgtEl>
                                      </p:cBhvr>
                                    </p:animEffect>
                                  </p:childTnLst>
                                </p:cTn>
                              </p:par>
                              <p:par>
                                <p:cTn id="144" presetID="16" presetClass="entr" presetSubtype="21" fill="hold" grpId="0" nodeType="withEffect">
                                  <p:stCondLst>
                                    <p:cond delay="0"/>
                                  </p:stCondLst>
                                  <p:childTnLst>
                                    <p:set>
                                      <p:cBhvr>
                                        <p:cTn id="145" dur="1" fill="hold">
                                          <p:stCondLst>
                                            <p:cond delay="0"/>
                                          </p:stCondLst>
                                        </p:cTn>
                                        <p:tgtEl>
                                          <p:spTgt spid="164"/>
                                        </p:tgtEl>
                                        <p:attrNameLst>
                                          <p:attrName>style.visibility</p:attrName>
                                        </p:attrNameLst>
                                      </p:cBhvr>
                                      <p:to>
                                        <p:strVal val="visible"/>
                                      </p:to>
                                    </p:set>
                                    <p:animEffect transition="in" filter="barn(inVertical)">
                                      <p:cBhvr>
                                        <p:cTn id="146" dur="500"/>
                                        <p:tgtEl>
                                          <p:spTgt spid="164"/>
                                        </p:tgtEl>
                                      </p:cBhvr>
                                    </p:animEffect>
                                  </p:childTnLst>
                                </p:cTn>
                              </p:par>
                              <p:par>
                                <p:cTn id="147" presetID="16" presetClass="entr" presetSubtype="21" fill="hold" grpId="0" nodeType="withEffect">
                                  <p:stCondLst>
                                    <p:cond delay="0"/>
                                  </p:stCondLst>
                                  <p:childTnLst>
                                    <p:set>
                                      <p:cBhvr>
                                        <p:cTn id="148" dur="1" fill="hold">
                                          <p:stCondLst>
                                            <p:cond delay="0"/>
                                          </p:stCondLst>
                                        </p:cTn>
                                        <p:tgtEl>
                                          <p:spTgt spid="165"/>
                                        </p:tgtEl>
                                        <p:attrNameLst>
                                          <p:attrName>style.visibility</p:attrName>
                                        </p:attrNameLst>
                                      </p:cBhvr>
                                      <p:to>
                                        <p:strVal val="visible"/>
                                      </p:to>
                                    </p:set>
                                    <p:animEffect transition="in" filter="barn(inVertical)">
                                      <p:cBhvr>
                                        <p:cTn id="149" dur="500"/>
                                        <p:tgtEl>
                                          <p:spTgt spid="165"/>
                                        </p:tgtEl>
                                      </p:cBhvr>
                                    </p:animEffect>
                                  </p:childTnLst>
                                </p:cTn>
                              </p:par>
                              <p:par>
                                <p:cTn id="150" presetID="16" presetClass="entr" presetSubtype="21" fill="hold" grpId="0" nodeType="withEffect">
                                  <p:stCondLst>
                                    <p:cond delay="0"/>
                                  </p:stCondLst>
                                  <p:childTnLst>
                                    <p:set>
                                      <p:cBhvr>
                                        <p:cTn id="151" dur="1" fill="hold">
                                          <p:stCondLst>
                                            <p:cond delay="0"/>
                                          </p:stCondLst>
                                        </p:cTn>
                                        <p:tgtEl>
                                          <p:spTgt spid="175"/>
                                        </p:tgtEl>
                                        <p:attrNameLst>
                                          <p:attrName>style.visibility</p:attrName>
                                        </p:attrNameLst>
                                      </p:cBhvr>
                                      <p:to>
                                        <p:strVal val="visible"/>
                                      </p:to>
                                    </p:set>
                                    <p:animEffect transition="in" filter="barn(inVertical)">
                                      <p:cBhvr>
                                        <p:cTn id="152"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3" grpId="0"/>
      <p:bldP spid="135" grpId="0"/>
      <p:bldP spid="136" grpId="0"/>
      <p:bldP spid="137" grpId="0"/>
      <p:bldP spid="138" grpId="0"/>
      <p:bldP spid="139" grpId="0"/>
      <p:bldP spid="142" grpId="0"/>
      <p:bldP spid="143" grpId="0"/>
      <p:bldP spid="146" grpId="0"/>
      <p:bldP spid="148" grpId="0"/>
      <p:bldP spid="149" grpId="0"/>
      <p:bldP spid="150" grpId="0"/>
      <p:bldP spid="151" grpId="0"/>
      <p:bldP spid="152" grpId="0"/>
      <p:bldP spid="155" grpId="0"/>
      <p:bldP spid="156" grpId="0"/>
      <p:bldP spid="159" grpId="0"/>
      <p:bldP spid="161" grpId="0"/>
      <p:bldP spid="162" grpId="0"/>
      <p:bldP spid="163" grpId="0"/>
      <p:bldP spid="164" grpId="0"/>
      <p:bldP spid="165" grpId="0"/>
      <p:bldP spid="168" grpId="0"/>
      <p:bldP spid="169" grpId="0"/>
      <p:bldP spid="171" grpId="0"/>
      <p:bldP spid="172" grpId="0"/>
      <p:bldP spid="174" grpId="0"/>
      <p:bldP spid="175" grpId="0"/>
      <p:bldP spid="1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00"/>
        <p:cNvGrpSpPr/>
        <p:nvPr/>
      </p:nvGrpSpPr>
      <p:grpSpPr>
        <a:xfrm>
          <a:off x="0" y="0"/>
          <a:ext cx="0" cy="0"/>
          <a:chOff x="0" y="0"/>
          <a:chExt cx="0" cy="0"/>
        </a:xfrm>
      </p:grpSpPr>
      <p:sp>
        <p:nvSpPr>
          <p:cNvPr id="127" name="Rounded Rectangle 126"/>
          <p:cNvSpPr/>
          <p:nvPr/>
        </p:nvSpPr>
        <p:spPr>
          <a:xfrm>
            <a:off x="901700" y="508000"/>
            <a:ext cx="2463801" cy="43053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3608127" y="507999"/>
            <a:ext cx="2348173" cy="43053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6170520" y="507999"/>
            <a:ext cx="2369344" cy="43053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1181150" y="578454"/>
            <a:ext cx="1943004" cy="461665"/>
          </a:xfrm>
          <a:prstGeom prst="rect">
            <a:avLst/>
          </a:prstGeom>
          <a:noFill/>
        </p:spPr>
        <p:txBody>
          <a:bodyPr wrap="square" rtlCol="0">
            <a:spAutoFit/>
          </a:bodyPr>
          <a:lstStyle/>
          <a:p>
            <a:r>
              <a:rPr lang="en-US" sz="2400" b="1" smtClean="0">
                <a:latin typeface="Arial" pitchFamily="34" charset="0"/>
                <a:cs typeface="Arial" pitchFamily="34" charset="0"/>
              </a:rPr>
              <a:t>32 457   2</a:t>
            </a:r>
            <a:endParaRPr lang="en-US" sz="2400" b="1">
              <a:latin typeface="Arial" pitchFamily="34" charset="0"/>
              <a:cs typeface="Arial" pitchFamily="34" charset="0"/>
            </a:endParaRPr>
          </a:p>
        </p:txBody>
      </p:sp>
      <p:cxnSp>
        <p:nvCxnSpPr>
          <p:cNvPr id="131" name="Straight Connector 130"/>
          <p:cNvCxnSpPr/>
          <p:nvPr/>
        </p:nvCxnSpPr>
        <p:spPr>
          <a:xfrm>
            <a:off x="2253057" y="632294"/>
            <a:ext cx="0" cy="8259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2253057" y="990839"/>
            <a:ext cx="87109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1188368" y="958852"/>
            <a:ext cx="356188" cy="461665"/>
          </a:xfrm>
          <a:prstGeom prst="rect">
            <a:avLst/>
          </a:prstGeom>
          <a:noFill/>
        </p:spPr>
        <p:txBody>
          <a:bodyPr wrap="none" rtlCol="0">
            <a:spAutoFit/>
          </a:bodyPr>
          <a:lstStyle/>
          <a:p>
            <a:r>
              <a:rPr lang="en-US" sz="2400" b="1">
                <a:latin typeface="Arial" pitchFamily="34" charset="0"/>
                <a:cs typeface="Arial" pitchFamily="34" charset="0"/>
              </a:rPr>
              <a:t>2</a:t>
            </a:r>
            <a:endParaRPr lang="en-US" sz="1050" b="1">
              <a:latin typeface="Arial" pitchFamily="34" charset="0"/>
              <a:cs typeface="Arial" pitchFamily="34" charset="0"/>
            </a:endParaRPr>
          </a:p>
        </p:txBody>
      </p:sp>
      <p:cxnSp>
        <p:nvCxnSpPr>
          <p:cNvPr id="134" name="Straight Connector 133"/>
          <p:cNvCxnSpPr/>
          <p:nvPr/>
        </p:nvCxnSpPr>
        <p:spPr>
          <a:xfrm>
            <a:off x="1188368" y="1366959"/>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1203274" y="1354836"/>
            <a:ext cx="527709" cy="461665"/>
          </a:xfrm>
          <a:prstGeom prst="rect">
            <a:avLst/>
          </a:prstGeom>
          <a:noFill/>
        </p:spPr>
        <p:txBody>
          <a:bodyPr wrap="none" rtlCol="0">
            <a:spAutoFit/>
          </a:bodyPr>
          <a:lstStyle/>
          <a:p>
            <a:r>
              <a:rPr lang="en-US" sz="2400" b="1" smtClean="0">
                <a:latin typeface="Arial" pitchFamily="34" charset="0"/>
                <a:cs typeface="Arial" pitchFamily="34" charset="0"/>
              </a:rPr>
              <a:t>12</a:t>
            </a:r>
            <a:endParaRPr lang="en-US" sz="1050" b="1">
              <a:latin typeface="Arial" pitchFamily="34" charset="0"/>
              <a:cs typeface="Arial" pitchFamily="34" charset="0"/>
            </a:endParaRPr>
          </a:p>
        </p:txBody>
      </p:sp>
      <p:sp>
        <p:nvSpPr>
          <p:cNvPr id="136" name="TextBox 135"/>
          <p:cNvSpPr txBox="1"/>
          <p:nvPr/>
        </p:nvSpPr>
        <p:spPr>
          <a:xfrm>
            <a:off x="1219551" y="1652110"/>
            <a:ext cx="527709" cy="461665"/>
          </a:xfrm>
          <a:prstGeom prst="rect">
            <a:avLst/>
          </a:prstGeom>
          <a:noFill/>
        </p:spPr>
        <p:txBody>
          <a:bodyPr wrap="none" rtlCol="0">
            <a:spAutoFit/>
          </a:bodyPr>
          <a:lstStyle/>
          <a:p>
            <a:r>
              <a:rPr lang="en-US" sz="2400" b="1" smtClean="0">
                <a:latin typeface="Arial" pitchFamily="34" charset="0"/>
                <a:cs typeface="Arial" pitchFamily="34" charset="0"/>
              </a:rPr>
              <a:t>12</a:t>
            </a:r>
            <a:endParaRPr lang="en-US" sz="1050" b="1">
              <a:latin typeface="Arial" pitchFamily="34" charset="0"/>
              <a:cs typeface="Arial" pitchFamily="34" charset="0"/>
            </a:endParaRPr>
          </a:p>
        </p:txBody>
      </p:sp>
      <p:sp>
        <p:nvSpPr>
          <p:cNvPr id="137" name="TextBox 136"/>
          <p:cNvSpPr txBox="1"/>
          <p:nvPr/>
        </p:nvSpPr>
        <p:spPr>
          <a:xfrm>
            <a:off x="1342768" y="2108532"/>
            <a:ext cx="527709" cy="461665"/>
          </a:xfrm>
          <a:prstGeom prst="rect">
            <a:avLst/>
          </a:prstGeom>
          <a:noFill/>
        </p:spPr>
        <p:txBody>
          <a:bodyPr wrap="none" rtlCol="0">
            <a:spAutoFit/>
          </a:bodyPr>
          <a:lstStyle/>
          <a:p>
            <a:r>
              <a:rPr lang="en-US" sz="2400" b="1" smtClean="0">
                <a:latin typeface="Arial" pitchFamily="34" charset="0"/>
                <a:cs typeface="Arial" pitchFamily="34" charset="0"/>
              </a:rPr>
              <a:t>04</a:t>
            </a:r>
            <a:endParaRPr lang="en-US" sz="1050" b="1">
              <a:latin typeface="Arial" pitchFamily="34" charset="0"/>
              <a:cs typeface="Arial" pitchFamily="34" charset="0"/>
            </a:endParaRPr>
          </a:p>
        </p:txBody>
      </p:sp>
      <p:sp>
        <p:nvSpPr>
          <p:cNvPr id="138" name="TextBox 137"/>
          <p:cNvSpPr txBox="1"/>
          <p:nvPr/>
        </p:nvSpPr>
        <p:spPr>
          <a:xfrm>
            <a:off x="1342767" y="2465339"/>
            <a:ext cx="527709" cy="461665"/>
          </a:xfrm>
          <a:prstGeom prst="rect">
            <a:avLst/>
          </a:prstGeom>
          <a:noFill/>
        </p:spPr>
        <p:txBody>
          <a:bodyPr wrap="none" rtlCol="0">
            <a:spAutoFit/>
          </a:bodyPr>
          <a:lstStyle/>
          <a:p>
            <a:r>
              <a:rPr lang="en-US" sz="2400" b="1" smtClean="0">
                <a:latin typeface="Arial" pitchFamily="34" charset="0"/>
                <a:cs typeface="Arial" pitchFamily="34" charset="0"/>
              </a:rPr>
              <a:t>04</a:t>
            </a:r>
            <a:endParaRPr lang="en-US" sz="1050" b="1">
              <a:latin typeface="Arial" pitchFamily="34" charset="0"/>
              <a:cs typeface="Arial" pitchFamily="34" charset="0"/>
            </a:endParaRPr>
          </a:p>
        </p:txBody>
      </p:sp>
      <p:sp>
        <p:nvSpPr>
          <p:cNvPr id="139" name="TextBox 138"/>
          <p:cNvSpPr txBox="1"/>
          <p:nvPr/>
        </p:nvSpPr>
        <p:spPr>
          <a:xfrm>
            <a:off x="1500848" y="2909410"/>
            <a:ext cx="527709" cy="461665"/>
          </a:xfrm>
          <a:prstGeom prst="rect">
            <a:avLst/>
          </a:prstGeom>
          <a:noFill/>
        </p:spPr>
        <p:txBody>
          <a:bodyPr wrap="none" rtlCol="0">
            <a:spAutoFit/>
          </a:bodyPr>
          <a:lstStyle/>
          <a:p>
            <a:r>
              <a:rPr lang="en-US" sz="2400" b="1" smtClean="0">
                <a:latin typeface="Arial" pitchFamily="34" charset="0"/>
                <a:cs typeface="Arial" pitchFamily="34" charset="0"/>
              </a:rPr>
              <a:t>05</a:t>
            </a:r>
            <a:endParaRPr lang="en-US" sz="1050" b="1">
              <a:latin typeface="Arial" pitchFamily="34" charset="0"/>
              <a:cs typeface="Arial" pitchFamily="34" charset="0"/>
            </a:endParaRPr>
          </a:p>
        </p:txBody>
      </p:sp>
      <p:cxnSp>
        <p:nvCxnSpPr>
          <p:cNvPr id="140" name="Straight Connector 139"/>
          <p:cNvCxnSpPr/>
          <p:nvPr/>
        </p:nvCxnSpPr>
        <p:spPr>
          <a:xfrm>
            <a:off x="1270714" y="2085342"/>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366462" y="2904690"/>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2204997" y="1019174"/>
            <a:ext cx="1042273" cy="461665"/>
          </a:xfrm>
          <a:prstGeom prst="rect">
            <a:avLst/>
          </a:prstGeom>
          <a:noFill/>
        </p:spPr>
        <p:txBody>
          <a:bodyPr wrap="none" rtlCol="0">
            <a:spAutoFit/>
          </a:bodyPr>
          <a:lstStyle/>
          <a:p>
            <a:r>
              <a:rPr lang="en-US" sz="2400" b="1" smtClean="0">
                <a:solidFill>
                  <a:schemeClr val="accent4">
                    <a:lumMod val="75000"/>
                  </a:schemeClr>
                </a:solidFill>
              </a:rPr>
              <a:t>16228</a:t>
            </a:r>
            <a:endParaRPr lang="en-US" b="1">
              <a:solidFill>
                <a:schemeClr val="accent4">
                  <a:lumMod val="75000"/>
                </a:schemeClr>
              </a:solidFill>
            </a:endParaRPr>
          </a:p>
        </p:txBody>
      </p:sp>
      <p:sp>
        <p:nvSpPr>
          <p:cNvPr id="143" name="TextBox 142"/>
          <p:cNvSpPr txBox="1"/>
          <p:nvPr/>
        </p:nvSpPr>
        <p:spPr>
          <a:xfrm>
            <a:off x="3717258" y="645913"/>
            <a:ext cx="1943004" cy="461665"/>
          </a:xfrm>
          <a:prstGeom prst="rect">
            <a:avLst/>
          </a:prstGeom>
          <a:noFill/>
        </p:spPr>
        <p:txBody>
          <a:bodyPr wrap="square" rtlCol="0">
            <a:spAutoFit/>
          </a:bodyPr>
          <a:lstStyle/>
          <a:p>
            <a:r>
              <a:rPr lang="en-US" sz="2400" b="1" smtClean="0">
                <a:latin typeface="Arial" pitchFamily="34" charset="0"/>
                <a:cs typeface="Arial" pitchFamily="34" charset="0"/>
              </a:rPr>
              <a:t>52645   4</a:t>
            </a:r>
            <a:endParaRPr lang="en-US" sz="2400" b="1">
              <a:latin typeface="Arial" pitchFamily="34" charset="0"/>
              <a:cs typeface="Arial" pitchFamily="34" charset="0"/>
            </a:endParaRPr>
          </a:p>
        </p:txBody>
      </p:sp>
      <p:cxnSp>
        <p:nvCxnSpPr>
          <p:cNvPr id="144" name="Straight Connector 143"/>
          <p:cNvCxnSpPr/>
          <p:nvPr/>
        </p:nvCxnSpPr>
        <p:spPr>
          <a:xfrm>
            <a:off x="4780120" y="694895"/>
            <a:ext cx="0" cy="8259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4780120" y="1053440"/>
            <a:ext cx="84549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3717257" y="982510"/>
            <a:ext cx="356188" cy="461665"/>
          </a:xfrm>
          <a:prstGeom prst="rect">
            <a:avLst/>
          </a:prstGeom>
          <a:noFill/>
        </p:spPr>
        <p:txBody>
          <a:bodyPr wrap="none" rtlCol="0">
            <a:spAutoFit/>
          </a:bodyPr>
          <a:lstStyle/>
          <a:p>
            <a:r>
              <a:rPr lang="en-US" sz="2400" b="1" smtClean="0">
                <a:latin typeface="Arial" pitchFamily="34" charset="0"/>
                <a:cs typeface="Arial" pitchFamily="34" charset="0"/>
              </a:rPr>
              <a:t>4</a:t>
            </a:r>
            <a:endParaRPr lang="en-US" sz="1050" b="1">
              <a:latin typeface="Arial" pitchFamily="34" charset="0"/>
              <a:cs typeface="Arial" pitchFamily="34" charset="0"/>
            </a:endParaRPr>
          </a:p>
        </p:txBody>
      </p:sp>
      <p:cxnSp>
        <p:nvCxnSpPr>
          <p:cNvPr id="147" name="Straight Connector 146"/>
          <p:cNvCxnSpPr/>
          <p:nvPr/>
        </p:nvCxnSpPr>
        <p:spPr>
          <a:xfrm>
            <a:off x="3750976" y="1433642"/>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3717258" y="1446239"/>
            <a:ext cx="527709" cy="461665"/>
          </a:xfrm>
          <a:prstGeom prst="rect">
            <a:avLst/>
          </a:prstGeom>
          <a:noFill/>
        </p:spPr>
        <p:txBody>
          <a:bodyPr wrap="none" rtlCol="0">
            <a:spAutoFit/>
          </a:bodyPr>
          <a:lstStyle/>
          <a:p>
            <a:r>
              <a:rPr lang="en-US" sz="2400" b="1" smtClean="0">
                <a:latin typeface="Arial" pitchFamily="34" charset="0"/>
                <a:cs typeface="Arial" pitchFamily="34" charset="0"/>
              </a:rPr>
              <a:t>12</a:t>
            </a:r>
            <a:endParaRPr lang="en-US" sz="1050" b="1">
              <a:latin typeface="Arial" pitchFamily="34" charset="0"/>
              <a:cs typeface="Arial" pitchFamily="34" charset="0"/>
            </a:endParaRPr>
          </a:p>
        </p:txBody>
      </p:sp>
      <p:sp>
        <p:nvSpPr>
          <p:cNvPr id="149" name="TextBox 148"/>
          <p:cNvSpPr txBox="1"/>
          <p:nvPr/>
        </p:nvSpPr>
        <p:spPr>
          <a:xfrm>
            <a:off x="3717255" y="1730916"/>
            <a:ext cx="527709" cy="461665"/>
          </a:xfrm>
          <a:prstGeom prst="rect">
            <a:avLst/>
          </a:prstGeom>
          <a:noFill/>
        </p:spPr>
        <p:txBody>
          <a:bodyPr wrap="none" rtlCol="0">
            <a:spAutoFit/>
          </a:bodyPr>
          <a:lstStyle/>
          <a:p>
            <a:r>
              <a:rPr lang="en-US" sz="2400" b="1" smtClean="0">
                <a:latin typeface="Arial" pitchFamily="34" charset="0"/>
                <a:cs typeface="Arial" pitchFamily="34" charset="0"/>
              </a:rPr>
              <a:t>12</a:t>
            </a:r>
            <a:endParaRPr lang="en-US" sz="1050" b="1">
              <a:latin typeface="Arial" pitchFamily="34" charset="0"/>
              <a:cs typeface="Arial" pitchFamily="34" charset="0"/>
            </a:endParaRPr>
          </a:p>
        </p:txBody>
      </p:sp>
      <p:sp>
        <p:nvSpPr>
          <p:cNvPr id="150" name="TextBox 149"/>
          <p:cNvSpPr txBox="1"/>
          <p:nvPr/>
        </p:nvSpPr>
        <p:spPr>
          <a:xfrm>
            <a:off x="3823030" y="2202623"/>
            <a:ext cx="527709" cy="461665"/>
          </a:xfrm>
          <a:prstGeom prst="rect">
            <a:avLst/>
          </a:prstGeom>
          <a:noFill/>
        </p:spPr>
        <p:txBody>
          <a:bodyPr wrap="none" rtlCol="0">
            <a:spAutoFit/>
          </a:bodyPr>
          <a:lstStyle/>
          <a:p>
            <a:r>
              <a:rPr lang="en-US" sz="2400" b="1" smtClean="0">
                <a:latin typeface="Arial" pitchFamily="34" charset="0"/>
                <a:cs typeface="Arial" pitchFamily="34" charset="0"/>
              </a:rPr>
              <a:t>06</a:t>
            </a:r>
            <a:endParaRPr lang="en-US" sz="1050" b="1">
              <a:latin typeface="Arial" pitchFamily="34" charset="0"/>
              <a:cs typeface="Arial" pitchFamily="34" charset="0"/>
            </a:endParaRPr>
          </a:p>
        </p:txBody>
      </p:sp>
      <p:sp>
        <p:nvSpPr>
          <p:cNvPr id="151" name="TextBox 150"/>
          <p:cNvSpPr txBox="1"/>
          <p:nvPr/>
        </p:nvSpPr>
        <p:spPr>
          <a:xfrm>
            <a:off x="3809590" y="2560120"/>
            <a:ext cx="527709" cy="461665"/>
          </a:xfrm>
          <a:prstGeom prst="rect">
            <a:avLst/>
          </a:prstGeom>
          <a:noFill/>
        </p:spPr>
        <p:txBody>
          <a:bodyPr wrap="none" rtlCol="0">
            <a:spAutoFit/>
          </a:bodyPr>
          <a:lstStyle/>
          <a:p>
            <a:r>
              <a:rPr lang="en-US" sz="2400" b="1" smtClean="0">
                <a:latin typeface="Arial" pitchFamily="34" charset="0"/>
                <a:cs typeface="Arial" pitchFamily="34" charset="0"/>
              </a:rPr>
              <a:t>04</a:t>
            </a:r>
            <a:endParaRPr lang="en-US" sz="1050" b="1">
              <a:latin typeface="Arial" pitchFamily="34" charset="0"/>
              <a:cs typeface="Arial" pitchFamily="34" charset="0"/>
            </a:endParaRPr>
          </a:p>
        </p:txBody>
      </p:sp>
      <p:sp>
        <p:nvSpPr>
          <p:cNvPr id="152" name="TextBox 151"/>
          <p:cNvSpPr txBox="1"/>
          <p:nvPr/>
        </p:nvSpPr>
        <p:spPr>
          <a:xfrm>
            <a:off x="3960830" y="3021785"/>
            <a:ext cx="527709" cy="461665"/>
          </a:xfrm>
          <a:prstGeom prst="rect">
            <a:avLst/>
          </a:prstGeom>
          <a:noFill/>
        </p:spPr>
        <p:txBody>
          <a:bodyPr wrap="none" rtlCol="0">
            <a:spAutoFit/>
          </a:bodyPr>
          <a:lstStyle/>
          <a:p>
            <a:r>
              <a:rPr lang="en-US" sz="2400" b="1" smtClean="0">
                <a:latin typeface="Arial" pitchFamily="34" charset="0"/>
                <a:cs typeface="Arial" pitchFamily="34" charset="0"/>
              </a:rPr>
              <a:t>24</a:t>
            </a:r>
            <a:endParaRPr lang="en-US" sz="1050" b="1">
              <a:latin typeface="Arial" pitchFamily="34" charset="0"/>
              <a:cs typeface="Arial" pitchFamily="34" charset="0"/>
            </a:endParaRPr>
          </a:p>
        </p:txBody>
      </p:sp>
      <p:cxnSp>
        <p:nvCxnSpPr>
          <p:cNvPr id="153" name="Straight Connector 152"/>
          <p:cNvCxnSpPr/>
          <p:nvPr/>
        </p:nvCxnSpPr>
        <p:spPr>
          <a:xfrm>
            <a:off x="3784698" y="2192581"/>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3856749" y="3021785"/>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4795323" y="1106676"/>
            <a:ext cx="1042273" cy="461665"/>
          </a:xfrm>
          <a:prstGeom prst="rect">
            <a:avLst/>
          </a:prstGeom>
          <a:noFill/>
        </p:spPr>
        <p:txBody>
          <a:bodyPr wrap="none" rtlCol="0">
            <a:spAutoFit/>
          </a:bodyPr>
          <a:lstStyle/>
          <a:p>
            <a:r>
              <a:rPr lang="en-US" sz="2400" b="1" smtClean="0">
                <a:solidFill>
                  <a:schemeClr val="accent4">
                    <a:lumMod val="75000"/>
                  </a:schemeClr>
                </a:solidFill>
              </a:rPr>
              <a:t>13161</a:t>
            </a:r>
            <a:endParaRPr lang="en-US" b="1">
              <a:solidFill>
                <a:schemeClr val="accent4">
                  <a:lumMod val="75000"/>
                </a:schemeClr>
              </a:solidFill>
            </a:endParaRPr>
          </a:p>
        </p:txBody>
      </p:sp>
      <p:sp>
        <p:nvSpPr>
          <p:cNvPr id="156" name="TextBox 155"/>
          <p:cNvSpPr txBox="1"/>
          <p:nvPr/>
        </p:nvSpPr>
        <p:spPr>
          <a:xfrm>
            <a:off x="6331538" y="738772"/>
            <a:ext cx="1943004" cy="461665"/>
          </a:xfrm>
          <a:prstGeom prst="rect">
            <a:avLst/>
          </a:prstGeom>
          <a:noFill/>
        </p:spPr>
        <p:txBody>
          <a:bodyPr wrap="square" rtlCol="0">
            <a:spAutoFit/>
          </a:bodyPr>
          <a:lstStyle/>
          <a:p>
            <a:r>
              <a:rPr lang="en-US" sz="2400" b="1" smtClean="0">
                <a:latin typeface="Arial" pitchFamily="34" charset="0"/>
                <a:cs typeface="Arial" pitchFamily="34" charset="0"/>
              </a:rPr>
              <a:t>84 674   6   </a:t>
            </a:r>
            <a:endParaRPr lang="en-US" sz="2400" b="1">
              <a:latin typeface="Arial" pitchFamily="34" charset="0"/>
              <a:cs typeface="Arial" pitchFamily="34" charset="0"/>
            </a:endParaRPr>
          </a:p>
        </p:txBody>
      </p:sp>
      <p:cxnSp>
        <p:nvCxnSpPr>
          <p:cNvPr id="157" name="Straight Connector 156"/>
          <p:cNvCxnSpPr/>
          <p:nvPr/>
        </p:nvCxnSpPr>
        <p:spPr>
          <a:xfrm>
            <a:off x="7426194" y="773639"/>
            <a:ext cx="0" cy="8259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7399479" y="1171998"/>
            <a:ext cx="89844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6331537" y="1075369"/>
            <a:ext cx="356188" cy="461665"/>
          </a:xfrm>
          <a:prstGeom prst="rect">
            <a:avLst/>
          </a:prstGeom>
          <a:noFill/>
        </p:spPr>
        <p:txBody>
          <a:bodyPr wrap="none" rtlCol="0">
            <a:spAutoFit/>
          </a:bodyPr>
          <a:lstStyle/>
          <a:p>
            <a:r>
              <a:rPr lang="en-US" sz="2400" b="1" smtClean="0">
                <a:latin typeface="Arial" pitchFamily="34" charset="0"/>
                <a:cs typeface="Arial" pitchFamily="34" charset="0"/>
              </a:rPr>
              <a:t>6</a:t>
            </a:r>
            <a:endParaRPr lang="en-US" sz="1050" b="1">
              <a:latin typeface="Arial" pitchFamily="34" charset="0"/>
              <a:cs typeface="Arial" pitchFamily="34" charset="0"/>
            </a:endParaRPr>
          </a:p>
        </p:txBody>
      </p:sp>
      <p:cxnSp>
        <p:nvCxnSpPr>
          <p:cNvPr id="160" name="Straight Connector 159"/>
          <p:cNvCxnSpPr/>
          <p:nvPr/>
        </p:nvCxnSpPr>
        <p:spPr>
          <a:xfrm>
            <a:off x="6365256" y="1526501"/>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6331538" y="1539098"/>
            <a:ext cx="527709" cy="461665"/>
          </a:xfrm>
          <a:prstGeom prst="rect">
            <a:avLst/>
          </a:prstGeom>
          <a:noFill/>
        </p:spPr>
        <p:txBody>
          <a:bodyPr wrap="none" rtlCol="0">
            <a:spAutoFit/>
          </a:bodyPr>
          <a:lstStyle/>
          <a:p>
            <a:r>
              <a:rPr lang="en-US" sz="2400" b="1" smtClean="0">
                <a:latin typeface="Arial" pitchFamily="34" charset="0"/>
                <a:cs typeface="Arial" pitchFamily="34" charset="0"/>
              </a:rPr>
              <a:t>24</a:t>
            </a:r>
            <a:endParaRPr lang="en-US" sz="1050" b="1">
              <a:latin typeface="Arial" pitchFamily="34" charset="0"/>
              <a:cs typeface="Arial" pitchFamily="34" charset="0"/>
            </a:endParaRPr>
          </a:p>
        </p:txBody>
      </p:sp>
      <p:sp>
        <p:nvSpPr>
          <p:cNvPr id="162" name="TextBox 161"/>
          <p:cNvSpPr txBox="1"/>
          <p:nvPr/>
        </p:nvSpPr>
        <p:spPr>
          <a:xfrm>
            <a:off x="6331535" y="1823775"/>
            <a:ext cx="527709" cy="461665"/>
          </a:xfrm>
          <a:prstGeom prst="rect">
            <a:avLst/>
          </a:prstGeom>
          <a:noFill/>
        </p:spPr>
        <p:txBody>
          <a:bodyPr wrap="none" rtlCol="0">
            <a:spAutoFit/>
          </a:bodyPr>
          <a:lstStyle/>
          <a:p>
            <a:r>
              <a:rPr lang="en-US" sz="2400" b="1" smtClean="0">
                <a:latin typeface="Arial" pitchFamily="34" charset="0"/>
                <a:cs typeface="Arial" pitchFamily="34" charset="0"/>
              </a:rPr>
              <a:t>24</a:t>
            </a:r>
            <a:endParaRPr lang="en-US" sz="1050" b="1">
              <a:latin typeface="Arial" pitchFamily="34" charset="0"/>
              <a:cs typeface="Arial" pitchFamily="34" charset="0"/>
            </a:endParaRPr>
          </a:p>
        </p:txBody>
      </p:sp>
      <p:sp>
        <p:nvSpPr>
          <p:cNvPr id="163" name="TextBox 162"/>
          <p:cNvSpPr txBox="1"/>
          <p:nvPr/>
        </p:nvSpPr>
        <p:spPr>
          <a:xfrm>
            <a:off x="6437310" y="2295482"/>
            <a:ext cx="527709" cy="461665"/>
          </a:xfrm>
          <a:prstGeom prst="rect">
            <a:avLst/>
          </a:prstGeom>
          <a:noFill/>
        </p:spPr>
        <p:txBody>
          <a:bodyPr wrap="none" rtlCol="0">
            <a:spAutoFit/>
          </a:bodyPr>
          <a:lstStyle/>
          <a:p>
            <a:r>
              <a:rPr lang="en-US" sz="2400" b="1" smtClean="0">
                <a:latin typeface="Arial" pitchFamily="34" charset="0"/>
                <a:cs typeface="Arial" pitchFamily="34" charset="0"/>
              </a:rPr>
              <a:t>06</a:t>
            </a:r>
            <a:endParaRPr lang="en-US" sz="1050" b="1">
              <a:latin typeface="Arial" pitchFamily="34" charset="0"/>
              <a:cs typeface="Arial" pitchFamily="34" charset="0"/>
            </a:endParaRPr>
          </a:p>
        </p:txBody>
      </p:sp>
      <p:sp>
        <p:nvSpPr>
          <p:cNvPr id="164" name="TextBox 163"/>
          <p:cNvSpPr txBox="1"/>
          <p:nvPr/>
        </p:nvSpPr>
        <p:spPr>
          <a:xfrm>
            <a:off x="6478260" y="2570197"/>
            <a:ext cx="527709" cy="461665"/>
          </a:xfrm>
          <a:prstGeom prst="rect">
            <a:avLst/>
          </a:prstGeom>
          <a:noFill/>
        </p:spPr>
        <p:txBody>
          <a:bodyPr wrap="none" rtlCol="0">
            <a:spAutoFit/>
          </a:bodyPr>
          <a:lstStyle/>
          <a:p>
            <a:r>
              <a:rPr lang="en-US" sz="2400" b="1" smtClean="0">
                <a:latin typeface="Arial" pitchFamily="34" charset="0"/>
                <a:cs typeface="Arial" pitchFamily="34" charset="0"/>
              </a:rPr>
              <a:t>06</a:t>
            </a:r>
            <a:endParaRPr lang="en-US" sz="1050" b="1">
              <a:latin typeface="Arial" pitchFamily="34" charset="0"/>
              <a:cs typeface="Arial" pitchFamily="34" charset="0"/>
            </a:endParaRPr>
          </a:p>
        </p:txBody>
      </p:sp>
      <p:sp>
        <p:nvSpPr>
          <p:cNvPr id="165" name="TextBox 164"/>
          <p:cNvSpPr txBox="1"/>
          <p:nvPr/>
        </p:nvSpPr>
        <p:spPr>
          <a:xfrm>
            <a:off x="6633603" y="3008791"/>
            <a:ext cx="527709" cy="461665"/>
          </a:xfrm>
          <a:prstGeom prst="rect">
            <a:avLst/>
          </a:prstGeom>
          <a:noFill/>
        </p:spPr>
        <p:txBody>
          <a:bodyPr wrap="none" rtlCol="0">
            <a:spAutoFit/>
          </a:bodyPr>
          <a:lstStyle/>
          <a:p>
            <a:r>
              <a:rPr lang="en-US" sz="2400" b="1" smtClean="0">
                <a:latin typeface="Arial" pitchFamily="34" charset="0"/>
                <a:cs typeface="Arial" pitchFamily="34" charset="0"/>
              </a:rPr>
              <a:t>07</a:t>
            </a:r>
            <a:endParaRPr lang="en-US" sz="1050" b="1">
              <a:latin typeface="Arial" pitchFamily="34" charset="0"/>
              <a:cs typeface="Arial" pitchFamily="34" charset="0"/>
            </a:endParaRPr>
          </a:p>
        </p:txBody>
      </p:sp>
      <p:cxnSp>
        <p:nvCxnSpPr>
          <p:cNvPr id="166" name="Straight Connector 165"/>
          <p:cNvCxnSpPr/>
          <p:nvPr/>
        </p:nvCxnSpPr>
        <p:spPr>
          <a:xfrm>
            <a:off x="6398978" y="2285440"/>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6529354" y="3012229"/>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7417980" y="1182814"/>
            <a:ext cx="1042273" cy="461665"/>
          </a:xfrm>
          <a:prstGeom prst="rect">
            <a:avLst/>
          </a:prstGeom>
          <a:noFill/>
        </p:spPr>
        <p:txBody>
          <a:bodyPr wrap="none" rtlCol="0">
            <a:spAutoFit/>
          </a:bodyPr>
          <a:lstStyle/>
          <a:p>
            <a:r>
              <a:rPr lang="en-US" sz="2400" b="1" smtClean="0">
                <a:solidFill>
                  <a:schemeClr val="accent4">
                    <a:lumMod val="75000"/>
                  </a:schemeClr>
                </a:solidFill>
              </a:rPr>
              <a:t>14112</a:t>
            </a:r>
            <a:endParaRPr lang="en-US" b="1">
              <a:solidFill>
                <a:schemeClr val="accent4">
                  <a:lumMod val="75000"/>
                </a:schemeClr>
              </a:solidFill>
            </a:endParaRPr>
          </a:p>
        </p:txBody>
      </p:sp>
      <p:sp>
        <p:nvSpPr>
          <p:cNvPr id="169" name="TextBox 168"/>
          <p:cNvSpPr txBox="1"/>
          <p:nvPr/>
        </p:nvSpPr>
        <p:spPr>
          <a:xfrm>
            <a:off x="1500848" y="3189034"/>
            <a:ext cx="527709" cy="461665"/>
          </a:xfrm>
          <a:prstGeom prst="rect">
            <a:avLst/>
          </a:prstGeom>
          <a:noFill/>
        </p:spPr>
        <p:txBody>
          <a:bodyPr wrap="none" rtlCol="0">
            <a:spAutoFit/>
          </a:bodyPr>
          <a:lstStyle/>
          <a:p>
            <a:r>
              <a:rPr lang="en-US" sz="2400" b="1" smtClean="0">
                <a:latin typeface="Arial" pitchFamily="34" charset="0"/>
                <a:cs typeface="Arial" pitchFamily="34" charset="0"/>
              </a:rPr>
              <a:t>04</a:t>
            </a:r>
            <a:endParaRPr lang="en-US" sz="1050" b="1">
              <a:latin typeface="Arial" pitchFamily="34" charset="0"/>
              <a:cs typeface="Arial" pitchFamily="34" charset="0"/>
            </a:endParaRPr>
          </a:p>
        </p:txBody>
      </p:sp>
      <p:sp>
        <p:nvSpPr>
          <p:cNvPr id="170" name="TextBox 169"/>
          <p:cNvSpPr txBox="1"/>
          <p:nvPr/>
        </p:nvSpPr>
        <p:spPr>
          <a:xfrm>
            <a:off x="1596596" y="3555663"/>
            <a:ext cx="527709" cy="461665"/>
          </a:xfrm>
          <a:prstGeom prst="rect">
            <a:avLst/>
          </a:prstGeom>
          <a:noFill/>
        </p:spPr>
        <p:txBody>
          <a:bodyPr wrap="none" rtlCol="0">
            <a:spAutoFit/>
          </a:bodyPr>
          <a:lstStyle/>
          <a:p>
            <a:r>
              <a:rPr lang="en-US" sz="2400" b="1" smtClean="0">
                <a:latin typeface="Arial" pitchFamily="34" charset="0"/>
                <a:cs typeface="Arial" pitchFamily="34" charset="0"/>
              </a:rPr>
              <a:t>17</a:t>
            </a:r>
            <a:endParaRPr lang="en-US" sz="1050" b="1">
              <a:latin typeface="Arial" pitchFamily="34" charset="0"/>
              <a:cs typeface="Arial" pitchFamily="34" charset="0"/>
            </a:endParaRPr>
          </a:p>
        </p:txBody>
      </p:sp>
      <p:sp>
        <p:nvSpPr>
          <p:cNvPr id="171" name="TextBox 170"/>
          <p:cNvSpPr txBox="1"/>
          <p:nvPr/>
        </p:nvSpPr>
        <p:spPr>
          <a:xfrm>
            <a:off x="1596596" y="3873992"/>
            <a:ext cx="527709" cy="461665"/>
          </a:xfrm>
          <a:prstGeom prst="rect">
            <a:avLst/>
          </a:prstGeom>
          <a:noFill/>
        </p:spPr>
        <p:txBody>
          <a:bodyPr wrap="none" rtlCol="0">
            <a:spAutoFit/>
          </a:bodyPr>
          <a:lstStyle/>
          <a:p>
            <a:r>
              <a:rPr lang="en-US" sz="2400" b="1" smtClean="0">
                <a:latin typeface="Arial" pitchFamily="34" charset="0"/>
                <a:cs typeface="Arial" pitchFamily="34" charset="0"/>
              </a:rPr>
              <a:t>16</a:t>
            </a:r>
            <a:endParaRPr lang="en-US" sz="1050" b="1">
              <a:latin typeface="Arial" pitchFamily="34" charset="0"/>
              <a:cs typeface="Arial" pitchFamily="34" charset="0"/>
            </a:endParaRPr>
          </a:p>
        </p:txBody>
      </p:sp>
      <p:sp>
        <p:nvSpPr>
          <p:cNvPr id="172" name="TextBox 171"/>
          <p:cNvSpPr txBox="1"/>
          <p:nvPr/>
        </p:nvSpPr>
        <p:spPr>
          <a:xfrm>
            <a:off x="1749495" y="4290365"/>
            <a:ext cx="356188" cy="461665"/>
          </a:xfrm>
          <a:prstGeom prst="rect">
            <a:avLst/>
          </a:prstGeom>
          <a:noFill/>
        </p:spPr>
        <p:txBody>
          <a:bodyPr wrap="none" rtlCol="0">
            <a:spAutoFit/>
          </a:bodyPr>
          <a:lstStyle/>
          <a:p>
            <a:r>
              <a:rPr lang="en-US" sz="2400" b="1" smtClean="0">
                <a:latin typeface="Arial" pitchFamily="34" charset="0"/>
                <a:cs typeface="Arial" pitchFamily="34" charset="0"/>
              </a:rPr>
              <a:t>1</a:t>
            </a:r>
            <a:endParaRPr lang="en-US" sz="1050" b="1">
              <a:latin typeface="Arial" pitchFamily="34" charset="0"/>
              <a:cs typeface="Arial" pitchFamily="34" charset="0"/>
            </a:endParaRPr>
          </a:p>
        </p:txBody>
      </p:sp>
      <p:cxnSp>
        <p:nvCxnSpPr>
          <p:cNvPr id="173" name="Straight Connector 172"/>
          <p:cNvCxnSpPr/>
          <p:nvPr/>
        </p:nvCxnSpPr>
        <p:spPr>
          <a:xfrm>
            <a:off x="1569224" y="3588770"/>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651036" y="4303177"/>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3961516" y="3363560"/>
            <a:ext cx="527709" cy="461665"/>
          </a:xfrm>
          <a:prstGeom prst="rect">
            <a:avLst/>
          </a:prstGeom>
          <a:noFill/>
        </p:spPr>
        <p:txBody>
          <a:bodyPr wrap="none" rtlCol="0">
            <a:spAutoFit/>
          </a:bodyPr>
          <a:lstStyle/>
          <a:p>
            <a:r>
              <a:rPr lang="en-US" sz="2400" b="1" smtClean="0">
                <a:latin typeface="Arial" pitchFamily="34" charset="0"/>
                <a:cs typeface="Arial" pitchFamily="34" charset="0"/>
              </a:rPr>
              <a:t>24</a:t>
            </a:r>
            <a:endParaRPr lang="en-US" sz="1050" b="1">
              <a:latin typeface="Arial" pitchFamily="34" charset="0"/>
              <a:cs typeface="Arial" pitchFamily="34" charset="0"/>
            </a:endParaRPr>
          </a:p>
        </p:txBody>
      </p:sp>
      <p:sp>
        <p:nvSpPr>
          <p:cNvPr id="176" name="TextBox 175"/>
          <p:cNvSpPr txBox="1"/>
          <p:nvPr/>
        </p:nvSpPr>
        <p:spPr>
          <a:xfrm>
            <a:off x="4116376" y="3694063"/>
            <a:ext cx="527709" cy="461665"/>
          </a:xfrm>
          <a:prstGeom prst="rect">
            <a:avLst/>
          </a:prstGeom>
          <a:noFill/>
        </p:spPr>
        <p:txBody>
          <a:bodyPr wrap="none" rtlCol="0">
            <a:spAutoFit/>
          </a:bodyPr>
          <a:lstStyle/>
          <a:p>
            <a:r>
              <a:rPr lang="en-US" sz="2400" b="1" smtClean="0">
                <a:latin typeface="Arial" pitchFamily="34" charset="0"/>
                <a:cs typeface="Arial" pitchFamily="34" charset="0"/>
              </a:rPr>
              <a:t>05</a:t>
            </a:r>
            <a:endParaRPr lang="en-US" sz="1050" b="1">
              <a:latin typeface="Arial" pitchFamily="34" charset="0"/>
              <a:cs typeface="Arial" pitchFamily="34" charset="0"/>
            </a:endParaRPr>
          </a:p>
        </p:txBody>
      </p:sp>
      <p:sp>
        <p:nvSpPr>
          <p:cNvPr id="177" name="TextBox 176"/>
          <p:cNvSpPr txBox="1"/>
          <p:nvPr/>
        </p:nvSpPr>
        <p:spPr>
          <a:xfrm>
            <a:off x="4116376" y="4014315"/>
            <a:ext cx="527709" cy="461665"/>
          </a:xfrm>
          <a:prstGeom prst="rect">
            <a:avLst/>
          </a:prstGeom>
          <a:noFill/>
        </p:spPr>
        <p:txBody>
          <a:bodyPr wrap="none" rtlCol="0">
            <a:spAutoFit/>
          </a:bodyPr>
          <a:lstStyle/>
          <a:p>
            <a:r>
              <a:rPr lang="en-US" sz="2400" b="1" smtClean="0">
                <a:latin typeface="Arial" pitchFamily="34" charset="0"/>
                <a:cs typeface="Arial" pitchFamily="34" charset="0"/>
              </a:rPr>
              <a:t>04</a:t>
            </a:r>
            <a:endParaRPr lang="en-US" sz="1050" b="1">
              <a:latin typeface="Arial" pitchFamily="34" charset="0"/>
              <a:cs typeface="Arial" pitchFamily="34" charset="0"/>
            </a:endParaRPr>
          </a:p>
        </p:txBody>
      </p:sp>
      <p:sp>
        <p:nvSpPr>
          <p:cNvPr id="178" name="TextBox 177"/>
          <p:cNvSpPr txBox="1"/>
          <p:nvPr/>
        </p:nvSpPr>
        <p:spPr>
          <a:xfrm>
            <a:off x="4287897" y="4403675"/>
            <a:ext cx="356188" cy="461665"/>
          </a:xfrm>
          <a:prstGeom prst="rect">
            <a:avLst/>
          </a:prstGeom>
          <a:noFill/>
        </p:spPr>
        <p:txBody>
          <a:bodyPr wrap="none" rtlCol="0">
            <a:spAutoFit/>
          </a:bodyPr>
          <a:lstStyle/>
          <a:p>
            <a:r>
              <a:rPr lang="en-US" sz="2400" b="1" smtClean="0">
                <a:latin typeface="Arial" pitchFamily="34" charset="0"/>
                <a:cs typeface="Arial" pitchFamily="34" charset="0"/>
              </a:rPr>
              <a:t>1</a:t>
            </a:r>
            <a:endParaRPr lang="en-US" sz="1050" b="1">
              <a:latin typeface="Arial" pitchFamily="34" charset="0"/>
              <a:cs typeface="Arial" pitchFamily="34" charset="0"/>
            </a:endParaRPr>
          </a:p>
        </p:txBody>
      </p:sp>
      <p:cxnSp>
        <p:nvCxnSpPr>
          <p:cNvPr id="179" name="Straight Connector 178"/>
          <p:cNvCxnSpPr/>
          <p:nvPr/>
        </p:nvCxnSpPr>
        <p:spPr>
          <a:xfrm>
            <a:off x="4028270" y="3736876"/>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4136469" y="4405911"/>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81" name="Google Shape;6578;p43"/>
          <p:cNvGrpSpPr/>
          <p:nvPr/>
        </p:nvGrpSpPr>
        <p:grpSpPr>
          <a:xfrm>
            <a:off x="5451356" y="-15662"/>
            <a:ext cx="772479" cy="1006501"/>
            <a:chOff x="7579250" y="4405875"/>
            <a:chExt cx="916750" cy="1110800"/>
          </a:xfrm>
        </p:grpSpPr>
        <p:sp>
          <p:nvSpPr>
            <p:cNvPr id="182" name="Google Shape;6579;p43"/>
            <p:cNvSpPr/>
            <p:nvPr/>
          </p:nvSpPr>
          <p:spPr>
            <a:xfrm>
              <a:off x="7579250" y="4405875"/>
              <a:ext cx="916750" cy="1110800"/>
            </a:xfrm>
            <a:custGeom>
              <a:avLst/>
              <a:gdLst/>
              <a:ahLst/>
              <a:cxnLst/>
              <a:rect l="l" t="t" r="r" b="b"/>
              <a:pathLst>
                <a:path w="36670" h="44432" extrusionOk="0">
                  <a:moveTo>
                    <a:pt x="19326" y="1"/>
                  </a:moveTo>
                  <a:cubicBezTo>
                    <a:pt x="16944" y="1"/>
                    <a:pt x="15043" y="1928"/>
                    <a:pt x="15043" y="4283"/>
                  </a:cubicBezTo>
                  <a:cubicBezTo>
                    <a:pt x="15043" y="4738"/>
                    <a:pt x="15097" y="5220"/>
                    <a:pt x="15257" y="5675"/>
                  </a:cubicBezTo>
                  <a:cubicBezTo>
                    <a:pt x="15231" y="5755"/>
                    <a:pt x="15231" y="5809"/>
                    <a:pt x="15204" y="5836"/>
                  </a:cubicBezTo>
                  <a:lnTo>
                    <a:pt x="14535" y="5836"/>
                  </a:lnTo>
                  <a:cubicBezTo>
                    <a:pt x="14160" y="5836"/>
                    <a:pt x="13839" y="5836"/>
                    <a:pt x="13464" y="5889"/>
                  </a:cubicBezTo>
                  <a:cubicBezTo>
                    <a:pt x="13464" y="5836"/>
                    <a:pt x="13437" y="5809"/>
                    <a:pt x="13437" y="5782"/>
                  </a:cubicBezTo>
                  <a:cubicBezTo>
                    <a:pt x="13518" y="5407"/>
                    <a:pt x="13598" y="5006"/>
                    <a:pt x="13598" y="4604"/>
                  </a:cubicBezTo>
                  <a:cubicBezTo>
                    <a:pt x="13598" y="2222"/>
                    <a:pt x="11644" y="322"/>
                    <a:pt x="9315" y="322"/>
                  </a:cubicBezTo>
                  <a:cubicBezTo>
                    <a:pt x="6960" y="322"/>
                    <a:pt x="5033" y="2276"/>
                    <a:pt x="5033" y="4604"/>
                  </a:cubicBezTo>
                  <a:cubicBezTo>
                    <a:pt x="5033" y="5969"/>
                    <a:pt x="5702" y="7227"/>
                    <a:pt x="6692" y="8030"/>
                  </a:cubicBezTo>
                  <a:cubicBezTo>
                    <a:pt x="5809" y="8566"/>
                    <a:pt x="4953" y="9235"/>
                    <a:pt x="4230" y="9931"/>
                  </a:cubicBezTo>
                  <a:cubicBezTo>
                    <a:pt x="3668" y="10520"/>
                    <a:pt x="3132" y="11162"/>
                    <a:pt x="2677" y="11831"/>
                  </a:cubicBezTo>
                  <a:cubicBezTo>
                    <a:pt x="2249" y="12527"/>
                    <a:pt x="1848" y="13303"/>
                    <a:pt x="1553" y="14186"/>
                  </a:cubicBezTo>
                  <a:cubicBezTo>
                    <a:pt x="1045" y="15578"/>
                    <a:pt x="777" y="17024"/>
                    <a:pt x="590" y="18282"/>
                  </a:cubicBezTo>
                  <a:lnTo>
                    <a:pt x="509" y="18603"/>
                  </a:lnTo>
                  <a:cubicBezTo>
                    <a:pt x="456" y="18924"/>
                    <a:pt x="402" y="19218"/>
                    <a:pt x="349" y="19566"/>
                  </a:cubicBezTo>
                  <a:cubicBezTo>
                    <a:pt x="269" y="19888"/>
                    <a:pt x="215" y="20235"/>
                    <a:pt x="188" y="20530"/>
                  </a:cubicBezTo>
                  <a:cubicBezTo>
                    <a:pt x="81" y="21279"/>
                    <a:pt x="1" y="21895"/>
                    <a:pt x="1" y="22537"/>
                  </a:cubicBezTo>
                  <a:cubicBezTo>
                    <a:pt x="1" y="23287"/>
                    <a:pt x="81" y="23983"/>
                    <a:pt x="242" y="24625"/>
                  </a:cubicBezTo>
                  <a:cubicBezTo>
                    <a:pt x="402" y="25348"/>
                    <a:pt x="670" y="26044"/>
                    <a:pt x="1018" y="26686"/>
                  </a:cubicBezTo>
                  <a:cubicBezTo>
                    <a:pt x="1393" y="27355"/>
                    <a:pt x="1848" y="27998"/>
                    <a:pt x="2410" y="28560"/>
                  </a:cubicBezTo>
                  <a:cubicBezTo>
                    <a:pt x="2945" y="29095"/>
                    <a:pt x="3587" y="29603"/>
                    <a:pt x="4364" y="30058"/>
                  </a:cubicBezTo>
                  <a:cubicBezTo>
                    <a:pt x="4819" y="30326"/>
                    <a:pt x="5327" y="30594"/>
                    <a:pt x="5863" y="30861"/>
                  </a:cubicBezTo>
                  <a:cubicBezTo>
                    <a:pt x="5809" y="30968"/>
                    <a:pt x="5729" y="31076"/>
                    <a:pt x="5622" y="31156"/>
                  </a:cubicBezTo>
                  <a:cubicBezTo>
                    <a:pt x="5274" y="31718"/>
                    <a:pt x="4926" y="32200"/>
                    <a:pt x="4685" y="32708"/>
                  </a:cubicBezTo>
                  <a:cubicBezTo>
                    <a:pt x="4551" y="33003"/>
                    <a:pt x="4417" y="33324"/>
                    <a:pt x="4364" y="33592"/>
                  </a:cubicBezTo>
                  <a:cubicBezTo>
                    <a:pt x="4257" y="33913"/>
                    <a:pt x="4123" y="34394"/>
                    <a:pt x="4096" y="34876"/>
                  </a:cubicBezTo>
                  <a:cubicBezTo>
                    <a:pt x="4069" y="35412"/>
                    <a:pt x="4123" y="35920"/>
                    <a:pt x="4257" y="36348"/>
                  </a:cubicBezTo>
                  <a:cubicBezTo>
                    <a:pt x="4283" y="36455"/>
                    <a:pt x="4337" y="36563"/>
                    <a:pt x="4364" y="36616"/>
                  </a:cubicBezTo>
                  <a:lnTo>
                    <a:pt x="4364" y="36670"/>
                  </a:lnTo>
                  <a:cubicBezTo>
                    <a:pt x="4390" y="36723"/>
                    <a:pt x="4417" y="36830"/>
                    <a:pt x="4471" y="36884"/>
                  </a:cubicBezTo>
                  <a:cubicBezTo>
                    <a:pt x="4685" y="37365"/>
                    <a:pt x="5006" y="37767"/>
                    <a:pt x="5408" y="38088"/>
                  </a:cubicBezTo>
                  <a:cubicBezTo>
                    <a:pt x="5836" y="38463"/>
                    <a:pt x="6344" y="38704"/>
                    <a:pt x="6906" y="38864"/>
                  </a:cubicBezTo>
                  <a:lnTo>
                    <a:pt x="6960" y="38864"/>
                  </a:lnTo>
                  <a:cubicBezTo>
                    <a:pt x="7308" y="38945"/>
                    <a:pt x="7602" y="38998"/>
                    <a:pt x="7950" y="38998"/>
                  </a:cubicBezTo>
                  <a:cubicBezTo>
                    <a:pt x="8138" y="38998"/>
                    <a:pt x="8352" y="38998"/>
                    <a:pt x="8539" y="38971"/>
                  </a:cubicBezTo>
                  <a:lnTo>
                    <a:pt x="8619" y="38971"/>
                  </a:lnTo>
                  <a:cubicBezTo>
                    <a:pt x="9101" y="38891"/>
                    <a:pt x="9583" y="38731"/>
                    <a:pt x="10038" y="38490"/>
                  </a:cubicBezTo>
                  <a:cubicBezTo>
                    <a:pt x="10225" y="38757"/>
                    <a:pt x="10413" y="39025"/>
                    <a:pt x="10573" y="39266"/>
                  </a:cubicBezTo>
                  <a:cubicBezTo>
                    <a:pt x="11216" y="40096"/>
                    <a:pt x="11912" y="40845"/>
                    <a:pt x="12688" y="41487"/>
                  </a:cubicBezTo>
                  <a:cubicBezTo>
                    <a:pt x="13036" y="41755"/>
                    <a:pt x="13357" y="41969"/>
                    <a:pt x="13705" y="42210"/>
                  </a:cubicBezTo>
                  <a:cubicBezTo>
                    <a:pt x="13732" y="42237"/>
                    <a:pt x="13785" y="42290"/>
                    <a:pt x="13839" y="42317"/>
                  </a:cubicBezTo>
                  <a:cubicBezTo>
                    <a:pt x="13865" y="42344"/>
                    <a:pt x="13892" y="42344"/>
                    <a:pt x="13919" y="42371"/>
                  </a:cubicBezTo>
                  <a:cubicBezTo>
                    <a:pt x="14374" y="42638"/>
                    <a:pt x="14829" y="42879"/>
                    <a:pt x="15338" y="43120"/>
                  </a:cubicBezTo>
                  <a:cubicBezTo>
                    <a:pt x="15605" y="43227"/>
                    <a:pt x="15873" y="43307"/>
                    <a:pt x="16167" y="43415"/>
                  </a:cubicBezTo>
                  <a:cubicBezTo>
                    <a:pt x="16676" y="43977"/>
                    <a:pt x="17372" y="44325"/>
                    <a:pt x="18175" y="44325"/>
                  </a:cubicBezTo>
                  <a:cubicBezTo>
                    <a:pt x="18683" y="44325"/>
                    <a:pt x="19192" y="44191"/>
                    <a:pt x="19593" y="43923"/>
                  </a:cubicBezTo>
                  <a:cubicBezTo>
                    <a:pt x="19915" y="43923"/>
                    <a:pt x="20289" y="43870"/>
                    <a:pt x="20610" y="43843"/>
                  </a:cubicBezTo>
                  <a:cubicBezTo>
                    <a:pt x="21735" y="44244"/>
                    <a:pt x="22832" y="44432"/>
                    <a:pt x="23929" y="44432"/>
                  </a:cubicBezTo>
                  <a:lnTo>
                    <a:pt x="24063" y="44432"/>
                  </a:lnTo>
                  <a:cubicBezTo>
                    <a:pt x="24491" y="44432"/>
                    <a:pt x="24946" y="44378"/>
                    <a:pt x="25348" y="44325"/>
                  </a:cubicBezTo>
                  <a:cubicBezTo>
                    <a:pt x="25776" y="44244"/>
                    <a:pt x="26178" y="44137"/>
                    <a:pt x="26606" y="43977"/>
                  </a:cubicBezTo>
                  <a:cubicBezTo>
                    <a:pt x="27114" y="43816"/>
                    <a:pt x="27516" y="43602"/>
                    <a:pt x="27944" y="43388"/>
                  </a:cubicBezTo>
                  <a:cubicBezTo>
                    <a:pt x="28372" y="43120"/>
                    <a:pt x="28747" y="42772"/>
                    <a:pt x="29015" y="42451"/>
                  </a:cubicBezTo>
                  <a:cubicBezTo>
                    <a:pt x="29095" y="42371"/>
                    <a:pt x="29122" y="42317"/>
                    <a:pt x="29175" y="42237"/>
                  </a:cubicBezTo>
                  <a:cubicBezTo>
                    <a:pt x="29443" y="41835"/>
                    <a:pt x="29657" y="41380"/>
                    <a:pt x="29764" y="40872"/>
                  </a:cubicBezTo>
                  <a:lnTo>
                    <a:pt x="29764" y="40791"/>
                  </a:lnTo>
                  <a:cubicBezTo>
                    <a:pt x="29791" y="40631"/>
                    <a:pt x="29791" y="40497"/>
                    <a:pt x="29791" y="40336"/>
                  </a:cubicBezTo>
                  <a:cubicBezTo>
                    <a:pt x="30246" y="40122"/>
                    <a:pt x="30701" y="39855"/>
                    <a:pt x="31129" y="39560"/>
                  </a:cubicBezTo>
                  <a:cubicBezTo>
                    <a:pt x="31531" y="39266"/>
                    <a:pt x="31906" y="38971"/>
                    <a:pt x="32200" y="38597"/>
                  </a:cubicBezTo>
                  <a:cubicBezTo>
                    <a:pt x="32361" y="38383"/>
                    <a:pt x="32521" y="38168"/>
                    <a:pt x="32655" y="37901"/>
                  </a:cubicBezTo>
                  <a:cubicBezTo>
                    <a:pt x="32789" y="37633"/>
                    <a:pt x="32896" y="37312"/>
                    <a:pt x="32976" y="37018"/>
                  </a:cubicBezTo>
                  <a:cubicBezTo>
                    <a:pt x="33030" y="36750"/>
                    <a:pt x="33056" y="36482"/>
                    <a:pt x="33030" y="36215"/>
                  </a:cubicBezTo>
                  <a:cubicBezTo>
                    <a:pt x="33030" y="36054"/>
                    <a:pt x="33030" y="35920"/>
                    <a:pt x="33003" y="35760"/>
                  </a:cubicBezTo>
                  <a:cubicBezTo>
                    <a:pt x="32896" y="35224"/>
                    <a:pt x="32708" y="34716"/>
                    <a:pt x="32361" y="34234"/>
                  </a:cubicBezTo>
                  <a:lnTo>
                    <a:pt x="32361" y="34207"/>
                  </a:lnTo>
                  <a:cubicBezTo>
                    <a:pt x="32762" y="33351"/>
                    <a:pt x="32923" y="32307"/>
                    <a:pt x="32762" y="31290"/>
                  </a:cubicBezTo>
                  <a:cubicBezTo>
                    <a:pt x="32735" y="31022"/>
                    <a:pt x="32655" y="30754"/>
                    <a:pt x="32601" y="30540"/>
                  </a:cubicBezTo>
                  <a:cubicBezTo>
                    <a:pt x="32521" y="30273"/>
                    <a:pt x="32387" y="30005"/>
                    <a:pt x="32253" y="29737"/>
                  </a:cubicBezTo>
                  <a:cubicBezTo>
                    <a:pt x="32200" y="29603"/>
                    <a:pt x="32120" y="29470"/>
                    <a:pt x="32039" y="29336"/>
                  </a:cubicBezTo>
                  <a:cubicBezTo>
                    <a:pt x="32494" y="28934"/>
                    <a:pt x="32976" y="28533"/>
                    <a:pt x="33404" y="28078"/>
                  </a:cubicBezTo>
                  <a:cubicBezTo>
                    <a:pt x="33859" y="27623"/>
                    <a:pt x="34261" y="27114"/>
                    <a:pt x="34636" y="26659"/>
                  </a:cubicBezTo>
                  <a:cubicBezTo>
                    <a:pt x="35064" y="26070"/>
                    <a:pt x="35412" y="25508"/>
                    <a:pt x="35679" y="24946"/>
                  </a:cubicBezTo>
                  <a:cubicBezTo>
                    <a:pt x="36375" y="23581"/>
                    <a:pt x="36670" y="22136"/>
                    <a:pt x="36590" y="20798"/>
                  </a:cubicBezTo>
                  <a:cubicBezTo>
                    <a:pt x="36509" y="20021"/>
                    <a:pt x="36322" y="19272"/>
                    <a:pt x="36001" y="18522"/>
                  </a:cubicBezTo>
                  <a:cubicBezTo>
                    <a:pt x="35840" y="18121"/>
                    <a:pt x="35653" y="17800"/>
                    <a:pt x="35439" y="17452"/>
                  </a:cubicBezTo>
                  <a:cubicBezTo>
                    <a:pt x="35278" y="17157"/>
                    <a:pt x="35037" y="16890"/>
                    <a:pt x="34796" y="16595"/>
                  </a:cubicBezTo>
                  <a:cubicBezTo>
                    <a:pt x="34769" y="16542"/>
                    <a:pt x="34743" y="16488"/>
                    <a:pt x="34662" y="16462"/>
                  </a:cubicBezTo>
                  <a:cubicBezTo>
                    <a:pt x="34100" y="15819"/>
                    <a:pt x="33431" y="15257"/>
                    <a:pt x="32655" y="14775"/>
                  </a:cubicBezTo>
                  <a:cubicBezTo>
                    <a:pt x="31959" y="14374"/>
                    <a:pt x="31183" y="14053"/>
                    <a:pt x="30353" y="13865"/>
                  </a:cubicBezTo>
                  <a:cubicBezTo>
                    <a:pt x="29791" y="13731"/>
                    <a:pt x="29175" y="13678"/>
                    <a:pt x="28560" y="13678"/>
                  </a:cubicBezTo>
                  <a:cubicBezTo>
                    <a:pt x="28319" y="13678"/>
                    <a:pt x="28051" y="13678"/>
                    <a:pt x="27810" y="13705"/>
                  </a:cubicBezTo>
                  <a:cubicBezTo>
                    <a:pt x="27516" y="12928"/>
                    <a:pt x="27141" y="12259"/>
                    <a:pt x="26767" y="11644"/>
                  </a:cubicBezTo>
                  <a:cubicBezTo>
                    <a:pt x="26338" y="10975"/>
                    <a:pt x="25830" y="10332"/>
                    <a:pt x="25241" y="9717"/>
                  </a:cubicBezTo>
                  <a:cubicBezTo>
                    <a:pt x="24946" y="9449"/>
                    <a:pt x="24625" y="9181"/>
                    <a:pt x="24304" y="8914"/>
                  </a:cubicBezTo>
                  <a:cubicBezTo>
                    <a:pt x="23688" y="8432"/>
                    <a:pt x="23046" y="8057"/>
                    <a:pt x="22538" y="7763"/>
                  </a:cubicBezTo>
                  <a:cubicBezTo>
                    <a:pt x="22484" y="7709"/>
                    <a:pt x="22430" y="7709"/>
                    <a:pt x="22404" y="7682"/>
                  </a:cubicBezTo>
                  <a:cubicBezTo>
                    <a:pt x="22297" y="7629"/>
                    <a:pt x="22216" y="7575"/>
                    <a:pt x="22136" y="7522"/>
                  </a:cubicBezTo>
                  <a:cubicBezTo>
                    <a:pt x="23019" y="6719"/>
                    <a:pt x="23608" y="5568"/>
                    <a:pt x="23608" y="4283"/>
                  </a:cubicBezTo>
                  <a:cubicBezTo>
                    <a:pt x="23608" y="1901"/>
                    <a:pt x="21654" y="1"/>
                    <a:pt x="1932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6580;p43"/>
            <p:cNvSpPr/>
            <p:nvPr/>
          </p:nvSpPr>
          <p:spPr>
            <a:xfrm>
              <a:off x="8034275" y="4821425"/>
              <a:ext cx="387450" cy="465725"/>
            </a:xfrm>
            <a:custGeom>
              <a:avLst/>
              <a:gdLst/>
              <a:ahLst/>
              <a:cxnLst/>
              <a:rect l="l" t="t" r="r" b="b"/>
              <a:pathLst>
                <a:path w="15498" h="18629" extrusionOk="0">
                  <a:moveTo>
                    <a:pt x="10091" y="0"/>
                  </a:moveTo>
                  <a:cubicBezTo>
                    <a:pt x="9422" y="0"/>
                    <a:pt x="8753" y="107"/>
                    <a:pt x="8084" y="321"/>
                  </a:cubicBezTo>
                  <a:cubicBezTo>
                    <a:pt x="7843" y="402"/>
                    <a:pt x="7575" y="535"/>
                    <a:pt x="7281" y="669"/>
                  </a:cubicBezTo>
                  <a:cubicBezTo>
                    <a:pt x="7013" y="803"/>
                    <a:pt x="6772" y="910"/>
                    <a:pt x="6531" y="1071"/>
                  </a:cubicBezTo>
                  <a:cubicBezTo>
                    <a:pt x="6076" y="1365"/>
                    <a:pt x="5621" y="1713"/>
                    <a:pt x="5193" y="2115"/>
                  </a:cubicBezTo>
                  <a:cubicBezTo>
                    <a:pt x="4899" y="2409"/>
                    <a:pt x="4604" y="2784"/>
                    <a:pt x="4283" y="3212"/>
                  </a:cubicBezTo>
                  <a:cubicBezTo>
                    <a:pt x="3989" y="3613"/>
                    <a:pt x="3721" y="4042"/>
                    <a:pt x="3453" y="4550"/>
                  </a:cubicBezTo>
                  <a:lnTo>
                    <a:pt x="3453" y="4577"/>
                  </a:lnTo>
                  <a:lnTo>
                    <a:pt x="3453" y="4604"/>
                  </a:lnTo>
                  <a:cubicBezTo>
                    <a:pt x="3159" y="5059"/>
                    <a:pt x="2864" y="5487"/>
                    <a:pt x="2597" y="5889"/>
                  </a:cubicBezTo>
                  <a:cubicBezTo>
                    <a:pt x="2088" y="6665"/>
                    <a:pt x="1687" y="7414"/>
                    <a:pt x="1312" y="8190"/>
                  </a:cubicBezTo>
                  <a:cubicBezTo>
                    <a:pt x="911" y="9020"/>
                    <a:pt x="616" y="9823"/>
                    <a:pt x="375" y="10626"/>
                  </a:cubicBezTo>
                  <a:cubicBezTo>
                    <a:pt x="134" y="11483"/>
                    <a:pt x="1" y="12286"/>
                    <a:pt x="1" y="13008"/>
                  </a:cubicBezTo>
                  <a:cubicBezTo>
                    <a:pt x="1" y="13784"/>
                    <a:pt x="134" y="14561"/>
                    <a:pt x="402" y="15176"/>
                  </a:cubicBezTo>
                  <a:cubicBezTo>
                    <a:pt x="589" y="15551"/>
                    <a:pt x="750" y="15899"/>
                    <a:pt x="991" y="16167"/>
                  </a:cubicBezTo>
                  <a:cubicBezTo>
                    <a:pt x="1205" y="16488"/>
                    <a:pt x="1526" y="16755"/>
                    <a:pt x="1821" y="17023"/>
                  </a:cubicBezTo>
                  <a:cubicBezTo>
                    <a:pt x="2490" y="17558"/>
                    <a:pt x="3346" y="17960"/>
                    <a:pt x="4390" y="18308"/>
                  </a:cubicBezTo>
                  <a:cubicBezTo>
                    <a:pt x="4818" y="18442"/>
                    <a:pt x="5273" y="18495"/>
                    <a:pt x="5621" y="18575"/>
                  </a:cubicBezTo>
                  <a:cubicBezTo>
                    <a:pt x="6023" y="18629"/>
                    <a:pt x="6478" y="18629"/>
                    <a:pt x="6906" y="18629"/>
                  </a:cubicBezTo>
                  <a:cubicBezTo>
                    <a:pt x="7361" y="18629"/>
                    <a:pt x="7816" y="18602"/>
                    <a:pt x="8244" y="18522"/>
                  </a:cubicBezTo>
                  <a:cubicBezTo>
                    <a:pt x="8753" y="18468"/>
                    <a:pt x="9181" y="18361"/>
                    <a:pt x="9583" y="18228"/>
                  </a:cubicBezTo>
                  <a:cubicBezTo>
                    <a:pt x="10252" y="17987"/>
                    <a:pt x="11081" y="17558"/>
                    <a:pt x="11483" y="16729"/>
                  </a:cubicBezTo>
                  <a:cubicBezTo>
                    <a:pt x="11697" y="16327"/>
                    <a:pt x="11751" y="15819"/>
                    <a:pt x="11697" y="15364"/>
                  </a:cubicBezTo>
                  <a:cubicBezTo>
                    <a:pt x="11644" y="15230"/>
                    <a:pt x="11644" y="15096"/>
                    <a:pt x="11590" y="14989"/>
                  </a:cubicBezTo>
                  <a:cubicBezTo>
                    <a:pt x="11563" y="14882"/>
                    <a:pt x="11483" y="14748"/>
                    <a:pt x="11429" y="14614"/>
                  </a:cubicBezTo>
                  <a:cubicBezTo>
                    <a:pt x="11322" y="14427"/>
                    <a:pt x="11189" y="14213"/>
                    <a:pt x="10974" y="14025"/>
                  </a:cubicBezTo>
                  <a:cubicBezTo>
                    <a:pt x="10814" y="13838"/>
                    <a:pt x="10626" y="13677"/>
                    <a:pt x="10386" y="13517"/>
                  </a:cubicBezTo>
                  <a:cubicBezTo>
                    <a:pt x="10171" y="13383"/>
                    <a:pt x="9957" y="13276"/>
                    <a:pt x="9690" y="13142"/>
                  </a:cubicBezTo>
                  <a:cubicBezTo>
                    <a:pt x="9422" y="13008"/>
                    <a:pt x="9101" y="12901"/>
                    <a:pt x="8780" y="12848"/>
                  </a:cubicBezTo>
                  <a:cubicBezTo>
                    <a:pt x="9368" y="12580"/>
                    <a:pt x="9984" y="12232"/>
                    <a:pt x="10573" y="11884"/>
                  </a:cubicBezTo>
                  <a:cubicBezTo>
                    <a:pt x="11483" y="11295"/>
                    <a:pt x="12286" y="10626"/>
                    <a:pt x="13035" y="9903"/>
                  </a:cubicBezTo>
                  <a:cubicBezTo>
                    <a:pt x="13383" y="9529"/>
                    <a:pt x="13731" y="9127"/>
                    <a:pt x="14026" y="8726"/>
                  </a:cubicBezTo>
                  <a:cubicBezTo>
                    <a:pt x="14374" y="8297"/>
                    <a:pt x="14641" y="7869"/>
                    <a:pt x="14829" y="7414"/>
                  </a:cubicBezTo>
                  <a:cubicBezTo>
                    <a:pt x="15310" y="6477"/>
                    <a:pt x="15498" y="5541"/>
                    <a:pt x="15444" y="4684"/>
                  </a:cubicBezTo>
                  <a:cubicBezTo>
                    <a:pt x="15391" y="4202"/>
                    <a:pt x="15257" y="3747"/>
                    <a:pt x="15070" y="3319"/>
                  </a:cubicBezTo>
                  <a:cubicBezTo>
                    <a:pt x="14963" y="3051"/>
                    <a:pt x="14829" y="2811"/>
                    <a:pt x="14695" y="2596"/>
                  </a:cubicBezTo>
                  <a:cubicBezTo>
                    <a:pt x="14561" y="2409"/>
                    <a:pt x="14400" y="2168"/>
                    <a:pt x="14160" y="1927"/>
                  </a:cubicBezTo>
                  <a:cubicBezTo>
                    <a:pt x="13758" y="1499"/>
                    <a:pt x="13330" y="1124"/>
                    <a:pt x="12794" y="803"/>
                  </a:cubicBezTo>
                  <a:cubicBezTo>
                    <a:pt x="12313" y="535"/>
                    <a:pt x="11831" y="321"/>
                    <a:pt x="11242" y="187"/>
                  </a:cubicBezTo>
                  <a:cubicBezTo>
                    <a:pt x="10894" y="27"/>
                    <a:pt x="10493" y="0"/>
                    <a:pt x="10091"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6581;p43"/>
            <p:cNvSpPr/>
            <p:nvPr/>
          </p:nvSpPr>
          <p:spPr>
            <a:xfrm>
              <a:off x="8193525" y="4870925"/>
              <a:ext cx="228200" cy="415575"/>
            </a:xfrm>
            <a:custGeom>
              <a:avLst/>
              <a:gdLst/>
              <a:ahLst/>
              <a:cxnLst/>
              <a:rect l="l" t="t" r="r" b="b"/>
              <a:pathLst>
                <a:path w="9128" h="16623" extrusionOk="0">
                  <a:moveTo>
                    <a:pt x="7897" y="1"/>
                  </a:moveTo>
                  <a:cubicBezTo>
                    <a:pt x="7950" y="135"/>
                    <a:pt x="8004" y="295"/>
                    <a:pt x="8057" y="456"/>
                  </a:cubicBezTo>
                  <a:cubicBezTo>
                    <a:pt x="8084" y="670"/>
                    <a:pt x="8137" y="857"/>
                    <a:pt x="8164" y="1018"/>
                  </a:cubicBezTo>
                  <a:cubicBezTo>
                    <a:pt x="8191" y="1232"/>
                    <a:pt x="8191" y="1419"/>
                    <a:pt x="8164" y="1633"/>
                  </a:cubicBezTo>
                  <a:cubicBezTo>
                    <a:pt x="8164" y="1821"/>
                    <a:pt x="8137" y="2062"/>
                    <a:pt x="8084" y="2276"/>
                  </a:cubicBezTo>
                  <a:cubicBezTo>
                    <a:pt x="8030" y="2704"/>
                    <a:pt x="7897" y="3132"/>
                    <a:pt x="7763" y="3534"/>
                  </a:cubicBezTo>
                  <a:cubicBezTo>
                    <a:pt x="7602" y="3962"/>
                    <a:pt x="7388" y="4417"/>
                    <a:pt x="7120" y="4819"/>
                  </a:cubicBezTo>
                  <a:cubicBezTo>
                    <a:pt x="6585" y="5702"/>
                    <a:pt x="5889" y="6478"/>
                    <a:pt x="5113" y="7227"/>
                  </a:cubicBezTo>
                  <a:cubicBezTo>
                    <a:pt x="4337" y="7923"/>
                    <a:pt x="3480" y="8566"/>
                    <a:pt x="2570" y="9155"/>
                  </a:cubicBezTo>
                  <a:cubicBezTo>
                    <a:pt x="1741" y="9717"/>
                    <a:pt x="857" y="10225"/>
                    <a:pt x="1" y="10734"/>
                  </a:cubicBezTo>
                  <a:cubicBezTo>
                    <a:pt x="402" y="10787"/>
                    <a:pt x="750" y="10921"/>
                    <a:pt x="1125" y="11109"/>
                  </a:cubicBezTo>
                  <a:cubicBezTo>
                    <a:pt x="1339" y="11189"/>
                    <a:pt x="1526" y="11296"/>
                    <a:pt x="1714" y="11430"/>
                  </a:cubicBezTo>
                  <a:lnTo>
                    <a:pt x="2196" y="11831"/>
                  </a:lnTo>
                  <a:cubicBezTo>
                    <a:pt x="2490" y="12126"/>
                    <a:pt x="2731" y="12474"/>
                    <a:pt x="2838" y="12875"/>
                  </a:cubicBezTo>
                  <a:cubicBezTo>
                    <a:pt x="2918" y="13062"/>
                    <a:pt x="2945" y="13277"/>
                    <a:pt x="2945" y="13517"/>
                  </a:cubicBezTo>
                  <a:cubicBezTo>
                    <a:pt x="2945" y="13705"/>
                    <a:pt x="2891" y="13946"/>
                    <a:pt x="2865" y="14133"/>
                  </a:cubicBezTo>
                  <a:cubicBezTo>
                    <a:pt x="2811" y="14481"/>
                    <a:pt x="2677" y="14802"/>
                    <a:pt x="2463" y="15070"/>
                  </a:cubicBezTo>
                  <a:cubicBezTo>
                    <a:pt x="2303" y="15337"/>
                    <a:pt x="2062" y="15605"/>
                    <a:pt x="1821" y="15846"/>
                  </a:cubicBezTo>
                  <a:cubicBezTo>
                    <a:pt x="1553" y="16087"/>
                    <a:pt x="1285" y="16274"/>
                    <a:pt x="991" y="16408"/>
                  </a:cubicBezTo>
                  <a:cubicBezTo>
                    <a:pt x="857" y="16488"/>
                    <a:pt x="697" y="16542"/>
                    <a:pt x="563" y="16622"/>
                  </a:cubicBezTo>
                  <a:cubicBezTo>
                    <a:pt x="991" y="16622"/>
                    <a:pt x="1473" y="16595"/>
                    <a:pt x="1874" y="16515"/>
                  </a:cubicBezTo>
                  <a:cubicBezTo>
                    <a:pt x="2356" y="16462"/>
                    <a:pt x="2838" y="16355"/>
                    <a:pt x="3213" y="16221"/>
                  </a:cubicBezTo>
                  <a:cubicBezTo>
                    <a:pt x="3882" y="15980"/>
                    <a:pt x="4711" y="15552"/>
                    <a:pt x="5113" y="14722"/>
                  </a:cubicBezTo>
                  <a:cubicBezTo>
                    <a:pt x="5300" y="14320"/>
                    <a:pt x="5381" y="13812"/>
                    <a:pt x="5300" y="13330"/>
                  </a:cubicBezTo>
                  <a:cubicBezTo>
                    <a:pt x="5274" y="13196"/>
                    <a:pt x="5274" y="13062"/>
                    <a:pt x="5220" y="12982"/>
                  </a:cubicBezTo>
                  <a:cubicBezTo>
                    <a:pt x="5167" y="12875"/>
                    <a:pt x="5113" y="12741"/>
                    <a:pt x="5059" y="12607"/>
                  </a:cubicBezTo>
                  <a:cubicBezTo>
                    <a:pt x="4952" y="12393"/>
                    <a:pt x="4819" y="12206"/>
                    <a:pt x="4604" y="11992"/>
                  </a:cubicBezTo>
                  <a:cubicBezTo>
                    <a:pt x="4444" y="11831"/>
                    <a:pt x="4256" y="11671"/>
                    <a:pt x="4016" y="11483"/>
                  </a:cubicBezTo>
                  <a:cubicBezTo>
                    <a:pt x="3801" y="11376"/>
                    <a:pt x="3587" y="11269"/>
                    <a:pt x="3320" y="11135"/>
                  </a:cubicBezTo>
                  <a:cubicBezTo>
                    <a:pt x="3052" y="11001"/>
                    <a:pt x="2731" y="10894"/>
                    <a:pt x="2410" y="10814"/>
                  </a:cubicBezTo>
                  <a:cubicBezTo>
                    <a:pt x="2972" y="10600"/>
                    <a:pt x="3614" y="10252"/>
                    <a:pt x="4203" y="9851"/>
                  </a:cubicBezTo>
                  <a:cubicBezTo>
                    <a:pt x="5113" y="9288"/>
                    <a:pt x="5916" y="8619"/>
                    <a:pt x="6639" y="7897"/>
                  </a:cubicBezTo>
                  <a:cubicBezTo>
                    <a:pt x="7013" y="7522"/>
                    <a:pt x="7361" y="7120"/>
                    <a:pt x="7656" y="6719"/>
                  </a:cubicBezTo>
                  <a:cubicBezTo>
                    <a:pt x="7977" y="6291"/>
                    <a:pt x="8245" y="5836"/>
                    <a:pt x="8459" y="5407"/>
                  </a:cubicBezTo>
                  <a:cubicBezTo>
                    <a:pt x="8914" y="4471"/>
                    <a:pt x="9128" y="3534"/>
                    <a:pt x="9048" y="2677"/>
                  </a:cubicBezTo>
                  <a:cubicBezTo>
                    <a:pt x="9021" y="2196"/>
                    <a:pt x="8887" y="1741"/>
                    <a:pt x="8700" y="1259"/>
                  </a:cubicBezTo>
                  <a:cubicBezTo>
                    <a:pt x="8593" y="991"/>
                    <a:pt x="8459" y="750"/>
                    <a:pt x="8325" y="563"/>
                  </a:cubicBezTo>
                  <a:cubicBezTo>
                    <a:pt x="8191" y="349"/>
                    <a:pt x="8057" y="188"/>
                    <a:pt x="789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6582;p43"/>
            <p:cNvSpPr/>
            <p:nvPr/>
          </p:nvSpPr>
          <p:spPr>
            <a:xfrm>
              <a:off x="8198225" y="4901575"/>
              <a:ext cx="177325" cy="197550"/>
            </a:xfrm>
            <a:custGeom>
              <a:avLst/>
              <a:gdLst/>
              <a:ahLst/>
              <a:cxnLst/>
              <a:rect l="l" t="t" r="r" b="b"/>
              <a:pathLst>
                <a:path w="7093" h="7902" extrusionOk="0">
                  <a:moveTo>
                    <a:pt x="5460" y="3004"/>
                  </a:moveTo>
                  <a:cubicBezTo>
                    <a:pt x="5460" y="3004"/>
                    <a:pt x="5460" y="3004"/>
                    <a:pt x="5460" y="3004"/>
                  </a:cubicBezTo>
                  <a:lnTo>
                    <a:pt x="5460" y="3004"/>
                  </a:lnTo>
                  <a:cubicBezTo>
                    <a:pt x="5460" y="3004"/>
                    <a:pt x="5460" y="3004"/>
                    <a:pt x="5460" y="3004"/>
                  </a:cubicBezTo>
                  <a:close/>
                  <a:moveTo>
                    <a:pt x="6711" y="1"/>
                  </a:moveTo>
                  <a:cubicBezTo>
                    <a:pt x="6578" y="1"/>
                    <a:pt x="6470" y="77"/>
                    <a:pt x="6424" y="193"/>
                  </a:cubicBezTo>
                  <a:cubicBezTo>
                    <a:pt x="6397" y="515"/>
                    <a:pt x="6344" y="809"/>
                    <a:pt x="6263" y="1077"/>
                  </a:cubicBezTo>
                  <a:cubicBezTo>
                    <a:pt x="6081" y="1753"/>
                    <a:pt x="5772" y="2379"/>
                    <a:pt x="5460" y="3004"/>
                  </a:cubicBezTo>
                  <a:lnTo>
                    <a:pt x="5460" y="3004"/>
                  </a:lnTo>
                  <a:cubicBezTo>
                    <a:pt x="5440" y="3004"/>
                    <a:pt x="5435" y="3034"/>
                    <a:pt x="5434" y="3049"/>
                  </a:cubicBezTo>
                  <a:lnTo>
                    <a:pt x="5434" y="3049"/>
                  </a:lnTo>
                  <a:cubicBezTo>
                    <a:pt x="5443" y="3034"/>
                    <a:pt x="5452" y="3019"/>
                    <a:pt x="5460" y="3004"/>
                  </a:cubicBezTo>
                  <a:lnTo>
                    <a:pt x="5460" y="3004"/>
                  </a:lnTo>
                  <a:cubicBezTo>
                    <a:pt x="5451" y="3022"/>
                    <a:pt x="5442" y="3039"/>
                    <a:pt x="5434" y="3057"/>
                  </a:cubicBezTo>
                  <a:cubicBezTo>
                    <a:pt x="5434" y="3057"/>
                    <a:pt x="5434" y="3054"/>
                    <a:pt x="5434" y="3049"/>
                  </a:cubicBezTo>
                  <a:lnTo>
                    <a:pt x="5434" y="3049"/>
                  </a:lnTo>
                  <a:cubicBezTo>
                    <a:pt x="4930" y="3915"/>
                    <a:pt x="4323" y="4702"/>
                    <a:pt x="3587" y="5386"/>
                  </a:cubicBezTo>
                  <a:cubicBezTo>
                    <a:pt x="3212" y="5734"/>
                    <a:pt x="2864" y="6055"/>
                    <a:pt x="2489" y="6349"/>
                  </a:cubicBezTo>
                  <a:cubicBezTo>
                    <a:pt x="2115" y="6644"/>
                    <a:pt x="1713" y="6912"/>
                    <a:pt x="1285" y="7152"/>
                  </a:cubicBezTo>
                  <a:cubicBezTo>
                    <a:pt x="910" y="7367"/>
                    <a:pt x="509" y="7554"/>
                    <a:pt x="80" y="7688"/>
                  </a:cubicBezTo>
                  <a:cubicBezTo>
                    <a:pt x="0" y="7741"/>
                    <a:pt x="0" y="7768"/>
                    <a:pt x="0" y="7822"/>
                  </a:cubicBezTo>
                  <a:cubicBezTo>
                    <a:pt x="54" y="7902"/>
                    <a:pt x="80" y="7902"/>
                    <a:pt x="134" y="7902"/>
                  </a:cubicBezTo>
                  <a:cubicBezTo>
                    <a:pt x="1071" y="7581"/>
                    <a:pt x="1954" y="7126"/>
                    <a:pt x="2757" y="6564"/>
                  </a:cubicBezTo>
                  <a:cubicBezTo>
                    <a:pt x="3185" y="6242"/>
                    <a:pt x="3587" y="5921"/>
                    <a:pt x="3988" y="5546"/>
                  </a:cubicBezTo>
                  <a:cubicBezTo>
                    <a:pt x="4390" y="5172"/>
                    <a:pt x="4764" y="4770"/>
                    <a:pt x="5086" y="4369"/>
                  </a:cubicBezTo>
                  <a:cubicBezTo>
                    <a:pt x="5594" y="3780"/>
                    <a:pt x="6022" y="3111"/>
                    <a:pt x="6370" y="2442"/>
                  </a:cubicBezTo>
                  <a:cubicBezTo>
                    <a:pt x="6531" y="2094"/>
                    <a:pt x="6665" y="1773"/>
                    <a:pt x="6799" y="1425"/>
                  </a:cubicBezTo>
                  <a:cubicBezTo>
                    <a:pt x="6932" y="1077"/>
                    <a:pt x="6986" y="702"/>
                    <a:pt x="7066" y="327"/>
                  </a:cubicBezTo>
                  <a:cubicBezTo>
                    <a:pt x="7093" y="167"/>
                    <a:pt x="6959" y="6"/>
                    <a:pt x="6799" y="6"/>
                  </a:cubicBezTo>
                  <a:lnTo>
                    <a:pt x="6772" y="6"/>
                  </a:lnTo>
                  <a:cubicBezTo>
                    <a:pt x="6751" y="3"/>
                    <a:pt x="6731" y="1"/>
                    <a:pt x="6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6583;p43"/>
            <p:cNvSpPr/>
            <p:nvPr/>
          </p:nvSpPr>
          <p:spPr>
            <a:xfrm>
              <a:off x="8269825" y="4858225"/>
              <a:ext cx="68925" cy="150175"/>
            </a:xfrm>
            <a:custGeom>
              <a:avLst/>
              <a:gdLst/>
              <a:ahLst/>
              <a:cxnLst/>
              <a:rect l="l" t="t" r="r" b="b"/>
              <a:pathLst>
                <a:path w="2757" h="6007" extrusionOk="0">
                  <a:moveTo>
                    <a:pt x="2302" y="0"/>
                  </a:moveTo>
                  <a:cubicBezTo>
                    <a:pt x="2329" y="107"/>
                    <a:pt x="2329" y="107"/>
                    <a:pt x="2302" y="107"/>
                  </a:cubicBezTo>
                  <a:cubicBezTo>
                    <a:pt x="2222" y="107"/>
                    <a:pt x="2141" y="134"/>
                    <a:pt x="2088" y="188"/>
                  </a:cubicBezTo>
                  <a:cubicBezTo>
                    <a:pt x="2061" y="241"/>
                    <a:pt x="2034" y="295"/>
                    <a:pt x="2034" y="321"/>
                  </a:cubicBezTo>
                  <a:cubicBezTo>
                    <a:pt x="2034" y="402"/>
                    <a:pt x="2034" y="428"/>
                    <a:pt x="2061" y="509"/>
                  </a:cubicBezTo>
                  <a:cubicBezTo>
                    <a:pt x="2168" y="857"/>
                    <a:pt x="2195" y="1231"/>
                    <a:pt x="2195" y="1606"/>
                  </a:cubicBezTo>
                  <a:cubicBezTo>
                    <a:pt x="2195" y="2034"/>
                    <a:pt x="2115" y="2463"/>
                    <a:pt x="2034" y="2864"/>
                  </a:cubicBezTo>
                  <a:cubicBezTo>
                    <a:pt x="1954" y="3105"/>
                    <a:pt x="1900" y="3346"/>
                    <a:pt x="1793" y="3587"/>
                  </a:cubicBezTo>
                  <a:cubicBezTo>
                    <a:pt x="1686" y="3801"/>
                    <a:pt x="1552" y="4042"/>
                    <a:pt x="1419" y="4283"/>
                  </a:cubicBezTo>
                  <a:lnTo>
                    <a:pt x="1445" y="4256"/>
                  </a:lnTo>
                  <a:lnTo>
                    <a:pt x="1445" y="4256"/>
                  </a:lnTo>
                  <a:cubicBezTo>
                    <a:pt x="1204" y="4684"/>
                    <a:pt x="857" y="5086"/>
                    <a:pt x="482" y="5460"/>
                  </a:cubicBezTo>
                  <a:cubicBezTo>
                    <a:pt x="348" y="5594"/>
                    <a:pt x="214" y="5728"/>
                    <a:pt x="54" y="5808"/>
                  </a:cubicBezTo>
                  <a:cubicBezTo>
                    <a:pt x="27" y="5862"/>
                    <a:pt x="0" y="5915"/>
                    <a:pt x="27" y="5942"/>
                  </a:cubicBezTo>
                  <a:cubicBezTo>
                    <a:pt x="46" y="5981"/>
                    <a:pt x="80" y="6006"/>
                    <a:pt x="118" y="6006"/>
                  </a:cubicBezTo>
                  <a:cubicBezTo>
                    <a:pt x="132" y="6006"/>
                    <a:pt x="146" y="6003"/>
                    <a:pt x="161" y="5996"/>
                  </a:cubicBezTo>
                  <a:cubicBezTo>
                    <a:pt x="964" y="5380"/>
                    <a:pt x="1633" y="4550"/>
                    <a:pt x="2088" y="3640"/>
                  </a:cubicBezTo>
                  <a:cubicBezTo>
                    <a:pt x="2222" y="3399"/>
                    <a:pt x="2329" y="3185"/>
                    <a:pt x="2382" y="2944"/>
                  </a:cubicBezTo>
                  <a:cubicBezTo>
                    <a:pt x="2489" y="2704"/>
                    <a:pt x="2570" y="2436"/>
                    <a:pt x="2623" y="2168"/>
                  </a:cubicBezTo>
                  <a:cubicBezTo>
                    <a:pt x="2730" y="1660"/>
                    <a:pt x="2757" y="1124"/>
                    <a:pt x="2703" y="643"/>
                  </a:cubicBezTo>
                  <a:cubicBezTo>
                    <a:pt x="2703" y="509"/>
                    <a:pt x="2677" y="402"/>
                    <a:pt x="2623" y="268"/>
                  </a:cubicBezTo>
                  <a:cubicBezTo>
                    <a:pt x="2623" y="241"/>
                    <a:pt x="2623" y="241"/>
                    <a:pt x="2596" y="188"/>
                  </a:cubicBezTo>
                  <a:cubicBezTo>
                    <a:pt x="2570" y="134"/>
                    <a:pt x="2516" y="107"/>
                    <a:pt x="2489" y="54"/>
                  </a:cubicBezTo>
                  <a:cubicBezTo>
                    <a:pt x="2436" y="27"/>
                    <a:pt x="2355" y="0"/>
                    <a:pt x="2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6584;p43"/>
            <p:cNvSpPr/>
            <p:nvPr/>
          </p:nvSpPr>
          <p:spPr>
            <a:xfrm>
              <a:off x="8203575" y="5154925"/>
              <a:ext cx="51550" cy="61975"/>
            </a:xfrm>
            <a:custGeom>
              <a:avLst/>
              <a:gdLst/>
              <a:ahLst/>
              <a:cxnLst/>
              <a:rect l="l" t="t" r="r" b="b"/>
              <a:pathLst>
                <a:path w="2062" h="2479" extrusionOk="0">
                  <a:moveTo>
                    <a:pt x="45" y="1"/>
                  </a:moveTo>
                  <a:cubicBezTo>
                    <a:pt x="37" y="1"/>
                    <a:pt x="27" y="27"/>
                    <a:pt x="27" y="43"/>
                  </a:cubicBezTo>
                  <a:cubicBezTo>
                    <a:pt x="0" y="70"/>
                    <a:pt x="27" y="150"/>
                    <a:pt x="54" y="177"/>
                  </a:cubicBezTo>
                  <a:cubicBezTo>
                    <a:pt x="241" y="230"/>
                    <a:pt x="375" y="311"/>
                    <a:pt x="509" y="418"/>
                  </a:cubicBezTo>
                  <a:cubicBezTo>
                    <a:pt x="669" y="525"/>
                    <a:pt x="830" y="685"/>
                    <a:pt x="964" y="792"/>
                  </a:cubicBezTo>
                  <a:cubicBezTo>
                    <a:pt x="1098" y="980"/>
                    <a:pt x="1231" y="1167"/>
                    <a:pt x="1339" y="1381"/>
                  </a:cubicBezTo>
                  <a:cubicBezTo>
                    <a:pt x="1419" y="1595"/>
                    <a:pt x="1526" y="1863"/>
                    <a:pt x="1606" y="2131"/>
                  </a:cubicBezTo>
                  <a:lnTo>
                    <a:pt x="1606" y="2238"/>
                  </a:lnTo>
                  <a:lnTo>
                    <a:pt x="1606" y="2318"/>
                  </a:lnTo>
                  <a:cubicBezTo>
                    <a:pt x="1606" y="2345"/>
                    <a:pt x="1633" y="2372"/>
                    <a:pt x="1660" y="2425"/>
                  </a:cubicBezTo>
                  <a:cubicBezTo>
                    <a:pt x="1713" y="2452"/>
                    <a:pt x="1767" y="2479"/>
                    <a:pt x="1847" y="2479"/>
                  </a:cubicBezTo>
                  <a:cubicBezTo>
                    <a:pt x="1901" y="2479"/>
                    <a:pt x="1981" y="2452"/>
                    <a:pt x="2008" y="2425"/>
                  </a:cubicBezTo>
                  <a:cubicBezTo>
                    <a:pt x="2034" y="2372"/>
                    <a:pt x="2061" y="2291"/>
                    <a:pt x="2061" y="2238"/>
                  </a:cubicBezTo>
                  <a:lnTo>
                    <a:pt x="1981" y="1836"/>
                  </a:lnTo>
                  <a:cubicBezTo>
                    <a:pt x="1927" y="1702"/>
                    <a:pt x="1874" y="1569"/>
                    <a:pt x="1794" y="1462"/>
                  </a:cubicBezTo>
                  <a:cubicBezTo>
                    <a:pt x="1713" y="1247"/>
                    <a:pt x="1526" y="1033"/>
                    <a:pt x="1339" y="873"/>
                  </a:cubicBezTo>
                  <a:lnTo>
                    <a:pt x="1071" y="605"/>
                  </a:lnTo>
                  <a:cubicBezTo>
                    <a:pt x="964" y="525"/>
                    <a:pt x="857" y="444"/>
                    <a:pt x="776" y="364"/>
                  </a:cubicBezTo>
                  <a:cubicBezTo>
                    <a:pt x="562" y="230"/>
                    <a:pt x="321" y="96"/>
                    <a:pt x="107" y="43"/>
                  </a:cubicBezTo>
                  <a:lnTo>
                    <a:pt x="54" y="43"/>
                  </a:lnTo>
                  <a:cubicBezTo>
                    <a:pt x="54" y="11"/>
                    <a:pt x="50" y="1"/>
                    <a:pt x="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6585;p43"/>
            <p:cNvSpPr/>
            <p:nvPr/>
          </p:nvSpPr>
          <p:spPr>
            <a:xfrm>
              <a:off x="7739850" y="5160400"/>
              <a:ext cx="135200" cy="160875"/>
            </a:xfrm>
            <a:custGeom>
              <a:avLst/>
              <a:gdLst/>
              <a:ahLst/>
              <a:cxnLst/>
              <a:rect l="l" t="t" r="r" b="b"/>
              <a:pathLst>
                <a:path w="5408" h="6435" extrusionOk="0">
                  <a:moveTo>
                    <a:pt x="4363" y="1"/>
                  </a:moveTo>
                  <a:cubicBezTo>
                    <a:pt x="4353" y="1"/>
                    <a:pt x="4344" y="4"/>
                    <a:pt x="4337" y="11"/>
                  </a:cubicBezTo>
                  <a:cubicBezTo>
                    <a:pt x="3721" y="306"/>
                    <a:pt x="3186" y="680"/>
                    <a:pt x="2597" y="1189"/>
                  </a:cubicBezTo>
                  <a:cubicBezTo>
                    <a:pt x="1981" y="1724"/>
                    <a:pt x="1473" y="2286"/>
                    <a:pt x="1044" y="2875"/>
                  </a:cubicBezTo>
                  <a:cubicBezTo>
                    <a:pt x="777" y="3250"/>
                    <a:pt x="536" y="3598"/>
                    <a:pt x="375" y="3973"/>
                  </a:cubicBezTo>
                  <a:cubicBezTo>
                    <a:pt x="268" y="4160"/>
                    <a:pt x="215" y="4347"/>
                    <a:pt x="134" y="4508"/>
                  </a:cubicBezTo>
                  <a:cubicBezTo>
                    <a:pt x="81" y="4695"/>
                    <a:pt x="1" y="4909"/>
                    <a:pt x="1" y="5097"/>
                  </a:cubicBezTo>
                  <a:cubicBezTo>
                    <a:pt x="1" y="5311"/>
                    <a:pt x="54" y="5471"/>
                    <a:pt x="81" y="5632"/>
                  </a:cubicBezTo>
                  <a:cubicBezTo>
                    <a:pt x="81" y="5686"/>
                    <a:pt x="108" y="5686"/>
                    <a:pt x="108" y="5712"/>
                  </a:cubicBezTo>
                  <a:cubicBezTo>
                    <a:pt x="188" y="5873"/>
                    <a:pt x="268" y="6034"/>
                    <a:pt x="402" y="6141"/>
                  </a:cubicBezTo>
                  <a:cubicBezTo>
                    <a:pt x="611" y="6328"/>
                    <a:pt x="884" y="6435"/>
                    <a:pt x="1184" y="6435"/>
                  </a:cubicBezTo>
                  <a:cubicBezTo>
                    <a:pt x="1270" y="6435"/>
                    <a:pt x="1357" y="6426"/>
                    <a:pt x="1446" y="6408"/>
                  </a:cubicBezTo>
                  <a:cubicBezTo>
                    <a:pt x="1660" y="6382"/>
                    <a:pt x="1847" y="6301"/>
                    <a:pt x="2062" y="6221"/>
                  </a:cubicBezTo>
                  <a:lnTo>
                    <a:pt x="2650" y="5819"/>
                  </a:lnTo>
                  <a:cubicBezTo>
                    <a:pt x="3025" y="5552"/>
                    <a:pt x="3346" y="5204"/>
                    <a:pt x="3694" y="4776"/>
                  </a:cubicBezTo>
                  <a:cubicBezTo>
                    <a:pt x="4096" y="4267"/>
                    <a:pt x="4470" y="3705"/>
                    <a:pt x="4792" y="3170"/>
                  </a:cubicBezTo>
                  <a:cubicBezTo>
                    <a:pt x="4952" y="2902"/>
                    <a:pt x="5166" y="2634"/>
                    <a:pt x="5327" y="2367"/>
                  </a:cubicBezTo>
                  <a:cubicBezTo>
                    <a:pt x="5354" y="2367"/>
                    <a:pt x="5407" y="2340"/>
                    <a:pt x="5407" y="2286"/>
                  </a:cubicBezTo>
                  <a:lnTo>
                    <a:pt x="5407" y="2206"/>
                  </a:lnTo>
                  <a:cubicBezTo>
                    <a:pt x="5140" y="1751"/>
                    <a:pt x="4926" y="1296"/>
                    <a:pt x="4738" y="787"/>
                  </a:cubicBezTo>
                  <a:cubicBezTo>
                    <a:pt x="4658" y="600"/>
                    <a:pt x="4631" y="413"/>
                    <a:pt x="4551" y="225"/>
                  </a:cubicBezTo>
                  <a:lnTo>
                    <a:pt x="4551" y="199"/>
                  </a:lnTo>
                  <a:lnTo>
                    <a:pt x="4551" y="145"/>
                  </a:lnTo>
                  <a:cubicBezTo>
                    <a:pt x="4551" y="118"/>
                    <a:pt x="4551" y="118"/>
                    <a:pt x="4524" y="92"/>
                  </a:cubicBezTo>
                  <a:cubicBezTo>
                    <a:pt x="4524" y="65"/>
                    <a:pt x="4497" y="65"/>
                    <a:pt x="4470" y="65"/>
                  </a:cubicBezTo>
                  <a:cubicBezTo>
                    <a:pt x="4431" y="26"/>
                    <a:pt x="4392" y="1"/>
                    <a:pt x="4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6586;p43"/>
            <p:cNvSpPr/>
            <p:nvPr/>
          </p:nvSpPr>
          <p:spPr>
            <a:xfrm>
              <a:off x="7743200" y="5206850"/>
              <a:ext cx="130500" cy="113775"/>
            </a:xfrm>
            <a:custGeom>
              <a:avLst/>
              <a:gdLst/>
              <a:ahLst/>
              <a:cxnLst/>
              <a:rect l="l" t="t" r="r" b="b"/>
              <a:pathLst>
                <a:path w="5220" h="4551" extrusionOk="0">
                  <a:moveTo>
                    <a:pt x="5059" y="0"/>
                  </a:moveTo>
                  <a:cubicBezTo>
                    <a:pt x="4899" y="375"/>
                    <a:pt x="4658" y="776"/>
                    <a:pt x="4417" y="1098"/>
                  </a:cubicBezTo>
                  <a:cubicBezTo>
                    <a:pt x="4122" y="1553"/>
                    <a:pt x="3801" y="1954"/>
                    <a:pt x="3426" y="2302"/>
                  </a:cubicBezTo>
                  <a:cubicBezTo>
                    <a:pt x="3052" y="2677"/>
                    <a:pt x="2650" y="2971"/>
                    <a:pt x="2195" y="3292"/>
                  </a:cubicBezTo>
                  <a:cubicBezTo>
                    <a:pt x="2008" y="3373"/>
                    <a:pt x="1821" y="3480"/>
                    <a:pt x="1606" y="3587"/>
                  </a:cubicBezTo>
                  <a:cubicBezTo>
                    <a:pt x="1419" y="3694"/>
                    <a:pt x="1178" y="3774"/>
                    <a:pt x="937" y="3854"/>
                  </a:cubicBezTo>
                  <a:cubicBezTo>
                    <a:pt x="803" y="3881"/>
                    <a:pt x="696" y="3908"/>
                    <a:pt x="563" y="3961"/>
                  </a:cubicBezTo>
                  <a:cubicBezTo>
                    <a:pt x="482" y="3961"/>
                    <a:pt x="375" y="3988"/>
                    <a:pt x="268" y="3988"/>
                  </a:cubicBezTo>
                  <a:cubicBezTo>
                    <a:pt x="188" y="3988"/>
                    <a:pt x="81" y="3988"/>
                    <a:pt x="0" y="3961"/>
                  </a:cubicBezTo>
                  <a:lnTo>
                    <a:pt x="0" y="3961"/>
                  </a:lnTo>
                  <a:cubicBezTo>
                    <a:pt x="81" y="4068"/>
                    <a:pt x="188" y="4229"/>
                    <a:pt x="268" y="4283"/>
                  </a:cubicBezTo>
                  <a:cubicBezTo>
                    <a:pt x="482" y="4443"/>
                    <a:pt x="777" y="4550"/>
                    <a:pt x="1071" y="4550"/>
                  </a:cubicBezTo>
                  <a:lnTo>
                    <a:pt x="1312" y="4550"/>
                  </a:lnTo>
                  <a:cubicBezTo>
                    <a:pt x="1526" y="4524"/>
                    <a:pt x="1713" y="4443"/>
                    <a:pt x="1901" y="4363"/>
                  </a:cubicBezTo>
                  <a:cubicBezTo>
                    <a:pt x="2115" y="4256"/>
                    <a:pt x="2329" y="4122"/>
                    <a:pt x="2516" y="3961"/>
                  </a:cubicBezTo>
                  <a:cubicBezTo>
                    <a:pt x="2891" y="3694"/>
                    <a:pt x="3212" y="3346"/>
                    <a:pt x="3560" y="2918"/>
                  </a:cubicBezTo>
                  <a:cubicBezTo>
                    <a:pt x="3962" y="2409"/>
                    <a:pt x="4310" y="1847"/>
                    <a:pt x="4658" y="1312"/>
                  </a:cubicBezTo>
                  <a:lnTo>
                    <a:pt x="4684" y="1231"/>
                  </a:lnTo>
                  <a:cubicBezTo>
                    <a:pt x="4845" y="1017"/>
                    <a:pt x="5032" y="723"/>
                    <a:pt x="5166" y="509"/>
                  </a:cubicBezTo>
                  <a:cubicBezTo>
                    <a:pt x="5193" y="509"/>
                    <a:pt x="5220" y="455"/>
                    <a:pt x="5220" y="428"/>
                  </a:cubicBezTo>
                  <a:lnTo>
                    <a:pt x="5220" y="348"/>
                  </a:lnTo>
                  <a:cubicBezTo>
                    <a:pt x="5166" y="241"/>
                    <a:pt x="5086" y="107"/>
                    <a:pt x="505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6587;p43"/>
            <p:cNvSpPr/>
            <p:nvPr/>
          </p:nvSpPr>
          <p:spPr>
            <a:xfrm>
              <a:off x="8083125" y="5275750"/>
              <a:ext cx="250950" cy="180700"/>
            </a:xfrm>
            <a:custGeom>
              <a:avLst/>
              <a:gdLst/>
              <a:ahLst/>
              <a:cxnLst/>
              <a:rect l="l" t="t" r="r" b="b"/>
              <a:pathLst>
                <a:path w="10038" h="7228" extrusionOk="0">
                  <a:moveTo>
                    <a:pt x="5862" y="1"/>
                  </a:moveTo>
                  <a:cubicBezTo>
                    <a:pt x="5621" y="55"/>
                    <a:pt x="5461" y="135"/>
                    <a:pt x="5327" y="215"/>
                  </a:cubicBezTo>
                  <a:cubicBezTo>
                    <a:pt x="5193" y="322"/>
                    <a:pt x="5059" y="429"/>
                    <a:pt x="4899" y="590"/>
                  </a:cubicBezTo>
                  <a:cubicBezTo>
                    <a:pt x="4818" y="724"/>
                    <a:pt x="4711" y="857"/>
                    <a:pt x="4604" y="1072"/>
                  </a:cubicBezTo>
                  <a:lnTo>
                    <a:pt x="4417" y="1553"/>
                  </a:lnTo>
                  <a:cubicBezTo>
                    <a:pt x="4310" y="1928"/>
                    <a:pt x="4283" y="2330"/>
                    <a:pt x="4310" y="2704"/>
                  </a:cubicBezTo>
                  <a:cubicBezTo>
                    <a:pt x="4336" y="3025"/>
                    <a:pt x="4444" y="3320"/>
                    <a:pt x="4604" y="3614"/>
                  </a:cubicBezTo>
                  <a:cubicBezTo>
                    <a:pt x="4524" y="3614"/>
                    <a:pt x="4417" y="3561"/>
                    <a:pt x="4310" y="3561"/>
                  </a:cubicBezTo>
                  <a:cubicBezTo>
                    <a:pt x="4203" y="3561"/>
                    <a:pt x="4149" y="3641"/>
                    <a:pt x="4149" y="3695"/>
                  </a:cubicBezTo>
                  <a:cubicBezTo>
                    <a:pt x="4149" y="3775"/>
                    <a:pt x="4176" y="3828"/>
                    <a:pt x="4229" y="3855"/>
                  </a:cubicBezTo>
                  <a:cubicBezTo>
                    <a:pt x="4149" y="3828"/>
                    <a:pt x="4069" y="3802"/>
                    <a:pt x="3988" y="3775"/>
                  </a:cubicBezTo>
                  <a:lnTo>
                    <a:pt x="3908" y="3775"/>
                  </a:lnTo>
                  <a:cubicBezTo>
                    <a:pt x="3828" y="3775"/>
                    <a:pt x="3774" y="3802"/>
                    <a:pt x="3774" y="3855"/>
                  </a:cubicBezTo>
                  <a:lnTo>
                    <a:pt x="3774" y="3936"/>
                  </a:lnTo>
                  <a:cubicBezTo>
                    <a:pt x="3560" y="3962"/>
                    <a:pt x="3373" y="3989"/>
                    <a:pt x="3132" y="4043"/>
                  </a:cubicBezTo>
                  <a:cubicBezTo>
                    <a:pt x="2731" y="4123"/>
                    <a:pt x="2383" y="4310"/>
                    <a:pt x="2008" y="4471"/>
                  </a:cubicBezTo>
                  <a:cubicBezTo>
                    <a:pt x="1633" y="4658"/>
                    <a:pt x="1312" y="4899"/>
                    <a:pt x="991" y="5167"/>
                  </a:cubicBezTo>
                  <a:cubicBezTo>
                    <a:pt x="696" y="5461"/>
                    <a:pt x="455" y="5782"/>
                    <a:pt x="322" y="6104"/>
                  </a:cubicBezTo>
                  <a:lnTo>
                    <a:pt x="161" y="6104"/>
                  </a:lnTo>
                  <a:cubicBezTo>
                    <a:pt x="81" y="6104"/>
                    <a:pt x="27" y="6157"/>
                    <a:pt x="27" y="6211"/>
                  </a:cubicBezTo>
                  <a:cubicBezTo>
                    <a:pt x="0" y="6291"/>
                    <a:pt x="27" y="6371"/>
                    <a:pt x="134" y="6425"/>
                  </a:cubicBezTo>
                  <a:cubicBezTo>
                    <a:pt x="1258" y="6960"/>
                    <a:pt x="2409" y="7228"/>
                    <a:pt x="3480" y="7228"/>
                  </a:cubicBezTo>
                  <a:lnTo>
                    <a:pt x="3560" y="7228"/>
                  </a:lnTo>
                  <a:cubicBezTo>
                    <a:pt x="3881" y="7228"/>
                    <a:pt x="4176" y="7174"/>
                    <a:pt x="4470" y="7147"/>
                  </a:cubicBezTo>
                  <a:cubicBezTo>
                    <a:pt x="4738" y="7121"/>
                    <a:pt x="5032" y="7014"/>
                    <a:pt x="5354" y="6907"/>
                  </a:cubicBezTo>
                  <a:cubicBezTo>
                    <a:pt x="5648" y="6826"/>
                    <a:pt x="5889" y="6719"/>
                    <a:pt x="6076" y="6585"/>
                  </a:cubicBezTo>
                  <a:cubicBezTo>
                    <a:pt x="6290" y="6451"/>
                    <a:pt x="6424" y="6344"/>
                    <a:pt x="6504" y="6184"/>
                  </a:cubicBezTo>
                  <a:cubicBezTo>
                    <a:pt x="6585" y="6077"/>
                    <a:pt x="6638" y="5943"/>
                    <a:pt x="6638" y="5836"/>
                  </a:cubicBezTo>
                  <a:cubicBezTo>
                    <a:pt x="6692" y="5756"/>
                    <a:pt x="6638" y="5622"/>
                    <a:pt x="6612" y="5488"/>
                  </a:cubicBezTo>
                  <a:cubicBezTo>
                    <a:pt x="6504" y="5220"/>
                    <a:pt x="6290" y="4979"/>
                    <a:pt x="6103" y="4846"/>
                  </a:cubicBezTo>
                  <a:cubicBezTo>
                    <a:pt x="5889" y="4631"/>
                    <a:pt x="5648" y="4498"/>
                    <a:pt x="5273" y="4310"/>
                  </a:cubicBezTo>
                  <a:cubicBezTo>
                    <a:pt x="5113" y="4203"/>
                    <a:pt x="4899" y="4150"/>
                    <a:pt x="4738" y="4069"/>
                  </a:cubicBezTo>
                  <a:cubicBezTo>
                    <a:pt x="4577" y="4016"/>
                    <a:pt x="4417" y="3936"/>
                    <a:pt x="4283" y="3909"/>
                  </a:cubicBezTo>
                  <a:lnTo>
                    <a:pt x="4283" y="3909"/>
                  </a:lnTo>
                  <a:cubicBezTo>
                    <a:pt x="4577" y="3936"/>
                    <a:pt x="4872" y="3936"/>
                    <a:pt x="5166" y="3936"/>
                  </a:cubicBezTo>
                  <a:cubicBezTo>
                    <a:pt x="5434" y="3936"/>
                    <a:pt x="5675" y="3936"/>
                    <a:pt x="5942" y="3909"/>
                  </a:cubicBezTo>
                  <a:cubicBezTo>
                    <a:pt x="6504" y="3882"/>
                    <a:pt x="7093" y="3748"/>
                    <a:pt x="7629" y="3561"/>
                  </a:cubicBezTo>
                  <a:cubicBezTo>
                    <a:pt x="8164" y="3400"/>
                    <a:pt x="8699" y="3133"/>
                    <a:pt x="9154" y="2811"/>
                  </a:cubicBezTo>
                  <a:cubicBezTo>
                    <a:pt x="9395" y="2624"/>
                    <a:pt x="9556" y="2463"/>
                    <a:pt x="9690" y="2303"/>
                  </a:cubicBezTo>
                  <a:cubicBezTo>
                    <a:pt x="9770" y="2223"/>
                    <a:pt x="9797" y="2169"/>
                    <a:pt x="9850" y="2062"/>
                  </a:cubicBezTo>
                  <a:cubicBezTo>
                    <a:pt x="9904" y="2008"/>
                    <a:pt x="9930" y="1928"/>
                    <a:pt x="9957" y="1821"/>
                  </a:cubicBezTo>
                  <a:cubicBezTo>
                    <a:pt x="10038" y="1607"/>
                    <a:pt x="9930" y="1339"/>
                    <a:pt x="9716" y="1125"/>
                  </a:cubicBezTo>
                  <a:cubicBezTo>
                    <a:pt x="9636" y="1018"/>
                    <a:pt x="9529" y="965"/>
                    <a:pt x="9395" y="857"/>
                  </a:cubicBezTo>
                  <a:cubicBezTo>
                    <a:pt x="9261" y="804"/>
                    <a:pt x="9101" y="697"/>
                    <a:pt x="8887" y="617"/>
                  </a:cubicBezTo>
                  <a:cubicBezTo>
                    <a:pt x="8726" y="563"/>
                    <a:pt x="8565" y="536"/>
                    <a:pt x="8325" y="456"/>
                  </a:cubicBezTo>
                  <a:cubicBezTo>
                    <a:pt x="8164" y="429"/>
                    <a:pt x="7950" y="402"/>
                    <a:pt x="7789" y="349"/>
                  </a:cubicBezTo>
                  <a:lnTo>
                    <a:pt x="7575" y="322"/>
                  </a:lnTo>
                  <a:cubicBezTo>
                    <a:pt x="7120" y="215"/>
                    <a:pt x="6612" y="162"/>
                    <a:pt x="6183" y="55"/>
                  </a:cubicBezTo>
                  <a:lnTo>
                    <a:pt x="6023" y="28"/>
                  </a:lnTo>
                  <a:cubicBezTo>
                    <a:pt x="5942" y="28"/>
                    <a:pt x="5916" y="1"/>
                    <a:pt x="5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6588;p43"/>
            <p:cNvSpPr/>
            <p:nvPr/>
          </p:nvSpPr>
          <p:spPr>
            <a:xfrm>
              <a:off x="8204225" y="5275750"/>
              <a:ext cx="127850" cy="38850"/>
            </a:xfrm>
            <a:custGeom>
              <a:avLst/>
              <a:gdLst/>
              <a:ahLst/>
              <a:cxnLst/>
              <a:rect l="l" t="t" r="r" b="b"/>
              <a:pathLst>
                <a:path w="5114" h="1554" extrusionOk="0">
                  <a:moveTo>
                    <a:pt x="965" y="1"/>
                  </a:moveTo>
                  <a:cubicBezTo>
                    <a:pt x="777" y="28"/>
                    <a:pt x="617" y="135"/>
                    <a:pt x="483" y="215"/>
                  </a:cubicBezTo>
                  <a:cubicBezTo>
                    <a:pt x="349" y="322"/>
                    <a:pt x="215" y="429"/>
                    <a:pt x="55" y="590"/>
                  </a:cubicBezTo>
                  <a:cubicBezTo>
                    <a:pt x="28" y="617"/>
                    <a:pt x="28" y="670"/>
                    <a:pt x="1" y="670"/>
                  </a:cubicBezTo>
                  <a:cubicBezTo>
                    <a:pt x="108" y="670"/>
                    <a:pt x="162" y="697"/>
                    <a:pt x="269" y="697"/>
                  </a:cubicBezTo>
                  <a:cubicBezTo>
                    <a:pt x="643" y="750"/>
                    <a:pt x="965" y="804"/>
                    <a:pt x="1339" y="831"/>
                  </a:cubicBezTo>
                  <a:cubicBezTo>
                    <a:pt x="1848" y="857"/>
                    <a:pt x="2303" y="884"/>
                    <a:pt x="2811" y="938"/>
                  </a:cubicBezTo>
                  <a:cubicBezTo>
                    <a:pt x="3186" y="965"/>
                    <a:pt x="3534" y="965"/>
                    <a:pt x="3909" y="1072"/>
                  </a:cubicBezTo>
                  <a:cubicBezTo>
                    <a:pt x="4069" y="1098"/>
                    <a:pt x="4283" y="1125"/>
                    <a:pt x="4444" y="1205"/>
                  </a:cubicBezTo>
                  <a:cubicBezTo>
                    <a:pt x="4605" y="1259"/>
                    <a:pt x="4739" y="1312"/>
                    <a:pt x="4872" y="1393"/>
                  </a:cubicBezTo>
                  <a:cubicBezTo>
                    <a:pt x="4953" y="1473"/>
                    <a:pt x="5060" y="1500"/>
                    <a:pt x="5113" y="1553"/>
                  </a:cubicBezTo>
                  <a:cubicBezTo>
                    <a:pt x="5086" y="1393"/>
                    <a:pt x="5006" y="1259"/>
                    <a:pt x="4872" y="1125"/>
                  </a:cubicBezTo>
                  <a:cubicBezTo>
                    <a:pt x="4792" y="1018"/>
                    <a:pt x="4685" y="965"/>
                    <a:pt x="4551" y="857"/>
                  </a:cubicBezTo>
                  <a:cubicBezTo>
                    <a:pt x="4417" y="804"/>
                    <a:pt x="4257" y="697"/>
                    <a:pt x="4043" y="617"/>
                  </a:cubicBezTo>
                  <a:cubicBezTo>
                    <a:pt x="3882" y="563"/>
                    <a:pt x="3721" y="536"/>
                    <a:pt x="3481" y="456"/>
                  </a:cubicBezTo>
                  <a:cubicBezTo>
                    <a:pt x="3320" y="429"/>
                    <a:pt x="3133" y="402"/>
                    <a:pt x="2945" y="349"/>
                  </a:cubicBezTo>
                  <a:lnTo>
                    <a:pt x="2731" y="322"/>
                  </a:lnTo>
                  <a:cubicBezTo>
                    <a:pt x="2276" y="269"/>
                    <a:pt x="1794" y="162"/>
                    <a:pt x="1339" y="55"/>
                  </a:cubicBezTo>
                  <a:lnTo>
                    <a:pt x="1179" y="28"/>
                  </a:lnTo>
                  <a:cubicBezTo>
                    <a:pt x="1098" y="28"/>
                    <a:pt x="1072" y="1"/>
                    <a:pt x="96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6589;p43"/>
            <p:cNvSpPr/>
            <p:nvPr/>
          </p:nvSpPr>
          <p:spPr>
            <a:xfrm>
              <a:off x="7826175" y="5058950"/>
              <a:ext cx="417575" cy="384800"/>
            </a:xfrm>
            <a:custGeom>
              <a:avLst/>
              <a:gdLst/>
              <a:ahLst/>
              <a:cxnLst/>
              <a:rect l="l" t="t" r="r" b="b"/>
              <a:pathLst>
                <a:path w="16703" h="15392" extrusionOk="0">
                  <a:moveTo>
                    <a:pt x="6317" y="1"/>
                  </a:moveTo>
                  <a:cubicBezTo>
                    <a:pt x="5862" y="1"/>
                    <a:pt x="5327" y="28"/>
                    <a:pt x="4818" y="135"/>
                  </a:cubicBezTo>
                  <a:cubicBezTo>
                    <a:pt x="4042" y="269"/>
                    <a:pt x="3319" y="456"/>
                    <a:pt x="2650" y="804"/>
                  </a:cubicBezTo>
                  <a:cubicBezTo>
                    <a:pt x="2035" y="1072"/>
                    <a:pt x="1499" y="1419"/>
                    <a:pt x="1098" y="1794"/>
                  </a:cubicBezTo>
                  <a:cubicBezTo>
                    <a:pt x="830" y="2062"/>
                    <a:pt x="562" y="2356"/>
                    <a:pt x="402" y="2677"/>
                  </a:cubicBezTo>
                  <a:cubicBezTo>
                    <a:pt x="402" y="2624"/>
                    <a:pt x="429" y="2570"/>
                    <a:pt x="429" y="2544"/>
                  </a:cubicBezTo>
                  <a:lnTo>
                    <a:pt x="429" y="2570"/>
                  </a:lnTo>
                  <a:cubicBezTo>
                    <a:pt x="429" y="2517"/>
                    <a:pt x="482" y="2437"/>
                    <a:pt x="482" y="2383"/>
                  </a:cubicBezTo>
                  <a:lnTo>
                    <a:pt x="482" y="2249"/>
                  </a:lnTo>
                  <a:cubicBezTo>
                    <a:pt x="429" y="2196"/>
                    <a:pt x="402" y="2169"/>
                    <a:pt x="375" y="2169"/>
                  </a:cubicBezTo>
                  <a:lnTo>
                    <a:pt x="348" y="2169"/>
                  </a:lnTo>
                  <a:cubicBezTo>
                    <a:pt x="295" y="2169"/>
                    <a:pt x="295" y="2169"/>
                    <a:pt x="268" y="2196"/>
                  </a:cubicBezTo>
                  <a:cubicBezTo>
                    <a:pt x="241" y="2249"/>
                    <a:pt x="215" y="2276"/>
                    <a:pt x="215" y="2303"/>
                  </a:cubicBezTo>
                  <a:cubicBezTo>
                    <a:pt x="27" y="3106"/>
                    <a:pt x="0" y="3935"/>
                    <a:pt x="27" y="4792"/>
                  </a:cubicBezTo>
                  <a:cubicBezTo>
                    <a:pt x="81" y="5622"/>
                    <a:pt x="215" y="6451"/>
                    <a:pt x="402" y="7281"/>
                  </a:cubicBezTo>
                  <a:cubicBezTo>
                    <a:pt x="803" y="8941"/>
                    <a:pt x="1580" y="10493"/>
                    <a:pt x="2570" y="11805"/>
                  </a:cubicBezTo>
                  <a:cubicBezTo>
                    <a:pt x="3078" y="12474"/>
                    <a:pt x="3641" y="13036"/>
                    <a:pt x="4256" y="13544"/>
                  </a:cubicBezTo>
                  <a:cubicBezTo>
                    <a:pt x="4577" y="13812"/>
                    <a:pt x="4899" y="14053"/>
                    <a:pt x="5220" y="14240"/>
                  </a:cubicBezTo>
                  <a:cubicBezTo>
                    <a:pt x="5568" y="14454"/>
                    <a:pt x="5889" y="14615"/>
                    <a:pt x="6290" y="14776"/>
                  </a:cubicBezTo>
                  <a:cubicBezTo>
                    <a:pt x="7040" y="15097"/>
                    <a:pt x="7789" y="15284"/>
                    <a:pt x="8565" y="15364"/>
                  </a:cubicBezTo>
                  <a:cubicBezTo>
                    <a:pt x="8780" y="15391"/>
                    <a:pt x="8967" y="15391"/>
                    <a:pt x="9154" y="15391"/>
                  </a:cubicBezTo>
                  <a:cubicBezTo>
                    <a:pt x="9797" y="15391"/>
                    <a:pt x="10439" y="15311"/>
                    <a:pt x="11081" y="15150"/>
                  </a:cubicBezTo>
                  <a:cubicBezTo>
                    <a:pt x="11510" y="15043"/>
                    <a:pt x="11938" y="14883"/>
                    <a:pt x="12420" y="14722"/>
                  </a:cubicBezTo>
                  <a:cubicBezTo>
                    <a:pt x="12848" y="14561"/>
                    <a:pt x="13276" y="14321"/>
                    <a:pt x="13651" y="14080"/>
                  </a:cubicBezTo>
                  <a:cubicBezTo>
                    <a:pt x="14052" y="13839"/>
                    <a:pt x="14400" y="13571"/>
                    <a:pt x="14722" y="13277"/>
                  </a:cubicBezTo>
                  <a:cubicBezTo>
                    <a:pt x="15069" y="12982"/>
                    <a:pt x="15337" y="12688"/>
                    <a:pt x="15605" y="12313"/>
                  </a:cubicBezTo>
                  <a:cubicBezTo>
                    <a:pt x="16087" y="11617"/>
                    <a:pt x="16461" y="10814"/>
                    <a:pt x="16595" y="9958"/>
                  </a:cubicBezTo>
                  <a:cubicBezTo>
                    <a:pt x="16675" y="9529"/>
                    <a:pt x="16702" y="9074"/>
                    <a:pt x="16702" y="8593"/>
                  </a:cubicBezTo>
                  <a:cubicBezTo>
                    <a:pt x="16702" y="8352"/>
                    <a:pt x="16675" y="8138"/>
                    <a:pt x="16622" y="7870"/>
                  </a:cubicBezTo>
                  <a:cubicBezTo>
                    <a:pt x="16595" y="7602"/>
                    <a:pt x="16568" y="7388"/>
                    <a:pt x="16488" y="7147"/>
                  </a:cubicBezTo>
                  <a:cubicBezTo>
                    <a:pt x="16408" y="6746"/>
                    <a:pt x="16194" y="6344"/>
                    <a:pt x="16006" y="5996"/>
                  </a:cubicBezTo>
                  <a:cubicBezTo>
                    <a:pt x="15792" y="5648"/>
                    <a:pt x="15524" y="5354"/>
                    <a:pt x="15230" y="5086"/>
                  </a:cubicBezTo>
                  <a:cubicBezTo>
                    <a:pt x="14614" y="4524"/>
                    <a:pt x="13919" y="4069"/>
                    <a:pt x="13249" y="3668"/>
                  </a:cubicBezTo>
                  <a:lnTo>
                    <a:pt x="12875" y="3480"/>
                  </a:lnTo>
                  <a:cubicBezTo>
                    <a:pt x="12206" y="3106"/>
                    <a:pt x="11536" y="2704"/>
                    <a:pt x="10921" y="2196"/>
                  </a:cubicBezTo>
                  <a:lnTo>
                    <a:pt x="10867" y="2196"/>
                  </a:lnTo>
                  <a:cubicBezTo>
                    <a:pt x="10814" y="2169"/>
                    <a:pt x="10787" y="2142"/>
                    <a:pt x="10733" y="2062"/>
                  </a:cubicBezTo>
                  <a:lnTo>
                    <a:pt x="10733" y="2035"/>
                  </a:lnTo>
                  <a:lnTo>
                    <a:pt x="10733" y="1901"/>
                  </a:lnTo>
                  <a:lnTo>
                    <a:pt x="10439" y="1500"/>
                  </a:lnTo>
                  <a:cubicBezTo>
                    <a:pt x="10332" y="1393"/>
                    <a:pt x="10198" y="1259"/>
                    <a:pt x="10064" y="1179"/>
                  </a:cubicBezTo>
                  <a:cubicBezTo>
                    <a:pt x="10011" y="1098"/>
                    <a:pt x="9930" y="1072"/>
                    <a:pt x="9877" y="991"/>
                  </a:cubicBezTo>
                  <a:lnTo>
                    <a:pt x="9770" y="831"/>
                  </a:lnTo>
                  <a:cubicBezTo>
                    <a:pt x="9716" y="724"/>
                    <a:pt x="9636" y="670"/>
                    <a:pt x="9609" y="563"/>
                  </a:cubicBezTo>
                  <a:cubicBezTo>
                    <a:pt x="9583" y="536"/>
                    <a:pt x="9583" y="509"/>
                    <a:pt x="9502" y="509"/>
                  </a:cubicBezTo>
                  <a:lnTo>
                    <a:pt x="9475" y="509"/>
                  </a:lnTo>
                  <a:cubicBezTo>
                    <a:pt x="9449" y="509"/>
                    <a:pt x="9395" y="509"/>
                    <a:pt x="9395" y="536"/>
                  </a:cubicBezTo>
                  <a:cubicBezTo>
                    <a:pt x="9368" y="563"/>
                    <a:pt x="9342" y="590"/>
                    <a:pt x="9342" y="643"/>
                  </a:cubicBezTo>
                  <a:lnTo>
                    <a:pt x="9342" y="697"/>
                  </a:lnTo>
                  <a:lnTo>
                    <a:pt x="9315" y="670"/>
                  </a:lnTo>
                  <a:lnTo>
                    <a:pt x="9261" y="643"/>
                  </a:lnTo>
                  <a:cubicBezTo>
                    <a:pt x="8672" y="322"/>
                    <a:pt x="7977" y="162"/>
                    <a:pt x="7200" y="54"/>
                  </a:cubicBezTo>
                  <a:cubicBezTo>
                    <a:pt x="6852" y="1"/>
                    <a:pt x="6585" y="1"/>
                    <a:pt x="63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6590;p43"/>
            <p:cNvSpPr/>
            <p:nvPr/>
          </p:nvSpPr>
          <p:spPr>
            <a:xfrm>
              <a:off x="7832875" y="5129225"/>
              <a:ext cx="368050" cy="281050"/>
            </a:xfrm>
            <a:custGeom>
              <a:avLst/>
              <a:gdLst/>
              <a:ahLst/>
              <a:cxnLst/>
              <a:rect l="l" t="t" r="r" b="b"/>
              <a:pathLst>
                <a:path w="14722" h="11242" extrusionOk="0">
                  <a:moveTo>
                    <a:pt x="11616" y="0"/>
                  </a:moveTo>
                  <a:cubicBezTo>
                    <a:pt x="11375" y="536"/>
                    <a:pt x="11001" y="991"/>
                    <a:pt x="10599" y="1392"/>
                  </a:cubicBezTo>
                  <a:cubicBezTo>
                    <a:pt x="10037" y="2008"/>
                    <a:pt x="9368" y="2516"/>
                    <a:pt x="8672" y="2918"/>
                  </a:cubicBezTo>
                  <a:cubicBezTo>
                    <a:pt x="7923" y="3346"/>
                    <a:pt x="7120" y="3721"/>
                    <a:pt x="6317" y="3935"/>
                  </a:cubicBezTo>
                  <a:cubicBezTo>
                    <a:pt x="5487" y="4203"/>
                    <a:pt x="4657" y="4390"/>
                    <a:pt x="3828" y="4470"/>
                  </a:cubicBezTo>
                  <a:cubicBezTo>
                    <a:pt x="3454" y="4505"/>
                    <a:pt x="3085" y="4525"/>
                    <a:pt x="2719" y="4525"/>
                  </a:cubicBezTo>
                  <a:cubicBezTo>
                    <a:pt x="2247" y="4525"/>
                    <a:pt x="1779" y="4492"/>
                    <a:pt x="1312" y="4417"/>
                  </a:cubicBezTo>
                  <a:cubicBezTo>
                    <a:pt x="910" y="4336"/>
                    <a:pt x="535" y="4283"/>
                    <a:pt x="134" y="4149"/>
                  </a:cubicBezTo>
                  <a:cubicBezTo>
                    <a:pt x="107" y="4149"/>
                    <a:pt x="80" y="4122"/>
                    <a:pt x="0" y="4122"/>
                  </a:cubicBezTo>
                  <a:cubicBezTo>
                    <a:pt x="27" y="4203"/>
                    <a:pt x="27" y="4310"/>
                    <a:pt x="80" y="4417"/>
                  </a:cubicBezTo>
                  <a:cubicBezTo>
                    <a:pt x="482" y="6049"/>
                    <a:pt x="1231" y="7629"/>
                    <a:pt x="2248" y="8940"/>
                  </a:cubicBezTo>
                  <a:cubicBezTo>
                    <a:pt x="2757" y="9609"/>
                    <a:pt x="3319" y="10171"/>
                    <a:pt x="3908" y="10680"/>
                  </a:cubicBezTo>
                  <a:cubicBezTo>
                    <a:pt x="4175" y="10867"/>
                    <a:pt x="4443" y="11081"/>
                    <a:pt x="4684" y="11242"/>
                  </a:cubicBezTo>
                  <a:cubicBezTo>
                    <a:pt x="4818" y="11242"/>
                    <a:pt x="4952" y="11188"/>
                    <a:pt x="5086" y="11188"/>
                  </a:cubicBezTo>
                  <a:cubicBezTo>
                    <a:pt x="5648" y="11135"/>
                    <a:pt x="6236" y="11081"/>
                    <a:pt x="6772" y="10921"/>
                  </a:cubicBezTo>
                  <a:cubicBezTo>
                    <a:pt x="7307" y="10814"/>
                    <a:pt x="7842" y="10626"/>
                    <a:pt x="8324" y="10439"/>
                  </a:cubicBezTo>
                  <a:cubicBezTo>
                    <a:pt x="8806" y="10225"/>
                    <a:pt x="9315" y="10037"/>
                    <a:pt x="9743" y="9797"/>
                  </a:cubicBezTo>
                  <a:cubicBezTo>
                    <a:pt x="10171" y="9556"/>
                    <a:pt x="10599" y="9288"/>
                    <a:pt x="11001" y="8994"/>
                  </a:cubicBezTo>
                  <a:lnTo>
                    <a:pt x="12018" y="8191"/>
                  </a:lnTo>
                  <a:cubicBezTo>
                    <a:pt x="12312" y="7896"/>
                    <a:pt x="12607" y="7602"/>
                    <a:pt x="12874" y="7254"/>
                  </a:cubicBezTo>
                  <a:cubicBezTo>
                    <a:pt x="13115" y="6959"/>
                    <a:pt x="13329" y="6665"/>
                    <a:pt x="13517" y="6344"/>
                  </a:cubicBezTo>
                  <a:cubicBezTo>
                    <a:pt x="13731" y="6049"/>
                    <a:pt x="13891" y="5728"/>
                    <a:pt x="14025" y="5380"/>
                  </a:cubicBezTo>
                  <a:cubicBezTo>
                    <a:pt x="14159" y="5059"/>
                    <a:pt x="14293" y="4711"/>
                    <a:pt x="14400" y="4390"/>
                  </a:cubicBezTo>
                  <a:cubicBezTo>
                    <a:pt x="14480" y="4042"/>
                    <a:pt x="14587" y="3721"/>
                    <a:pt x="14614" y="3346"/>
                  </a:cubicBezTo>
                  <a:cubicBezTo>
                    <a:pt x="14694" y="2998"/>
                    <a:pt x="14721" y="2704"/>
                    <a:pt x="14721" y="2382"/>
                  </a:cubicBezTo>
                  <a:lnTo>
                    <a:pt x="14721" y="2008"/>
                  </a:lnTo>
                  <a:cubicBezTo>
                    <a:pt x="14159" y="1499"/>
                    <a:pt x="13490" y="1098"/>
                    <a:pt x="12874" y="723"/>
                  </a:cubicBezTo>
                  <a:lnTo>
                    <a:pt x="12526" y="536"/>
                  </a:lnTo>
                  <a:cubicBezTo>
                    <a:pt x="12205" y="375"/>
                    <a:pt x="11911" y="188"/>
                    <a:pt x="1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591;p43"/>
            <p:cNvSpPr/>
            <p:nvPr/>
          </p:nvSpPr>
          <p:spPr>
            <a:xfrm>
              <a:off x="8100525" y="5130550"/>
              <a:ext cx="99725" cy="112450"/>
            </a:xfrm>
            <a:custGeom>
              <a:avLst/>
              <a:gdLst/>
              <a:ahLst/>
              <a:cxnLst/>
              <a:rect l="l" t="t" r="r" b="b"/>
              <a:pathLst>
                <a:path w="3989" h="4498" extrusionOk="0">
                  <a:moveTo>
                    <a:pt x="964" y="1"/>
                  </a:moveTo>
                  <a:cubicBezTo>
                    <a:pt x="696" y="483"/>
                    <a:pt x="375" y="884"/>
                    <a:pt x="0" y="1286"/>
                  </a:cubicBezTo>
                  <a:cubicBezTo>
                    <a:pt x="429" y="1580"/>
                    <a:pt x="884" y="1874"/>
                    <a:pt x="1285" y="2196"/>
                  </a:cubicBezTo>
                  <a:cubicBezTo>
                    <a:pt x="1446" y="2329"/>
                    <a:pt x="1633" y="2463"/>
                    <a:pt x="1820" y="2597"/>
                  </a:cubicBezTo>
                  <a:cubicBezTo>
                    <a:pt x="2008" y="2731"/>
                    <a:pt x="2222" y="2892"/>
                    <a:pt x="2382" y="3025"/>
                  </a:cubicBezTo>
                  <a:cubicBezTo>
                    <a:pt x="2784" y="3347"/>
                    <a:pt x="3105" y="3721"/>
                    <a:pt x="3426" y="4150"/>
                  </a:cubicBezTo>
                  <a:cubicBezTo>
                    <a:pt x="3480" y="4257"/>
                    <a:pt x="3560" y="4390"/>
                    <a:pt x="3614" y="4497"/>
                  </a:cubicBezTo>
                  <a:cubicBezTo>
                    <a:pt x="3614" y="4444"/>
                    <a:pt x="3640" y="4417"/>
                    <a:pt x="3640" y="4390"/>
                  </a:cubicBezTo>
                  <a:cubicBezTo>
                    <a:pt x="3748" y="4069"/>
                    <a:pt x="3855" y="3694"/>
                    <a:pt x="3881" y="3347"/>
                  </a:cubicBezTo>
                  <a:cubicBezTo>
                    <a:pt x="3962" y="3052"/>
                    <a:pt x="3988" y="2731"/>
                    <a:pt x="3988" y="2383"/>
                  </a:cubicBezTo>
                  <a:lnTo>
                    <a:pt x="3988" y="2008"/>
                  </a:lnTo>
                  <a:cubicBezTo>
                    <a:pt x="3426" y="1473"/>
                    <a:pt x="2704" y="1071"/>
                    <a:pt x="2115" y="750"/>
                  </a:cubicBezTo>
                  <a:lnTo>
                    <a:pt x="1740" y="536"/>
                  </a:lnTo>
                  <a:cubicBezTo>
                    <a:pt x="1553" y="349"/>
                    <a:pt x="1285" y="188"/>
                    <a:pt x="964" y="1"/>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592;p43"/>
            <p:cNvSpPr/>
            <p:nvPr/>
          </p:nvSpPr>
          <p:spPr>
            <a:xfrm>
              <a:off x="8002150" y="5056950"/>
              <a:ext cx="122475" cy="105075"/>
            </a:xfrm>
            <a:custGeom>
              <a:avLst/>
              <a:gdLst/>
              <a:ahLst/>
              <a:cxnLst/>
              <a:rect l="l" t="t" r="r" b="b"/>
              <a:pathLst>
                <a:path w="4899" h="4203" extrusionOk="0">
                  <a:moveTo>
                    <a:pt x="1" y="1"/>
                  </a:moveTo>
                  <a:cubicBezTo>
                    <a:pt x="1" y="242"/>
                    <a:pt x="54" y="402"/>
                    <a:pt x="161" y="536"/>
                  </a:cubicBezTo>
                  <a:cubicBezTo>
                    <a:pt x="322" y="804"/>
                    <a:pt x="483" y="1044"/>
                    <a:pt x="670" y="1285"/>
                  </a:cubicBezTo>
                  <a:cubicBezTo>
                    <a:pt x="1286" y="2115"/>
                    <a:pt x="2088" y="2784"/>
                    <a:pt x="2891" y="3427"/>
                  </a:cubicBezTo>
                  <a:cubicBezTo>
                    <a:pt x="3239" y="3694"/>
                    <a:pt x="3614" y="3935"/>
                    <a:pt x="3935" y="4203"/>
                  </a:cubicBezTo>
                  <a:cubicBezTo>
                    <a:pt x="4310" y="3801"/>
                    <a:pt x="4631" y="3400"/>
                    <a:pt x="4899" y="2918"/>
                  </a:cubicBezTo>
                  <a:cubicBezTo>
                    <a:pt x="4471" y="2650"/>
                    <a:pt x="4149" y="2410"/>
                    <a:pt x="3882" y="2195"/>
                  </a:cubicBezTo>
                  <a:lnTo>
                    <a:pt x="3828" y="2195"/>
                  </a:lnTo>
                  <a:lnTo>
                    <a:pt x="3801" y="2142"/>
                  </a:lnTo>
                  <a:lnTo>
                    <a:pt x="3694" y="2035"/>
                  </a:lnTo>
                  <a:lnTo>
                    <a:pt x="3694" y="2008"/>
                  </a:lnTo>
                  <a:lnTo>
                    <a:pt x="3694" y="1874"/>
                  </a:lnTo>
                  <a:cubicBezTo>
                    <a:pt x="3614" y="1714"/>
                    <a:pt x="3507" y="1607"/>
                    <a:pt x="3400" y="1473"/>
                  </a:cubicBezTo>
                  <a:cubicBezTo>
                    <a:pt x="3293" y="1366"/>
                    <a:pt x="3159" y="1259"/>
                    <a:pt x="3025" y="1152"/>
                  </a:cubicBezTo>
                  <a:cubicBezTo>
                    <a:pt x="2972" y="1071"/>
                    <a:pt x="2891" y="1044"/>
                    <a:pt x="2838" y="991"/>
                  </a:cubicBezTo>
                  <a:lnTo>
                    <a:pt x="2731" y="804"/>
                  </a:lnTo>
                  <a:lnTo>
                    <a:pt x="2704" y="750"/>
                  </a:lnTo>
                  <a:lnTo>
                    <a:pt x="2677" y="670"/>
                  </a:lnTo>
                  <a:cubicBezTo>
                    <a:pt x="2624" y="616"/>
                    <a:pt x="2597" y="589"/>
                    <a:pt x="2570" y="509"/>
                  </a:cubicBezTo>
                  <a:cubicBezTo>
                    <a:pt x="2544" y="482"/>
                    <a:pt x="2544" y="456"/>
                    <a:pt x="2463" y="456"/>
                  </a:cubicBezTo>
                  <a:lnTo>
                    <a:pt x="2436" y="456"/>
                  </a:lnTo>
                  <a:cubicBezTo>
                    <a:pt x="2410" y="456"/>
                    <a:pt x="2356" y="456"/>
                    <a:pt x="2356" y="482"/>
                  </a:cubicBezTo>
                  <a:cubicBezTo>
                    <a:pt x="2329" y="509"/>
                    <a:pt x="2303" y="536"/>
                    <a:pt x="2303" y="589"/>
                  </a:cubicBezTo>
                  <a:lnTo>
                    <a:pt x="2303" y="643"/>
                  </a:lnTo>
                  <a:lnTo>
                    <a:pt x="2276" y="616"/>
                  </a:lnTo>
                  <a:lnTo>
                    <a:pt x="2222" y="589"/>
                  </a:lnTo>
                  <a:cubicBezTo>
                    <a:pt x="1633" y="268"/>
                    <a:pt x="938" y="108"/>
                    <a:pt x="16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593;p43"/>
            <p:cNvSpPr/>
            <p:nvPr/>
          </p:nvSpPr>
          <p:spPr>
            <a:xfrm>
              <a:off x="8033600" y="5180750"/>
              <a:ext cx="210150" cy="262325"/>
            </a:xfrm>
            <a:custGeom>
              <a:avLst/>
              <a:gdLst/>
              <a:ahLst/>
              <a:cxnLst/>
              <a:rect l="l" t="t" r="r" b="b"/>
              <a:pathLst>
                <a:path w="8406" h="10493" extrusionOk="0">
                  <a:moveTo>
                    <a:pt x="6772" y="0"/>
                  </a:moveTo>
                  <a:lnTo>
                    <a:pt x="6772" y="375"/>
                  </a:lnTo>
                  <a:cubicBezTo>
                    <a:pt x="6719" y="723"/>
                    <a:pt x="6692" y="1017"/>
                    <a:pt x="6665" y="1339"/>
                  </a:cubicBezTo>
                  <a:cubicBezTo>
                    <a:pt x="6585" y="1686"/>
                    <a:pt x="6532" y="2061"/>
                    <a:pt x="6425" y="2382"/>
                  </a:cubicBezTo>
                  <a:cubicBezTo>
                    <a:pt x="6425" y="2409"/>
                    <a:pt x="6398" y="2463"/>
                    <a:pt x="6398" y="2489"/>
                  </a:cubicBezTo>
                  <a:cubicBezTo>
                    <a:pt x="6558" y="2784"/>
                    <a:pt x="6719" y="3132"/>
                    <a:pt x="6826" y="3453"/>
                  </a:cubicBezTo>
                  <a:cubicBezTo>
                    <a:pt x="6960" y="3935"/>
                    <a:pt x="7067" y="4390"/>
                    <a:pt x="7040" y="4872"/>
                  </a:cubicBezTo>
                  <a:cubicBezTo>
                    <a:pt x="7040" y="5353"/>
                    <a:pt x="6906" y="5862"/>
                    <a:pt x="6719" y="6344"/>
                  </a:cubicBezTo>
                  <a:cubicBezTo>
                    <a:pt x="6639" y="6558"/>
                    <a:pt x="6532" y="6825"/>
                    <a:pt x="6398" y="7040"/>
                  </a:cubicBezTo>
                  <a:cubicBezTo>
                    <a:pt x="6264" y="7227"/>
                    <a:pt x="6157" y="7441"/>
                    <a:pt x="5996" y="7628"/>
                  </a:cubicBezTo>
                  <a:cubicBezTo>
                    <a:pt x="5729" y="8003"/>
                    <a:pt x="5381" y="8351"/>
                    <a:pt x="5059" y="8646"/>
                  </a:cubicBezTo>
                  <a:cubicBezTo>
                    <a:pt x="4712" y="8940"/>
                    <a:pt x="4364" y="9208"/>
                    <a:pt x="3962" y="9422"/>
                  </a:cubicBezTo>
                  <a:cubicBezTo>
                    <a:pt x="3159" y="9850"/>
                    <a:pt x="2276" y="10144"/>
                    <a:pt x="1366" y="10278"/>
                  </a:cubicBezTo>
                  <a:cubicBezTo>
                    <a:pt x="911" y="10359"/>
                    <a:pt x="483" y="10385"/>
                    <a:pt x="1" y="10412"/>
                  </a:cubicBezTo>
                  <a:cubicBezTo>
                    <a:pt x="108" y="10412"/>
                    <a:pt x="161" y="10439"/>
                    <a:pt x="268" y="10439"/>
                  </a:cubicBezTo>
                  <a:cubicBezTo>
                    <a:pt x="483" y="10492"/>
                    <a:pt x="670" y="10492"/>
                    <a:pt x="857" y="10492"/>
                  </a:cubicBezTo>
                  <a:cubicBezTo>
                    <a:pt x="1500" y="10492"/>
                    <a:pt x="2142" y="10412"/>
                    <a:pt x="2784" y="10251"/>
                  </a:cubicBezTo>
                  <a:cubicBezTo>
                    <a:pt x="3213" y="10144"/>
                    <a:pt x="3641" y="9984"/>
                    <a:pt x="4123" y="9823"/>
                  </a:cubicBezTo>
                  <a:cubicBezTo>
                    <a:pt x="4551" y="9636"/>
                    <a:pt x="4979" y="9422"/>
                    <a:pt x="5354" y="9181"/>
                  </a:cubicBezTo>
                  <a:cubicBezTo>
                    <a:pt x="5729" y="8940"/>
                    <a:pt x="6103" y="8672"/>
                    <a:pt x="6425" y="8378"/>
                  </a:cubicBezTo>
                  <a:cubicBezTo>
                    <a:pt x="6719" y="8083"/>
                    <a:pt x="7040" y="7762"/>
                    <a:pt x="7308" y="7414"/>
                  </a:cubicBezTo>
                  <a:cubicBezTo>
                    <a:pt x="7790" y="6692"/>
                    <a:pt x="8164" y="5889"/>
                    <a:pt x="8298" y="5059"/>
                  </a:cubicBezTo>
                  <a:cubicBezTo>
                    <a:pt x="8378" y="4631"/>
                    <a:pt x="8405" y="4149"/>
                    <a:pt x="8405" y="3694"/>
                  </a:cubicBezTo>
                  <a:cubicBezTo>
                    <a:pt x="8405" y="3453"/>
                    <a:pt x="8378" y="3185"/>
                    <a:pt x="8325" y="2944"/>
                  </a:cubicBezTo>
                  <a:cubicBezTo>
                    <a:pt x="8298" y="2677"/>
                    <a:pt x="8245" y="2489"/>
                    <a:pt x="8191" y="2249"/>
                  </a:cubicBezTo>
                  <a:cubicBezTo>
                    <a:pt x="8111" y="1847"/>
                    <a:pt x="7897" y="1446"/>
                    <a:pt x="7709" y="1071"/>
                  </a:cubicBezTo>
                  <a:cubicBezTo>
                    <a:pt x="7495" y="750"/>
                    <a:pt x="7227" y="455"/>
                    <a:pt x="6933" y="188"/>
                  </a:cubicBezTo>
                  <a:cubicBezTo>
                    <a:pt x="6853" y="81"/>
                    <a:pt x="6826" y="54"/>
                    <a:pt x="67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594;p43"/>
            <p:cNvSpPr/>
            <p:nvPr/>
          </p:nvSpPr>
          <p:spPr>
            <a:xfrm>
              <a:off x="7928550" y="5178725"/>
              <a:ext cx="141875" cy="168000"/>
            </a:xfrm>
            <a:custGeom>
              <a:avLst/>
              <a:gdLst/>
              <a:ahLst/>
              <a:cxnLst/>
              <a:rect l="l" t="t" r="r" b="b"/>
              <a:pathLst>
                <a:path w="5675" h="6720" extrusionOk="0">
                  <a:moveTo>
                    <a:pt x="3105" y="1"/>
                  </a:moveTo>
                  <a:cubicBezTo>
                    <a:pt x="3079" y="1"/>
                    <a:pt x="3025" y="28"/>
                    <a:pt x="2998" y="28"/>
                  </a:cubicBezTo>
                  <a:cubicBezTo>
                    <a:pt x="2972" y="54"/>
                    <a:pt x="2972" y="81"/>
                    <a:pt x="2945" y="135"/>
                  </a:cubicBezTo>
                  <a:cubicBezTo>
                    <a:pt x="2731" y="402"/>
                    <a:pt x="2490" y="670"/>
                    <a:pt x="2276" y="965"/>
                  </a:cubicBezTo>
                  <a:cubicBezTo>
                    <a:pt x="1821" y="1500"/>
                    <a:pt x="1366" y="2062"/>
                    <a:pt x="964" y="2678"/>
                  </a:cubicBezTo>
                  <a:cubicBezTo>
                    <a:pt x="616" y="3159"/>
                    <a:pt x="402" y="3641"/>
                    <a:pt x="215" y="4096"/>
                  </a:cubicBezTo>
                  <a:cubicBezTo>
                    <a:pt x="134" y="4337"/>
                    <a:pt x="54" y="4605"/>
                    <a:pt x="27" y="4872"/>
                  </a:cubicBezTo>
                  <a:cubicBezTo>
                    <a:pt x="1" y="5113"/>
                    <a:pt x="1" y="5354"/>
                    <a:pt x="27" y="5568"/>
                  </a:cubicBezTo>
                  <a:cubicBezTo>
                    <a:pt x="81" y="6023"/>
                    <a:pt x="322" y="6344"/>
                    <a:pt x="670" y="6559"/>
                  </a:cubicBezTo>
                  <a:cubicBezTo>
                    <a:pt x="830" y="6639"/>
                    <a:pt x="1018" y="6719"/>
                    <a:pt x="1232" y="6719"/>
                  </a:cubicBezTo>
                  <a:lnTo>
                    <a:pt x="1285" y="6719"/>
                  </a:lnTo>
                  <a:cubicBezTo>
                    <a:pt x="1473" y="6719"/>
                    <a:pt x="1660" y="6692"/>
                    <a:pt x="1874" y="6585"/>
                  </a:cubicBezTo>
                  <a:cubicBezTo>
                    <a:pt x="2062" y="6505"/>
                    <a:pt x="2276" y="6344"/>
                    <a:pt x="2463" y="6237"/>
                  </a:cubicBezTo>
                  <a:cubicBezTo>
                    <a:pt x="2624" y="6157"/>
                    <a:pt x="2757" y="6023"/>
                    <a:pt x="2972" y="5836"/>
                  </a:cubicBezTo>
                  <a:cubicBezTo>
                    <a:pt x="3266" y="5541"/>
                    <a:pt x="3560" y="5220"/>
                    <a:pt x="3882" y="4765"/>
                  </a:cubicBezTo>
                  <a:cubicBezTo>
                    <a:pt x="4337" y="4150"/>
                    <a:pt x="4738" y="3400"/>
                    <a:pt x="5086" y="2570"/>
                  </a:cubicBezTo>
                  <a:cubicBezTo>
                    <a:pt x="5407" y="1767"/>
                    <a:pt x="5621" y="1072"/>
                    <a:pt x="5675" y="349"/>
                  </a:cubicBezTo>
                  <a:cubicBezTo>
                    <a:pt x="5675" y="295"/>
                    <a:pt x="5648" y="269"/>
                    <a:pt x="5621" y="215"/>
                  </a:cubicBezTo>
                  <a:cubicBezTo>
                    <a:pt x="5621" y="188"/>
                    <a:pt x="5568" y="162"/>
                    <a:pt x="5541" y="162"/>
                  </a:cubicBezTo>
                  <a:cubicBezTo>
                    <a:pt x="5514" y="135"/>
                    <a:pt x="5488" y="135"/>
                    <a:pt x="5434" y="135"/>
                  </a:cubicBezTo>
                  <a:lnTo>
                    <a:pt x="4711" y="135"/>
                  </a:lnTo>
                  <a:cubicBezTo>
                    <a:pt x="4176" y="135"/>
                    <a:pt x="3614" y="81"/>
                    <a:pt x="3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595;p43"/>
            <p:cNvSpPr/>
            <p:nvPr/>
          </p:nvSpPr>
          <p:spPr>
            <a:xfrm>
              <a:off x="7937925" y="5184750"/>
              <a:ext cx="132500" cy="161975"/>
            </a:xfrm>
            <a:custGeom>
              <a:avLst/>
              <a:gdLst/>
              <a:ahLst/>
              <a:cxnLst/>
              <a:rect l="l" t="t" r="r" b="b"/>
              <a:pathLst>
                <a:path w="5300" h="6479" extrusionOk="0">
                  <a:moveTo>
                    <a:pt x="5273" y="1"/>
                  </a:moveTo>
                  <a:lnTo>
                    <a:pt x="5273" y="161"/>
                  </a:lnTo>
                  <a:cubicBezTo>
                    <a:pt x="5193" y="429"/>
                    <a:pt x="5113" y="697"/>
                    <a:pt x="4979" y="938"/>
                  </a:cubicBezTo>
                  <a:cubicBezTo>
                    <a:pt x="4872" y="1232"/>
                    <a:pt x="4738" y="1446"/>
                    <a:pt x="4604" y="1687"/>
                  </a:cubicBezTo>
                  <a:lnTo>
                    <a:pt x="4202" y="2383"/>
                  </a:lnTo>
                  <a:cubicBezTo>
                    <a:pt x="3908" y="2892"/>
                    <a:pt x="3533" y="3400"/>
                    <a:pt x="3159" y="3855"/>
                  </a:cubicBezTo>
                  <a:cubicBezTo>
                    <a:pt x="2864" y="4230"/>
                    <a:pt x="2516" y="4605"/>
                    <a:pt x="2142" y="4926"/>
                  </a:cubicBezTo>
                  <a:lnTo>
                    <a:pt x="1553" y="5434"/>
                  </a:lnTo>
                  <a:cubicBezTo>
                    <a:pt x="1339" y="5568"/>
                    <a:pt x="1151" y="5702"/>
                    <a:pt x="910" y="5836"/>
                  </a:cubicBezTo>
                  <a:cubicBezTo>
                    <a:pt x="723" y="5943"/>
                    <a:pt x="482" y="6023"/>
                    <a:pt x="241" y="6077"/>
                  </a:cubicBezTo>
                  <a:cubicBezTo>
                    <a:pt x="188" y="6077"/>
                    <a:pt x="107" y="6103"/>
                    <a:pt x="0" y="6103"/>
                  </a:cubicBezTo>
                  <a:cubicBezTo>
                    <a:pt x="81" y="6157"/>
                    <a:pt x="188" y="6264"/>
                    <a:pt x="268" y="6291"/>
                  </a:cubicBezTo>
                  <a:cubicBezTo>
                    <a:pt x="455" y="6398"/>
                    <a:pt x="643" y="6478"/>
                    <a:pt x="857" y="6478"/>
                  </a:cubicBezTo>
                  <a:lnTo>
                    <a:pt x="910" y="6478"/>
                  </a:lnTo>
                  <a:cubicBezTo>
                    <a:pt x="1098" y="6478"/>
                    <a:pt x="1285" y="6425"/>
                    <a:pt x="1499" y="6344"/>
                  </a:cubicBezTo>
                  <a:cubicBezTo>
                    <a:pt x="1687" y="6264"/>
                    <a:pt x="1901" y="6130"/>
                    <a:pt x="2088" y="5996"/>
                  </a:cubicBezTo>
                  <a:cubicBezTo>
                    <a:pt x="2249" y="5916"/>
                    <a:pt x="2382" y="5782"/>
                    <a:pt x="2597" y="5595"/>
                  </a:cubicBezTo>
                  <a:cubicBezTo>
                    <a:pt x="2891" y="5300"/>
                    <a:pt x="3185" y="4979"/>
                    <a:pt x="3507" y="4524"/>
                  </a:cubicBezTo>
                  <a:cubicBezTo>
                    <a:pt x="3962" y="3909"/>
                    <a:pt x="4363" y="3159"/>
                    <a:pt x="4711" y="2329"/>
                  </a:cubicBezTo>
                  <a:cubicBezTo>
                    <a:pt x="5032" y="1526"/>
                    <a:pt x="5246" y="831"/>
                    <a:pt x="5300" y="108"/>
                  </a:cubicBezTo>
                  <a:cubicBezTo>
                    <a:pt x="5300" y="81"/>
                    <a:pt x="5300" y="54"/>
                    <a:pt x="52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596;p43"/>
            <p:cNvSpPr/>
            <p:nvPr/>
          </p:nvSpPr>
          <p:spPr>
            <a:xfrm>
              <a:off x="7935250" y="5179400"/>
              <a:ext cx="71625" cy="104425"/>
            </a:xfrm>
            <a:custGeom>
              <a:avLst/>
              <a:gdLst/>
              <a:ahLst/>
              <a:cxnLst/>
              <a:rect l="l" t="t" r="r" b="b"/>
              <a:pathLst>
                <a:path w="2865" h="4177" extrusionOk="0">
                  <a:moveTo>
                    <a:pt x="2757" y="1"/>
                  </a:moveTo>
                  <a:cubicBezTo>
                    <a:pt x="2222" y="643"/>
                    <a:pt x="1660" y="1232"/>
                    <a:pt x="1205" y="1901"/>
                  </a:cubicBezTo>
                  <a:cubicBezTo>
                    <a:pt x="964" y="2249"/>
                    <a:pt x="723" y="2570"/>
                    <a:pt x="536" y="2918"/>
                  </a:cubicBezTo>
                  <a:cubicBezTo>
                    <a:pt x="428" y="3079"/>
                    <a:pt x="348" y="3266"/>
                    <a:pt x="268" y="3453"/>
                  </a:cubicBezTo>
                  <a:cubicBezTo>
                    <a:pt x="161" y="3641"/>
                    <a:pt x="54" y="3882"/>
                    <a:pt x="0" y="4123"/>
                  </a:cubicBezTo>
                  <a:cubicBezTo>
                    <a:pt x="0" y="4149"/>
                    <a:pt x="0" y="4176"/>
                    <a:pt x="27" y="4176"/>
                  </a:cubicBezTo>
                  <a:cubicBezTo>
                    <a:pt x="54" y="4176"/>
                    <a:pt x="80" y="4176"/>
                    <a:pt x="80" y="4149"/>
                  </a:cubicBezTo>
                  <a:cubicBezTo>
                    <a:pt x="161" y="3989"/>
                    <a:pt x="214" y="3855"/>
                    <a:pt x="295" y="3668"/>
                  </a:cubicBezTo>
                  <a:cubicBezTo>
                    <a:pt x="348" y="3507"/>
                    <a:pt x="455" y="3346"/>
                    <a:pt x="536" y="3186"/>
                  </a:cubicBezTo>
                  <a:cubicBezTo>
                    <a:pt x="616" y="2998"/>
                    <a:pt x="696" y="2865"/>
                    <a:pt x="803" y="2704"/>
                  </a:cubicBezTo>
                  <a:cubicBezTo>
                    <a:pt x="991" y="2410"/>
                    <a:pt x="1205" y="2115"/>
                    <a:pt x="1419" y="1794"/>
                  </a:cubicBezTo>
                  <a:cubicBezTo>
                    <a:pt x="1874" y="1205"/>
                    <a:pt x="2329" y="670"/>
                    <a:pt x="2837" y="108"/>
                  </a:cubicBezTo>
                  <a:cubicBezTo>
                    <a:pt x="2864" y="54"/>
                    <a:pt x="2837" y="27"/>
                    <a:pt x="2837" y="27"/>
                  </a:cubicBezTo>
                  <a:cubicBezTo>
                    <a:pt x="2811" y="1"/>
                    <a:pt x="2757" y="1"/>
                    <a:pt x="275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597;p43"/>
            <p:cNvSpPr/>
            <p:nvPr/>
          </p:nvSpPr>
          <p:spPr>
            <a:xfrm>
              <a:off x="7811450" y="4539875"/>
              <a:ext cx="50875" cy="120300"/>
            </a:xfrm>
            <a:custGeom>
              <a:avLst/>
              <a:gdLst/>
              <a:ahLst/>
              <a:cxnLst/>
              <a:rect l="l" t="t" r="r" b="b"/>
              <a:pathLst>
                <a:path w="2035" h="4812" extrusionOk="0">
                  <a:moveTo>
                    <a:pt x="168" y="0"/>
                  </a:moveTo>
                  <a:cubicBezTo>
                    <a:pt x="161" y="0"/>
                    <a:pt x="148" y="7"/>
                    <a:pt x="134" y="21"/>
                  </a:cubicBezTo>
                  <a:cubicBezTo>
                    <a:pt x="27" y="74"/>
                    <a:pt x="1" y="208"/>
                    <a:pt x="54" y="288"/>
                  </a:cubicBezTo>
                  <a:cubicBezTo>
                    <a:pt x="295" y="609"/>
                    <a:pt x="482" y="984"/>
                    <a:pt x="643" y="1359"/>
                  </a:cubicBezTo>
                  <a:cubicBezTo>
                    <a:pt x="777" y="1734"/>
                    <a:pt x="911" y="2055"/>
                    <a:pt x="991" y="2456"/>
                  </a:cubicBezTo>
                  <a:lnTo>
                    <a:pt x="1098" y="3072"/>
                  </a:lnTo>
                  <a:cubicBezTo>
                    <a:pt x="1125" y="3259"/>
                    <a:pt x="1151" y="3473"/>
                    <a:pt x="1178" y="3687"/>
                  </a:cubicBezTo>
                  <a:cubicBezTo>
                    <a:pt x="1232" y="3928"/>
                    <a:pt x="1259" y="4169"/>
                    <a:pt x="1259" y="4437"/>
                  </a:cubicBezTo>
                  <a:cubicBezTo>
                    <a:pt x="1259" y="4544"/>
                    <a:pt x="1285" y="4624"/>
                    <a:pt x="1366" y="4705"/>
                  </a:cubicBezTo>
                  <a:cubicBezTo>
                    <a:pt x="1419" y="4758"/>
                    <a:pt x="1526" y="4812"/>
                    <a:pt x="1633" y="4812"/>
                  </a:cubicBezTo>
                  <a:cubicBezTo>
                    <a:pt x="1714" y="4812"/>
                    <a:pt x="1821" y="4758"/>
                    <a:pt x="1901" y="4705"/>
                  </a:cubicBezTo>
                  <a:cubicBezTo>
                    <a:pt x="1954" y="4624"/>
                    <a:pt x="2035" y="4544"/>
                    <a:pt x="1981" y="4437"/>
                  </a:cubicBezTo>
                  <a:cubicBezTo>
                    <a:pt x="1928" y="4035"/>
                    <a:pt x="1901" y="3661"/>
                    <a:pt x="1794" y="3286"/>
                  </a:cubicBezTo>
                  <a:cubicBezTo>
                    <a:pt x="1767" y="3099"/>
                    <a:pt x="1687" y="2938"/>
                    <a:pt x="1633" y="2724"/>
                  </a:cubicBezTo>
                  <a:cubicBezTo>
                    <a:pt x="1553" y="2537"/>
                    <a:pt x="1499" y="2349"/>
                    <a:pt x="1419" y="2162"/>
                  </a:cubicBezTo>
                  <a:cubicBezTo>
                    <a:pt x="1125" y="1466"/>
                    <a:pt x="777" y="743"/>
                    <a:pt x="322" y="128"/>
                  </a:cubicBezTo>
                  <a:cubicBezTo>
                    <a:pt x="295" y="47"/>
                    <a:pt x="215" y="21"/>
                    <a:pt x="161" y="21"/>
                  </a:cubicBezTo>
                  <a:cubicBezTo>
                    <a:pt x="175" y="7"/>
                    <a:pt x="175"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598;p43"/>
            <p:cNvSpPr/>
            <p:nvPr/>
          </p:nvSpPr>
          <p:spPr>
            <a:xfrm>
              <a:off x="8005500" y="4532350"/>
              <a:ext cx="42175" cy="123150"/>
            </a:xfrm>
            <a:custGeom>
              <a:avLst/>
              <a:gdLst/>
              <a:ahLst/>
              <a:cxnLst/>
              <a:rect l="l" t="t" r="r" b="b"/>
              <a:pathLst>
                <a:path w="1687" h="4926" extrusionOk="0">
                  <a:moveTo>
                    <a:pt x="1499" y="0"/>
                  </a:moveTo>
                  <a:cubicBezTo>
                    <a:pt x="1419" y="27"/>
                    <a:pt x="1392" y="27"/>
                    <a:pt x="1366" y="81"/>
                  </a:cubicBezTo>
                  <a:cubicBezTo>
                    <a:pt x="1259" y="241"/>
                    <a:pt x="1152" y="429"/>
                    <a:pt x="1071" y="562"/>
                  </a:cubicBezTo>
                  <a:cubicBezTo>
                    <a:pt x="964" y="723"/>
                    <a:pt x="857" y="884"/>
                    <a:pt x="804" y="1044"/>
                  </a:cubicBezTo>
                  <a:cubicBezTo>
                    <a:pt x="589" y="1419"/>
                    <a:pt x="429" y="1794"/>
                    <a:pt x="295" y="2195"/>
                  </a:cubicBezTo>
                  <a:cubicBezTo>
                    <a:pt x="161" y="2597"/>
                    <a:pt x="81" y="2998"/>
                    <a:pt x="27" y="3426"/>
                  </a:cubicBezTo>
                  <a:cubicBezTo>
                    <a:pt x="1" y="3828"/>
                    <a:pt x="1" y="4256"/>
                    <a:pt x="134" y="4658"/>
                  </a:cubicBezTo>
                  <a:cubicBezTo>
                    <a:pt x="161" y="4818"/>
                    <a:pt x="322" y="4925"/>
                    <a:pt x="482" y="4925"/>
                  </a:cubicBezTo>
                  <a:cubicBezTo>
                    <a:pt x="589" y="4925"/>
                    <a:pt x="697" y="4898"/>
                    <a:pt x="750" y="4818"/>
                  </a:cubicBezTo>
                  <a:cubicBezTo>
                    <a:pt x="830" y="4765"/>
                    <a:pt x="857" y="4658"/>
                    <a:pt x="857" y="4551"/>
                  </a:cubicBezTo>
                  <a:cubicBezTo>
                    <a:pt x="884" y="4256"/>
                    <a:pt x="884" y="3962"/>
                    <a:pt x="884" y="3667"/>
                  </a:cubicBezTo>
                  <a:cubicBezTo>
                    <a:pt x="884" y="3346"/>
                    <a:pt x="937" y="3025"/>
                    <a:pt x="991" y="2730"/>
                  </a:cubicBezTo>
                  <a:cubicBezTo>
                    <a:pt x="1098" y="1981"/>
                    <a:pt x="1259" y="1258"/>
                    <a:pt x="1526" y="536"/>
                  </a:cubicBezTo>
                  <a:cubicBezTo>
                    <a:pt x="1553" y="455"/>
                    <a:pt x="1633" y="348"/>
                    <a:pt x="1660" y="268"/>
                  </a:cubicBezTo>
                  <a:cubicBezTo>
                    <a:pt x="1687" y="188"/>
                    <a:pt x="1687" y="81"/>
                    <a:pt x="1607" y="54"/>
                  </a:cubicBezTo>
                  <a:cubicBezTo>
                    <a:pt x="1553" y="54"/>
                    <a:pt x="1526" y="0"/>
                    <a:pt x="1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599;p43"/>
            <p:cNvSpPr/>
            <p:nvPr/>
          </p:nvSpPr>
          <p:spPr>
            <a:xfrm>
              <a:off x="7762600" y="4488175"/>
              <a:ext cx="80325" cy="80325"/>
            </a:xfrm>
            <a:custGeom>
              <a:avLst/>
              <a:gdLst/>
              <a:ahLst/>
              <a:cxnLst/>
              <a:rect l="l" t="t" r="r" b="b"/>
              <a:pathLst>
                <a:path w="3213" h="3213" extrusionOk="0">
                  <a:moveTo>
                    <a:pt x="1607" y="1"/>
                  </a:moveTo>
                  <a:cubicBezTo>
                    <a:pt x="750" y="1"/>
                    <a:pt x="1" y="724"/>
                    <a:pt x="1" y="1607"/>
                  </a:cubicBezTo>
                  <a:cubicBezTo>
                    <a:pt x="1" y="2490"/>
                    <a:pt x="750" y="3213"/>
                    <a:pt x="1607" y="3213"/>
                  </a:cubicBezTo>
                  <a:cubicBezTo>
                    <a:pt x="2463" y="3213"/>
                    <a:pt x="3213" y="2490"/>
                    <a:pt x="3213" y="1607"/>
                  </a:cubicBezTo>
                  <a:cubicBezTo>
                    <a:pt x="3213" y="750"/>
                    <a:pt x="2463" y="1"/>
                    <a:pt x="16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6600;p43"/>
            <p:cNvSpPr/>
            <p:nvPr/>
          </p:nvSpPr>
          <p:spPr>
            <a:xfrm>
              <a:off x="8014200" y="4480125"/>
              <a:ext cx="80325" cy="80350"/>
            </a:xfrm>
            <a:custGeom>
              <a:avLst/>
              <a:gdLst/>
              <a:ahLst/>
              <a:cxnLst/>
              <a:rect l="l" t="t" r="r" b="b"/>
              <a:pathLst>
                <a:path w="3213" h="3214" extrusionOk="0">
                  <a:moveTo>
                    <a:pt x="1560" y="1"/>
                  </a:moveTo>
                  <a:cubicBezTo>
                    <a:pt x="723" y="1"/>
                    <a:pt x="1" y="714"/>
                    <a:pt x="1" y="1608"/>
                  </a:cubicBezTo>
                  <a:cubicBezTo>
                    <a:pt x="1" y="2464"/>
                    <a:pt x="750" y="3214"/>
                    <a:pt x="1606" y="3214"/>
                  </a:cubicBezTo>
                  <a:cubicBezTo>
                    <a:pt x="2490" y="3214"/>
                    <a:pt x="3212" y="2464"/>
                    <a:pt x="3212" y="1608"/>
                  </a:cubicBezTo>
                  <a:cubicBezTo>
                    <a:pt x="3212" y="724"/>
                    <a:pt x="2490" y="2"/>
                    <a:pt x="1606" y="2"/>
                  </a:cubicBezTo>
                  <a:cubicBezTo>
                    <a:pt x="1591" y="1"/>
                    <a:pt x="1576" y="1"/>
                    <a:pt x="1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601;p43"/>
            <p:cNvSpPr/>
            <p:nvPr/>
          </p:nvSpPr>
          <p:spPr>
            <a:xfrm>
              <a:off x="7636800" y="4625350"/>
              <a:ext cx="591550" cy="530650"/>
            </a:xfrm>
            <a:custGeom>
              <a:avLst/>
              <a:gdLst/>
              <a:ahLst/>
              <a:cxnLst/>
              <a:rect l="l" t="t" r="r" b="b"/>
              <a:pathLst>
                <a:path w="23662" h="21226" extrusionOk="0">
                  <a:moveTo>
                    <a:pt x="12527" y="1"/>
                  </a:moveTo>
                  <a:lnTo>
                    <a:pt x="12474" y="54"/>
                  </a:lnTo>
                  <a:lnTo>
                    <a:pt x="11885" y="54"/>
                  </a:lnTo>
                  <a:cubicBezTo>
                    <a:pt x="11189" y="54"/>
                    <a:pt x="10493" y="108"/>
                    <a:pt x="9743" y="215"/>
                  </a:cubicBezTo>
                  <a:cubicBezTo>
                    <a:pt x="8539" y="402"/>
                    <a:pt x="7415" y="777"/>
                    <a:pt x="6344" y="1312"/>
                  </a:cubicBezTo>
                  <a:cubicBezTo>
                    <a:pt x="5247" y="1848"/>
                    <a:pt x="4256" y="2517"/>
                    <a:pt x="3453" y="3320"/>
                  </a:cubicBezTo>
                  <a:cubicBezTo>
                    <a:pt x="3025" y="3748"/>
                    <a:pt x="2624" y="4257"/>
                    <a:pt x="2276" y="4765"/>
                  </a:cubicBezTo>
                  <a:cubicBezTo>
                    <a:pt x="1955" y="5300"/>
                    <a:pt x="1660" y="5889"/>
                    <a:pt x="1419" y="6612"/>
                  </a:cubicBezTo>
                  <a:cubicBezTo>
                    <a:pt x="991" y="7763"/>
                    <a:pt x="777" y="9048"/>
                    <a:pt x="536" y="10252"/>
                  </a:cubicBezTo>
                  <a:lnTo>
                    <a:pt x="483" y="10546"/>
                  </a:lnTo>
                  <a:lnTo>
                    <a:pt x="268" y="11564"/>
                  </a:lnTo>
                  <a:cubicBezTo>
                    <a:pt x="215" y="11858"/>
                    <a:pt x="188" y="12152"/>
                    <a:pt x="135" y="12420"/>
                  </a:cubicBezTo>
                  <a:cubicBezTo>
                    <a:pt x="54" y="13036"/>
                    <a:pt x="1" y="13571"/>
                    <a:pt x="1" y="14026"/>
                  </a:cubicBezTo>
                  <a:cubicBezTo>
                    <a:pt x="1" y="14561"/>
                    <a:pt x="81" y="15070"/>
                    <a:pt x="188" y="15525"/>
                  </a:cubicBezTo>
                  <a:cubicBezTo>
                    <a:pt x="268" y="16033"/>
                    <a:pt x="456" y="16462"/>
                    <a:pt x="670" y="16917"/>
                  </a:cubicBezTo>
                  <a:cubicBezTo>
                    <a:pt x="911" y="17345"/>
                    <a:pt x="1259" y="17773"/>
                    <a:pt x="1607" y="18148"/>
                  </a:cubicBezTo>
                  <a:cubicBezTo>
                    <a:pt x="2008" y="18549"/>
                    <a:pt x="2490" y="18924"/>
                    <a:pt x="3052" y="19245"/>
                  </a:cubicBezTo>
                  <a:cubicBezTo>
                    <a:pt x="4149" y="19914"/>
                    <a:pt x="5434" y="20423"/>
                    <a:pt x="6799" y="20744"/>
                  </a:cubicBezTo>
                  <a:cubicBezTo>
                    <a:pt x="8084" y="21065"/>
                    <a:pt x="9449" y="21226"/>
                    <a:pt x="10841" y="21226"/>
                  </a:cubicBezTo>
                  <a:cubicBezTo>
                    <a:pt x="11456" y="21226"/>
                    <a:pt x="12099" y="21199"/>
                    <a:pt x="12795" y="21119"/>
                  </a:cubicBezTo>
                  <a:cubicBezTo>
                    <a:pt x="13357" y="21065"/>
                    <a:pt x="13919" y="20985"/>
                    <a:pt x="14508" y="20878"/>
                  </a:cubicBezTo>
                  <a:cubicBezTo>
                    <a:pt x="15712" y="20691"/>
                    <a:pt x="16810" y="20343"/>
                    <a:pt x="17800" y="19941"/>
                  </a:cubicBezTo>
                  <a:cubicBezTo>
                    <a:pt x="18924" y="19486"/>
                    <a:pt x="19888" y="18924"/>
                    <a:pt x="20691" y="18175"/>
                  </a:cubicBezTo>
                  <a:cubicBezTo>
                    <a:pt x="21119" y="17800"/>
                    <a:pt x="21494" y="17372"/>
                    <a:pt x="21868" y="16917"/>
                  </a:cubicBezTo>
                  <a:cubicBezTo>
                    <a:pt x="22189" y="16435"/>
                    <a:pt x="22537" y="15900"/>
                    <a:pt x="22752" y="15364"/>
                  </a:cubicBezTo>
                  <a:cubicBezTo>
                    <a:pt x="23260" y="14294"/>
                    <a:pt x="23528" y="13089"/>
                    <a:pt x="23608" y="11724"/>
                  </a:cubicBezTo>
                  <a:cubicBezTo>
                    <a:pt x="23662" y="10493"/>
                    <a:pt x="23528" y="9181"/>
                    <a:pt x="23233" y="7897"/>
                  </a:cubicBezTo>
                  <a:cubicBezTo>
                    <a:pt x="23099" y="7308"/>
                    <a:pt x="22885" y="6692"/>
                    <a:pt x="22671" y="6103"/>
                  </a:cubicBezTo>
                  <a:cubicBezTo>
                    <a:pt x="22404" y="5461"/>
                    <a:pt x="22136" y="4926"/>
                    <a:pt x="21815" y="4471"/>
                  </a:cubicBezTo>
                  <a:cubicBezTo>
                    <a:pt x="21520" y="3962"/>
                    <a:pt x="21119" y="3480"/>
                    <a:pt x="20691" y="3052"/>
                  </a:cubicBezTo>
                  <a:cubicBezTo>
                    <a:pt x="20450" y="2811"/>
                    <a:pt x="20209" y="2624"/>
                    <a:pt x="19941" y="2410"/>
                  </a:cubicBezTo>
                  <a:cubicBezTo>
                    <a:pt x="19513" y="2062"/>
                    <a:pt x="19004" y="1741"/>
                    <a:pt x="18549" y="1473"/>
                  </a:cubicBezTo>
                  <a:cubicBezTo>
                    <a:pt x="18549" y="1473"/>
                    <a:pt x="18523" y="1473"/>
                    <a:pt x="18523" y="1446"/>
                  </a:cubicBezTo>
                  <a:cubicBezTo>
                    <a:pt x="18282" y="1312"/>
                    <a:pt x="18041" y="1178"/>
                    <a:pt x="17773" y="1071"/>
                  </a:cubicBezTo>
                  <a:cubicBezTo>
                    <a:pt x="17746" y="1045"/>
                    <a:pt x="17720" y="1045"/>
                    <a:pt x="17666" y="1045"/>
                  </a:cubicBezTo>
                  <a:cubicBezTo>
                    <a:pt x="17452" y="911"/>
                    <a:pt x="17184" y="804"/>
                    <a:pt x="16943" y="750"/>
                  </a:cubicBezTo>
                  <a:cubicBezTo>
                    <a:pt x="16729" y="670"/>
                    <a:pt x="16542" y="616"/>
                    <a:pt x="16328" y="590"/>
                  </a:cubicBezTo>
                  <a:cubicBezTo>
                    <a:pt x="16194" y="536"/>
                    <a:pt x="16114" y="509"/>
                    <a:pt x="16007" y="483"/>
                  </a:cubicBezTo>
                  <a:cubicBezTo>
                    <a:pt x="15873" y="456"/>
                    <a:pt x="15712" y="402"/>
                    <a:pt x="15525" y="376"/>
                  </a:cubicBezTo>
                  <a:cubicBezTo>
                    <a:pt x="15043" y="242"/>
                    <a:pt x="14508" y="135"/>
                    <a:pt x="13892" y="108"/>
                  </a:cubicBezTo>
                  <a:cubicBezTo>
                    <a:pt x="13517" y="54"/>
                    <a:pt x="13169" y="1"/>
                    <a:pt x="12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602;p43"/>
            <p:cNvSpPr/>
            <p:nvPr/>
          </p:nvSpPr>
          <p:spPr>
            <a:xfrm>
              <a:off x="7761925" y="4643425"/>
              <a:ext cx="469100" cy="513250"/>
            </a:xfrm>
            <a:custGeom>
              <a:avLst/>
              <a:gdLst/>
              <a:ahLst/>
              <a:cxnLst/>
              <a:rect l="l" t="t" r="r" b="b"/>
              <a:pathLst>
                <a:path w="18764" h="20530" extrusionOk="0">
                  <a:moveTo>
                    <a:pt x="11858" y="0"/>
                  </a:moveTo>
                  <a:cubicBezTo>
                    <a:pt x="12099" y="161"/>
                    <a:pt x="12367" y="322"/>
                    <a:pt x="12608" y="455"/>
                  </a:cubicBezTo>
                  <a:cubicBezTo>
                    <a:pt x="13491" y="1018"/>
                    <a:pt x="14294" y="1660"/>
                    <a:pt x="14990" y="2409"/>
                  </a:cubicBezTo>
                  <a:cubicBezTo>
                    <a:pt x="15686" y="3132"/>
                    <a:pt x="16328" y="3962"/>
                    <a:pt x="16836" y="4872"/>
                  </a:cubicBezTo>
                  <a:cubicBezTo>
                    <a:pt x="17318" y="5782"/>
                    <a:pt x="17693" y="6745"/>
                    <a:pt x="17934" y="7762"/>
                  </a:cubicBezTo>
                  <a:cubicBezTo>
                    <a:pt x="18041" y="8244"/>
                    <a:pt x="18121" y="8780"/>
                    <a:pt x="18175" y="9288"/>
                  </a:cubicBezTo>
                  <a:cubicBezTo>
                    <a:pt x="18202" y="9823"/>
                    <a:pt x="18202" y="10386"/>
                    <a:pt x="18175" y="10921"/>
                  </a:cubicBezTo>
                  <a:cubicBezTo>
                    <a:pt x="18121" y="11429"/>
                    <a:pt x="18041" y="11965"/>
                    <a:pt x="17934" y="12473"/>
                  </a:cubicBezTo>
                  <a:cubicBezTo>
                    <a:pt x="17800" y="12982"/>
                    <a:pt x="17666" y="13437"/>
                    <a:pt x="17425" y="13919"/>
                  </a:cubicBezTo>
                  <a:cubicBezTo>
                    <a:pt x="17238" y="14374"/>
                    <a:pt x="16997" y="14802"/>
                    <a:pt x="16703" y="15257"/>
                  </a:cubicBezTo>
                  <a:cubicBezTo>
                    <a:pt x="16435" y="15685"/>
                    <a:pt x="16087" y="16060"/>
                    <a:pt x="15766" y="16408"/>
                  </a:cubicBezTo>
                  <a:cubicBezTo>
                    <a:pt x="15016" y="17184"/>
                    <a:pt x="14187" y="17853"/>
                    <a:pt x="13250" y="18362"/>
                  </a:cubicBezTo>
                  <a:cubicBezTo>
                    <a:pt x="12153" y="18951"/>
                    <a:pt x="10975" y="19406"/>
                    <a:pt x="9770" y="19700"/>
                  </a:cubicBezTo>
                  <a:cubicBezTo>
                    <a:pt x="8566" y="19994"/>
                    <a:pt x="7335" y="20155"/>
                    <a:pt x="6077" y="20155"/>
                  </a:cubicBezTo>
                  <a:cubicBezTo>
                    <a:pt x="5859" y="20164"/>
                    <a:pt x="5640" y="20169"/>
                    <a:pt x="5420" y="20169"/>
                  </a:cubicBezTo>
                  <a:cubicBezTo>
                    <a:pt x="4400" y="20169"/>
                    <a:pt x="3365" y="20073"/>
                    <a:pt x="2330" y="19941"/>
                  </a:cubicBezTo>
                  <a:cubicBezTo>
                    <a:pt x="1527" y="19834"/>
                    <a:pt x="777" y="19673"/>
                    <a:pt x="1" y="19459"/>
                  </a:cubicBezTo>
                  <a:lnTo>
                    <a:pt x="1" y="19459"/>
                  </a:lnTo>
                  <a:cubicBezTo>
                    <a:pt x="590" y="19700"/>
                    <a:pt x="1232" y="19887"/>
                    <a:pt x="1874" y="20075"/>
                  </a:cubicBezTo>
                  <a:cubicBezTo>
                    <a:pt x="3132" y="20369"/>
                    <a:pt x="4524" y="20530"/>
                    <a:pt x="5916" y="20530"/>
                  </a:cubicBezTo>
                  <a:cubicBezTo>
                    <a:pt x="6532" y="20530"/>
                    <a:pt x="7147" y="20503"/>
                    <a:pt x="7870" y="20423"/>
                  </a:cubicBezTo>
                  <a:cubicBezTo>
                    <a:pt x="8432" y="20369"/>
                    <a:pt x="8994" y="20289"/>
                    <a:pt x="9556" y="20209"/>
                  </a:cubicBezTo>
                  <a:cubicBezTo>
                    <a:pt x="10761" y="19994"/>
                    <a:pt x="11912" y="19673"/>
                    <a:pt x="12875" y="19272"/>
                  </a:cubicBezTo>
                  <a:cubicBezTo>
                    <a:pt x="13973" y="18790"/>
                    <a:pt x="14963" y="18228"/>
                    <a:pt x="15766" y="17478"/>
                  </a:cubicBezTo>
                  <a:cubicBezTo>
                    <a:pt x="16194" y="17130"/>
                    <a:pt x="16569" y="16675"/>
                    <a:pt x="16917" y="16220"/>
                  </a:cubicBezTo>
                  <a:cubicBezTo>
                    <a:pt x="17292" y="15739"/>
                    <a:pt x="17586" y="15203"/>
                    <a:pt x="17854" y="14668"/>
                  </a:cubicBezTo>
                  <a:cubicBezTo>
                    <a:pt x="18362" y="13597"/>
                    <a:pt x="18630" y="12366"/>
                    <a:pt x="18710" y="11028"/>
                  </a:cubicBezTo>
                  <a:cubicBezTo>
                    <a:pt x="18764" y="9797"/>
                    <a:pt x="18630" y="8485"/>
                    <a:pt x="18335" y="7227"/>
                  </a:cubicBezTo>
                  <a:cubicBezTo>
                    <a:pt x="18202" y="6612"/>
                    <a:pt x="17987" y="6023"/>
                    <a:pt x="17747" y="5407"/>
                  </a:cubicBezTo>
                  <a:cubicBezTo>
                    <a:pt x="17532" y="4765"/>
                    <a:pt x="17211" y="4229"/>
                    <a:pt x="16917" y="3774"/>
                  </a:cubicBezTo>
                  <a:cubicBezTo>
                    <a:pt x="16596" y="3266"/>
                    <a:pt x="16221" y="2811"/>
                    <a:pt x="15793" y="2356"/>
                  </a:cubicBezTo>
                  <a:cubicBezTo>
                    <a:pt x="15552" y="2142"/>
                    <a:pt x="15311" y="1928"/>
                    <a:pt x="15043" y="1740"/>
                  </a:cubicBezTo>
                  <a:cubicBezTo>
                    <a:pt x="14615" y="1366"/>
                    <a:pt x="14106" y="1071"/>
                    <a:pt x="13651" y="803"/>
                  </a:cubicBezTo>
                  <a:cubicBezTo>
                    <a:pt x="13651" y="803"/>
                    <a:pt x="13598" y="803"/>
                    <a:pt x="13598" y="750"/>
                  </a:cubicBezTo>
                  <a:cubicBezTo>
                    <a:pt x="13384" y="616"/>
                    <a:pt x="13143" y="482"/>
                    <a:pt x="12875" y="402"/>
                  </a:cubicBezTo>
                  <a:lnTo>
                    <a:pt x="12768" y="348"/>
                  </a:lnTo>
                  <a:cubicBezTo>
                    <a:pt x="12527" y="215"/>
                    <a:pt x="12260" y="134"/>
                    <a:pt x="12045" y="54"/>
                  </a:cubicBezTo>
                  <a:cubicBezTo>
                    <a:pt x="11965" y="27"/>
                    <a:pt x="11912" y="27"/>
                    <a:pt x="118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603;p43"/>
            <p:cNvSpPr/>
            <p:nvPr/>
          </p:nvSpPr>
          <p:spPr>
            <a:xfrm>
              <a:off x="8189525" y="4785275"/>
              <a:ext cx="25" cy="25"/>
            </a:xfrm>
            <a:custGeom>
              <a:avLst/>
              <a:gdLst/>
              <a:ahLst/>
              <a:cxnLst/>
              <a:rect l="l" t="t" r="r" b="b"/>
              <a:pathLst>
                <a:path w="1" h="1" extrusionOk="0">
                  <a:moveTo>
                    <a:pt x="0" y="1"/>
                  </a:moveTo>
                  <a:lnTo>
                    <a:pt x="0" y="1"/>
                  </a:lnTo>
                  <a:lnTo>
                    <a:pt x="0" y="1"/>
                  </a:lnTo>
                  <a:lnTo>
                    <a:pt x="0" y="1"/>
                  </a:lnTo>
                  <a:lnTo>
                    <a:pt x="0"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604;p43"/>
            <p:cNvSpPr/>
            <p:nvPr/>
          </p:nvSpPr>
          <p:spPr>
            <a:xfrm>
              <a:off x="7665575" y="4655475"/>
              <a:ext cx="531325" cy="475100"/>
            </a:xfrm>
            <a:custGeom>
              <a:avLst/>
              <a:gdLst/>
              <a:ahLst/>
              <a:cxnLst/>
              <a:rect l="l" t="t" r="r" b="b"/>
              <a:pathLst>
                <a:path w="21253" h="19004" extrusionOk="0">
                  <a:moveTo>
                    <a:pt x="10600" y="0"/>
                  </a:moveTo>
                  <a:cubicBezTo>
                    <a:pt x="9984" y="0"/>
                    <a:pt x="9342" y="81"/>
                    <a:pt x="8699" y="188"/>
                  </a:cubicBezTo>
                  <a:cubicBezTo>
                    <a:pt x="7629" y="348"/>
                    <a:pt x="6585" y="669"/>
                    <a:pt x="5621" y="1151"/>
                  </a:cubicBezTo>
                  <a:cubicBezTo>
                    <a:pt x="4631" y="1606"/>
                    <a:pt x="3748" y="2249"/>
                    <a:pt x="3052" y="2944"/>
                  </a:cubicBezTo>
                  <a:cubicBezTo>
                    <a:pt x="2650" y="3346"/>
                    <a:pt x="2302" y="3774"/>
                    <a:pt x="2008" y="4256"/>
                  </a:cubicBezTo>
                  <a:cubicBezTo>
                    <a:pt x="1714" y="4711"/>
                    <a:pt x="1446" y="5300"/>
                    <a:pt x="1205" y="5889"/>
                  </a:cubicBezTo>
                  <a:cubicBezTo>
                    <a:pt x="830" y="6959"/>
                    <a:pt x="643" y="8057"/>
                    <a:pt x="429" y="9181"/>
                  </a:cubicBezTo>
                  <a:lnTo>
                    <a:pt x="402" y="9449"/>
                  </a:lnTo>
                  <a:cubicBezTo>
                    <a:pt x="322" y="9743"/>
                    <a:pt x="295" y="10037"/>
                    <a:pt x="242" y="10332"/>
                  </a:cubicBezTo>
                  <a:cubicBezTo>
                    <a:pt x="161" y="10599"/>
                    <a:pt x="134" y="10867"/>
                    <a:pt x="108" y="11108"/>
                  </a:cubicBezTo>
                  <a:cubicBezTo>
                    <a:pt x="27" y="11643"/>
                    <a:pt x="1" y="12125"/>
                    <a:pt x="1" y="12553"/>
                  </a:cubicBezTo>
                  <a:cubicBezTo>
                    <a:pt x="1" y="13008"/>
                    <a:pt x="27" y="13490"/>
                    <a:pt x="134" y="13892"/>
                  </a:cubicBezTo>
                  <a:cubicBezTo>
                    <a:pt x="242" y="14320"/>
                    <a:pt x="402" y="14721"/>
                    <a:pt x="616" y="15123"/>
                  </a:cubicBezTo>
                  <a:cubicBezTo>
                    <a:pt x="804" y="15524"/>
                    <a:pt x="1098" y="15899"/>
                    <a:pt x="1446" y="16220"/>
                  </a:cubicBezTo>
                  <a:cubicBezTo>
                    <a:pt x="1821" y="16595"/>
                    <a:pt x="2195" y="16889"/>
                    <a:pt x="2758" y="17237"/>
                  </a:cubicBezTo>
                  <a:cubicBezTo>
                    <a:pt x="3721" y="17826"/>
                    <a:pt x="4845" y="18281"/>
                    <a:pt x="6130" y="18602"/>
                  </a:cubicBezTo>
                  <a:cubicBezTo>
                    <a:pt x="7254" y="18870"/>
                    <a:pt x="8512" y="19004"/>
                    <a:pt x="9743" y="19004"/>
                  </a:cubicBezTo>
                  <a:cubicBezTo>
                    <a:pt x="10279" y="19004"/>
                    <a:pt x="10841" y="18977"/>
                    <a:pt x="11456" y="18897"/>
                  </a:cubicBezTo>
                  <a:cubicBezTo>
                    <a:pt x="11938" y="18870"/>
                    <a:pt x="12473" y="18763"/>
                    <a:pt x="12982" y="18709"/>
                  </a:cubicBezTo>
                  <a:cubicBezTo>
                    <a:pt x="14053" y="18495"/>
                    <a:pt x="15070" y="18228"/>
                    <a:pt x="15953" y="17880"/>
                  </a:cubicBezTo>
                  <a:cubicBezTo>
                    <a:pt x="16917" y="17478"/>
                    <a:pt x="17800" y="16943"/>
                    <a:pt x="18549" y="16301"/>
                  </a:cubicBezTo>
                  <a:cubicBezTo>
                    <a:pt x="18897" y="15953"/>
                    <a:pt x="19272" y="15605"/>
                    <a:pt x="19566" y="15150"/>
                  </a:cubicBezTo>
                  <a:cubicBezTo>
                    <a:pt x="19888" y="14748"/>
                    <a:pt x="20182" y="14293"/>
                    <a:pt x="20423" y="13785"/>
                  </a:cubicBezTo>
                  <a:cubicBezTo>
                    <a:pt x="20851" y="12848"/>
                    <a:pt x="21119" y="11750"/>
                    <a:pt x="21172" y="10546"/>
                  </a:cubicBezTo>
                  <a:cubicBezTo>
                    <a:pt x="21253" y="9449"/>
                    <a:pt x="21119" y="8271"/>
                    <a:pt x="20851" y="7120"/>
                  </a:cubicBezTo>
                  <a:cubicBezTo>
                    <a:pt x="20717" y="6585"/>
                    <a:pt x="20557" y="6049"/>
                    <a:pt x="20316" y="5514"/>
                  </a:cubicBezTo>
                  <a:cubicBezTo>
                    <a:pt x="20075" y="4952"/>
                    <a:pt x="19834" y="4497"/>
                    <a:pt x="19566" y="4042"/>
                  </a:cubicBezTo>
                  <a:cubicBezTo>
                    <a:pt x="19272" y="3587"/>
                    <a:pt x="18924" y="3185"/>
                    <a:pt x="18576" y="2811"/>
                  </a:cubicBezTo>
                  <a:cubicBezTo>
                    <a:pt x="18201" y="2436"/>
                    <a:pt x="17800" y="2141"/>
                    <a:pt x="17318" y="1847"/>
                  </a:cubicBezTo>
                  <a:cubicBezTo>
                    <a:pt x="16515" y="1339"/>
                    <a:pt x="15578" y="910"/>
                    <a:pt x="14427" y="589"/>
                  </a:cubicBezTo>
                  <a:cubicBezTo>
                    <a:pt x="14186" y="509"/>
                    <a:pt x="13946" y="455"/>
                    <a:pt x="13651" y="375"/>
                  </a:cubicBezTo>
                  <a:cubicBezTo>
                    <a:pt x="13276" y="268"/>
                    <a:pt x="13009" y="241"/>
                    <a:pt x="12741" y="214"/>
                  </a:cubicBezTo>
                  <a:cubicBezTo>
                    <a:pt x="12447" y="161"/>
                    <a:pt x="12179" y="134"/>
                    <a:pt x="11831" y="107"/>
                  </a:cubicBezTo>
                  <a:cubicBezTo>
                    <a:pt x="11456" y="0"/>
                    <a:pt x="11055" y="0"/>
                    <a:pt x="10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605;p43"/>
            <p:cNvSpPr/>
            <p:nvPr/>
          </p:nvSpPr>
          <p:spPr>
            <a:xfrm>
              <a:off x="7949975" y="4655475"/>
              <a:ext cx="56225" cy="16075"/>
            </a:xfrm>
            <a:custGeom>
              <a:avLst/>
              <a:gdLst/>
              <a:ahLst/>
              <a:cxnLst/>
              <a:rect l="l" t="t" r="r" b="b"/>
              <a:pathLst>
                <a:path w="2249" h="643" extrusionOk="0">
                  <a:moveTo>
                    <a:pt x="134" y="0"/>
                  </a:moveTo>
                  <a:cubicBezTo>
                    <a:pt x="134" y="54"/>
                    <a:pt x="107" y="54"/>
                    <a:pt x="80" y="54"/>
                  </a:cubicBezTo>
                  <a:cubicBezTo>
                    <a:pt x="27" y="81"/>
                    <a:pt x="0" y="107"/>
                    <a:pt x="0" y="134"/>
                  </a:cubicBezTo>
                  <a:cubicBezTo>
                    <a:pt x="0" y="188"/>
                    <a:pt x="0" y="214"/>
                    <a:pt x="27" y="241"/>
                  </a:cubicBezTo>
                  <a:cubicBezTo>
                    <a:pt x="80" y="268"/>
                    <a:pt x="107" y="321"/>
                    <a:pt x="134" y="321"/>
                  </a:cubicBezTo>
                  <a:cubicBezTo>
                    <a:pt x="803" y="348"/>
                    <a:pt x="1445" y="455"/>
                    <a:pt x="2088" y="643"/>
                  </a:cubicBezTo>
                  <a:cubicBezTo>
                    <a:pt x="2115" y="643"/>
                    <a:pt x="2141" y="643"/>
                    <a:pt x="2168" y="616"/>
                  </a:cubicBezTo>
                  <a:cubicBezTo>
                    <a:pt x="2195" y="589"/>
                    <a:pt x="2248" y="536"/>
                    <a:pt x="2248" y="509"/>
                  </a:cubicBezTo>
                  <a:cubicBezTo>
                    <a:pt x="2248" y="482"/>
                    <a:pt x="2248" y="455"/>
                    <a:pt x="2195" y="402"/>
                  </a:cubicBezTo>
                  <a:cubicBezTo>
                    <a:pt x="2168" y="375"/>
                    <a:pt x="2141" y="348"/>
                    <a:pt x="2115" y="348"/>
                  </a:cubicBezTo>
                  <a:cubicBezTo>
                    <a:pt x="1472" y="134"/>
                    <a:pt x="803" y="54"/>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606;p43"/>
            <p:cNvSpPr/>
            <p:nvPr/>
          </p:nvSpPr>
          <p:spPr>
            <a:xfrm>
              <a:off x="7933900" y="4655475"/>
              <a:ext cx="59575" cy="13825"/>
            </a:xfrm>
            <a:custGeom>
              <a:avLst/>
              <a:gdLst/>
              <a:ahLst/>
              <a:cxnLst/>
              <a:rect l="l" t="t" r="r" b="b"/>
              <a:pathLst>
                <a:path w="2383" h="553" extrusionOk="0">
                  <a:moveTo>
                    <a:pt x="108" y="0"/>
                  </a:moveTo>
                  <a:cubicBezTo>
                    <a:pt x="81" y="0"/>
                    <a:pt x="1" y="107"/>
                    <a:pt x="54" y="188"/>
                  </a:cubicBezTo>
                  <a:cubicBezTo>
                    <a:pt x="54" y="214"/>
                    <a:pt x="81" y="241"/>
                    <a:pt x="81" y="268"/>
                  </a:cubicBezTo>
                  <a:cubicBezTo>
                    <a:pt x="108" y="321"/>
                    <a:pt x="134" y="321"/>
                    <a:pt x="188" y="321"/>
                  </a:cubicBezTo>
                  <a:cubicBezTo>
                    <a:pt x="456" y="321"/>
                    <a:pt x="750" y="321"/>
                    <a:pt x="1018" y="348"/>
                  </a:cubicBezTo>
                  <a:lnTo>
                    <a:pt x="991" y="348"/>
                  </a:lnTo>
                  <a:cubicBezTo>
                    <a:pt x="1392" y="375"/>
                    <a:pt x="1821" y="455"/>
                    <a:pt x="2222" y="536"/>
                  </a:cubicBezTo>
                  <a:cubicBezTo>
                    <a:pt x="2234" y="547"/>
                    <a:pt x="2248" y="553"/>
                    <a:pt x="2263" y="553"/>
                  </a:cubicBezTo>
                  <a:cubicBezTo>
                    <a:pt x="2318" y="553"/>
                    <a:pt x="2383" y="485"/>
                    <a:pt x="2383" y="402"/>
                  </a:cubicBezTo>
                  <a:cubicBezTo>
                    <a:pt x="2383" y="375"/>
                    <a:pt x="2383" y="348"/>
                    <a:pt x="2356" y="321"/>
                  </a:cubicBezTo>
                  <a:cubicBezTo>
                    <a:pt x="2329" y="268"/>
                    <a:pt x="2276" y="241"/>
                    <a:pt x="2249" y="241"/>
                  </a:cubicBezTo>
                  <a:cubicBezTo>
                    <a:pt x="1553" y="54"/>
                    <a:pt x="857" y="0"/>
                    <a:pt x="10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607;p43"/>
            <p:cNvSpPr/>
            <p:nvPr/>
          </p:nvSpPr>
          <p:spPr>
            <a:xfrm>
              <a:off x="7929900" y="4655475"/>
              <a:ext cx="62925" cy="13825"/>
            </a:xfrm>
            <a:custGeom>
              <a:avLst/>
              <a:gdLst/>
              <a:ahLst/>
              <a:cxnLst/>
              <a:rect l="l" t="t" r="r" b="b"/>
              <a:pathLst>
                <a:path w="2517" h="553" extrusionOk="0">
                  <a:moveTo>
                    <a:pt x="134" y="0"/>
                  </a:moveTo>
                  <a:cubicBezTo>
                    <a:pt x="80" y="0"/>
                    <a:pt x="0" y="81"/>
                    <a:pt x="0" y="188"/>
                  </a:cubicBezTo>
                  <a:cubicBezTo>
                    <a:pt x="0" y="268"/>
                    <a:pt x="80" y="321"/>
                    <a:pt x="161" y="321"/>
                  </a:cubicBezTo>
                  <a:cubicBezTo>
                    <a:pt x="509" y="321"/>
                    <a:pt x="830" y="321"/>
                    <a:pt x="1178" y="348"/>
                  </a:cubicBezTo>
                  <a:cubicBezTo>
                    <a:pt x="1579" y="375"/>
                    <a:pt x="1954" y="455"/>
                    <a:pt x="2355" y="536"/>
                  </a:cubicBezTo>
                  <a:cubicBezTo>
                    <a:pt x="2367" y="547"/>
                    <a:pt x="2381" y="553"/>
                    <a:pt x="2397" y="553"/>
                  </a:cubicBezTo>
                  <a:cubicBezTo>
                    <a:pt x="2451" y="553"/>
                    <a:pt x="2516" y="485"/>
                    <a:pt x="2516" y="402"/>
                  </a:cubicBezTo>
                  <a:cubicBezTo>
                    <a:pt x="2516" y="375"/>
                    <a:pt x="2516" y="348"/>
                    <a:pt x="2489" y="321"/>
                  </a:cubicBezTo>
                  <a:cubicBezTo>
                    <a:pt x="2436" y="268"/>
                    <a:pt x="2409" y="241"/>
                    <a:pt x="2382" y="241"/>
                  </a:cubicBezTo>
                  <a:cubicBezTo>
                    <a:pt x="1713" y="54"/>
                    <a:pt x="1044" y="0"/>
                    <a:pt x="34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608;p43"/>
            <p:cNvSpPr/>
            <p:nvPr/>
          </p:nvSpPr>
          <p:spPr>
            <a:xfrm>
              <a:off x="7929900" y="4655475"/>
              <a:ext cx="57550" cy="12900"/>
            </a:xfrm>
            <a:custGeom>
              <a:avLst/>
              <a:gdLst/>
              <a:ahLst/>
              <a:cxnLst/>
              <a:rect l="l" t="t" r="r" b="b"/>
              <a:pathLst>
                <a:path w="2302" h="516" extrusionOk="0">
                  <a:moveTo>
                    <a:pt x="80" y="0"/>
                  </a:moveTo>
                  <a:cubicBezTo>
                    <a:pt x="80" y="0"/>
                    <a:pt x="0" y="107"/>
                    <a:pt x="0" y="188"/>
                  </a:cubicBezTo>
                  <a:cubicBezTo>
                    <a:pt x="0" y="214"/>
                    <a:pt x="27" y="241"/>
                    <a:pt x="27" y="268"/>
                  </a:cubicBezTo>
                  <a:cubicBezTo>
                    <a:pt x="80" y="321"/>
                    <a:pt x="107" y="321"/>
                    <a:pt x="134" y="321"/>
                  </a:cubicBezTo>
                  <a:cubicBezTo>
                    <a:pt x="509" y="321"/>
                    <a:pt x="830" y="321"/>
                    <a:pt x="1205" y="348"/>
                  </a:cubicBezTo>
                  <a:lnTo>
                    <a:pt x="1178" y="348"/>
                  </a:lnTo>
                  <a:cubicBezTo>
                    <a:pt x="1499" y="375"/>
                    <a:pt x="1820" y="402"/>
                    <a:pt x="2115" y="509"/>
                  </a:cubicBezTo>
                  <a:cubicBezTo>
                    <a:pt x="2124" y="513"/>
                    <a:pt x="2135" y="516"/>
                    <a:pt x="2146" y="516"/>
                  </a:cubicBezTo>
                  <a:cubicBezTo>
                    <a:pt x="2202" y="516"/>
                    <a:pt x="2275" y="464"/>
                    <a:pt x="2275" y="375"/>
                  </a:cubicBezTo>
                  <a:cubicBezTo>
                    <a:pt x="2302" y="268"/>
                    <a:pt x="2248" y="214"/>
                    <a:pt x="2141" y="214"/>
                  </a:cubicBezTo>
                  <a:cubicBezTo>
                    <a:pt x="1472" y="54"/>
                    <a:pt x="776" y="54"/>
                    <a:pt x="8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609;p43"/>
            <p:cNvSpPr/>
            <p:nvPr/>
          </p:nvSpPr>
          <p:spPr>
            <a:xfrm>
              <a:off x="7937250" y="4654800"/>
              <a:ext cx="63600" cy="16375"/>
            </a:xfrm>
            <a:custGeom>
              <a:avLst/>
              <a:gdLst/>
              <a:ahLst/>
              <a:cxnLst/>
              <a:rect l="l" t="t" r="r" b="b"/>
              <a:pathLst>
                <a:path w="2544" h="655" extrusionOk="0">
                  <a:moveTo>
                    <a:pt x="215" y="0"/>
                  </a:moveTo>
                  <a:cubicBezTo>
                    <a:pt x="81" y="0"/>
                    <a:pt x="54" y="27"/>
                    <a:pt x="54" y="81"/>
                  </a:cubicBezTo>
                  <a:cubicBezTo>
                    <a:pt x="0" y="108"/>
                    <a:pt x="0" y="134"/>
                    <a:pt x="0" y="161"/>
                  </a:cubicBezTo>
                  <a:cubicBezTo>
                    <a:pt x="0" y="215"/>
                    <a:pt x="54" y="241"/>
                    <a:pt x="54" y="268"/>
                  </a:cubicBezTo>
                  <a:cubicBezTo>
                    <a:pt x="81" y="295"/>
                    <a:pt x="108" y="295"/>
                    <a:pt x="134" y="295"/>
                  </a:cubicBezTo>
                  <a:cubicBezTo>
                    <a:pt x="375" y="295"/>
                    <a:pt x="589" y="348"/>
                    <a:pt x="803" y="348"/>
                  </a:cubicBezTo>
                  <a:lnTo>
                    <a:pt x="777" y="348"/>
                  </a:lnTo>
                  <a:cubicBezTo>
                    <a:pt x="1258" y="375"/>
                    <a:pt x="1740" y="429"/>
                    <a:pt x="2222" y="616"/>
                  </a:cubicBezTo>
                  <a:cubicBezTo>
                    <a:pt x="2249" y="616"/>
                    <a:pt x="2249" y="616"/>
                    <a:pt x="2276" y="643"/>
                  </a:cubicBezTo>
                  <a:cubicBezTo>
                    <a:pt x="2311" y="643"/>
                    <a:pt x="2335" y="655"/>
                    <a:pt x="2363" y="655"/>
                  </a:cubicBezTo>
                  <a:cubicBezTo>
                    <a:pt x="2377" y="655"/>
                    <a:pt x="2392" y="652"/>
                    <a:pt x="2409" y="643"/>
                  </a:cubicBezTo>
                  <a:cubicBezTo>
                    <a:pt x="2463" y="643"/>
                    <a:pt x="2490" y="616"/>
                    <a:pt x="2516" y="563"/>
                  </a:cubicBezTo>
                  <a:cubicBezTo>
                    <a:pt x="2543" y="536"/>
                    <a:pt x="2543" y="509"/>
                    <a:pt x="2516" y="429"/>
                  </a:cubicBezTo>
                  <a:cubicBezTo>
                    <a:pt x="2516" y="402"/>
                    <a:pt x="2490" y="375"/>
                    <a:pt x="2436" y="348"/>
                  </a:cubicBezTo>
                  <a:cubicBezTo>
                    <a:pt x="2276" y="268"/>
                    <a:pt x="2088" y="215"/>
                    <a:pt x="1901" y="161"/>
                  </a:cubicBezTo>
                  <a:cubicBezTo>
                    <a:pt x="1714" y="134"/>
                    <a:pt x="1499" y="108"/>
                    <a:pt x="1339" y="81"/>
                  </a:cubicBezTo>
                  <a:cubicBezTo>
                    <a:pt x="964" y="27"/>
                    <a:pt x="563" y="0"/>
                    <a:pt x="2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610;p43"/>
            <p:cNvSpPr/>
            <p:nvPr/>
          </p:nvSpPr>
          <p:spPr>
            <a:xfrm>
              <a:off x="7938600" y="4655475"/>
              <a:ext cx="56225" cy="14000"/>
            </a:xfrm>
            <a:custGeom>
              <a:avLst/>
              <a:gdLst/>
              <a:ahLst/>
              <a:cxnLst/>
              <a:rect l="l" t="t" r="r" b="b"/>
              <a:pathLst>
                <a:path w="2249" h="560" extrusionOk="0">
                  <a:moveTo>
                    <a:pt x="134" y="0"/>
                  </a:moveTo>
                  <a:cubicBezTo>
                    <a:pt x="54" y="0"/>
                    <a:pt x="0" y="81"/>
                    <a:pt x="0" y="188"/>
                  </a:cubicBezTo>
                  <a:cubicBezTo>
                    <a:pt x="0" y="268"/>
                    <a:pt x="54" y="321"/>
                    <a:pt x="161" y="321"/>
                  </a:cubicBezTo>
                  <a:cubicBezTo>
                    <a:pt x="428" y="321"/>
                    <a:pt x="696" y="321"/>
                    <a:pt x="937" y="348"/>
                  </a:cubicBezTo>
                  <a:lnTo>
                    <a:pt x="883" y="348"/>
                  </a:lnTo>
                  <a:cubicBezTo>
                    <a:pt x="1285" y="375"/>
                    <a:pt x="1660" y="455"/>
                    <a:pt x="2034" y="536"/>
                  </a:cubicBezTo>
                  <a:cubicBezTo>
                    <a:pt x="2052" y="536"/>
                    <a:pt x="2070" y="559"/>
                    <a:pt x="2088" y="559"/>
                  </a:cubicBezTo>
                  <a:cubicBezTo>
                    <a:pt x="2097" y="559"/>
                    <a:pt x="2106" y="553"/>
                    <a:pt x="2115" y="536"/>
                  </a:cubicBezTo>
                  <a:cubicBezTo>
                    <a:pt x="2168" y="536"/>
                    <a:pt x="2195" y="509"/>
                    <a:pt x="2222" y="482"/>
                  </a:cubicBezTo>
                  <a:cubicBezTo>
                    <a:pt x="2248" y="455"/>
                    <a:pt x="2248" y="402"/>
                    <a:pt x="2222" y="348"/>
                  </a:cubicBezTo>
                  <a:cubicBezTo>
                    <a:pt x="2222" y="321"/>
                    <a:pt x="2195" y="268"/>
                    <a:pt x="2168" y="241"/>
                  </a:cubicBezTo>
                  <a:cubicBezTo>
                    <a:pt x="1981" y="188"/>
                    <a:pt x="1820" y="134"/>
                    <a:pt x="1660" y="107"/>
                  </a:cubicBezTo>
                  <a:cubicBezTo>
                    <a:pt x="1499" y="81"/>
                    <a:pt x="1312" y="54"/>
                    <a:pt x="1151" y="54"/>
                  </a:cubicBezTo>
                  <a:cubicBezTo>
                    <a:pt x="830" y="0"/>
                    <a:pt x="509" y="0"/>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611;p43"/>
            <p:cNvSpPr/>
            <p:nvPr/>
          </p:nvSpPr>
          <p:spPr>
            <a:xfrm>
              <a:off x="7925200" y="4654800"/>
              <a:ext cx="60925" cy="11825"/>
            </a:xfrm>
            <a:custGeom>
              <a:avLst/>
              <a:gdLst/>
              <a:ahLst/>
              <a:cxnLst/>
              <a:rect l="l" t="t" r="r" b="b"/>
              <a:pathLst>
                <a:path w="2437" h="473" extrusionOk="0">
                  <a:moveTo>
                    <a:pt x="938" y="0"/>
                  </a:moveTo>
                  <a:cubicBezTo>
                    <a:pt x="616" y="0"/>
                    <a:pt x="349" y="27"/>
                    <a:pt x="135" y="81"/>
                  </a:cubicBezTo>
                  <a:cubicBezTo>
                    <a:pt x="54" y="81"/>
                    <a:pt x="1" y="134"/>
                    <a:pt x="1" y="241"/>
                  </a:cubicBezTo>
                  <a:cubicBezTo>
                    <a:pt x="1" y="289"/>
                    <a:pt x="43" y="379"/>
                    <a:pt x="128" y="379"/>
                  </a:cubicBezTo>
                  <a:cubicBezTo>
                    <a:pt x="139" y="379"/>
                    <a:pt x="150" y="378"/>
                    <a:pt x="161" y="375"/>
                  </a:cubicBezTo>
                  <a:cubicBezTo>
                    <a:pt x="438" y="357"/>
                    <a:pt x="715" y="326"/>
                    <a:pt x="992" y="326"/>
                  </a:cubicBezTo>
                  <a:cubicBezTo>
                    <a:pt x="1117" y="326"/>
                    <a:pt x="1241" y="332"/>
                    <a:pt x="1366" y="348"/>
                  </a:cubicBezTo>
                  <a:lnTo>
                    <a:pt x="1339" y="348"/>
                  </a:lnTo>
                  <a:cubicBezTo>
                    <a:pt x="1633" y="375"/>
                    <a:pt x="1928" y="402"/>
                    <a:pt x="2222" y="455"/>
                  </a:cubicBezTo>
                  <a:cubicBezTo>
                    <a:pt x="2240" y="468"/>
                    <a:pt x="2260" y="473"/>
                    <a:pt x="2279" y="473"/>
                  </a:cubicBezTo>
                  <a:cubicBezTo>
                    <a:pt x="2345" y="473"/>
                    <a:pt x="2410" y="411"/>
                    <a:pt x="2410" y="348"/>
                  </a:cubicBezTo>
                  <a:cubicBezTo>
                    <a:pt x="2436" y="241"/>
                    <a:pt x="2356" y="161"/>
                    <a:pt x="2276" y="161"/>
                  </a:cubicBezTo>
                  <a:cubicBezTo>
                    <a:pt x="1928" y="54"/>
                    <a:pt x="1553" y="27"/>
                    <a:pt x="123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612;p43"/>
            <p:cNvSpPr/>
            <p:nvPr/>
          </p:nvSpPr>
          <p:spPr>
            <a:xfrm>
              <a:off x="8042975" y="4677550"/>
              <a:ext cx="28125" cy="15300"/>
            </a:xfrm>
            <a:custGeom>
              <a:avLst/>
              <a:gdLst/>
              <a:ahLst/>
              <a:cxnLst/>
              <a:rect l="l" t="t" r="r" b="b"/>
              <a:pathLst>
                <a:path w="1125" h="612" extrusionOk="0">
                  <a:moveTo>
                    <a:pt x="161" y="1"/>
                  </a:moveTo>
                  <a:cubicBezTo>
                    <a:pt x="134" y="1"/>
                    <a:pt x="108" y="27"/>
                    <a:pt x="54" y="27"/>
                  </a:cubicBezTo>
                  <a:cubicBezTo>
                    <a:pt x="27" y="54"/>
                    <a:pt x="0" y="108"/>
                    <a:pt x="0" y="134"/>
                  </a:cubicBezTo>
                  <a:cubicBezTo>
                    <a:pt x="0" y="161"/>
                    <a:pt x="0" y="188"/>
                    <a:pt x="27" y="241"/>
                  </a:cubicBezTo>
                  <a:cubicBezTo>
                    <a:pt x="54" y="268"/>
                    <a:pt x="108" y="295"/>
                    <a:pt x="134" y="295"/>
                  </a:cubicBezTo>
                  <a:cubicBezTo>
                    <a:pt x="161" y="322"/>
                    <a:pt x="215" y="322"/>
                    <a:pt x="268" y="375"/>
                  </a:cubicBezTo>
                  <a:cubicBezTo>
                    <a:pt x="455" y="429"/>
                    <a:pt x="696" y="536"/>
                    <a:pt x="884" y="589"/>
                  </a:cubicBezTo>
                  <a:cubicBezTo>
                    <a:pt x="907" y="605"/>
                    <a:pt x="933" y="612"/>
                    <a:pt x="958" y="612"/>
                  </a:cubicBezTo>
                  <a:cubicBezTo>
                    <a:pt x="1020" y="612"/>
                    <a:pt x="1079" y="574"/>
                    <a:pt x="1098" y="536"/>
                  </a:cubicBezTo>
                  <a:cubicBezTo>
                    <a:pt x="1125" y="456"/>
                    <a:pt x="1098" y="375"/>
                    <a:pt x="1018" y="322"/>
                  </a:cubicBezTo>
                  <a:cubicBezTo>
                    <a:pt x="750" y="188"/>
                    <a:pt x="455" y="108"/>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613;p43"/>
            <p:cNvSpPr/>
            <p:nvPr/>
          </p:nvSpPr>
          <p:spPr>
            <a:xfrm>
              <a:off x="8033600" y="4674200"/>
              <a:ext cx="44200" cy="21275"/>
            </a:xfrm>
            <a:custGeom>
              <a:avLst/>
              <a:gdLst/>
              <a:ahLst/>
              <a:cxnLst/>
              <a:rect l="l" t="t" r="r" b="b"/>
              <a:pathLst>
                <a:path w="1768" h="851" extrusionOk="0">
                  <a:moveTo>
                    <a:pt x="242" y="1"/>
                  </a:moveTo>
                  <a:cubicBezTo>
                    <a:pt x="135" y="1"/>
                    <a:pt x="81" y="54"/>
                    <a:pt x="28" y="135"/>
                  </a:cubicBezTo>
                  <a:cubicBezTo>
                    <a:pt x="1" y="242"/>
                    <a:pt x="81" y="295"/>
                    <a:pt x="161" y="295"/>
                  </a:cubicBezTo>
                  <a:cubicBezTo>
                    <a:pt x="402" y="375"/>
                    <a:pt x="616" y="402"/>
                    <a:pt x="830" y="509"/>
                  </a:cubicBezTo>
                  <a:cubicBezTo>
                    <a:pt x="1071" y="590"/>
                    <a:pt x="1312" y="697"/>
                    <a:pt x="1500" y="830"/>
                  </a:cubicBezTo>
                  <a:cubicBezTo>
                    <a:pt x="1526" y="844"/>
                    <a:pt x="1546" y="850"/>
                    <a:pt x="1567" y="850"/>
                  </a:cubicBezTo>
                  <a:cubicBezTo>
                    <a:pt x="1587" y="850"/>
                    <a:pt x="1607" y="844"/>
                    <a:pt x="1633" y="830"/>
                  </a:cubicBezTo>
                  <a:cubicBezTo>
                    <a:pt x="1687" y="830"/>
                    <a:pt x="1714" y="804"/>
                    <a:pt x="1741" y="777"/>
                  </a:cubicBezTo>
                  <a:cubicBezTo>
                    <a:pt x="1767" y="723"/>
                    <a:pt x="1767" y="697"/>
                    <a:pt x="1741" y="643"/>
                  </a:cubicBezTo>
                  <a:cubicBezTo>
                    <a:pt x="1741" y="590"/>
                    <a:pt x="1714" y="563"/>
                    <a:pt x="1660" y="536"/>
                  </a:cubicBezTo>
                  <a:cubicBezTo>
                    <a:pt x="1232" y="268"/>
                    <a:pt x="777" y="108"/>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614;p43"/>
            <p:cNvSpPr/>
            <p:nvPr/>
          </p:nvSpPr>
          <p:spPr>
            <a:xfrm>
              <a:off x="8030925" y="4672200"/>
              <a:ext cx="48875" cy="22600"/>
            </a:xfrm>
            <a:custGeom>
              <a:avLst/>
              <a:gdLst/>
              <a:ahLst/>
              <a:cxnLst/>
              <a:rect l="l" t="t" r="r" b="b"/>
              <a:pathLst>
                <a:path w="1955" h="904" extrusionOk="0">
                  <a:moveTo>
                    <a:pt x="215" y="0"/>
                  </a:moveTo>
                  <a:cubicBezTo>
                    <a:pt x="81" y="54"/>
                    <a:pt x="1" y="81"/>
                    <a:pt x="1" y="134"/>
                  </a:cubicBezTo>
                  <a:cubicBezTo>
                    <a:pt x="1" y="215"/>
                    <a:pt x="54" y="322"/>
                    <a:pt x="135" y="322"/>
                  </a:cubicBezTo>
                  <a:cubicBezTo>
                    <a:pt x="456" y="375"/>
                    <a:pt x="750" y="455"/>
                    <a:pt x="1018" y="536"/>
                  </a:cubicBezTo>
                  <a:cubicBezTo>
                    <a:pt x="1259" y="616"/>
                    <a:pt x="1473" y="750"/>
                    <a:pt x="1687" y="884"/>
                  </a:cubicBezTo>
                  <a:cubicBezTo>
                    <a:pt x="1700" y="897"/>
                    <a:pt x="1714" y="904"/>
                    <a:pt x="1734" y="904"/>
                  </a:cubicBezTo>
                  <a:cubicBezTo>
                    <a:pt x="1754" y="904"/>
                    <a:pt x="1781" y="897"/>
                    <a:pt x="1821" y="884"/>
                  </a:cubicBezTo>
                  <a:cubicBezTo>
                    <a:pt x="1848" y="884"/>
                    <a:pt x="1874" y="857"/>
                    <a:pt x="1928" y="803"/>
                  </a:cubicBezTo>
                  <a:cubicBezTo>
                    <a:pt x="1955" y="777"/>
                    <a:pt x="1955" y="750"/>
                    <a:pt x="1928" y="670"/>
                  </a:cubicBezTo>
                  <a:cubicBezTo>
                    <a:pt x="1928" y="643"/>
                    <a:pt x="1874" y="616"/>
                    <a:pt x="1848" y="589"/>
                  </a:cubicBezTo>
                  <a:cubicBezTo>
                    <a:pt x="1393" y="268"/>
                    <a:pt x="777" y="107"/>
                    <a:pt x="2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615;p43"/>
            <p:cNvSpPr/>
            <p:nvPr/>
          </p:nvSpPr>
          <p:spPr>
            <a:xfrm>
              <a:off x="8012200" y="4667525"/>
              <a:ext cx="64250" cy="25325"/>
            </a:xfrm>
            <a:custGeom>
              <a:avLst/>
              <a:gdLst/>
              <a:ahLst/>
              <a:cxnLst/>
              <a:rect l="l" t="t" r="r" b="b"/>
              <a:pathLst>
                <a:path w="2570" h="1013" extrusionOk="0">
                  <a:moveTo>
                    <a:pt x="188" y="0"/>
                  </a:moveTo>
                  <a:cubicBezTo>
                    <a:pt x="54" y="0"/>
                    <a:pt x="0" y="54"/>
                    <a:pt x="0" y="134"/>
                  </a:cubicBezTo>
                  <a:cubicBezTo>
                    <a:pt x="0" y="187"/>
                    <a:pt x="27" y="294"/>
                    <a:pt x="134" y="294"/>
                  </a:cubicBezTo>
                  <a:cubicBezTo>
                    <a:pt x="589" y="402"/>
                    <a:pt x="1044" y="509"/>
                    <a:pt x="1499" y="642"/>
                  </a:cubicBezTo>
                  <a:lnTo>
                    <a:pt x="1526" y="642"/>
                  </a:lnTo>
                  <a:cubicBezTo>
                    <a:pt x="1794" y="723"/>
                    <a:pt x="2061" y="857"/>
                    <a:pt x="2329" y="990"/>
                  </a:cubicBezTo>
                  <a:cubicBezTo>
                    <a:pt x="2352" y="1006"/>
                    <a:pt x="2376" y="1013"/>
                    <a:pt x="2399" y="1013"/>
                  </a:cubicBezTo>
                  <a:cubicBezTo>
                    <a:pt x="2454" y="1013"/>
                    <a:pt x="2505" y="975"/>
                    <a:pt x="2543" y="937"/>
                  </a:cubicBezTo>
                  <a:cubicBezTo>
                    <a:pt x="2570" y="857"/>
                    <a:pt x="2543" y="776"/>
                    <a:pt x="2463" y="723"/>
                  </a:cubicBezTo>
                  <a:cubicBezTo>
                    <a:pt x="1767" y="321"/>
                    <a:pt x="991" y="134"/>
                    <a:pt x="214"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616;p43"/>
            <p:cNvSpPr/>
            <p:nvPr/>
          </p:nvSpPr>
          <p:spPr>
            <a:xfrm>
              <a:off x="8000150" y="4663500"/>
              <a:ext cx="64250" cy="24375"/>
            </a:xfrm>
            <a:custGeom>
              <a:avLst/>
              <a:gdLst/>
              <a:ahLst/>
              <a:cxnLst/>
              <a:rect l="l" t="t" r="r" b="b"/>
              <a:pathLst>
                <a:path w="2570" h="975" extrusionOk="0">
                  <a:moveTo>
                    <a:pt x="134" y="0"/>
                  </a:moveTo>
                  <a:cubicBezTo>
                    <a:pt x="81" y="0"/>
                    <a:pt x="0" y="54"/>
                    <a:pt x="0" y="134"/>
                  </a:cubicBezTo>
                  <a:cubicBezTo>
                    <a:pt x="0" y="188"/>
                    <a:pt x="27" y="295"/>
                    <a:pt x="134" y="295"/>
                  </a:cubicBezTo>
                  <a:cubicBezTo>
                    <a:pt x="643" y="348"/>
                    <a:pt x="1151" y="455"/>
                    <a:pt x="1606" y="616"/>
                  </a:cubicBezTo>
                  <a:cubicBezTo>
                    <a:pt x="1874" y="723"/>
                    <a:pt x="2115" y="830"/>
                    <a:pt x="2356" y="964"/>
                  </a:cubicBezTo>
                  <a:cubicBezTo>
                    <a:pt x="2369" y="971"/>
                    <a:pt x="2386" y="974"/>
                    <a:pt x="2404" y="974"/>
                  </a:cubicBezTo>
                  <a:cubicBezTo>
                    <a:pt x="2458" y="974"/>
                    <a:pt x="2523" y="944"/>
                    <a:pt x="2543" y="884"/>
                  </a:cubicBezTo>
                  <a:cubicBezTo>
                    <a:pt x="2570" y="857"/>
                    <a:pt x="2570" y="830"/>
                    <a:pt x="2543" y="803"/>
                  </a:cubicBezTo>
                  <a:cubicBezTo>
                    <a:pt x="2543" y="750"/>
                    <a:pt x="2516" y="723"/>
                    <a:pt x="2490" y="696"/>
                  </a:cubicBezTo>
                  <a:cubicBezTo>
                    <a:pt x="2142" y="482"/>
                    <a:pt x="1767" y="322"/>
                    <a:pt x="1366" y="215"/>
                  </a:cubicBezTo>
                  <a:cubicBezTo>
                    <a:pt x="964" y="134"/>
                    <a:pt x="563" y="27"/>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617;p43"/>
            <p:cNvSpPr/>
            <p:nvPr/>
          </p:nvSpPr>
          <p:spPr>
            <a:xfrm>
              <a:off x="7976725" y="4660150"/>
              <a:ext cx="87025" cy="27725"/>
            </a:xfrm>
            <a:custGeom>
              <a:avLst/>
              <a:gdLst/>
              <a:ahLst/>
              <a:cxnLst/>
              <a:rect l="l" t="t" r="r" b="b"/>
              <a:pathLst>
                <a:path w="3481" h="1109" extrusionOk="0">
                  <a:moveTo>
                    <a:pt x="161" y="1"/>
                  </a:moveTo>
                  <a:cubicBezTo>
                    <a:pt x="81" y="1"/>
                    <a:pt x="1" y="27"/>
                    <a:pt x="1" y="81"/>
                  </a:cubicBezTo>
                  <a:cubicBezTo>
                    <a:pt x="1" y="161"/>
                    <a:pt x="27" y="268"/>
                    <a:pt x="135" y="268"/>
                  </a:cubicBezTo>
                  <a:cubicBezTo>
                    <a:pt x="964" y="402"/>
                    <a:pt x="1821" y="563"/>
                    <a:pt x="2624" y="830"/>
                  </a:cubicBezTo>
                  <a:cubicBezTo>
                    <a:pt x="2811" y="884"/>
                    <a:pt x="3052" y="991"/>
                    <a:pt x="3239" y="1098"/>
                  </a:cubicBezTo>
                  <a:cubicBezTo>
                    <a:pt x="3259" y="1105"/>
                    <a:pt x="3281" y="1108"/>
                    <a:pt x="3303" y="1108"/>
                  </a:cubicBezTo>
                  <a:cubicBezTo>
                    <a:pt x="3368" y="1108"/>
                    <a:pt x="3433" y="1078"/>
                    <a:pt x="3453" y="1018"/>
                  </a:cubicBezTo>
                  <a:cubicBezTo>
                    <a:pt x="3480" y="964"/>
                    <a:pt x="3453" y="857"/>
                    <a:pt x="3373" y="830"/>
                  </a:cubicBezTo>
                  <a:cubicBezTo>
                    <a:pt x="2891" y="589"/>
                    <a:pt x="2383" y="429"/>
                    <a:pt x="1848" y="295"/>
                  </a:cubicBezTo>
                  <a:cubicBezTo>
                    <a:pt x="1312" y="161"/>
                    <a:pt x="750"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618;p43"/>
            <p:cNvSpPr/>
            <p:nvPr/>
          </p:nvSpPr>
          <p:spPr>
            <a:xfrm>
              <a:off x="7968700" y="4658150"/>
              <a:ext cx="71625" cy="22350"/>
            </a:xfrm>
            <a:custGeom>
              <a:avLst/>
              <a:gdLst/>
              <a:ahLst/>
              <a:cxnLst/>
              <a:rect l="l" t="t" r="r" b="b"/>
              <a:pathLst>
                <a:path w="2865" h="894" extrusionOk="0">
                  <a:moveTo>
                    <a:pt x="108" y="0"/>
                  </a:moveTo>
                  <a:cubicBezTo>
                    <a:pt x="81" y="27"/>
                    <a:pt x="81" y="27"/>
                    <a:pt x="54" y="27"/>
                  </a:cubicBezTo>
                  <a:cubicBezTo>
                    <a:pt x="27" y="81"/>
                    <a:pt x="0" y="107"/>
                    <a:pt x="0" y="134"/>
                  </a:cubicBezTo>
                  <a:cubicBezTo>
                    <a:pt x="0" y="161"/>
                    <a:pt x="0" y="214"/>
                    <a:pt x="27" y="241"/>
                  </a:cubicBezTo>
                  <a:cubicBezTo>
                    <a:pt x="54" y="268"/>
                    <a:pt x="81" y="295"/>
                    <a:pt x="108" y="295"/>
                  </a:cubicBezTo>
                  <a:cubicBezTo>
                    <a:pt x="830" y="375"/>
                    <a:pt x="1526" y="482"/>
                    <a:pt x="2195" y="696"/>
                  </a:cubicBezTo>
                  <a:cubicBezTo>
                    <a:pt x="2356" y="777"/>
                    <a:pt x="2490" y="803"/>
                    <a:pt x="2624" y="884"/>
                  </a:cubicBezTo>
                  <a:cubicBezTo>
                    <a:pt x="2644" y="890"/>
                    <a:pt x="2664" y="894"/>
                    <a:pt x="2683" y="894"/>
                  </a:cubicBezTo>
                  <a:cubicBezTo>
                    <a:pt x="2742" y="894"/>
                    <a:pt x="2797" y="863"/>
                    <a:pt x="2838" y="803"/>
                  </a:cubicBezTo>
                  <a:cubicBezTo>
                    <a:pt x="2864" y="750"/>
                    <a:pt x="2838" y="643"/>
                    <a:pt x="2757" y="616"/>
                  </a:cubicBezTo>
                  <a:cubicBezTo>
                    <a:pt x="1954" y="241"/>
                    <a:pt x="1044" y="81"/>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619;p43"/>
            <p:cNvSpPr/>
            <p:nvPr/>
          </p:nvSpPr>
          <p:spPr>
            <a:xfrm>
              <a:off x="7959325" y="4656800"/>
              <a:ext cx="75650" cy="21750"/>
            </a:xfrm>
            <a:custGeom>
              <a:avLst/>
              <a:gdLst/>
              <a:ahLst/>
              <a:cxnLst/>
              <a:rect l="l" t="t" r="r" b="b"/>
              <a:pathLst>
                <a:path w="3026" h="870" extrusionOk="0">
                  <a:moveTo>
                    <a:pt x="188" y="1"/>
                  </a:moveTo>
                  <a:cubicBezTo>
                    <a:pt x="108" y="28"/>
                    <a:pt x="54" y="28"/>
                    <a:pt x="54" y="54"/>
                  </a:cubicBezTo>
                  <a:cubicBezTo>
                    <a:pt x="28" y="81"/>
                    <a:pt x="1" y="135"/>
                    <a:pt x="1" y="161"/>
                  </a:cubicBezTo>
                  <a:cubicBezTo>
                    <a:pt x="1" y="188"/>
                    <a:pt x="1" y="215"/>
                    <a:pt x="28" y="268"/>
                  </a:cubicBezTo>
                  <a:cubicBezTo>
                    <a:pt x="54" y="295"/>
                    <a:pt x="108" y="322"/>
                    <a:pt x="135" y="322"/>
                  </a:cubicBezTo>
                  <a:cubicBezTo>
                    <a:pt x="938" y="402"/>
                    <a:pt x="1714" y="536"/>
                    <a:pt x="2463" y="750"/>
                  </a:cubicBezTo>
                  <a:lnTo>
                    <a:pt x="2758" y="857"/>
                  </a:lnTo>
                  <a:cubicBezTo>
                    <a:pt x="2793" y="857"/>
                    <a:pt x="2817" y="869"/>
                    <a:pt x="2845" y="869"/>
                  </a:cubicBezTo>
                  <a:cubicBezTo>
                    <a:pt x="2859" y="869"/>
                    <a:pt x="2874" y="866"/>
                    <a:pt x="2891" y="857"/>
                  </a:cubicBezTo>
                  <a:cubicBezTo>
                    <a:pt x="2945" y="857"/>
                    <a:pt x="2972" y="831"/>
                    <a:pt x="2999" y="804"/>
                  </a:cubicBezTo>
                  <a:cubicBezTo>
                    <a:pt x="3025" y="723"/>
                    <a:pt x="2999" y="616"/>
                    <a:pt x="2945" y="590"/>
                  </a:cubicBezTo>
                  <a:cubicBezTo>
                    <a:pt x="2490" y="429"/>
                    <a:pt x="2062" y="295"/>
                    <a:pt x="1633" y="188"/>
                  </a:cubicBezTo>
                  <a:cubicBezTo>
                    <a:pt x="1152" y="81"/>
                    <a:pt x="697"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620;p43"/>
            <p:cNvSpPr/>
            <p:nvPr/>
          </p:nvSpPr>
          <p:spPr>
            <a:xfrm>
              <a:off x="7959325" y="4657650"/>
              <a:ext cx="76325" cy="21825"/>
            </a:xfrm>
            <a:custGeom>
              <a:avLst/>
              <a:gdLst/>
              <a:ahLst/>
              <a:cxnLst/>
              <a:rect l="l" t="t" r="r" b="b"/>
              <a:pathLst>
                <a:path w="3053" h="873" extrusionOk="0">
                  <a:moveTo>
                    <a:pt x="115" y="0"/>
                  </a:moveTo>
                  <a:cubicBezTo>
                    <a:pt x="101" y="0"/>
                    <a:pt x="81" y="7"/>
                    <a:pt x="54" y="20"/>
                  </a:cubicBezTo>
                  <a:cubicBezTo>
                    <a:pt x="28" y="47"/>
                    <a:pt x="1" y="101"/>
                    <a:pt x="1" y="127"/>
                  </a:cubicBezTo>
                  <a:cubicBezTo>
                    <a:pt x="1" y="154"/>
                    <a:pt x="1" y="181"/>
                    <a:pt x="28" y="234"/>
                  </a:cubicBezTo>
                  <a:cubicBezTo>
                    <a:pt x="54" y="261"/>
                    <a:pt x="108" y="288"/>
                    <a:pt x="135" y="288"/>
                  </a:cubicBezTo>
                  <a:cubicBezTo>
                    <a:pt x="938" y="395"/>
                    <a:pt x="1741" y="449"/>
                    <a:pt x="2463" y="716"/>
                  </a:cubicBezTo>
                  <a:cubicBezTo>
                    <a:pt x="2570" y="770"/>
                    <a:pt x="2704" y="823"/>
                    <a:pt x="2811" y="850"/>
                  </a:cubicBezTo>
                  <a:cubicBezTo>
                    <a:pt x="2827" y="866"/>
                    <a:pt x="2847" y="872"/>
                    <a:pt x="2869" y="872"/>
                  </a:cubicBezTo>
                  <a:cubicBezTo>
                    <a:pt x="2921" y="872"/>
                    <a:pt x="2980" y="834"/>
                    <a:pt x="2999" y="797"/>
                  </a:cubicBezTo>
                  <a:cubicBezTo>
                    <a:pt x="3052" y="716"/>
                    <a:pt x="2999" y="636"/>
                    <a:pt x="2945" y="582"/>
                  </a:cubicBezTo>
                  <a:cubicBezTo>
                    <a:pt x="2490" y="395"/>
                    <a:pt x="2035" y="261"/>
                    <a:pt x="1553" y="181"/>
                  </a:cubicBezTo>
                  <a:cubicBezTo>
                    <a:pt x="1098" y="101"/>
                    <a:pt x="616" y="47"/>
                    <a:pt x="161" y="20"/>
                  </a:cubicBezTo>
                  <a:lnTo>
                    <a:pt x="135" y="20"/>
                  </a:lnTo>
                  <a:cubicBezTo>
                    <a:pt x="135" y="7"/>
                    <a:pt x="128" y="0"/>
                    <a:pt x="1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621;p43"/>
            <p:cNvSpPr/>
            <p:nvPr/>
          </p:nvSpPr>
          <p:spPr>
            <a:xfrm>
              <a:off x="7959325" y="4656800"/>
              <a:ext cx="81000" cy="22675"/>
            </a:xfrm>
            <a:custGeom>
              <a:avLst/>
              <a:gdLst/>
              <a:ahLst/>
              <a:cxnLst/>
              <a:rect l="l" t="t" r="r" b="b"/>
              <a:pathLst>
                <a:path w="3240" h="907" extrusionOk="0">
                  <a:moveTo>
                    <a:pt x="161" y="1"/>
                  </a:moveTo>
                  <a:cubicBezTo>
                    <a:pt x="54" y="28"/>
                    <a:pt x="1" y="81"/>
                    <a:pt x="1" y="161"/>
                  </a:cubicBezTo>
                  <a:cubicBezTo>
                    <a:pt x="1" y="188"/>
                    <a:pt x="28" y="215"/>
                    <a:pt x="54" y="268"/>
                  </a:cubicBezTo>
                  <a:cubicBezTo>
                    <a:pt x="108" y="295"/>
                    <a:pt x="135" y="295"/>
                    <a:pt x="161" y="295"/>
                  </a:cubicBezTo>
                  <a:cubicBezTo>
                    <a:pt x="295" y="295"/>
                    <a:pt x="456" y="295"/>
                    <a:pt x="643" y="322"/>
                  </a:cubicBezTo>
                  <a:lnTo>
                    <a:pt x="590" y="322"/>
                  </a:lnTo>
                  <a:cubicBezTo>
                    <a:pt x="1232" y="349"/>
                    <a:pt x="1874" y="483"/>
                    <a:pt x="2463" y="697"/>
                  </a:cubicBezTo>
                  <a:lnTo>
                    <a:pt x="2517" y="697"/>
                  </a:lnTo>
                  <a:lnTo>
                    <a:pt x="2999" y="884"/>
                  </a:lnTo>
                  <a:cubicBezTo>
                    <a:pt x="3022" y="900"/>
                    <a:pt x="3048" y="906"/>
                    <a:pt x="3073" y="906"/>
                  </a:cubicBezTo>
                  <a:cubicBezTo>
                    <a:pt x="3135" y="906"/>
                    <a:pt x="3194" y="868"/>
                    <a:pt x="3213" y="831"/>
                  </a:cubicBezTo>
                  <a:cubicBezTo>
                    <a:pt x="3239" y="750"/>
                    <a:pt x="3213" y="670"/>
                    <a:pt x="3132" y="616"/>
                  </a:cubicBezTo>
                  <a:cubicBezTo>
                    <a:pt x="2196" y="188"/>
                    <a:pt x="1205" y="2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622;p43"/>
            <p:cNvSpPr/>
            <p:nvPr/>
          </p:nvSpPr>
          <p:spPr>
            <a:xfrm>
              <a:off x="7976725" y="4658825"/>
              <a:ext cx="63600" cy="20675"/>
            </a:xfrm>
            <a:custGeom>
              <a:avLst/>
              <a:gdLst/>
              <a:ahLst/>
              <a:cxnLst/>
              <a:rect l="l" t="t" r="r" b="b"/>
              <a:pathLst>
                <a:path w="2544" h="827" extrusionOk="0">
                  <a:moveTo>
                    <a:pt x="135" y="0"/>
                  </a:moveTo>
                  <a:cubicBezTo>
                    <a:pt x="108" y="80"/>
                    <a:pt x="81" y="80"/>
                    <a:pt x="27" y="107"/>
                  </a:cubicBezTo>
                  <a:cubicBezTo>
                    <a:pt x="1" y="134"/>
                    <a:pt x="1" y="187"/>
                    <a:pt x="1" y="214"/>
                  </a:cubicBezTo>
                  <a:cubicBezTo>
                    <a:pt x="1" y="241"/>
                    <a:pt x="27" y="268"/>
                    <a:pt x="27" y="321"/>
                  </a:cubicBezTo>
                  <a:cubicBezTo>
                    <a:pt x="81" y="348"/>
                    <a:pt x="108" y="348"/>
                    <a:pt x="135" y="348"/>
                  </a:cubicBezTo>
                  <a:cubicBezTo>
                    <a:pt x="804" y="375"/>
                    <a:pt x="1473" y="509"/>
                    <a:pt x="2115" y="750"/>
                  </a:cubicBezTo>
                  <a:cubicBezTo>
                    <a:pt x="2169" y="776"/>
                    <a:pt x="2195" y="776"/>
                    <a:pt x="2276" y="803"/>
                  </a:cubicBezTo>
                  <a:cubicBezTo>
                    <a:pt x="2294" y="803"/>
                    <a:pt x="2323" y="827"/>
                    <a:pt x="2357" y="827"/>
                  </a:cubicBezTo>
                  <a:cubicBezTo>
                    <a:pt x="2374" y="827"/>
                    <a:pt x="2392" y="821"/>
                    <a:pt x="2410" y="803"/>
                  </a:cubicBezTo>
                  <a:cubicBezTo>
                    <a:pt x="2436" y="803"/>
                    <a:pt x="2463" y="776"/>
                    <a:pt x="2517" y="750"/>
                  </a:cubicBezTo>
                  <a:cubicBezTo>
                    <a:pt x="2543" y="723"/>
                    <a:pt x="2543" y="669"/>
                    <a:pt x="2517" y="616"/>
                  </a:cubicBezTo>
                  <a:cubicBezTo>
                    <a:pt x="2517" y="589"/>
                    <a:pt x="2463" y="535"/>
                    <a:pt x="2436" y="509"/>
                  </a:cubicBezTo>
                  <a:cubicBezTo>
                    <a:pt x="2062" y="375"/>
                    <a:pt x="1714" y="268"/>
                    <a:pt x="1312" y="187"/>
                  </a:cubicBezTo>
                  <a:cubicBezTo>
                    <a:pt x="937" y="107"/>
                    <a:pt x="536" y="54"/>
                    <a:pt x="13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623;p43"/>
            <p:cNvSpPr/>
            <p:nvPr/>
          </p:nvSpPr>
          <p:spPr>
            <a:xfrm>
              <a:off x="7996125" y="4662150"/>
              <a:ext cx="54225" cy="20675"/>
            </a:xfrm>
            <a:custGeom>
              <a:avLst/>
              <a:gdLst/>
              <a:ahLst/>
              <a:cxnLst/>
              <a:rect l="l" t="t" r="r" b="b"/>
              <a:pathLst>
                <a:path w="2169" h="827" extrusionOk="0">
                  <a:moveTo>
                    <a:pt x="54" y="1"/>
                  </a:moveTo>
                  <a:cubicBezTo>
                    <a:pt x="28" y="54"/>
                    <a:pt x="1" y="81"/>
                    <a:pt x="1" y="108"/>
                  </a:cubicBezTo>
                  <a:cubicBezTo>
                    <a:pt x="1" y="135"/>
                    <a:pt x="1" y="188"/>
                    <a:pt x="28" y="215"/>
                  </a:cubicBezTo>
                  <a:cubicBezTo>
                    <a:pt x="54" y="242"/>
                    <a:pt x="108" y="269"/>
                    <a:pt x="135" y="269"/>
                  </a:cubicBezTo>
                  <a:cubicBezTo>
                    <a:pt x="536" y="322"/>
                    <a:pt x="938" y="402"/>
                    <a:pt x="1339" y="536"/>
                  </a:cubicBezTo>
                  <a:cubicBezTo>
                    <a:pt x="1527" y="617"/>
                    <a:pt x="1741" y="724"/>
                    <a:pt x="1928" y="804"/>
                  </a:cubicBezTo>
                  <a:cubicBezTo>
                    <a:pt x="1952" y="820"/>
                    <a:pt x="1977" y="826"/>
                    <a:pt x="2003" y="826"/>
                  </a:cubicBezTo>
                  <a:cubicBezTo>
                    <a:pt x="2064" y="826"/>
                    <a:pt x="2123" y="788"/>
                    <a:pt x="2142" y="750"/>
                  </a:cubicBezTo>
                  <a:cubicBezTo>
                    <a:pt x="2169" y="670"/>
                    <a:pt x="2142" y="590"/>
                    <a:pt x="2062" y="536"/>
                  </a:cubicBezTo>
                  <a:cubicBezTo>
                    <a:pt x="1767" y="376"/>
                    <a:pt x="1473" y="269"/>
                    <a:pt x="1152" y="188"/>
                  </a:cubicBezTo>
                  <a:cubicBezTo>
                    <a:pt x="857" y="81"/>
                    <a:pt x="536" y="5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624;p43"/>
            <p:cNvSpPr/>
            <p:nvPr/>
          </p:nvSpPr>
          <p:spPr>
            <a:xfrm>
              <a:off x="7995475" y="4660825"/>
              <a:ext cx="54225" cy="19675"/>
            </a:xfrm>
            <a:custGeom>
              <a:avLst/>
              <a:gdLst/>
              <a:ahLst/>
              <a:cxnLst/>
              <a:rect l="l" t="t" r="r" b="b"/>
              <a:pathLst>
                <a:path w="2169" h="787" extrusionOk="0">
                  <a:moveTo>
                    <a:pt x="161" y="0"/>
                  </a:moveTo>
                  <a:cubicBezTo>
                    <a:pt x="54" y="27"/>
                    <a:pt x="0" y="54"/>
                    <a:pt x="0" y="134"/>
                  </a:cubicBezTo>
                  <a:cubicBezTo>
                    <a:pt x="0" y="188"/>
                    <a:pt x="27" y="295"/>
                    <a:pt x="134" y="295"/>
                  </a:cubicBezTo>
                  <a:cubicBezTo>
                    <a:pt x="589" y="375"/>
                    <a:pt x="1098" y="455"/>
                    <a:pt x="1553" y="643"/>
                  </a:cubicBezTo>
                  <a:cubicBezTo>
                    <a:pt x="1686" y="670"/>
                    <a:pt x="1793" y="723"/>
                    <a:pt x="1927" y="777"/>
                  </a:cubicBezTo>
                  <a:cubicBezTo>
                    <a:pt x="1947" y="783"/>
                    <a:pt x="1967" y="787"/>
                    <a:pt x="1987" y="787"/>
                  </a:cubicBezTo>
                  <a:cubicBezTo>
                    <a:pt x="2046" y="787"/>
                    <a:pt x="2101" y="756"/>
                    <a:pt x="2141" y="696"/>
                  </a:cubicBezTo>
                  <a:cubicBezTo>
                    <a:pt x="2168" y="643"/>
                    <a:pt x="2141" y="536"/>
                    <a:pt x="2061" y="482"/>
                  </a:cubicBezTo>
                  <a:cubicBezTo>
                    <a:pt x="1472" y="214"/>
                    <a:pt x="830" y="107"/>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625;p43"/>
            <p:cNvSpPr/>
            <p:nvPr/>
          </p:nvSpPr>
          <p:spPr>
            <a:xfrm>
              <a:off x="7962675" y="4656800"/>
              <a:ext cx="78325" cy="22675"/>
            </a:xfrm>
            <a:custGeom>
              <a:avLst/>
              <a:gdLst/>
              <a:ahLst/>
              <a:cxnLst/>
              <a:rect l="l" t="t" r="r" b="b"/>
              <a:pathLst>
                <a:path w="3133" h="907" extrusionOk="0">
                  <a:moveTo>
                    <a:pt x="134" y="1"/>
                  </a:moveTo>
                  <a:lnTo>
                    <a:pt x="27" y="81"/>
                  </a:lnTo>
                  <a:cubicBezTo>
                    <a:pt x="1" y="135"/>
                    <a:pt x="1" y="161"/>
                    <a:pt x="1" y="188"/>
                  </a:cubicBezTo>
                  <a:cubicBezTo>
                    <a:pt x="1" y="215"/>
                    <a:pt x="27" y="268"/>
                    <a:pt x="27" y="295"/>
                  </a:cubicBezTo>
                  <a:cubicBezTo>
                    <a:pt x="54" y="322"/>
                    <a:pt x="108" y="322"/>
                    <a:pt x="134" y="322"/>
                  </a:cubicBezTo>
                  <a:cubicBezTo>
                    <a:pt x="937" y="402"/>
                    <a:pt x="1714" y="483"/>
                    <a:pt x="2463" y="723"/>
                  </a:cubicBezTo>
                  <a:cubicBezTo>
                    <a:pt x="2597" y="804"/>
                    <a:pt x="2784" y="831"/>
                    <a:pt x="2918" y="884"/>
                  </a:cubicBezTo>
                  <a:cubicBezTo>
                    <a:pt x="2934" y="900"/>
                    <a:pt x="2954" y="906"/>
                    <a:pt x="2975" y="906"/>
                  </a:cubicBezTo>
                  <a:cubicBezTo>
                    <a:pt x="3027" y="906"/>
                    <a:pt x="3086" y="868"/>
                    <a:pt x="3105" y="831"/>
                  </a:cubicBezTo>
                  <a:cubicBezTo>
                    <a:pt x="3132" y="750"/>
                    <a:pt x="3105" y="670"/>
                    <a:pt x="3025" y="616"/>
                  </a:cubicBezTo>
                  <a:cubicBezTo>
                    <a:pt x="2142" y="188"/>
                    <a:pt x="1098" y="81"/>
                    <a:pt x="134"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626;p43"/>
            <p:cNvSpPr/>
            <p:nvPr/>
          </p:nvSpPr>
          <p:spPr>
            <a:xfrm>
              <a:off x="7943275" y="4655475"/>
              <a:ext cx="70275" cy="18325"/>
            </a:xfrm>
            <a:custGeom>
              <a:avLst/>
              <a:gdLst/>
              <a:ahLst/>
              <a:cxnLst/>
              <a:rect l="l" t="t" r="r" b="b"/>
              <a:pathLst>
                <a:path w="2811" h="733" extrusionOk="0">
                  <a:moveTo>
                    <a:pt x="107" y="0"/>
                  </a:moveTo>
                  <a:cubicBezTo>
                    <a:pt x="107" y="0"/>
                    <a:pt x="27" y="54"/>
                    <a:pt x="27" y="81"/>
                  </a:cubicBezTo>
                  <a:cubicBezTo>
                    <a:pt x="0" y="107"/>
                    <a:pt x="0" y="134"/>
                    <a:pt x="0" y="188"/>
                  </a:cubicBezTo>
                  <a:cubicBezTo>
                    <a:pt x="0" y="214"/>
                    <a:pt x="27" y="241"/>
                    <a:pt x="27" y="268"/>
                  </a:cubicBezTo>
                  <a:cubicBezTo>
                    <a:pt x="81" y="321"/>
                    <a:pt x="107" y="321"/>
                    <a:pt x="134" y="321"/>
                  </a:cubicBezTo>
                  <a:cubicBezTo>
                    <a:pt x="402" y="321"/>
                    <a:pt x="670" y="348"/>
                    <a:pt x="910" y="348"/>
                  </a:cubicBezTo>
                  <a:lnTo>
                    <a:pt x="857" y="348"/>
                  </a:lnTo>
                  <a:cubicBezTo>
                    <a:pt x="1365" y="375"/>
                    <a:pt x="1847" y="455"/>
                    <a:pt x="2329" y="616"/>
                  </a:cubicBezTo>
                  <a:cubicBezTo>
                    <a:pt x="2409" y="643"/>
                    <a:pt x="2516" y="669"/>
                    <a:pt x="2570" y="723"/>
                  </a:cubicBezTo>
                  <a:cubicBezTo>
                    <a:pt x="2590" y="730"/>
                    <a:pt x="2610" y="733"/>
                    <a:pt x="2630" y="733"/>
                  </a:cubicBezTo>
                  <a:cubicBezTo>
                    <a:pt x="2689" y="733"/>
                    <a:pt x="2744" y="703"/>
                    <a:pt x="2784" y="643"/>
                  </a:cubicBezTo>
                  <a:cubicBezTo>
                    <a:pt x="2811" y="589"/>
                    <a:pt x="2784" y="482"/>
                    <a:pt x="2704" y="455"/>
                  </a:cubicBezTo>
                  <a:cubicBezTo>
                    <a:pt x="1901" y="81"/>
                    <a:pt x="964" y="54"/>
                    <a:pt x="10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627;p43"/>
            <p:cNvSpPr/>
            <p:nvPr/>
          </p:nvSpPr>
          <p:spPr>
            <a:xfrm>
              <a:off x="7931900" y="4655475"/>
              <a:ext cx="68950" cy="15400"/>
            </a:xfrm>
            <a:custGeom>
              <a:avLst/>
              <a:gdLst/>
              <a:ahLst/>
              <a:cxnLst/>
              <a:rect l="l" t="t" r="r" b="b"/>
              <a:pathLst>
                <a:path w="2758" h="616" extrusionOk="0">
                  <a:moveTo>
                    <a:pt x="134" y="0"/>
                  </a:moveTo>
                  <a:cubicBezTo>
                    <a:pt x="54" y="0"/>
                    <a:pt x="0" y="81"/>
                    <a:pt x="0" y="188"/>
                  </a:cubicBezTo>
                  <a:cubicBezTo>
                    <a:pt x="0" y="268"/>
                    <a:pt x="54" y="321"/>
                    <a:pt x="161" y="321"/>
                  </a:cubicBezTo>
                  <a:cubicBezTo>
                    <a:pt x="482" y="321"/>
                    <a:pt x="830" y="321"/>
                    <a:pt x="1125" y="348"/>
                  </a:cubicBezTo>
                  <a:lnTo>
                    <a:pt x="1098" y="348"/>
                  </a:lnTo>
                  <a:cubicBezTo>
                    <a:pt x="1606" y="375"/>
                    <a:pt x="2142" y="482"/>
                    <a:pt x="2597" y="616"/>
                  </a:cubicBezTo>
                  <a:cubicBezTo>
                    <a:pt x="2623" y="616"/>
                    <a:pt x="2704" y="616"/>
                    <a:pt x="2704" y="589"/>
                  </a:cubicBezTo>
                  <a:cubicBezTo>
                    <a:pt x="2730" y="536"/>
                    <a:pt x="2757" y="509"/>
                    <a:pt x="2757" y="482"/>
                  </a:cubicBezTo>
                  <a:cubicBezTo>
                    <a:pt x="2757" y="428"/>
                    <a:pt x="2757" y="402"/>
                    <a:pt x="2730" y="375"/>
                  </a:cubicBezTo>
                  <a:cubicBezTo>
                    <a:pt x="2704" y="348"/>
                    <a:pt x="2677" y="321"/>
                    <a:pt x="2623" y="321"/>
                  </a:cubicBezTo>
                  <a:cubicBezTo>
                    <a:pt x="1901" y="81"/>
                    <a:pt x="1151" y="0"/>
                    <a:pt x="40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628;p43"/>
            <p:cNvSpPr/>
            <p:nvPr/>
          </p:nvSpPr>
          <p:spPr>
            <a:xfrm>
              <a:off x="7931900" y="4655175"/>
              <a:ext cx="68275" cy="15700"/>
            </a:xfrm>
            <a:custGeom>
              <a:avLst/>
              <a:gdLst/>
              <a:ahLst/>
              <a:cxnLst/>
              <a:rect l="l" t="t" r="r" b="b"/>
              <a:pathLst>
                <a:path w="2731" h="628" extrusionOk="0">
                  <a:moveTo>
                    <a:pt x="342" y="0"/>
                  </a:moveTo>
                  <a:cubicBezTo>
                    <a:pt x="265" y="0"/>
                    <a:pt x="188" y="12"/>
                    <a:pt x="134" y="12"/>
                  </a:cubicBezTo>
                  <a:cubicBezTo>
                    <a:pt x="54" y="12"/>
                    <a:pt x="0" y="93"/>
                    <a:pt x="0" y="200"/>
                  </a:cubicBezTo>
                  <a:cubicBezTo>
                    <a:pt x="0" y="280"/>
                    <a:pt x="54" y="333"/>
                    <a:pt x="161" y="333"/>
                  </a:cubicBezTo>
                  <a:cubicBezTo>
                    <a:pt x="482" y="333"/>
                    <a:pt x="857" y="333"/>
                    <a:pt x="1205" y="360"/>
                  </a:cubicBezTo>
                  <a:lnTo>
                    <a:pt x="1151" y="360"/>
                  </a:lnTo>
                  <a:cubicBezTo>
                    <a:pt x="1633" y="387"/>
                    <a:pt x="2142" y="467"/>
                    <a:pt x="2570" y="628"/>
                  </a:cubicBezTo>
                  <a:cubicBezTo>
                    <a:pt x="2597" y="628"/>
                    <a:pt x="2677" y="628"/>
                    <a:pt x="2677" y="601"/>
                  </a:cubicBezTo>
                  <a:cubicBezTo>
                    <a:pt x="2704" y="548"/>
                    <a:pt x="2730" y="521"/>
                    <a:pt x="2730" y="494"/>
                  </a:cubicBezTo>
                  <a:cubicBezTo>
                    <a:pt x="2730" y="440"/>
                    <a:pt x="2730" y="414"/>
                    <a:pt x="2704" y="387"/>
                  </a:cubicBezTo>
                  <a:cubicBezTo>
                    <a:pt x="2677" y="360"/>
                    <a:pt x="2623" y="333"/>
                    <a:pt x="2597" y="333"/>
                  </a:cubicBezTo>
                  <a:cubicBezTo>
                    <a:pt x="1928" y="93"/>
                    <a:pt x="1205" y="12"/>
                    <a:pt x="455" y="12"/>
                  </a:cubicBezTo>
                  <a:cubicBezTo>
                    <a:pt x="420" y="3"/>
                    <a:pt x="381" y="0"/>
                    <a:pt x="3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629;p43"/>
            <p:cNvSpPr/>
            <p:nvPr/>
          </p:nvSpPr>
          <p:spPr>
            <a:xfrm>
              <a:off x="7933900" y="4655475"/>
              <a:ext cx="63600" cy="13825"/>
            </a:xfrm>
            <a:custGeom>
              <a:avLst/>
              <a:gdLst/>
              <a:ahLst/>
              <a:cxnLst/>
              <a:rect l="l" t="t" r="r" b="b"/>
              <a:pathLst>
                <a:path w="2544" h="553" extrusionOk="0">
                  <a:moveTo>
                    <a:pt x="134" y="0"/>
                  </a:moveTo>
                  <a:cubicBezTo>
                    <a:pt x="81" y="0"/>
                    <a:pt x="1" y="81"/>
                    <a:pt x="1" y="188"/>
                  </a:cubicBezTo>
                  <a:cubicBezTo>
                    <a:pt x="1" y="268"/>
                    <a:pt x="81" y="321"/>
                    <a:pt x="188" y="321"/>
                  </a:cubicBezTo>
                  <a:lnTo>
                    <a:pt x="1045" y="321"/>
                  </a:lnTo>
                  <a:cubicBezTo>
                    <a:pt x="1473" y="348"/>
                    <a:pt x="1955" y="402"/>
                    <a:pt x="2383" y="536"/>
                  </a:cubicBezTo>
                  <a:cubicBezTo>
                    <a:pt x="2400" y="547"/>
                    <a:pt x="2418" y="553"/>
                    <a:pt x="2435" y="553"/>
                  </a:cubicBezTo>
                  <a:cubicBezTo>
                    <a:pt x="2494" y="553"/>
                    <a:pt x="2543" y="485"/>
                    <a:pt x="2543" y="402"/>
                  </a:cubicBezTo>
                  <a:cubicBezTo>
                    <a:pt x="2543" y="375"/>
                    <a:pt x="2543" y="348"/>
                    <a:pt x="2517" y="321"/>
                  </a:cubicBezTo>
                  <a:cubicBezTo>
                    <a:pt x="2490" y="268"/>
                    <a:pt x="2463" y="241"/>
                    <a:pt x="2410" y="241"/>
                  </a:cubicBezTo>
                  <a:cubicBezTo>
                    <a:pt x="1794" y="27"/>
                    <a:pt x="1125" y="0"/>
                    <a:pt x="48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630;p43"/>
            <p:cNvSpPr/>
            <p:nvPr/>
          </p:nvSpPr>
          <p:spPr>
            <a:xfrm>
              <a:off x="7933900" y="4655175"/>
              <a:ext cx="61600" cy="13700"/>
            </a:xfrm>
            <a:custGeom>
              <a:avLst/>
              <a:gdLst/>
              <a:ahLst/>
              <a:cxnLst/>
              <a:rect l="l" t="t" r="r" b="b"/>
              <a:pathLst>
                <a:path w="2464" h="548" extrusionOk="0">
                  <a:moveTo>
                    <a:pt x="368" y="0"/>
                  </a:moveTo>
                  <a:cubicBezTo>
                    <a:pt x="289" y="0"/>
                    <a:pt x="206" y="12"/>
                    <a:pt x="134" y="12"/>
                  </a:cubicBezTo>
                  <a:cubicBezTo>
                    <a:pt x="81" y="12"/>
                    <a:pt x="1" y="93"/>
                    <a:pt x="1" y="200"/>
                  </a:cubicBezTo>
                  <a:cubicBezTo>
                    <a:pt x="1" y="280"/>
                    <a:pt x="81" y="333"/>
                    <a:pt x="188" y="333"/>
                  </a:cubicBezTo>
                  <a:lnTo>
                    <a:pt x="1152" y="333"/>
                  </a:lnTo>
                  <a:cubicBezTo>
                    <a:pt x="1526" y="360"/>
                    <a:pt x="1928" y="414"/>
                    <a:pt x="2276" y="548"/>
                  </a:cubicBezTo>
                  <a:cubicBezTo>
                    <a:pt x="2329" y="548"/>
                    <a:pt x="2383" y="548"/>
                    <a:pt x="2383" y="521"/>
                  </a:cubicBezTo>
                  <a:cubicBezTo>
                    <a:pt x="2410" y="494"/>
                    <a:pt x="2463" y="440"/>
                    <a:pt x="2463" y="414"/>
                  </a:cubicBezTo>
                  <a:cubicBezTo>
                    <a:pt x="2463" y="387"/>
                    <a:pt x="2463" y="360"/>
                    <a:pt x="2410" y="307"/>
                  </a:cubicBezTo>
                  <a:cubicBezTo>
                    <a:pt x="2383" y="280"/>
                    <a:pt x="2356" y="253"/>
                    <a:pt x="2329" y="253"/>
                  </a:cubicBezTo>
                  <a:cubicBezTo>
                    <a:pt x="1714" y="39"/>
                    <a:pt x="1125" y="12"/>
                    <a:pt x="482" y="12"/>
                  </a:cubicBezTo>
                  <a:cubicBezTo>
                    <a:pt x="447" y="3"/>
                    <a:pt x="408" y="0"/>
                    <a:pt x="3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631;p43"/>
            <p:cNvSpPr/>
            <p:nvPr/>
          </p:nvSpPr>
          <p:spPr>
            <a:xfrm>
              <a:off x="7918525" y="4655475"/>
              <a:ext cx="75625" cy="12900"/>
            </a:xfrm>
            <a:custGeom>
              <a:avLst/>
              <a:gdLst/>
              <a:ahLst/>
              <a:cxnLst/>
              <a:rect l="l" t="t" r="r" b="b"/>
              <a:pathLst>
                <a:path w="3025" h="516" extrusionOk="0">
                  <a:moveTo>
                    <a:pt x="990" y="0"/>
                  </a:moveTo>
                  <a:cubicBezTo>
                    <a:pt x="696" y="0"/>
                    <a:pt x="402" y="0"/>
                    <a:pt x="134" y="54"/>
                  </a:cubicBezTo>
                  <a:cubicBezTo>
                    <a:pt x="54" y="54"/>
                    <a:pt x="0" y="107"/>
                    <a:pt x="0" y="214"/>
                  </a:cubicBezTo>
                  <a:cubicBezTo>
                    <a:pt x="0" y="321"/>
                    <a:pt x="54" y="348"/>
                    <a:pt x="161" y="348"/>
                  </a:cubicBezTo>
                  <a:cubicBezTo>
                    <a:pt x="415" y="335"/>
                    <a:pt x="676" y="328"/>
                    <a:pt x="934" y="328"/>
                  </a:cubicBezTo>
                  <a:cubicBezTo>
                    <a:pt x="1191" y="328"/>
                    <a:pt x="1445" y="335"/>
                    <a:pt x="1686" y="348"/>
                  </a:cubicBezTo>
                  <a:cubicBezTo>
                    <a:pt x="2088" y="375"/>
                    <a:pt x="2463" y="455"/>
                    <a:pt x="2837" y="509"/>
                  </a:cubicBezTo>
                  <a:cubicBezTo>
                    <a:pt x="2846" y="513"/>
                    <a:pt x="2857" y="516"/>
                    <a:pt x="2869" y="516"/>
                  </a:cubicBezTo>
                  <a:cubicBezTo>
                    <a:pt x="2924" y="516"/>
                    <a:pt x="2998" y="464"/>
                    <a:pt x="2998" y="375"/>
                  </a:cubicBezTo>
                  <a:cubicBezTo>
                    <a:pt x="3025" y="268"/>
                    <a:pt x="2971" y="214"/>
                    <a:pt x="2864" y="214"/>
                  </a:cubicBezTo>
                  <a:cubicBezTo>
                    <a:pt x="2275" y="54"/>
                    <a:pt x="1633" y="0"/>
                    <a:pt x="99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632;p43"/>
            <p:cNvSpPr/>
            <p:nvPr/>
          </p:nvSpPr>
          <p:spPr>
            <a:xfrm>
              <a:off x="7895775" y="4654800"/>
              <a:ext cx="77625" cy="11150"/>
            </a:xfrm>
            <a:custGeom>
              <a:avLst/>
              <a:gdLst/>
              <a:ahLst/>
              <a:cxnLst/>
              <a:rect l="l" t="t" r="r" b="b"/>
              <a:pathLst>
                <a:path w="3105" h="446" extrusionOk="0">
                  <a:moveTo>
                    <a:pt x="1713" y="0"/>
                  </a:moveTo>
                  <a:cubicBezTo>
                    <a:pt x="1178" y="27"/>
                    <a:pt x="669" y="81"/>
                    <a:pt x="134" y="134"/>
                  </a:cubicBezTo>
                  <a:cubicBezTo>
                    <a:pt x="54" y="134"/>
                    <a:pt x="0" y="215"/>
                    <a:pt x="0" y="295"/>
                  </a:cubicBezTo>
                  <a:cubicBezTo>
                    <a:pt x="0" y="360"/>
                    <a:pt x="35" y="443"/>
                    <a:pt x="106" y="443"/>
                  </a:cubicBezTo>
                  <a:cubicBezTo>
                    <a:pt x="122" y="443"/>
                    <a:pt x="141" y="439"/>
                    <a:pt x="161" y="429"/>
                  </a:cubicBezTo>
                  <a:cubicBezTo>
                    <a:pt x="634" y="372"/>
                    <a:pt x="1107" y="315"/>
                    <a:pt x="1580" y="315"/>
                  </a:cubicBezTo>
                  <a:cubicBezTo>
                    <a:pt x="1776" y="315"/>
                    <a:pt x="1972" y="325"/>
                    <a:pt x="2168" y="348"/>
                  </a:cubicBezTo>
                  <a:lnTo>
                    <a:pt x="2141" y="348"/>
                  </a:lnTo>
                  <a:lnTo>
                    <a:pt x="2944" y="429"/>
                  </a:lnTo>
                  <a:cubicBezTo>
                    <a:pt x="2956" y="440"/>
                    <a:pt x="2970" y="446"/>
                    <a:pt x="2985" y="446"/>
                  </a:cubicBezTo>
                  <a:cubicBezTo>
                    <a:pt x="3040" y="446"/>
                    <a:pt x="3105" y="378"/>
                    <a:pt x="3105" y="295"/>
                  </a:cubicBezTo>
                  <a:cubicBezTo>
                    <a:pt x="3105" y="241"/>
                    <a:pt x="3078" y="134"/>
                    <a:pt x="2971" y="134"/>
                  </a:cubicBezTo>
                  <a:cubicBezTo>
                    <a:pt x="2543" y="27"/>
                    <a:pt x="2115"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633;p43"/>
            <p:cNvSpPr/>
            <p:nvPr/>
          </p:nvSpPr>
          <p:spPr>
            <a:xfrm>
              <a:off x="7895100" y="4654800"/>
              <a:ext cx="68950" cy="12175"/>
            </a:xfrm>
            <a:custGeom>
              <a:avLst/>
              <a:gdLst/>
              <a:ahLst/>
              <a:cxnLst/>
              <a:rect l="l" t="t" r="r" b="b"/>
              <a:pathLst>
                <a:path w="2758" h="487" extrusionOk="0">
                  <a:moveTo>
                    <a:pt x="1713" y="0"/>
                  </a:moveTo>
                  <a:cubicBezTo>
                    <a:pt x="1205" y="27"/>
                    <a:pt x="669" y="108"/>
                    <a:pt x="134" y="215"/>
                  </a:cubicBezTo>
                  <a:cubicBezTo>
                    <a:pt x="81" y="215"/>
                    <a:pt x="54" y="241"/>
                    <a:pt x="27" y="241"/>
                  </a:cubicBezTo>
                  <a:cubicBezTo>
                    <a:pt x="0" y="268"/>
                    <a:pt x="0" y="295"/>
                    <a:pt x="0" y="348"/>
                  </a:cubicBezTo>
                  <a:cubicBezTo>
                    <a:pt x="0" y="396"/>
                    <a:pt x="43" y="486"/>
                    <a:pt x="128" y="486"/>
                  </a:cubicBezTo>
                  <a:cubicBezTo>
                    <a:pt x="138" y="486"/>
                    <a:pt x="149" y="485"/>
                    <a:pt x="161" y="482"/>
                  </a:cubicBezTo>
                  <a:cubicBezTo>
                    <a:pt x="662" y="399"/>
                    <a:pt x="1148" y="331"/>
                    <a:pt x="1655" y="331"/>
                  </a:cubicBezTo>
                  <a:cubicBezTo>
                    <a:pt x="1797" y="331"/>
                    <a:pt x="1941" y="337"/>
                    <a:pt x="2088" y="348"/>
                  </a:cubicBezTo>
                  <a:lnTo>
                    <a:pt x="2061" y="348"/>
                  </a:lnTo>
                  <a:cubicBezTo>
                    <a:pt x="2222" y="348"/>
                    <a:pt x="2382" y="375"/>
                    <a:pt x="2597" y="402"/>
                  </a:cubicBezTo>
                  <a:cubicBezTo>
                    <a:pt x="2677" y="402"/>
                    <a:pt x="2757" y="375"/>
                    <a:pt x="2757" y="268"/>
                  </a:cubicBezTo>
                  <a:cubicBezTo>
                    <a:pt x="2757" y="215"/>
                    <a:pt x="2730" y="108"/>
                    <a:pt x="2623" y="108"/>
                  </a:cubicBezTo>
                  <a:cubicBezTo>
                    <a:pt x="2329" y="27"/>
                    <a:pt x="2034"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634;p43"/>
            <p:cNvSpPr/>
            <p:nvPr/>
          </p:nvSpPr>
          <p:spPr>
            <a:xfrm>
              <a:off x="8047000" y="4680225"/>
              <a:ext cx="46850" cy="26000"/>
            </a:xfrm>
            <a:custGeom>
              <a:avLst/>
              <a:gdLst/>
              <a:ahLst/>
              <a:cxnLst/>
              <a:rect l="l" t="t" r="r" b="b"/>
              <a:pathLst>
                <a:path w="1874" h="1040" extrusionOk="0">
                  <a:moveTo>
                    <a:pt x="134" y="1"/>
                  </a:moveTo>
                  <a:cubicBezTo>
                    <a:pt x="107" y="1"/>
                    <a:pt x="80" y="27"/>
                    <a:pt x="27" y="54"/>
                  </a:cubicBezTo>
                  <a:cubicBezTo>
                    <a:pt x="0" y="81"/>
                    <a:pt x="0" y="134"/>
                    <a:pt x="27" y="188"/>
                  </a:cubicBezTo>
                  <a:cubicBezTo>
                    <a:pt x="27" y="215"/>
                    <a:pt x="80" y="268"/>
                    <a:pt x="107" y="295"/>
                  </a:cubicBezTo>
                  <a:cubicBezTo>
                    <a:pt x="642" y="482"/>
                    <a:pt x="1151" y="723"/>
                    <a:pt x="1633" y="1018"/>
                  </a:cubicBezTo>
                  <a:cubicBezTo>
                    <a:pt x="1656" y="1033"/>
                    <a:pt x="1682" y="1040"/>
                    <a:pt x="1708" y="1040"/>
                  </a:cubicBezTo>
                  <a:cubicBezTo>
                    <a:pt x="1769" y="1040"/>
                    <a:pt x="1828" y="1002"/>
                    <a:pt x="1847" y="964"/>
                  </a:cubicBezTo>
                  <a:cubicBezTo>
                    <a:pt x="1874" y="884"/>
                    <a:pt x="1847" y="804"/>
                    <a:pt x="1767" y="750"/>
                  </a:cubicBezTo>
                  <a:cubicBezTo>
                    <a:pt x="1285" y="456"/>
                    <a:pt x="776" y="215"/>
                    <a:pt x="241" y="27"/>
                  </a:cubicBezTo>
                  <a:lnTo>
                    <a:pt x="161" y="27"/>
                  </a:lnTo>
                  <a:lnTo>
                    <a:pt x="134" y="1"/>
                  </a:ln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635;p43"/>
            <p:cNvSpPr/>
            <p:nvPr/>
          </p:nvSpPr>
          <p:spPr>
            <a:xfrm>
              <a:off x="8039625" y="4676450"/>
              <a:ext cx="53550" cy="28150"/>
            </a:xfrm>
            <a:custGeom>
              <a:avLst/>
              <a:gdLst/>
              <a:ahLst/>
              <a:cxnLst/>
              <a:rect l="l" t="t" r="r" b="b"/>
              <a:pathLst>
                <a:path w="2142" h="1126" extrusionOk="0">
                  <a:moveTo>
                    <a:pt x="159" y="0"/>
                  </a:moveTo>
                  <a:cubicBezTo>
                    <a:pt x="156" y="0"/>
                    <a:pt x="150" y="18"/>
                    <a:pt x="134" y="18"/>
                  </a:cubicBezTo>
                  <a:cubicBezTo>
                    <a:pt x="108" y="18"/>
                    <a:pt x="54" y="45"/>
                    <a:pt x="27" y="71"/>
                  </a:cubicBezTo>
                  <a:cubicBezTo>
                    <a:pt x="1" y="98"/>
                    <a:pt x="1" y="152"/>
                    <a:pt x="27" y="205"/>
                  </a:cubicBezTo>
                  <a:cubicBezTo>
                    <a:pt x="27" y="232"/>
                    <a:pt x="54" y="259"/>
                    <a:pt x="108" y="312"/>
                  </a:cubicBezTo>
                  <a:cubicBezTo>
                    <a:pt x="723" y="526"/>
                    <a:pt x="1339" y="767"/>
                    <a:pt x="1901" y="1115"/>
                  </a:cubicBezTo>
                  <a:cubicBezTo>
                    <a:pt x="1921" y="1122"/>
                    <a:pt x="1941" y="1125"/>
                    <a:pt x="1961" y="1125"/>
                  </a:cubicBezTo>
                  <a:cubicBezTo>
                    <a:pt x="2020" y="1125"/>
                    <a:pt x="2075" y="1095"/>
                    <a:pt x="2115" y="1035"/>
                  </a:cubicBezTo>
                  <a:cubicBezTo>
                    <a:pt x="2142" y="981"/>
                    <a:pt x="2115" y="874"/>
                    <a:pt x="2035" y="847"/>
                  </a:cubicBezTo>
                  <a:cubicBezTo>
                    <a:pt x="1473" y="500"/>
                    <a:pt x="857" y="232"/>
                    <a:pt x="242" y="45"/>
                  </a:cubicBezTo>
                  <a:lnTo>
                    <a:pt x="161" y="45"/>
                  </a:lnTo>
                  <a:cubicBezTo>
                    <a:pt x="161" y="10"/>
                    <a:pt x="161" y="0"/>
                    <a:pt x="159"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636;p43"/>
            <p:cNvSpPr/>
            <p:nvPr/>
          </p:nvSpPr>
          <p:spPr>
            <a:xfrm>
              <a:off x="8037625" y="4673525"/>
              <a:ext cx="56900" cy="29800"/>
            </a:xfrm>
            <a:custGeom>
              <a:avLst/>
              <a:gdLst/>
              <a:ahLst/>
              <a:cxnLst/>
              <a:rect l="l" t="t" r="r" b="b"/>
              <a:pathLst>
                <a:path w="2276" h="1192" extrusionOk="0">
                  <a:moveTo>
                    <a:pt x="214" y="1"/>
                  </a:moveTo>
                  <a:cubicBezTo>
                    <a:pt x="107" y="54"/>
                    <a:pt x="81" y="54"/>
                    <a:pt x="81" y="54"/>
                  </a:cubicBezTo>
                  <a:cubicBezTo>
                    <a:pt x="54" y="81"/>
                    <a:pt x="0" y="135"/>
                    <a:pt x="0" y="162"/>
                  </a:cubicBezTo>
                  <a:cubicBezTo>
                    <a:pt x="0" y="188"/>
                    <a:pt x="0" y="215"/>
                    <a:pt x="54" y="269"/>
                  </a:cubicBezTo>
                  <a:cubicBezTo>
                    <a:pt x="81" y="295"/>
                    <a:pt x="107" y="322"/>
                    <a:pt x="134" y="322"/>
                  </a:cubicBezTo>
                  <a:lnTo>
                    <a:pt x="455" y="429"/>
                  </a:lnTo>
                  <a:lnTo>
                    <a:pt x="482" y="429"/>
                  </a:lnTo>
                  <a:cubicBezTo>
                    <a:pt x="1017" y="617"/>
                    <a:pt x="1526" y="857"/>
                    <a:pt x="2008" y="1152"/>
                  </a:cubicBezTo>
                  <a:cubicBezTo>
                    <a:pt x="2035" y="1179"/>
                    <a:pt x="2055" y="1192"/>
                    <a:pt x="2075" y="1192"/>
                  </a:cubicBezTo>
                  <a:cubicBezTo>
                    <a:pt x="2095" y="1192"/>
                    <a:pt x="2115" y="1179"/>
                    <a:pt x="2142" y="1152"/>
                  </a:cubicBezTo>
                  <a:cubicBezTo>
                    <a:pt x="2195" y="1152"/>
                    <a:pt x="2222" y="1125"/>
                    <a:pt x="2249" y="1098"/>
                  </a:cubicBezTo>
                  <a:cubicBezTo>
                    <a:pt x="2275" y="1072"/>
                    <a:pt x="2275" y="1018"/>
                    <a:pt x="2249" y="964"/>
                  </a:cubicBezTo>
                  <a:cubicBezTo>
                    <a:pt x="2249" y="938"/>
                    <a:pt x="2222" y="884"/>
                    <a:pt x="2168" y="857"/>
                  </a:cubicBezTo>
                  <a:cubicBezTo>
                    <a:pt x="1580" y="456"/>
                    <a:pt x="910" y="188"/>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637;p43"/>
            <p:cNvSpPr/>
            <p:nvPr/>
          </p:nvSpPr>
          <p:spPr>
            <a:xfrm>
              <a:off x="8033600" y="4673100"/>
              <a:ext cx="58925" cy="32250"/>
            </a:xfrm>
            <a:custGeom>
              <a:avLst/>
              <a:gdLst/>
              <a:ahLst/>
              <a:cxnLst/>
              <a:rect l="l" t="t" r="r" b="b"/>
              <a:pathLst>
                <a:path w="2357" h="1290" extrusionOk="0">
                  <a:moveTo>
                    <a:pt x="127" y="0"/>
                  </a:moveTo>
                  <a:cubicBezTo>
                    <a:pt x="112" y="0"/>
                    <a:pt x="96" y="18"/>
                    <a:pt x="81" y="18"/>
                  </a:cubicBezTo>
                  <a:cubicBezTo>
                    <a:pt x="28" y="45"/>
                    <a:pt x="1" y="71"/>
                    <a:pt x="1" y="98"/>
                  </a:cubicBezTo>
                  <a:cubicBezTo>
                    <a:pt x="1" y="152"/>
                    <a:pt x="1" y="179"/>
                    <a:pt x="28" y="205"/>
                  </a:cubicBezTo>
                  <a:cubicBezTo>
                    <a:pt x="81" y="232"/>
                    <a:pt x="108" y="286"/>
                    <a:pt x="135" y="286"/>
                  </a:cubicBezTo>
                  <a:cubicBezTo>
                    <a:pt x="349" y="339"/>
                    <a:pt x="509" y="419"/>
                    <a:pt x="697" y="473"/>
                  </a:cubicBezTo>
                  <a:cubicBezTo>
                    <a:pt x="1071" y="607"/>
                    <a:pt x="1473" y="767"/>
                    <a:pt x="1821" y="1008"/>
                  </a:cubicBezTo>
                  <a:cubicBezTo>
                    <a:pt x="1901" y="1089"/>
                    <a:pt x="2008" y="1142"/>
                    <a:pt x="2088" y="1249"/>
                  </a:cubicBezTo>
                  <a:cubicBezTo>
                    <a:pt x="2115" y="1276"/>
                    <a:pt x="2155" y="1289"/>
                    <a:pt x="2192" y="1289"/>
                  </a:cubicBezTo>
                  <a:cubicBezTo>
                    <a:pt x="2229" y="1289"/>
                    <a:pt x="2262" y="1276"/>
                    <a:pt x="2276" y="1249"/>
                  </a:cubicBezTo>
                  <a:cubicBezTo>
                    <a:pt x="2356" y="1169"/>
                    <a:pt x="2356" y="1089"/>
                    <a:pt x="2276" y="1035"/>
                  </a:cubicBezTo>
                  <a:cubicBezTo>
                    <a:pt x="1981" y="767"/>
                    <a:pt x="1633" y="607"/>
                    <a:pt x="1312" y="446"/>
                  </a:cubicBezTo>
                  <a:cubicBezTo>
                    <a:pt x="938" y="286"/>
                    <a:pt x="563" y="179"/>
                    <a:pt x="215" y="45"/>
                  </a:cubicBezTo>
                  <a:lnTo>
                    <a:pt x="161" y="45"/>
                  </a:lnTo>
                  <a:cubicBezTo>
                    <a:pt x="150" y="10"/>
                    <a:pt x="138" y="0"/>
                    <a:pt x="12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638;p43"/>
            <p:cNvSpPr/>
            <p:nvPr/>
          </p:nvSpPr>
          <p:spPr>
            <a:xfrm>
              <a:off x="8032275" y="4670850"/>
              <a:ext cx="62250" cy="33500"/>
            </a:xfrm>
            <a:custGeom>
              <a:avLst/>
              <a:gdLst/>
              <a:ahLst/>
              <a:cxnLst/>
              <a:rect l="l" t="t" r="r" b="b"/>
              <a:pathLst>
                <a:path w="2490" h="1340" extrusionOk="0">
                  <a:moveTo>
                    <a:pt x="107" y="1"/>
                  </a:moveTo>
                  <a:cubicBezTo>
                    <a:pt x="134" y="28"/>
                    <a:pt x="81" y="28"/>
                    <a:pt x="54" y="28"/>
                  </a:cubicBezTo>
                  <a:cubicBezTo>
                    <a:pt x="27" y="54"/>
                    <a:pt x="0" y="108"/>
                    <a:pt x="0" y="135"/>
                  </a:cubicBezTo>
                  <a:cubicBezTo>
                    <a:pt x="0" y="161"/>
                    <a:pt x="0" y="188"/>
                    <a:pt x="27" y="242"/>
                  </a:cubicBezTo>
                  <a:cubicBezTo>
                    <a:pt x="54" y="269"/>
                    <a:pt x="81" y="295"/>
                    <a:pt x="134" y="295"/>
                  </a:cubicBezTo>
                  <a:cubicBezTo>
                    <a:pt x="214" y="322"/>
                    <a:pt x="348" y="376"/>
                    <a:pt x="455" y="402"/>
                  </a:cubicBezTo>
                  <a:cubicBezTo>
                    <a:pt x="1044" y="590"/>
                    <a:pt x="1633" y="857"/>
                    <a:pt x="2141" y="1205"/>
                  </a:cubicBezTo>
                  <a:cubicBezTo>
                    <a:pt x="2168" y="1232"/>
                    <a:pt x="2222" y="1259"/>
                    <a:pt x="2249" y="1312"/>
                  </a:cubicBezTo>
                  <a:cubicBezTo>
                    <a:pt x="2302" y="1339"/>
                    <a:pt x="2329" y="1339"/>
                    <a:pt x="2356" y="1339"/>
                  </a:cubicBezTo>
                  <a:cubicBezTo>
                    <a:pt x="2382" y="1339"/>
                    <a:pt x="2436" y="1312"/>
                    <a:pt x="2463" y="1312"/>
                  </a:cubicBezTo>
                  <a:cubicBezTo>
                    <a:pt x="2489" y="1259"/>
                    <a:pt x="2489" y="1232"/>
                    <a:pt x="2489" y="1205"/>
                  </a:cubicBezTo>
                  <a:cubicBezTo>
                    <a:pt x="2489" y="1179"/>
                    <a:pt x="2463" y="1125"/>
                    <a:pt x="2436" y="1098"/>
                  </a:cubicBezTo>
                  <a:cubicBezTo>
                    <a:pt x="2088" y="857"/>
                    <a:pt x="1713" y="643"/>
                    <a:pt x="1365" y="456"/>
                  </a:cubicBezTo>
                  <a:cubicBezTo>
                    <a:pt x="964" y="295"/>
                    <a:pt x="562" y="135"/>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639;p43"/>
            <p:cNvSpPr/>
            <p:nvPr/>
          </p:nvSpPr>
          <p:spPr>
            <a:xfrm>
              <a:off x="8026250" y="4670200"/>
              <a:ext cx="66275" cy="31975"/>
            </a:xfrm>
            <a:custGeom>
              <a:avLst/>
              <a:gdLst/>
              <a:ahLst/>
              <a:cxnLst/>
              <a:rect l="l" t="t" r="r" b="b"/>
              <a:pathLst>
                <a:path w="2651" h="1279" extrusionOk="0">
                  <a:moveTo>
                    <a:pt x="214" y="0"/>
                  </a:moveTo>
                  <a:cubicBezTo>
                    <a:pt x="134" y="27"/>
                    <a:pt x="54" y="80"/>
                    <a:pt x="27" y="161"/>
                  </a:cubicBezTo>
                  <a:cubicBezTo>
                    <a:pt x="0" y="268"/>
                    <a:pt x="54" y="321"/>
                    <a:pt x="161" y="321"/>
                  </a:cubicBezTo>
                  <a:lnTo>
                    <a:pt x="857" y="535"/>
                  </a:lnTo>
                  <a:cubicBezTo>
                    <a:pt x="1392" y="723"/>
                    <a:pt x="1901" y="964"/>
                    <a:pt x="2382" y="1258"/>
                  </a:cubicBezTo>
                  <a:cubicBezTo>
                    <a:pt x="2396" y="1271"/>
                    <a:pt x="2409" y="1278"/>
                    <a:pt x="2429" y="1278"/>
                  </a:cubicBezTo>
                  <a:cubicBezTo>
                    <a:pt x="2449" y="1278"/>
                    <a:pt x="2476" y="1271"/>
                    <a:pt x="2516" y="1258"/>
                  </a:cubicBezTo>
                  <a:cubicBezTo>
                    <a:pt x="2543" y="1258"/>
                    <a:pt x="2570" y="1231"/>
                    <a:pt x="2597" y="1205"/>
                  </a:cubicBezTo>
                  <a:cubicBezTo>
                    <a:pt x="2650" y="1151"/>
                    <a:pt x="2650" y="1124"/>
                    <a:pt x="2597" y="1071"/>
                  </a:cubicBezTo>
                  <a:cubicBezTo>
                    <a:pt x="2597" y="1017"/>
                    <a:pt x="2570" y="990"/>
                    <a:pt x="2543" y="964"/>
                  </a:cubicBezTo>
                  <a:cubicBezTo>
                    <a:pt x="2195" y="723"/>
                    <a:pt x="1820" y="535"/>
                    <a:pt x="1472" y="402"/>
                  </a:cubicBezTo>
                  <a:cubicBezTo>
                    <a:pt x="1071" y="214"/>
                    <a:pt x="669" y="80"/>
                    <a:pt x="2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640;p43"/>
            <p:cNvSpPr/>
            <p:nvPr/>
          </p:nvSpPr>
          <p:spPr>
            <a:xfrm>
              <a:off x="8029600" y="4671525"/>
              <a:ext cx="56225" cy="28975"/>
            </a:xfrm>
            <a:custGeom>
              <a:avLst/>
              <a:gdLst/>
              <a:ahLst/>
              <a:cxnLst/>
              <a:rect l="l" t="t" r="r" b="b"/>
              <a:pathLst>
                <a:path w="2249" h="1159" extrusionOk="0">
                  <a:moveTo>
                    <a:pt x="134" y="1"/>
                  </a:moveTo>
                  <a:cubicBezTo>
                    <a:pt x="54" y="1"/>
                    <a:pt x="0" y="27"/>
                    <a:pt x="0" y="108"/>
                  </a:cubicBezTo>
                  <a:cubicBezTo>
                    <a:pt x="0" y="161"/>
                    <a:pt x="27" y="268"/>
                    <a:pt x="134" y="268"/>
                  </a:cubicBezTo>
                  <a:cubicBezTo>
                    <a:pt x="375" y="295"/>
                    <a:pt x="562" y="375"/>
                    <a:pt x="776" y="429"/>
                  </a:cubicBezTo>
                  <a:cubicBezTo>
                    <a:pt x="1098" y="563"/>
                    <a:pt x="1446" y="697"/>
                    <a:pt x="1740" y="937"/>
                  </a:cubicBezTo>
                  <a:cubicBezTo>
                    <a:pt x="1793" y="1018"/>
                    <a:pt x="1901" y="1044"/>
                    <a:pt x="1981" y="1098"/>
                  </a:cubicBezTo>
                  <a:cubicBezTo>
                    <a:pt x="2008" y="1138"/>
                    <a:pt x="2048" y="1158"/>
                    <a:pt x="2085" y="1158"/>
                  </a:cubicBezTo>
                  <a:cubicBezTo>
                    <a:pt x="2121" y="1158"/>
                    <a:pt x="2155" y="1138"/>
                    <a:pt x="2168" y="1098"/>
                  </a:cubicBezTo>
                  <a:cubicBezTo>
                    <a:pt x="2248" y="1044"/>
                    <a:pt x="2248" y="937"/>
                    <a:pt x="2168" y="911"/>
                  </a:cubicBezTo>
                  <a:cubicBezTo>
                    <a:pt x="1874" y="670"/>
                    <a:pt x="1579" y="456"/>
                    <a:pt x="1231" y="349"/>
                  </a:cubicBezTo>
                  <a:cubicBezTo>
                    <a:pt x="910" y="161"/>
                    <a:pt x="535" y="54"/>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641;p43"/>
            <p:cNvSpPr/>
            <p:nvPr/>
          </p:nvSpPr>
          <p:spPr>
            <a:xfrm>
              <a:off x="8044325" y="4677550"/>
              <a:ext cx="58225" cy="32475"/>
            </a:xfrm>
            <a:custGeom>
              <a:avLst/>
              <a:gdLst/>
              <a:ahLst/>
              <a:cxnLst/>
              <a:rect l="l" t="t" r="r" b="b"/>
              <a:pathLst>
                <a:path w="2329" h="1299" extrusionOk="0">
                  <a:moveTo>
                    <a:pt x="134" y="1"/>
                  </a:moveTo>
                  <a:cubicBezTo>
                    <a:pt x="107" y="1"/>
                    <a:pt x="80" y="27"/>
                    <a:pt x="54" y="54"/>
                  </a:cubicBezTo>
                  <a:cubicBezTo>
                    <a:pt x="0" y="108"/>
                    <a:pt x="0" y="134"/>
                    <a:pt x="54" y="188"/>
                  </a:cubicBezTo>
                  <a:cubicBezTo>
                    <a:pt x="54" y="241"/>
                    <a:pt x="80" y="268"/>
                    <a:pt x="107" y="295"/>
                  </a:cubicBezTo>
                  <a:cubicBezTo>
                    <a:pt x="803" y="536"/>
                    <a:pt x="1445" y="857"/>
                    <a:pt x="2061" y="1258"/>
                  </a:cubicBezTo>
                  <a:cubicBezTo>
                    <a:pt x="2074" y="1285"/>
                    <a:pt x="2088" y="1299"/>
                    <a:pt x="2108" y="1299"/>
                  </a:cubicBezTo>
                  <a:cubicBezTo>
                    <a:pt x="2128" y="1299"/>
                    <a:pt x="2155" y="1285"/>
                    <a:pt x="2195" y="1258"/>
                  </a:cubicBezTo>
                  <a:cubicBezTo>
                    <a:pt x="2222" y="1258"/>
                    <a:pt x="2248" y="1232"/>
                    <a:pt x="2275" y="1205"/>
                  </a:cubicBezTo>
                  <a:cubicBezTo>
                    <a:pt x="2329" y="1151"/>
                    <a:pt x="2329" y="1125"/>
                    <a:pt x="2275" y="1071"/>
                  </a:cubicBezTo>
                  <a:cubicBezTo>
                    <a:pt x="2275" y="1044"/>
                    <a:pt x="2248" y="991"/>
                    <a:pt x="2222" y="964"/>
                  </a:cubicBezTo>
                  <a:cubicBezTo>
                    <a:pt x="1606" y="563"/>
                    <a:pt x="937" y="241"/>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642;p43"/>
            <p:cNvSpPr/>
            <p:nvPr/>
          </p:nvSpPr>
          <p:spPr>
            <a:xfrm>
              <a:off x="8054350" y="4680225"/>
              <a:ext cx="48875" cy="27975"/>
            </a:xfrm>
            <a:custGeom>
              <a:avLst/>
              <a:gdLst/>
              <a:ahLst/>
              <a:cxnLst/>
              <a:rect l="l" t="t" r="r" b="b"/>
              <a:pathLst>
                <a:path w="1955" h="1119" extrusionOk="0">
                  <a:moveTo>
                    <a:pt x="215" y="1"/>
                  </a:moveTo>
                  <a:cubicBezTo>
                    <a:pt x="134" y="27"/>
                    <a:pt x="108" y="27"/>
                    <a:pt x="81" y="54"/>
                  </a:cubicBezTo>
                  <a:cubicBezTo>
                    <a:pt x="54" y="81"/>
                    <a:pt x="0" y="134"/>
                    <a:pt x="0" y="161"/>
                  </a:cubicBezTo>
                  <a:cubicBezTo>
                    <a:pt x="0" y="188"/>
                    <a:pt x="0" y="215"/>
                    <a:pt x="54" y="268"/>
                  </a:cubicBezTo>
                  <a:cubicBezTo>
                    <a:pt x="81" y="295"/>
                    <a:pt x="108" y="322"/>
                    <a:pt x="134" y="322"/>
                  </a:cubicBezTo>
                  <a:lnTo>
                    <a:pt x="188" y="322"/>
                  </a:lnTo>
                  <a:cubicBezTo>
                    <a:pt x="723" y="536"/>
                    <a:pt x="1205" y="804"/>
                    <a:pt x="1687" y="1098"/>
                  </a:cubicBezTo>
                  <a:cubicBezTo>
                    <a:pt x="1700" y="1111"/>
                    <a:pt x="1713" y="1118"/>
                    <a:pt x="1734" y="1118"/>
                  </a:cubicBezTo>
                  <a:cubicBezTo>
                    <a:pt x="1754" y="1118"/>
                    <a:pt x="1780" y="1111"/>
                    <a:pt x="1821" y="1098"/>
                  </a:cubicBezTo>
                  <a:cubicBezTo>
                    <a:pt x="1847" y="1098"/>
                    <a:pt x="1874" y="1071"/>
                    <a:pt x="1928" y="1018"/>
                  </a:cubicBezTo>
                  <a:cubicBezTo>
                    <a:pt x="1954" y="991"/>
                    <a:pt x="1954" y="964"/>
                    <a:pt x="1928" y="937"/>
                  </a:cubicBezTo>
                  <a:cubicBezTo>
                    <a:pt x="1928" y="884"/>
                    <a:pt x="1874" y="857"/>
                    <a:pt x="1847" y="830"/>
                  </a:cubicBezTo>
                  <a:cubicBezTo>
                    <a:pt x="1580" y="670"/>
                    <a:pt x="1339" y="482"/>
                    <a:pt x="1071" y="349"/>
                  </a:cubicBezTo>
                  <a:cubicBezTo>
                    <a:pt x="803" y="215"/>
                    <a:pt x="536" y="8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643;p43"/>
            <p:cNvSpPr/>
            <p:nvPr/>
          </p:nvSpPr>
          <p:spPr>
            <a:xfrm>
              <a:off x="8034275" y="4671525"/>
              <a:ext cx="63600" cy="33475"/>
            </a:xfrm>
            <a:custGeom>
              <a:avLst/>
              <a:gdLst/>
              <a:ahLst/>
              <a:cxnLst/>
              <a:rect l="l" t="t" r="r" b="b"/>
              <a:pathLst>
                <a:path w="2544" h="1339" extrusionOk="0">
                  <a:moveTo>
                    <a:pt x="2169" y="1205"/>
                  </a:moveTo>
                  <a:cubicBezTo>
                    <a:pt x="2169" y="1224"/>
                    <a:pt x="2195" y="1229"/>
                    <a:pt x="2211" y="1231"/>
                  </a:cubicBezTo>
                  <a:lnTo>
                    <a:pt x="2211" y="1231"/>
                  </a:lnTo>
                  <a:cubicBezTo>
                    <a:pt x="2197" y="1221"/>
                    <a:pt x="2183" y="1212"/>
                    <a:pt x="2169" y="1205"/>
                  </a:cubicBezTo>
                  <a:close/>
                  <a:moveTo>
                    <a:pt x="134" y="1"/>
                  </a:moveTo>
                  <a:cubicBezTo>
                    <a:pt x="134" y="81"/>
                    <a:pt x="108" y="81"/>
                    <a:pt x="81" y="81"/>
                  </a:cubicBezTo>
                  <a:cubicBezTo>
                    <a:pt x="54" y="108"/>
                    <a:pt x="1" y="134"/>
                    <a:pt x="1" y="161"/>
                  </a:cubicBezTo>
                  <a:cubicBezTo>
                    <a:pt x="1" y="215"/>
                    <a:pt x="1" y="242"/>
                    <a:pt x="54" y="268"/>
                  </a:cubicBezTo>
                  <a:cubicBezTo>
                    <a:pt x="81" y="295"/>
                    <a:pt x="108" y="349"/>
                    <a:pt x="134" y="349"/>
                  </a:cubicBezTo>
                  <a:cubicBezTo>
                    <a:pt x="268" y="375"/>
                    <a:pt x="429" y="429"/>
                    <a:pt x="563" y="482"/>
                  </a:cubicBezTo>
                  <a:lnTo>
                    <a:pt x="616" y="482"/>
                  </a:lnTo>
                  <a:cubicBezTo>
                    <a:pt x="1178" y="670"/>
                    <a:pt x="1714" y="911"/>
                    <a:pt x="2222" y="1232"/>
                  </a:cubicBezTo>
                  <a:cubicBezTo>
                    <a:pt x="2222" y="1232"/>
                    <a:pt x="2217" y="1232"/>
                    <a:pt x="2211" y="1231"/>
                  </a:cubicBezTo>
                  <a:lnTo>
                    <a:pt x="2211" y="1231"/>
                  </a:lnTo>
                  <a:cubicBezTo>
                    <a:pt x="2249" y="1258"/>
                    <a:pt x="2283" y="1292"/>
                    <a:pt x="2302" y="1312"/>
                  </a:cubicBezTo>
                  <a:cubicBezTo>
                    <a:pt x="2356" y="1339"/>
                    <a:pt x="2383" y="1339"/>
                    <a:pt x="2409" y="1339"/>
                  </a:cubicBezTo>
                  <a:cubicBezTo>
                    <a:pt x="2436" y="1339"/>
                    <a:pt x="2490" y="1312"/>
                    <a:pt x="2516" y="1285"/>
                  </a:cubicBezTo>
                  <a:cubicBezTo>
                    <a:pt x="2543" y="1232"/>
                    <a:pt x="2543" y="1205"/>
                    <a:pt x="2543" y="1178"/>
                  </a:cubicBezTo>
                  <a:cubicBezTo>
                    <a:pt x="2543" y="1152"/>
                    <a:pt x="2516" y="1098"/>
                    <a:pt x="2490" y="1071"/>
                  </a:cubicBezTo>
                  <a:cubicBezTo>
                    <a:pt x="2142" y="830"/>
                    <a:pt x="1767" y="616"/>
                    <a:pt x="1366" y="429"/>
                  </a:cubicBezTo>
                  <a:cubicBezTo>
                    <a:pt x="964" y="268"/>
                    <a:pt x="563" y="10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644;p43"/>
            <p:cNvSpPr/>
            <p:nvPr/>
          </p:nvSpPr>
          <p:spPr>
            <a:xfrm>
              <a:off x="8032275" y="4672725"/>
              <a:ext cx="65600" cy="33300"/>
            </a:xfrm>
            <a:custGeom>
              <a:avLst/>
              <a:gdLst/>
              <a:ahLst/>
              <a:cxnLst/>
              <a:rect l="l" t="t" r="r" b="b"/>
              <a:pathLst>
                <a:path w="2624" h="1332" extrusionOk="0">
                  <a:moveTo>
                    <a:pt x="120" y="1"/>
                  </a:moveTo>
                  <a:cubicBezTo>
                    <a:pt x="40" y="1"/>
                    <a:pt x="0" y="67"/>
                    <a:pt x="0" y="113"/>
                  </a:cubicBezTo>
                  <a:cubicBezTo>
                    <a:pt x="0" y="167"/>
                    <a:pt x="0" y="194"/>
                    <a:pt x="27" y="220"/>
                  </a:cubicBezTo>
                  <a:cubicBezTo>
                    <a:pt x="54" y="247"/>
                    <a:pt x="81" y="301"/>
                    <a:pt x="134" y="301"/>
                  </a:cubicBezTo>
                  <a:cubicBezTo>
                    <a:pt x="348" y="354"/>
                    <a:pt x="616" y="434"/>
                    <a:pt x="857" y="515"/>
                  </a:cubicBezTo>
                  <a:cubicBezTo>
                    <a:pt x="1339" y="702"/>
                    <a:pt x="1767" y="889"/>
                    <a:pt x="2168" y="1157"/>
                  </a:cubicBezTo>
                  <a:lnTo>
                    <a:pt x="2195" y="1157"/>
                  </a:lnTo>
                  <a:cubicBezTo>
                    <a:pt x="2275" y="1184"/>
                    <a:pt x="2329" y="1264"/>
                    <a:pt x="2356" y="1291"/>
                  </a:cubicBezTo>
                  <a:cubicBezTo>
                    <a:pt x="2396" y="1318"/>
                    <a:pt x="2443" y="1331"/>
                    <a:pt x="2483" y="1331"/>
                  </a:cubicBezTo>
                  <a:cubicBezTo>
                    <a:pt x="2523" y="1331"/>
                    <a:pt x="2556" y="1318"/>
                    <a:pt x="2570" y="1291"/>
                  </a:cubicBezTo>
                  <a:cubicBezTo>
                    <a:pt x="2623" y="1237"/>
                    <a:pt x="2623" y="1130"/>
                    <a:pt x="2570" y="1077"/>
                  </a:cubicBezTo>
                  <a:cubicBezTo>
                    <a:pt x="2222" y="809"/>
                    <a:pt x="1874" y="622"/>
                    <a:pt x="1472" y="461"/>
                  </a:cubicBezTo>
                  <a:cubicBezTo>
                    <a:pt x="1071" y="301"/>
                    <a:pt x="616" y="167"/>
                    <a:pt x="188" y="6"/>
                  </a:cubicBezTo>
                  <a:lnTo>
                    <a:pt x="161" y="6"/>
                  </a:lnTo>
                  <a:cubicBezTo>
                    <a:pt x="146" y="2"/>
                    <a:pt x="133" y="1"/>
                    <a:pt x="120"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645;p43"/>
            <p:cNvSpPr/>
            <p:nvPr/>
          </p:nvSpPr>
          <p:spPr>
            <a:xfrm>
              <a:off x="8029600" y="4671525"/>
              <a:ext cx="64925" cy="32325"/>
            </a:xfrm>
            <a:custGeom>
              <a:avLst/>
              <a:gdLst/>
              <a:ahLst/>
              <a:cxnLst/>
              <a:rect l="l" t="t" r="r" b="b"/>
              <a:pathLst>
                <a:path w="2597" h="1293" extrusionOk="0">
                  <a:moveTo>
                    <a:pt x="188" y="1"/>
                  </a:moveTo>
                  <a:cubicBezTo>
                    <a:pt x="107" y="1"/>
                    <a:pt x="27" y="27"/>
                    <a:pt x="27" y="108"/>
                  </a:cubicBezTo>
                  <a:cubicBezTo>
                    <a:pt x="0" y="161"/>
                    <a:pt x="54" y="268"/>
                    <a:pt x="161" y="268"/>
                  </a:cubicBezTo>
                  <a:cubicBezTo>
                    <a:pt x="428" y="349"/>
                    <a:pt x="696" y="402"/>
                    <a:pt x="964" y="509"/>
                  </a:cubicBezTo>
                  <a:cubicBezTo>
                    <a:pt x="1365" y="643"/>
                    <a:pt x="1740" y="804"/>
                    <a:pt x="2061" y="1044"/>
                  </a:cubicBezTo>
                  <a:cubicBezTo>
                    <a:pt x="2168" y="1098"/>
                    <a:pt x="2248" y="1178"/>
                    <a:pt x="2329" y="1232"/>
                  </a:cubicBezTo>
                  <a:cubicBezTo>
                    <a:pt x="2369" y="1272"/>
                    <a:pt x="2409" y="1292"/>
                    <a:pt x="2446" y="1292"/>
                  </a:cubicBezTo>
                  <a:cubicBezTo>
                    <a:pt x="2483" y="1292"/>
                    <a:pt x="2516" y="1272"/>
                    <a:pt x="2543" y="1232"/>
                  </a:cubicBezTo>
                  <a:cubicBezTo>
                    <a:pt x="2596" y="1178"/>
                    <a:pt x="2596" y="1071"/>
                    <a:pt x="2543" y="1044"/>
                  </a:cubicBezTo>
                  <a:cubicBezTo>
                    <a:pt x="1874" y="509"/>
                    <a:pt x="1071" y="16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646;p43"/>
            <p:cNvSpPr/>
            <p:nvPr/>
          </p:nvSpPr>
          <p:spPr>
            <a:xfrm>
              <a:off x="8032275" y="4671525"/>
              <a:ext cx="63575" cy="33150"/>
            </a:xfrm>
            <a:custGeom>
              <a:avLst/>
              <a:gdLst/>
              <a:ahLst/>
              <a:cxnLst/>
              <a:rect l="l" t="t" r="r" b="b"/>
              <a:pathLst>
                <a:path w="2543" h="1326" extrusionOk="0">
                  <a:moveTo>
                    <a:pt x="2034" y="1152"/>
                  </a:moveTo>
                  <a:cubicBezTo>
                    <a:pt x="2034" y="1165"/>
                    <a:pt x="2041" y="1172"/>
                    <a:pt x="2044" y="1172"/>
                  </a:cubicBezTo>
                  <a:cubicBezTo>
                    <a:pt x="2048" y="1172"/>
                    <a:pt x="2048" y="1165"/>
                    <a:pt x="2034" y="1152"/>
                  </a:cubicBezTo>
                  <a:close/>
                  <a:moveTo>
                    <a:pt x="161" y="1"/>
                  </a:moveTo>
                  <a:cubicBezTo>
                    <a:pt x="54" y="1"/>
                    <a:pt x="0" y="27"/>
                    <a:pt x="0" y="108"/>
                  </a:cubicBezTo>
                  <a:cubicBezTo>
                    <a:pt x="0" y="134"/>
                    <a:pt x="0" y="161"/>
                    <a:pt x="27" y="215"/>
                  </a:cubicBezTo>
                  <a:cubicBezTo>
                    <a:pt x="54" y="242"/>
                    <a:pt x="81" y="268"/>
                    <a:pt x="134" y="268"/>
                  </a:cubicBezTo>
                  <a:cubicBezTo>
                    <a:pt x="295" y="349"/>
                    <a:pt x="455" y="375"/>
                    <a:pt x="616" y="429"/>
                  </a:cubicBezTo>
                  <a:cubicBezTo>
                    <a:pt x="1124" y="616"/>
                    <a:pt x="1633" y="830"/>
                    <a:pt x="2061" y="1152"/>
                  </a:cubicBezTo>
                  <a:cubicBezTo>
                    <a:pt x="2141" y="1178"/>
                    <a:pt x="2195" y="1232"/>
                    <a:pt x="2249" y="1285"/>
                  </a:cubicBezTo>
                  <a:cubicBezTo>
                    <a:pt x="2289" y="1312"/>
                    <a:pt x="2336" y="1326"/>
                    <a:pt x="2376" y="1326"/>
                  </a:cubicBezTo>
                  <a:cubicBezTo>
                    <a:pt x="2416" y="1326"/>
                    <a:pt x="2449" y="1312"/>
                    <a:pt x="2463" y="1285"/>
                  </a:cubicBezTo>
                  <a:cubicBezTo>
                    <a:pt x="2543" y="1205"/>
                    <a:pt x="2543" y="1098"/>
                    <a:pt x="2463" y="1071"/>
                  </a:cubicBezTo>
                  <a:cubicBezTo>
                    <a:pt x="2141" y="804"/>
                    <a:pt x="1767" y="616"/>
                    <a:pt x="1392" y="429"/>
                  </a:cubicBezTo>
                  <a:cubicBezTo>
                    <a:pt x="1017" y="268"/>
                    <a:pt x="616" y="13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647;p43"/>
            <p:cNvSpPr/>
            <p:nvPr/>
          </p:nvSpPr>
          <p:spPr>
            <a:xfrm>
              <a:off x="8007500" y="4664825"/>
              <a:ext cx="69625" cy="29825"/>
            </a:xfrm>
            <a:custGeom>
              <a:avLst/>
              <a:gdLst/>
              <a:ahLst/>
              <a:cxnLst/>
              <a:rect l="l" t="t" r="r" b="b"/>
              <a:pathLst>
                <a:path w="2785" h="1193" extrusionOk="0">
                  <a:moveTo>
                    <a:pt x="188" y="1"/>
                  </a:moveTo>
                  <a:cubicBezTo>
                    <a:pt x="108" y="1"/>
                    <a:pt x="54" y="28"/>
                    <a:pt x="1" y="108"/>
                  </a:cubicBezTo>
                  <a:cubicBezTo>
                    <a:pt x="1" y="162"/>
                    <a:pt x="54" y="269"/>
                    <a:pt x="135" y="269"/>
                  </a:cubicBezTo>
                  <a:cubicBezTo>
                    <a:pt x="617" y="349"/>
                    <a:pt x="1045" y="429"/>
                    <a:pt x="1473" y="617"/>
                  </a:cubicBezTo>
                  <a:cubicBezTo>
                    <a:pt x="1794" y="697"/>
                    <a:pt x="2115" y="884"/>
                    <a:pt x="2383" y="1045"/>
                  </a:cubicBezTo>
                  <a:cubicBezTo>
                    <a:pt x="2410" y="1072"/>
                    <a:pt x="2490" y="1098"/>
                    <a:pt x="2517" y="1152"/>
                  </a:cubicBezTo>
                  <a:cubicBezTo>
                    <a:pt x="2557" y="1179"/>
                    <a:pt x="2597" y="1192"/>
                    <a:pt x="2634" y="1192"/>
                  </a:cubicBezTo>
                  <a:cubicBezTo>
                    <a:pt x="2671" y="1192"/>
                    <a:pt x="2704" y="1179"/>
                    <a:pt x="2731" y="1152"/>
                  </a:cubicBezTo>
                  <a:cubicBezTo>
                    <a:pt x="2785" y="1072"/>
                    <a:pt x="2785" y="965"/>
                    <a:pt x="2731" y="938"/>
                  </a:cubicBezTo>
                  <a:cubicBezTo>
                    <a:pt x="2544" y="804"/>
                    <a:pt x="2356" y="697"/>
                    <a:pt x="2196" y="617"/>
                  </a:cubicBezTo>
                  <a:cubicBezTo>
                    <a:pt x="1982" y="510"/>
                    <a:pt x="1741" y="402"/>
                    <a:pt x="1553" y="349"/>
                  </a:cubicBezTo>
                  <a:cubicBezTo>
                    <a:pt x="1125" y="215"/>
                    <a:pt x="670" y="108"/>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648;p43"/>
            <p:cNvSpPr/>
            <p:nvPr/>
          </p:nvSpPr>
          <p:spPr>
            <a:xfrm>
              <a:off x="8044325" y="4675875"/>
              <a:ext cx="14725" cy="10275"/>
            </a:xfrm>
            <a:custGeom>
              <a:avLst/>
              <a:gdLst/>
              <a:ahLst/>
              <a:cxnLst/>
              <a:rect l="l" t="t" r="r" b="b"/>
              <a:pathLst>
                <a:path w="589" h="411" extrusionOk="0">
                  <a:moveTo>
                    <a:pt x="181" y="1"/>
                  </a:moveTo>
                  <a:cubicBezTo>
                    <a:pt x="174" y="1"/>
                    <a:pt x="161" y="14"/>
                    <a:pt x="134" y="41"/>
                  </a:cubicBezTo>
                  <a:cubicBezTo>
                    <a:pt x="107" y="41"/>
                    <a:pt x="80" y="68"/>
                    <a:pt x="54" y="94"/>
                  </a:cubicBezTo>
                  <a:cubicBezTo>
                    <a:pt x="0" y="175"/>
                    <a:pt x="54" y="255"/>
                    <a:pt x="107" y="308"/>
                  </a:cubicBezTo>
                  <a:cubicBezTo>
                    <a:pt x="187" y="335"/>
                    <a:pt x="268" y="362"/>
                    <a:pt x="348" y="389"/>
                  </a:cubicBezTo>
                  <a:cubicBezTo>
                    <a:pt x="364" y="404"/>
                    <a:pt x="384" y="411"/>
                    <a:pt x="405" y="411"/>
                  </a:cubicBezTo>
                  <a:cubicBezTo>
                    <a:pt x="457" y="411"/>
                    <a:pt x="516" y="373"/>
                    <a:pt x="535" y="335"/>
                  </a:cubicBezTo>
                  <a:cubicBezTo>
                    <a:pt x="589" y="255"/>
                    <a:pt x="535" y="175"/>
                    <a:pt x="482" y="121"/>
                  </a:cubicBezTo>
                  <a:cubicBezTo>
                    <a:pt x="401" y="94"/>
                    <a:pt x="321" y="68"/>
                    <a:pt x="241" y="41"/>
                  </a:cubicBezTo>
                  <a:lnTo>
                    <a:pt x="187" y="41"/>
                  </a:lnTo>
                  <a:cubicBezTo>
                    <a:pt x="187" y="14"/>
                    <a:pt x="187" y="1"/>
                    <a:pt x="18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649;p43"/>
            <p:cNvSpPr/>
            <p:nvPr/>
          </p:nvSpPr>
          <p:spPr>
            <a:xfrm>
              <a:off x="7996125" y="4660825"/>
              <a:ext cx="61600" cy="25325"/>
            </a:xfrm>
            <a:custGeom>
              <a:avLst/>
              <a:gdLst/>
              <a:ahLst/>
              <a:cxnLst/>
              <a:rect l="l" t="t" r="r" b="b"/>
              <a:pathLst>
                <a:path w="2464" h="1013" extrusionOk="0">
                  <a:moveTo>
                    <a:pt x="161" y="0"/>
                  </a:moveTo>
                  <a:cubicBezTo>
                    <a:pt x="108" y="0"/>
                    <a:pt x="28" y="54"/>
                    <a:pt x="1" y="134"/>
                  </a:cubicBezTo>
                  <a:cubicBezTo>
                    <a:pt x="1" y="188"/>
                    <a:pt x="28" y="295"/>
                    <a:pt x="135" y="295"/>
                  </a:cubicBezTo>
                  <a:cubicBezTo>
                    <a:pt x="563" y="402"/>
                    <a:pt x="991" y="509"/>
                    <a:pt x="1393" y="643"/>
                  </a:cubicBezTo>
                  <a:lnTo>
                    <a:pt x="1446" y="643"/>
                  </a:lnTo>
                  <a:cubicBezTo>
                    <a:pt x="1687" y="723"/>
                    <a:pt x="1982" y="830"/>
                    <a:pt x="2249" y="991"/>
                  </a:cubicBezTo>
                  <a:cubicBezTo>
                    <a:pt x="2265" y="1006"/>
                    <a:pt x="2285" y="1013"/>
                    <a:pt x="2307" y="1013"/>
                  </a:cubicBezTo>
                  <a:cubicBezTo>
                    <a:pt x="2359" y="1013"/>
                    <a:pt x="2418" y="975"/>
                    <a:pt x="2437" y="937"/>
                  </a:cubicBezTo>
                  <a:cubicBezTo>
                    <a:pt x="2463" y="857"/>
                    <a:pt x="2437" y="777"/>
                    <a:pt x="2356" y="723"/>
                  </a:cubicBezTo>
                  <a:cubicBezTo>
                    <a:pt x="1687" y="375"/>
                    <a:pt x="938" y="161"/>
                    <a:pt x="18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650;p43"/>
            <p:cNvSpPr/>
            <p:nvPr/>
          </p:nvSpPr>
          <p:spPr>
            <a:xfrm>
              <a:off x="8087150" y="4698975"/>
              <a:ext cx="36825" cy="29800"/>
            </a:xfrm>
            <a:custGeom>
              <a:avLst/>
              <a:gdLst/>
              <a:ahLst/>
              <a:cxnLst/>
              <a:rect l="l" t="t" r="r" b="b"/>
              <a:pathLst>
                <a:path w="1473" h="1192" extrusionOk="0">
                  <a:moveTo>
                    <a:pt x="161" y="0"/>
                  </a:moveTo>
                  <a:cubicBezTo>
                    <a:pt x="107" y="0"/>
                    <a:pt x="80" y="0"/>
                    <a:pt x="27" y="80"/>
                  </a:cubicBezTo>
                  <a:cubicBezTo>
                    <a:pt x="0" y="134"/>
                    <a:pt x="0" y="241"/>
                    <a:pt x="107" y="268"/>
                  </a:cubicBezTo>
                  <a:cubicBezTo>
                    <a:pt x="375" y="401"/>
                    <a:pt x="616" y="589"/>
                    <a:pt x="830" y="749"/>
                  </a:cubicBezTo>
                  <a:cubicBezTo>
                    <a:pt x="964" y="857"/>
                    <a:pt x="1097" y="990"/>
                    <a:pt x="1231" y="1151"/>
                  </a:cubicBezTo>
                  <a:cubicBezTo>
                    <a:pt x="1271" y="1178"/>
                    <a:pt x="1318" y="1191"/>
                    <a:pt x="1358" y="1191"/>
                  </a:cubicBezTo>
                  <a:cubicBezTo>
                    <a:pt x="1399" y="1191"/>
                    <a:pt x="1432" y="1178"/>
                    <a:pt x="1445" y="1151"/>
                  </a:cubicBezTo>
                  <a:cubicBezTo>
                    <a:pt x="1472" y="1124"/>
                    <a:pt x="1472" y="1071"/>
                    <a:pt x="1472" y="1044"/>
                  </a:cubicBezTo>
                  <a:cubicBezTo>
                    <a:pt x="1472" y="1017"/>
                    <a:pt x="1472" y="990"/>
                    <a:pt x="1445" y="937"/>
                  </a:cubicBezTo>
                  <a:cubicBezTo>
                    <a:pt x="1097" y="535"/>
                    <a:pt x="669" y="268"/>
                    <a:pt x="241" y="54"/>
                  </a:cubicBezTo>
                  <a:cubicBezTo>
                    <a:pt x="214" y="54"/>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651;p43"/>
            <p:cNvSpPr/>
            <p:nvPr/>
          </p:nvSpPr>
          <p:spPr>
            <a:xfrm>
              <a:off x="8077100" y="4691350"/>
              <a:ext cx="45525" cy="35250"/>
            </a:xfrm>
            <a:custGeom>
              <a:avLst/>
              <a:gdLst/>
              <a:ahLst/>
              <a:cxnLst/>
              <a:rect l="l" t="t" r="r" b="b"/>
              <a:pathLst>
                <a:path w="1821" h="1410" extrusionOk="0">
                  <a:moveTo>
                    <a:pt x="125" y="1"/>
                  </a:moveTo>
                  <a:cubicBezTo>
                    <a:pt x="93" y="1"/>
                    <a:pt x="67" y="31"/>
                    <a:pt x="27" y="91"/>
                  </a:cubicBezTo>
                  <a:cubicBezTo>
                    <a:pt x="1" y="144"/>
                    <a:pt x="27" y="251"/>
                    <a:pt x="108" y="278"/>
                  </a:cubicBezTo>
                  <a:cubicBezTo>
                    <a:pt x="429" y="519"/>
                    <a:pt x="803" y="706"/>
                    <a:pt x="1098" y="947"/>
                  </a:cubicBezTo>
                  <a:cubicBezTo>
                    <a:pt x="1285" y="1081"/>
                    <a:pt x="1419" y="1188"/>
                    <a:pt x="1553" y="1349"/>
                  </a:cubicBezTo>
                  <a:cubicBezTo>
                    <a:pt x="1580" y="1389"/>
                    <a:pt x="1620" y="1409"/>
                    <a:pt x="1657" y="1409"/>
                  </a:cubicBezTo>
                  <a:cubicBezTo>
                    <a:pt x="1693" y="1409"/>
                    <a:pt x="1727" y="1389"/>
                    <a:pt x="1740" y="1349"/>
                  </a:cubicBezTo>
                  <a:cubicBezTo>
                    <a:pt x="1821" y="1295"/>
                    <a:pt x="1821" y="1188"/>
                    <a:pt x="1740" y="1162"/>
                  </a:cubicBezTo>
                  <a:cubicBezTo>
                    <a:pt x="1312" y="680"/>
                    <a:pt x="777" y="385"/>
                    <a:pt x="241" y="37"/>
                  </a:cubicBezTo>
                  <a:cubicBezTo>
                    <a:pt x="215" y="37"/>
                    <a:pt x="215" y="11"/>
                    <a:pt x="161" y="11"/>
                  </a:cubicBezTo>
                  <a:cubicBezTo>
                    <a:pt x="148" y="4"/>
                    <a:pt x="136" y="1"/>
                    <a:pt x="12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652;p43"/>
            <p:cNvSpPr/>
            <p:nvPr/>
          </p:nvSpPr>
          <p:spPr>
            <a:xfrm>
              <a:off x="8073750" y="4688925"/>
              <a:ext cx="48875" cy="35000"/>
            </a:xfrm>
            <a:custGeom>
              <a:avLst/>
              <a:gdLst/>
              <a:ahLst/>
              <a:cxnLst/>
              <a:rect l="l" t="t" r="r" b="b"/>
              <a:pathLst>
                <a:path w="1955" h="1400" extrusionOk="0">
                  <a:moveTo>
                    <a:pt x="161" y="1"/>
                  </a:moveTo>
                  <a:cubicBezTo>
                    <a:pt x="135" y="54"/>
                    <a:pt x="81" y="54"/>
                    <a:pt x="27" y="108"/>
                  </a:cubicBezTo>
                  <a:cubicBezTo>
                    <a:pt x="1" y="188"/>
                    <a:pt x="1" y="268"/>
                    <a:pt x="108" y="322"/>
                  </a:cubicBezTo>
                  <a:cubicBezTo>
                    <a:pt x="536" y="536"/>
                    <a:pt x="964" y="777"/>
                    <a:pt x="1339" y="1071"/>
                  </a:cubicBezTo>
                  <a:cubicBezTo>
                    <a:pt x="1446" y="1178"/>
                    <a:pt x="1580" y="1259"/>
                    <a:pt x="1687" y="1339"/>
                  </a:cubicBezTo>
                  <a:cubicBezTo>
                    <a:pt x="1714" y="1379"/>
                    <a:pt x="1754" y="1399"/>
                    <a:pt x="1791" y="1399"/>
                  </a:cubicBezTo>
                  <a:cubicBezTo>
                    <a:pt x="1827" y="1399"/>
                    <a:pt x="1861" y="1379"/>
                    <a:pt x="1874" y="1339"/>
                  </a:cubicBezTo>
                  <a:cubicBezTo>
                    <a:pt x="1955" y="1285"/>
                    <a:pt x="1955" y="1178"/>
                    <a:pt x="1874" y="1151"/>
                  </a:cubicBezTo>
                  <a:cubicBezTo>
                    <a:pt x="1419" y="670"/>
                    <a:pt x="804" y="375"/>
                    <a:pt x="242" y="54"/>
                  </a:cubicBezTo>
                  <a:cubicBezTo>
                    <a:pt x="215" y="54"/>
                    <a:pt x="161" y="1"/>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653;p43"/>
            <p:cNvSpPr/>
            <p:nvPr/>
          </p:nvSpPr>
          <p:spPr>
            <a:xfrm>
              <a:off x="8075750" y="4688925"/>
              <a:ext cx="47550" cy="36500"/>
            </a:xfrm>
            <a:custGeom>
              <a:avLst/>
              <a:gdLst/>
              <a:ahLst/>
              <a:cxnLst/>
              <a:rect l="l" t="t" r="r" b="b"/>
              <a:pathLst>
                <a:path w="1902" h="1460" extrusionOk="0">
                  <a:moveTo>
                    <a:pt x="1099" y="916"/>
                  </a:moveTo>
                  <a:lnTo>
                    <a:pt x="1099" y="916"/>
                  </a:lnTo>
                  <a:cubicBezTo>
                    <a:pt x="1102" y="937"/>
                    <a:pt x="1125" y="937"/>
                    <a:pt x="1125" y="937"/>
                  </a:cubicBezTo>
                  <a:cubicBezTo>
                    <a:pt x="1116" y="930"/>
                    <a:pt x="1108" y="923"/>
                    <a:pt x="1099" y="916"/>
                  </a:cubicBezTo>
                  <a:close/>
                  <a:moveTo>
                    <a:pt x="162" y="1"/>
                  </a:moveTo>
                  <a:cubicBezTo>
                    <a:pt x="81" y="1"/>
                    <a:pt x="55" y="54"/>
                    <a:pt x="28" y="81"/>
                  </a:cubicBezTo>
                  <a:cubicBezTo>
                    <a:pt x="1" y="134"/>
                    <a:pt x="1" y="241"/>
                    <a:pt x="81" y="268"/>
                  </a:cubicBezTo>
                  <a:cubicBezTo>
                    <a:pt x="446" y="476"/>
                    <a:pt x="785" y="659"/>
                    <a:pt x="1099" y="916"/>
                  </a:cubicBezTo>
                  <a:lnTo>
                    <a:pt x="1099" y="916"/>
                  </a:lnTo>
                  <a:cubicBezTo>
                    <a:pt x="1098" y="914"/>
                    <a:pt x="1098" y="912"/>
                    <a:pt x="1098" y="911"/>
                  </a:cubicBezTo>
                  <a:lnTo>
                    <a:pt x="1098" y="911"/>
                  </a:lnTo>
                  <a:cubicBezTo>
                    <a:pt x="1286" y="1044"/>
                    <a:pt x="1473" y="1205"/>
                    <a:pt x="1634" y="1419"/>
                  </a:cubicBezTo>
                  <a:cubicBezTo>
                    <a:pt x="1660" y="1446"/>
                    <a:pt x="1701" y="1459"/>
                    <a:pt x="1737" y="1459"/>
                  </a:cubicBezTo>
                  <a:cubicBezTo>
                    <a:pt x="1774" y="1459"/>
                    <a:pt x="1808" y="1446"/>
                    <a:pt x="1821" y="1419"/>
                  </a:cubicBezTo>
                  <a:cubicBezTo>
                    <a:pt x="1901" y="1339"/>
                    <a:pt x="1901" y="1259"/>
                    <a:pt x="1821" y="1205"/>
                  </a:cubicBezTo>
                  <a:cubicBezTo>
                    <a:pt x="1393" y="696"/>
                    <a:pt x="831" y="348"/>
                    <a:pt x="215" y="27"/>
                  </a:cubicBezTo>
                  <a:cubicBezTo>
                    <a:pt x="188" y="27"/>
                    <a:pt x="162" y="1"/>
                    <a:pt x="162"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654;p43"/>
            <p:cNvSpPr/>
            <p:nvPr/>
          </p:nvSpPr>
          <p:spPr>
            <a:xfrm>
              <a:off x="8062375" y="4683575"/>
              <a:ext cx="60250" cy="41175"/>
            </a:xfrm>
            <a:custGeom>
              <a:avLst/>
              <a:gdLst/>
              <a:ahLst/>
              <a:cxnLst/>
              <a:rect l="l" t="t" r="r" b="b"/>
              <a:pathLst>
                <a:path w="2410" h="1647" extrusionOk="0">
                  <a:moveTo>
                    <a:pt x="161" y="0"/>
                  </a:moveTo>
                  <a:lnTo>
                    <a:pt x="135" y="27"/>
                  </a:lnTo>
                  <a:cubicBezTo>
                    <a:pt x="81" y="27"/>
                    <a:pt x="54" y="54"/>
                    <a:pt x="27" y="81"/>
                  </a:cubicBezTo>
                  <a:cubicBezTo>
                    <a:pt x="1" y="161"/>
                    <a:pt x="1" y="268"/>
                    <a:pt x="81" y="295"/>
                  </a:cubicBezTo>
                  <a:cubicBezTo>
                    <a:pt x="670" y="562"/>
                    <a:pt x="1205" y="857"/>
                    <a:pt x="1687" y="1232"/>
                  </a:cubicBezTo>
                  <a:cubicBezTo>
                    <a:pt x="1874" y="1365"/>
                    <a:pt x="2008" y="1473"/>
                    <a:pt x="2142" y="1606"/>
                  </a:cubicBezTo>
                  <a:cubicBezTo>
                    <a:pt x="2169" y="1633"/>
                    <a:pt x="2209" y="1646"/>
                    <a:pt x="2246" y="1646"/>
                  </a:cubicBezTo>
                  <a:cubicBezTo>
                    <a:pt x="2282" y="1646"/>
                    <a:pt x="2316" y="1633"/>
                    <a:pt x="2329" y="1606"/>
                  </a:cubicBezTo>
                  <a:cubicBezTo>
                    <a:pt x="2410" y="1526"/>
                    <a:pt x="2410" y="1419"/>
                    <a:pt x="2329" y="1392"/>
                  </a:cubicBezTo>
                  <a:cubicBezTo>
                    <a:pt x="1740" y="803"/>
                    <a:pt x="991" y="402"/>
                    <a:pt x="215" y="27"/>
                  </a:cubicBezTo>
                  <a:cubicBezTo>
                    <a:pt x="188" y="27"/>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655;p43"/>
            <p:cNvSpPr/>
            <p:nvPr/>
          </p:nvSpPr>
          <p:spPr>
            <a:xfrm>
              <a:off x="8083125" y="4694275"/>
              <a:ext cx="18100" cy="15300"/>
            </a:xfrm>
            <a:custGeom>
              <a:avLst/>
              <a:gdLst/>
              <a:ahLst/>
              <a:cxnLst/>
              <a:rect l="l" t="t" r="r" b="b"/>
              <a:pathLst>
                <a:path w="724" h="612" extrusionOk="0">
                  <a:moveTo>
                    <a:pt x="188" y="1"/>
                  </a:moveTo>
                  <a:cubicBezTo>
                    <a:pt x="107" y="27"/>
                    <a:pt x="27" y="54"/>
                    <a:pt x="27" y="108"/>
                  </a:cubicBezTo>
                  <a:cubicBezTo>
                    <a:pt x="0" y="161"/>
                    <a:pt x="27" y="268"/>
                    <a:pt x="107" y="295"/>
                  </a:cubicBezTo>
                  <a:lnTo>
                    <a:pt x="509" y="589"/>
                  </a:lnTo>
                  <a:cubicBezTo>
                    <a:pt x="525" y="605"/>
                    <a:pt x="545" y="612"/>
                    <a:pt x="566" y="612"/>
                  </a:cubicBezTo>
                  <a:cubicBezTo>
                    <a:pt x="618" y="612"/>
                    <a:pt x="677" y="574"/>
                    <a:pt x="696" y="536"/>
                  </a:cubicBezTo>
                  <a:cubicBezTo>
                    <a:pt x="723" y="509"/>
                    <a:pt x="723" y="456"/>
                    <a:pt x="723" y="429"/>
                  </a:cubicBezTo>
                  <a:cubicBezTo>
                    <a:pt x="723" y="402"/>
                    <a:pt x="696" y="375"/>
                    <a:pt x="670" y="322"/>
                  </a:cubicBezTo>
                  <a:lnTo>
                    <a:pt x="268" y="27"/>
                  </a:lnTo>
                  <a:cubicBezTo>
                    <a:pt x="241" y="27"/>
                    <a:pt x="241" y="1"/>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656;p43"/>
            <p:cNvSpPr/>
            <p:nvPr/>
          </p:nvSpPr>
          <p:spPr>
            <a:xfrm>
              <a:off x="7759250" y="4654800"/>
              <a:ext cx="437650" cy="477125"/>
            </a:xfrm>
            <a:custGeom>
              <a:avLst/>
              <a:gdLst/>
              <a:ahLst/>
              <a:cxnLst/>
              <a:rect l="l" t="t" r="r" b="b"/>
              <a:pathLst>
                <a:path w="17506" h="19085" extrusionOk="0">
                  <a:moveTo>
                    <a:pt x="6291" y="0"/>
                  </a:moveTo>
                  <a:cubicBezTo>
                    <a:pt x="6585" y="0"/>
                    <a:pt x="6906" y="27"/>
                    <a:pt x="7201" y="81"/>
                  </a:cubicBezTo>
                  <a:cubicBezTo>
                    <a:pt x="8057" y="161"/>
                    <a:pt x="8941" y="295"/>
                    <a:pt x="9770" y="536"/>
                  </a:cubicBezTo>
                  <a:cubicBezTo>
                    <a:pt x="10573" y="777"/>
                    <a:pt x="11376" y="1071"/>
                    <a:pt x="12126" y="1499"/>
                  </a:cubicBezTo>
                  <a:cubicBezTo>
                    <a:pt x="12822" y="1901"/>
                    <a:pt x="13491" y="2409"/>
                    <a:pt x="14026" y="3052"/>
                  </a:cubicBezTo>
                  <a:cubicBezTo>
                    <a:pt x="14294" y="3346"/>
                    <a:pt x="14561" y="3694"/>
                    <a:pt x="14749" y="4042"/>
                  </a:cubicBezTo>
                  <a:cubicBezTo>
                    <a:pt x="14883" y="4256"/>
                    <a:pt x="14990" y="4444"/>
                    <a:pt x="15097" y="4658"/>
                  </a:cubicBezTo>
                  <a:cubicBezTo>
                    <a:pt x="15204" y="4899"/>
                    <a:pt x="15284" y="5086"/>
                    <a:pt x="15391" y="5327"/>
                  </a:cubicBezTo>
                  <a:cubicBezTo>
                    <a:pt x="15766" y="6183"/>
                    <a:pt x="16033" y="7120"/>
                    <a:pt x="16141" y="8110"/>
                  </a:cubicBezTo>
                  <a:cubicBezTo>
                    <a:pt x="16221" y="8994"/>
                    <a:pt x="16221" y="9931"/>
                    <a:pt x="16087" y="10841"/>
                  </a:cubicBezTo>
                  <a:cubicBezTo>
                    <a:pt x="16033" y="11269"/>
                    <a:pt x="15900" y="11724"/>
                    <a:pt x="15766" y="12152"/>
                  </a:cubicBezTo>
                  <a:cubicBezTo>
                    <a:pt x="15632" y="12580"/>
                    <a:pt x="15418" y="12982"/>
                    <a:pt x="15230" y="13383"/>
                  </a:cubicBezTo>
                  <a:cubicBezTo>
                    <a:pt x="14802" y="14213"/>
                    <a:pt x="14187" y="14962"/>
                    <a:pt x="13491" y="15605"/>
                  </a:cubicBezTo>
                  <a:cubicBezTo>
                    <a:pt x="12741" y="16301"/>
                    <a:pt x="11885" y="16863"/>
                    <a:pt x="10948" y="17291"/>
                  </a:cubicBezTo>
                  <a:cubicBezTo>
                    <a:pt x="10466" y="17505"/>
                    <a:pt x="10011" y="17693"/>
                    <a:pt x="9503" y="17826"/>
                  </a:cubicBezTo>
                  <a:cubicBezTo>
                    <a:pt x="8994" y="17960"/>
                    <a:pt x="8512" y="18094"/>
                    <a:pt x="8004" y="18201"/>
                  </a:cubicBezTo>
                  <a:cubicBezTo>
                    <a:pt x="6960" y="18362"/>
                    <a:pt x="5889" y="18442"/>
                    <a:pt x="4845" y="18442"/>
                  </a:cubicBezTo>
                  <a:cubicBezTo>
                    <a:pt x="3775" y="18415"/>
                    <a:pt x="2758" y="18308"/>
                    <a:pt x="1687" y="18148"/>
                  </a:cubicBezTo>
                  <a:cubicBezTo>
                    <a:pt x="1098" y="18041"/>
                    <a:pt x="536" y="17933"/>
                    <a:pt x="1" y="17800"/>
                  </a:cubicBezTo>
                  <a:lnTo>
                    <a:pt x="1" y="17800"/>
                  </a:lnTo>
                  <a:cubicBezTo>
                    <a:pt x="750" y="18148"/>
                    <a:pt x="1500" y="18415"/>
                    <a:pt x="2383" y="18629"/>
                  </a:cubicBezTo>
                  <a:cubicBezTo>
                    <a:pt x="3507" y="18897"/>
                    <a:pt x="4765" y="19084"/>
                    <a:pt x="5996" y="19084"/>
                  </a:cubicBezTo>
                  <a:cubicBezTo>
                    <a:pt x="6532" y="19084"/>
                    <a:pt x="7094" y="19031"/>
                    <a:pt x="7709" y="18977"/>
                  </a:cubicBezTo>
                  <a:cubicBezTo>
                    <a:pt x="8191" y="18897"/>
                    <a:pt x="8726" y="18843"/>
                    <a:pt x="9235" y="18763"/>
                  </a:cubicBezTo>
                  <a:cubicBezTo>
                    <a:pt x="10306" y="18576"/>
                    <a:pt x="11323" y="18308"/>
                    <a:pt x="12206" y="17933"/>
                  </a:cubicBezTo>
                  <a:cubicBezTo>
                    <a:pt x="13196" y="17532"/>
                    <a:pt x="14053" y="16997"/>
                    <a:pt x="14802" y="16354"/>
                  </a:cubicBezTo>
                  <a:cubicBezTo>
                    <a:pt x="15150" y="16033"/>
                    <a:pt x="15525" y="15658"/>
                    <a:pt x="15819" y="15230"/>
                  </a:cubicBezTo>
                  <a:cubicBezTo>
                    <a:pt x="16141" y="14829"/>
                    <a:pt x="16435" y="14347"/>
                    <a:pt x="16676" y="13812"/>
                  </a:cubicBezTo>
                  <a:cubicBezTo>
                    <a:pt x="17104" y="12848"/>
                    <a:pt x="17372" y="11777"/>
                    <a:pt x="17425" y="10573"/>
                  </a:cubicBezTo>
                  <a:cubicBezTo>
                    <a:pt x="17506" y="9476"/>
                    <a:pt x="17372" y="8298"/>
                    <a:pt x="17104" y="7174"/>
                  </a:cubicBezTo>
                  <a:cubicBezTo>
                    <a:pt x="16970" y="6638"/>
                    <a:pt x="16810" y="6103"/>
                    <a:pt x="16569" y="5568"/>
                  </a:cubicBezTo>
                  <a:cubicBezTo>
                    <a:pt x="16328" y="4979"/>
                    <a:pt x="16087" y="4524"/>
                    <a:pt x="15819" y="4096"/>
                  </a:cubicBezTo>
                  <a:cubicBezTo>
                    <a:pt x="15552" y="3641"/>
                    <a:pt x="15204" y="3212"/>
                    <a:pt x="14829" y="2811"/>
                  </a:cubicBezTo>
                  <a:cubicBezTo>
                    <a:pt x="14615" y="2624"/>
                    <a:pt x="14401" y="2409"/>
                    <a:pt x="14160" y="2249"/>
                  </a:cubicBezTo>
                  <a:cubicBezTo>
                    <a:pt x="13785" y="1901"/>
                    <a:pt x="13330" y="1633"/>
                    <a:pt x="12929" y="1419"/>
                  </a:cubicBezTo>
                  <a:lnTo>
                    <a:pt x="12875" y="1419"/>
                  </a:lnTo>
                  <a:cubicBezTo>
                    <a:pt x="12688" y="1285"/>
                    <a:pt x="12447" y="1178"/>
                    <a:pt x="12206" y="1071"/>
                  </a:cubicBezTo>
                  <a:cubicBezTo>
                    <a:pt x="12179" y="1071"/>
                    <a:pt x="12152" y="1044"/>
                    <a:pt x="12126" y="1044"/>
                  </a:cubicBezTo>
                  <a:cubicBezTo>
                    <a:pt x="11885" y="937"/>
                    <a:pt x="11671" y="830"/>
                    <a:pt x="11483" y="777"/>
                  </a:cubicBezTo>
                  <a:cubicBezTo>
                    <a:pt x="11323" y="696"/>
                    <a:pt x="11109" y="670"/>
                    <a:pt x="10948" y="616"/>
                  </a:cubicBezTo>
                  <a:lnTo>
                    <a:pt x="10654" y="509"/>
                  </a:lnTo>
                  <a:lnTo>
                    <a:pt x="10252" y="402"/>
                  </a:lnTo>
                  <a:cubicBezTo>
                    <a:pt x="9797" y="268"/>
                    <a:pt x="9315" y="215"/>
                    <a:pt x="8807" y="134"/>
                  </a:cubicBezTo>
                  <a:cubicBezTo>
                    <a:pt x="8512" y="81"/>
                    <a:pt x="8138" y="27"/>
                    <a:pt x="7709" y="27"/>
                  </a:cubicBezTo>
                  <a:lnTo>
                    <a:pt x="7388" y="27"/>
                  </a:lnTo>
                  <a:cubicBezTo>
                    <a:pt x="7254" y="0"/>
                    <a:pt x="7120" y="0"/>
                    <a:pt x="7040" y="0"/>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657;p43"/>
            <p:cNvSpPr/>
            <p:nvPr/>
          </p:nvSpPr>
          <p:spPr>
            <a:xfrm>
              <a:off x="7869675" y="4952575"/>
              <a:ext cx="47525" cy="31325"/>
            </a:xfrm>
            <a:custGeom>
              <a:avLst/>
              <a:gdLst/>
              <a:ahLst/>
              <a:cxnLst/>
              <a:rect l="l" t="t" r="r" b="b"/>
              <a:pathLst>
                <a:path w="1901" h="1253" extrusionOk="0">
                  <a:moveTo>
                    <a:pt x="964" y="0"/>
                  </a:moveTo>
                  <a:cubicBezTo>
                    <a:pt x="830" y="27"/>
                    <a:pt x="750" y="80"/>
                    <a:pt x="616" y="134"/>
                  </a:cubicBezTo>
                  <a:cubicBezTo>
                    <a:pt x="535" y="161"/>
                    <a:pt x="482" y="241"/>
                    <a:pt x="402" y="268"/>
                  </a:cubicBezTo>
                  <a:cubicBezTo>
                    <a:pt x="375" y="295"/>
                    <a:pt x="295" y="348"/>
                    <a:pt x="268" y="375"/>
                  </a:cubicBezTo>
                  <a:cubicBezTo>
                    <a:pt x="241" y="375"/>
                    <a:pt x="241" y="402"/>
                    <a:pt x="134" y="428"/>
                  </a:cubicBezTo>
                  <a:cubicBezTo>
                    <a:pt x="134" y="428"/>
                    <a:pt x="107" y="482"/>
                    <a:pt x="107" y="509"/>
                  </a:cubicBezTo>
                  <a:cubicBezTo>
                    <a:pt x="107" y="535"/>
                    <a:pt x="54" y="535"/>
                    <a:pt x="54" y="562"/>
                  </a:cubicBezTo>
                  <a:cubicBezTo>
                    <a:pt x="54" y="616"/>
                    <a:pt x="27" y="643"/>
                    <a:pt x="27" y="669"/>
                  </a:cubicBezTo>
                  <a:lnTo>
                    <a:pt x="27" y="696"/>
                  </a:lnTo>
                  <a:lnTo>
                    <a:pt x="27" y="776"/>
                  </a:lnTo>
                  <a:cubicBezTo>
                    <a:pt x="0" y="803"/>
                    <a:pt x="0" y="830"/>
                    <a:pt x="0" y="910"/>
                  </a:cubicBezTo>
                  <a:cubicBezTo>
                    <a:pt x="0" y="937"/>
                    <a:pt x="27" y="1017"/>
                    <a:pt x="54" y="1044"/>
                  </a:cubicBezTo>
                  <a:cubicBezTo>
                    <a:pt x="54" y="1071"/>
                    <a:pt x="107" y="1071"/>
                    <a:pt x="134" y="1071"/>
                  </a:cubicBezTo>
                  <a:cubicBezTo>
                    <a:pt x="161" y="1098"/>
                    <a:pt x="188" y="1098"/>
                    <a:pt x="241" y="1151"/>
                  </a:cubicBezTo>
                  <a:cubicBezTo>
                    <a:pt x="357" y="1209"/>
                    <a:pt x="500" y="1253"/>
                    <a:pt x="642" y="1253"/>
                  </a:cubicBezTo>
                  <a:cubicBezTo>
                    <a:pt x="696" y="1253"/>
                    <a:pt x="751" y="1246"/>
                    <a:pt x="803" y="1231"/>
                  </a:cubicBezTo>
                  <a:cubicBezTo>
                    <a:pt x="1231" y="1151"/>
                    <a:pt x="1606" y="803"/>
                    <a:pt x="1874" y="375"/>
                  </a:cubicBezTo>
                  <a:cubicBezTo>
                    <a:pt x="1901" y="295"/>
                    <a:pt x="1901" y="214"/>
                    <a:pt x="1847" y="134"/>
                  </a:cubicBezTo>
                  <a:cubicBezTo>
                    <a:pt x="1814" y="123"/>
                    <a:pt x="1780" y="116"/>
                    <a:pt x="1749" y="116"/>
                  </a:cubicBezTo>
                  <a:cubicBezTo>
                    <a:pt x="1705" y="116"/>
                    <a:pt x="1664" y="129"/>
                    <a:pt x="1633" y="161"/>
                  </a:cubicBezTo>
                  <a:cubicBezTo>
                    <a:pt x="1606" y="80"/>
                    <a:pt x="1472" y="0"/>
                    <a:pt x="1365" y="0"/>
                  </a:cubicBezTo>
                  <a:close/>
                </a:path>
              </a:pathLst>
            </a:custGeom>
            <a:solidFill>
              <a:srgbClr val="FF6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658;p43"/>
            <p:cNvSpPr/>
            <p:nvPr/>
          </p:nvSpPr>
          <p:spPr>
            <a:xfrm>
              <a:off x="7848250" y="4911750"/>
              <a:ext cx="81675" cy="76575"/>
            </a:xfrm>
            <a:custGeom>
              <a:avLst/>
              <a:gdLst/>
              <a:ahLst/>
              <a:cxnLst/>
              <a:rect l="l" t="t" r="r" b="b"/>
              <a:pathLst>
                <a:path w="3267" h="3063" extrusionOk="0">
                  <a:moveTo>
                    <a:pt x="1981" y="1720"/>
                  </a:moveTo>
                  <a:cubicBezTo>
                    <a:pt x="2042" y="1720"/>
                    <a:pt x="2102" y="1727"/>
                    <a:pt x="2169" y="1740"/>
                  </a:cubicBezTo>
                  <a:cubicBezTo>
                    <a:pt x="2276" y="1767"/>
                    <a:pt x="2329" y="1767"/>
                    <a:pt x="2436" y="1847"/>
                  </a:cubicBezTo>
                  <a:cubicBezTo>
                    <a:pt x="2490" y="1874"/>
                    <a:pt x="2570" y="1901"/>
                    <a:pt x="2597" y="1981"/>
                  </a:cubicBezTo>
                  <a:cubicBezTo>
                    <a:pt x="2570" y="2035"/>
                    <a:pt x="2543" y="2061"/>
                    <a:pt x="2490" y="2142"/>
                  </a:cubicBezTo>
                  <a:cubicBezTo>
                    <a:pt x="2436" y="2249"/>
                    <a:pt x="2356" y="2302"/>
                    <a:pt x="2276" y="2409"/>
                  </a:cubicBezTo>
                  <a:lnTo>
                    <a:pt x="2195" y="2463"/>
                  </a:lnTo>
                  <a:cubicBezTo>
                    <a:pt x="2088" y="2543"/>
                    <a:pt x="2008" y="2597"/>
                    <a:pt x="1901" y="2650"/>
                  </a:cubicBezTo>
                  <a:cubicBezTo>
                    <a:pt x="1794" y="2677"/>
                    <a:pt x="1660" y="2704"/>
                    <a:pt x="1553" y="2704"/>
                  </a:cubicBezTo>
                  <a:cubicBezTo>
                    <a:pt x="1473" y="2704"/>
                    <a:pt x="1366" y="2704"/>
                    <a:pt x="1232" y="2677"/>
                  </a:cubicBezTo>
                  <a:cubicBezTo>
                    <a:pt x="1125" y="2624"/>
                    <a:pt x="1018" y="2597"/>
                    <a:pt x="964" y="2543"/>
                  </a:cubicBezTo>
                  <a:lnTo>
                    <a:pt x="991" y="2543"/>
                  </a:lnTo>
                  <a:lnTo>
                    <a:pt x="964" y="2490"/>
                  </a:lnTo>
                  <a:lnTo>
                    <a:pt x="937" y="2490"/>
                  </a:lnTo>
                  <a:cubicBezTo>
                    <a:pt x="937" y="2490"/>
                    <a:pt x="964" y="2463"/>
                    <a:pt x="964" y="2409"/>
                  </a:cubicBezTo>
                  <a:cubicBezTo>
                    <a:pt x="991" y="2329"/>
                    <a:pt x="991" y="2276"/>
                    <a:pt x="1018" y="2222"/>
                  </a:cubicBezTo>
                  <a:cubicBezTo>
                    <a:pt x="1071" y="2168"/>
                    <a:pt x="1125" y="2115"/>
                    <a:pt x="1152" y="2061"/>
                  </a:cubicBezTo>
                  <a:lnTo>
                    <a:pt x="1205" y="2035"/>
                  </a:lnTo>
                  <a:cubicBezTo>
                    <a:pt x="1259" y="1954"/>
                    <a:pt x="1339" y="1928"/>
                    <a:pt x="1392" y="1874"/>
                  </a:cubicBezTo>
                  <a:cubicBezTo>
                    <a:pt x="1553" y="1794"/>
                    <a:pt x="1660" y="1767"/>
                    <a:pt x="1794" y="1740"/>
                  </a:cubicBezTo>
                  <a:cubicBezTo>
                    <a:pt x="1861" y="1727"/>
                    <a:pt x="1921" y="1720"/>
                    <a:pt x="1981" y="1720"/>
                  </a:cubicBezTo>
                  <a:close/>
                  <a:moveTo>
                    <a:pt x="81" y="0"/>
                  </a:moveTo>
                  <a:lnTo>
                    <a:pt x="81" y="27"/>
                  </a:lnTo>
                  <a:cubicBezTo>
                    <a:pt x="1" y="696"/>
                    <a:pt x="27" y="1312"/>
                    <a:pt x="161" y="1794"/>
                  </a:cubicBezTo>
                  <a:cubicBezTo>
                    <a:pt x="295" y="2249"/>
                    <a:pt x="536" y="2597"/>
                    <a:pt x="804" y="2811"/>
                  </a:cubicBezTo>
                  <a:cubicBezTo>
                    <a:pt x="857" y="2838"/>
                    <a:pt x="937" y="2918"/>
                    <a:pt x="991" y="2945"/>
                  </a:cubicBezTo>
                  <a:cubicBezTo>
                    <a:pt x="1071" y="2971"/>
                    <a:pt x="1125" y="2998"/>
                    <a:pt x="1205" y="2998"/>
                  </a:cubicBezTo>
                  <a:cubicBezTo>
                    <a:pt x="1303" y="3037"/>
                    <a:pt x="1401" y="3062"/>
                    <a:pt x="1499" y="3062"/>
                  </a:cubicBezTo>
                  <a:cubicBezTo>
                    <a:pt x="1535" y="3062"/>
                    <a:pt x="1571" y="3059"/>
                    <a:pt x="1607" y="3052"/>
                  </a:cubicBezTo>
                  <a:cubicBezTo>
                    <a:pt x="1874" y="2998"/>
                    <a:pt x="2169" y="2918"/>
                    <a:pt x="2410" y="2677"/>
                  </a:cubicBezTo>
                  <a:lnTo>
                    <a:pt x="2436" y="2650"/>
                  </a:lnTo>
                  <a:cubicBezTo>
                    <a:pt x="2677" y="2409"/>
                    <a:pt x="2865" y="2115"/>
                    <a:pt x="2998" y="1740"/>
                  </a:cubicBezTo>
                  <a:cubicBezTo>
                    <a:pt x="3079" y="1526"/>
                    <a:pt x="3132" y="1312"/>
                    <a:pt x="3159" y="1071"/>
                  </a:cubicBezTo>
                  <a:cubicBezTo>
                    <a:pt x="3239" y="857"/>
                    <a:pt x="3266" y="643"/>
                    <a:pt x="3239" y="322"/>
                  </a:cubicBezTo>
                  <a:cubicBezTo>
                    <a:pt x="2195" y="188"/>
                    <a:pt x="1125" y="134"/>
                    <a:pt x="81"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659;p43"/>
            <p:cNvSpPr/>
            <p:nvPr/>
          </p:nvSpPr>
          <p:spPr>
            <a:xfrm>
              <a:off x="8025575" y="4878950"/>
              <a:ext cx="38175" cy="60925"/>
            </a:xfrm>
            <a:custGeom>
              <a:avLst/>
              <a:gdLst/>
              <a:ahLst/>
              <a:cxnLst/>
              <a:rect l="l" t="t" r="r" b="b"/>
              <a:pathLst>
                <a:path w="1527" h="2437" extrusionOk="0">
                  <a:moveTo>
                    <a:pt x="723" y="1"/>
                  </a:moveTo>
                  <a:cubicBezTo>
                    <a:pt x="322" y="1"/>
                    <a:pt x="1" y="563"/>
                    <a:pt x="27" y="1232"/>
                  </a:cubicBezTo>
                  <a:cubicBezTo>
                    <a:pt x="54" y="1901"/>
                    <a:pt x="402" y="2437"/>
                    <a:pt x="804" y="2437"/>
                  </a:cubicBezTo>
                  <a:cubicBezTo>
                    <a:pt x="1205" y="2437"/>
                    <a:pt x="1526" y="1875"/>
                    <a:pt x="1499" y="1205"/>
                  </a:cubicBezTo>
                  <a:cubicBezTo>
                    <a:pt x="1473" y="536"/>
                    <a:pt x="1125" y="1"/>
                    <a:pt x="723"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660;p43"/>
            <p:cNvSpPr/>
            <p:nvPr/>
          </p:nvSpPr>
          <p:spPr>
            <a:xfrm>
              <a:off x="7748550" y="4872950"/>
              <a:ext cx="37500" cy="61575"/>
            </a:xfrm>
            <a:custGeom>
              <a:avLst/>
              <a:gdLst/>
              <a:ahLst/>
              <a:cxnLst/>
              <a:rect l="l" t="t" r="r" b="b"/>
              <a:pathLst>
                <a:path w="1500" h="2463" extrusionOk="0">
                  <a:moveTo>
                    <a:pt x="696" y="0"/>
                  </a:moveTo>
                  <a:cubicBezTo>
                    <a:pt x="295" y="0"/>
                    <a:pt x="1" y="589"/>
                    <a:pt x="1" y="1258"/>
                  </a:cubicBezTo>
                  <a:cubicBezTo>
                    <a:pt x="27" y="1927"/>
                    <a:pt x="375" y="2463"/>
                    <a:pt x="777" y="2463"/>
                  </a:cubicBezTo>
                  <a:cubicBezTo>
                    <a:pt x="1178" y="2463"/>
                    <a:pt x="1499" y="1874"/>
                    <a:pt x="1473" y="1205"/>
                  </a:cubicBezTo>
                  <a:cubicBezTo>
                    <a:pt x="1446" y="535"/>
                    <a:pt x="1098" y="0"/>
                    <a:pt x="696"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661;p43"/>
            <p:cNvSpPr/>
            <p:nvPr/>
          </p:nvSpPr>
          <p:spPr>
            <a:xfrm>
              <a:off x="8019550" y="4802175"/>
              <a:ext cx="74300" cy="43050"/>
            </a:xfrm>
            <a:custGeom>
              <a:avLst/>
              <a:gdLst/>
              <a:ahLst/>
              <a:cxnLst/>
              <a:rect l="l" t="t" r="r" b="b"/>
              <a:pathLst>
                <a:path w="2972" h="1722" extrusionOk="0">
                  <a:moveTo>
                    <a:pt x="856" y="1"/>
                  </a:moveTo>
                  <a:cubicBezTo>
                    <a:pt x="490" y="1"/>
                    <a:pt x="212" y="113"/>
                    <a:pt x="135" y="315"/>
                  </a:cubicBezTo>
                  <a:cubicBezTo>
                    <a:pt x="1" y="690"/>
                    <a:pt x="509" y="1225"/>
                    <a:pt x="1232" y="1520"/>
                  </a:cubicBezTo>
                  <a:cubicBezTo>
                    <a:pt x="1555" y="1658"/>
                    <a:pt x="1873" y="1722"/>
                    <a:pt x="2141" y="1722"/>
                  </a:cubicBezTo>
                  <a:cubicBezTo>
                    <a:pt x="2495" y="1722"/>
                    <a:pt x="2762" y="1610"/>
                    <a:pt x="2838" y="1412"/>
                  </a:cubicBezTo>
                  <a:cubicBezTo>
                    <a:pt x="2972" y="1038"/>
                    <a:pt x="2463" y="502"/>
                    <a:pt x="1740" y="181"/>
                  </a:cubicBezTo>
                  <a:cubicBezTo>
                    <a:pt x="1427" y="58"/>
                    <a:pt x="1119" y="1"/>
                    <a:pt x="856"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62;p43"/>
            <p:cNvSpPr/>
            <p:nvPr/>
          </p:nvSpPr>
          <p:spPr>
            <a:xfrm>
              <a:off x="7732500" y="4800150"/>
              <a:ext cx="75625" cy="40150"/>
            </a:xfrm>
            <a:custGeom>
              <a:avLst/>
              <a:gdLst/>
              <a:ahLst/>
              <a:cxnLst/>
              <a:rect l="l" t="t" r="r" b="b"/>
              <a:pathLst>
                <a:path w="3025" h="1606" extrusionOk="0">
                  <a:moveTo>
                    <a:pt x="2033" y="0"/>
                  </a:moveTo>
                  <a:cubicBezTo>
                    <a:pt x="1814" y="0"/>
                    <a:pt x="1568" y="33"/>
                    <a:pt x="1312" y="102"/>
                  </a:cubicBezTo>
                  <a:cubicBezTo>
                    <a:pt x="536" y="343"/>
                    <a:pt x="0" y="851"/>
                    <a:pt x="107" y="1226"/>
                  </a:cubicBezTo>
                  <a:cubicBezTo>
                    <a:pt x="181" y="1467"/>
                    <a:pt x="551" y="1605"/>
                    <a:pt x="1029" y="1605"/>
                  </a:cubicBezTo>
                  <a:cubicBezTo>
                    <a:pt x="1241" y="1605"/>
                    <a:pt x="1475" y="1578"/>
                    <a:pt x="1713" y="1520"/>
                  </a:cubicBezTo>
                  <a:cubicBezTo>
                    <a:pt x="2489" y="1279"/>
                    <a:pt x="3025" y="771"/>
                    <a:pt x="2918" y="423"/>
                  </a:cubicBezTo>
                  <a:cubicBezTo>
                    <a:pt x="2845" y="150"/>
                    <a:pt x="2499" y="0"/>
                    <a:pt x="2033"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63;p43"/>
            <p:cNvSpPr/>
            <p:nvPr/>
          </p:nvSpPr>
          <p:spPr>
            <a:xfrm>
              <a:off x="8049675" y="4940650"/>
              <a:ext cx="56225" cy="55000"/>
            </a:xfrm>
            <a:custGeom>
              <a:avLst/>
              <a:gdLst/>
              <a:ahLst/>
              <a:cxnLst/>
              <a:rect l="l" t="t" r="r" b="b"/>
              <a:pathLst>
                <a:path w="2249" h="2200" extrusionOk="0">
                  <a:moveTo>
                    <a:pt x="1031" y="1"/>
                  </a:moveTo>
                  <a:cubicBezTo>
                    <a:pt x="888" y="1"/>
                    <a:pt x="758" y="45"/>
                    <a:pt x="643" y="102"/>
                  </a:cubicBezTo>
                  <a:cubicBezTo>
                    <a:pt x="535" y="183"/>
                    <a:pt x="455" y="210"/>
                    <a:pt x="402" y="290"/>
                  </a:cubicBezTo>
                  <a:cubicBezTo>
                    <a:pt x="161" y="424"/>
                    <a:pt x="27" y="745"/>
                    <a:pt x="27" y="1012"/>
                  </a:cubicBezTo>
                  <a:cubicBezTo>
                    <a:pt x="0" y="1307"/>
                    <a:pt x="80" y="1575"/>
                    <a:pt x="295" y="1815"/>
                  </a:cubicBezTo>
                  <a:cubicBezTo>
                    <a:pt x="455" y="2056"/>
                    <a:pt x="723" y="2163"/>
                    <a:pt x="1017" y="2190"/>
                  </a:cubicBezTo>
                  <a:cubicBezTo>
                    <a:pt x="1068" y="2196"/>
                    <a:pt x="1118" y="2200"/>
                    <a:pt x="1168" y="2200"/>
                  </a:cubicBezTo>
                  <a:cubicBezTo>
                    <a:pt x="1329" y="2200"/>
                    <a:pt x="1483" y="2165"/>
                    <a:pt x="1606" y="2083"/>
                  </a:cubicBezTo>
                  <a:cubicBezTo>
                    <a:pt x="1660" y="2030"/>
                    <a:pt x="1767" y="1976"/>
                    <a:pt x="1847" y="1923"/>
                  </a:cubicBezTo>
                  <a:cubicBezTo>
                    <a:pt x="2061" y="1789"/>
                    <a:pt x="2195" y="1441"/>
                    <a:pt x="2195" y="1173"/>
                  </a:cubicBezTo>
                  <a:cubicBezTo>
                    <a:pt x="2248" y="879"/>
                    <a:pt x="2141" y="611"/>
                    <a:pt x="1927" y="370"/>
                  </a:cubicBezTo>
                  <a:cubicBezTo>
                    <a:pt x="1767" y="156"/>
                    <a:pt x="1499" y="49"/>
                    <a:pt x="1205" y="22"/>
                  </a:cubicBezTo>
                  <a:cubicBezTo>
                    <a:pt x="1145" y="7"/>
                    <a:pt x="1087" y="1"/>
                    <a:pt x="1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64;p43"/>
            <p:cNvSpPr/>
            <p:nvPr/>
          </p:nvSpPr>
          <p:spPr>
            <a:xfrm>
              <a:off x="7701700" y="4923925"/>
              <a:ext cx="56250" cy="55000"/>
            </a:xfrm>
            <a:custGeom>
              <a:avLst/>
              <a:gdLst/>
              <a:ahLst/>
              <a:cxnLst/>
              <a:rect l="l" t="t" r="r" b="b"/>
              <a:pathLst>
                <a:path w="2250" h="2200" extrusionOk="0">
                  <a:moveTo>
                    <a:pt x="1032" y="0"/>
                  </a:moveTo>
                  <a:cubicBezTo>
                    <a:pt x="889" y="0"/>
                    <a:pt x="759" y="44"/>
                    <a:pt x="643" y="102"/>
                  </a:cubicBezTo>
                  <a:cubicBezTo>
                    <a:pt x="536" y="183"/>
                    <a:pt x="456" y="209"/>
                    <a:pt x="402" y="290"/>
                  </a:cubicBezTo>
                  <a:cubicBezTo>
                    <a:pt x="162" y="424"/>
                    <a:pt x="28" y="745"/>
                    <a:pt x="28" y="1012"/>
                  </a:cubicBezTo>
                  <a:cubicBezTo>
                    <a:pt x="1" y="1307"/>
                    <a:pt x="81" y="1574"/>
                    <a:pt x="295" y="1815"/>
                  </a:cubicBezTo>
                  <a:cubicBezTo>
                    <a:pt x="456" y="2056"/>
                    <a:pt x="724" y="2163"/>
                    <a:pt x="1045" y="2190"/>
                  </a:cubicBezTo>
                  <a:cubicBezTo>
                    <a:pt x="1089" y="2196"/>
                    <a:pt x="1135" y="2200"/>
                    <a:pt x="1181" y="2200"/>
                  </a:cubicBezTo>
                  <a:cubicBezTo>
                    <a:pt x="1330" y="2200"/>
                    <a:pt x="1484" y="2165"/>
                    <a:pt x="1607" y="2083"/>
                  </a:cubicBezTo>
                  <a:cubicBezTo>
                    <a:pt x="1660" y="2029"/>
                    <a:pt x="1768" y="1976"/>
                    <a:pt x="1848" y="1922"/>
                  </a:cubicBezTo>
                  <a:cubicBezTo>
                    <a:pt x="2062" y="1789"/>
                    <a:pt x="2196" y="1441"/>
                    <a:pt x="2196" y="1173"/>
                  </a:cubicBezTo>
                  <a:cubicBezTo>
                    <a:pt x="2249" y="879"/>
                    <a:pt x="2142" y="611"/>
                    <a:pt x="1928" y="370"/>
                  </a:cubicBezTo>
                  <a:cubicBezTo>
                    <a:pt x="1768" y="156"/>
                    <a:pt x="1500" y="49"/>
                    <a:pt x="1205" y="22"/>
                  </a:cubicBezTo>
                  <a:cubicBezTo>
                    <a:pt x="1146" y="7"/>
                    <a:pt x="1088" y="0"/>
                    <a:pt x="1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6578;p43"/>
          <p:cNvGrpSpPr/>
          <p:nvPr/>
        </p:nvGrpSpPr>
        <p:grpSpPr>
          <a:xfrm>
            <a:off x="2861030" y="-15662"/>
            <a:ext cx="772479" cy="1006501"/>
            <a:chOff x="7579250" y="4405875"/>
            <a:chExt cx="916750" cy="1110800"/>
          </a:xfrm>
        </p:grpSpPr>
        <p:sp>
          <p:nvSpPr>
            <p:cNvPr id="269" name="Google Shape;6579;p43"/>
            <p:cNvSpPr/>
            <p:nvPr/>
          </p:nvSpPr>
          <p:spPr>
            <a:xfrm>
              <a:off x="7579250" y="4405875"/>
              <a:ext cx="916750" cy="1110800"/>
            </a:xfrm>
            <a:custGeom>
              <a:avLst/>
              <a:gdLst/>
              <a:ahLst/>
              <a:cxnLst/>
              <a:rect l="l" t="t" r="r" b="b"/>
              <a:pathLst>
                <a:path w="36670" h="44432" extrusionOk="0">
                  <a:moveTo>
                    <a:pt x="19326" y="1"/>
                  </a:moveTo>
                  <a:cubicBezTo>
                    <a:pt x="16944" y="1"/>
                    <a:pt x="15043" y="1928"/>
                    <a:pt x="15043" y="4283"/>
                  </a:cubicBezTo>
                  <a:cubicBezTo>
                    <a:pt x="15043" y="4738"/>
                    <a:pt x="15097" y="5220"/>
                    <a:pt x="15257" y="5675"/>
                  </a:cubicBezTo>
                  <a:cubicBezTo>
                    <a:pt x="15231" y="5755"/>
                    <a:pt x="15231" y="5809"/>
                    <a:pt x="15204" y="5836"/>
                  </a:cubicBezTo>
                  <a:lnTo>
                    <a:pt x="14535" y="5836"/>
                  </a:lnTo>
                  <a:cubicBezTo>
                    <a:pt x="14160" y="5836"/>
                    <a:pt x="13839" y="5836"/>
                    <a:pt x="13464" y="5889"/>
                  </a:cubicBezTo>
                  <a:cubicBezTo>
                    <a:pt x="13464" y="5836"/>
                    <a:pt x="13437" y="5809"/>
                    <a:pt x="13437" y="5782"/>
                  </a:cubicBezTo>
                  <a:cubicBezTo>
                    <a:pt x="13518" y="5407"/>
                    <a:pt x="13598" y="5006"/>
                    <a:pt x="13598" y="4604"/>
                  </a:cubicBezTo>
                  <a:cubicBezTo>
                    <a:pt x="13598" y="2222"/>
                    <a:pt x="11644" y="322"/>
                    <a:pt x="9315" y="322"/>
                  </a:cubicBezTo>
                  <a:cubicBezTo>
                    <a:pt x="6960" y="322"/>
                    <a:pt x="5033" y="2276"/>
                    <a:pt x="5033" y="4604"/>
                  </a:cubicBezTo>
                  <a:cubicBezTo>
                    <a:pt x="5033" y="5969"/>
                    <a:pt x="5702" y="7227"/>
                    <a:pt x="6692" y="8030"/>
                  </a:cubicBezTo>
                  <a:cubicBezTo>
                    <a:pt x="5809" y="8566"/>
                    <a:pt x="4953" y="9235"/>
                    <a:pt x="4230" y="9931"/>
                  </a:cubicBezTo>
                  <a:cubicBezTo>
                    <a:pt x="3668" y="10520"/>
                    <a:pt x="3132" y="11162"/>
                    <a:pt x="2677" y="11831"/>
                  </a:cubicBezTo>
                  <a:cubicBezTo>
                    <a:pt x="2249" y="12527"/>
                    <a:pt x="1848" y="13303"/>
                    <a:pt x="1553" y="14186"/>
                  </a:cubicBezTo>
                  <a:cubicBezTo>
                    <a:pt x="1045" y="15578"/>
                    <a:pt x="777" y="17024"/>
                    <a:pt x="590" y="18282"/>
                  </a:cubicBezTo>
                  <a:lnTo>
                    <a:pt x="509" y="18603"/>
                  </a:lnTo>
                  <a:cubicBezTo>
                    <a:pt x="456" y="18924"/>
                    <a:pt x="402" y="19218"/>
                    <a:pt x="349" y="19566"/>
                  </a:cubicBezTo>
                  <a:cubicBezTo>
                    <a:pt x="269" y="19888"/>
                    <a:pt x="215" y="20235"/>
                    <a:pt x="188" y="20530"/>
                  </a:cubicBezTo>
                  <a:cubicBezTo>
                    <a:pt x="81" y="21279"/>
                    <a:pt x="1" y="21895"/>
                    <a:pt x="1" y="22537"/>
                  </a:cubicBezTo>
                  <a:cubicBezTo>
                    <a:pt x="1" y="23287"/>
                    <a:pt x="81" y="23983"/>
                    <a:pt x="242" y="24625"/>
                  </a:cubicBezTo>
                  <a:cubicBezTo>
                    <a:pt x="402" y="25348"/>
                    <a:pt x="670" y="26044"/>
                    <a:pt x="1018" y="26686"/>
                  </a:cubicBezTo>
                  <a:cubicBezTo>
                    <a:pt x="1393" y="27355"/>
                    <a:pt x="1848" y="27998"/>
                    <a:pt x="2410" y="28560"/>
                  </a:cubicBezTo>
                  <a:cubicBezTo>
                    <a:pt x="2945" y="29095"/>
                    <a:pt x="3587" y="29603"/>
                    <a:pt x="4364" y="30058"/>
                  </a:cubicBezTo>
                  <a:cubicBezTo>
                    <a:pt x="4819" y="30326"/>
                    <a:pt x="5327" y="30594"/>
                    <a:pt x="5863" y="30861"/>
                  </a:cubicBezTo>
                  <a:cubicBezTo>
                    <a:pt x="5809" y="30968"/>
                    <a:pt x="5729" y="31076"/>
                    <a:pt x="5622" y="31156"/>
                  </a:cubicBezTo>
                  <a:cubicBezTo>
                    <a:pt x="5274" y="31718"/>
                    <a:pt x="4926" y="32200"/>
                    <a:pt x="4685" y="32708"/>
                  </a:cubicBezTo>
                  <a:cubicBezTo>
                    <a:pt x="4551" y="33003"/>
                    <a:pt x="4417" y="33324"/>
                    <a:pt x="4364" y="33592"/>
                  </a:cubicBezTo>
                  <a:cubicBezTo>
                    <a:pt x="4257" y="33913"/>
                    <a:pt x="4123" y="34394"/>
                    <a:pt x="4096" y="34876"/>
                  </a:cubicBezTo>
                  <a:cubicBezTo>
                    <a:pt x="4069" y="35412"/>
                    <a:pt x="4123" y="35920"/>
                    <a:pt x="4257" y="36348"/>
                  </a:cubicBezTo>
                  <a:cubicBezTo>
                    <a:pt x="4283" y="36455"/>
                    <a:pt x="4337" y="36563"/>
                    <a:pt x="4364" y="36616"/>
                  </a:cubicBezTo>
                  <a:lnTo>
                    <a:pt x="4364" y="36670"/>
                  </a:lnTo>
                  <a:cubicBezTo>
                    <a:pt x="4390" y="36723"/>
                    <a:pt x="4417" y="36830"/>
                    <a:pt x="4471" y="36884"/>
                  </a:cubicBezTo>
                  <a:cubicBezTo>
                    <a:pt x="4685" y="37365"/>
                    <a:pt x="5006" y="37767"/>
                    <a:pt x="5408" y="38088"/>
                  </a:cubicBezTo>
                  <a:cubicBezTo>
                    <a:pt x="5836" y="38463"/>
                    <a:pt x="6344" y="38704"/>
                    <a:pt x="6906" y="38864"/>
                  </a:cubicBezTo>
                  <a:lnTo>
                    <a:pt x="6960" y="38864"/>
                  </a:lnTo>
                  <a:cubicBezTo>
                    <a:pt x="7308" y="38945"/>
                    <a:pt x="7602" y="38998"/>
                    <a:pt x="7950" y="38998"/>
                  </a:cubicBezTo>
                  <a:cubicBezTo>
                    <a:pt x="8138" y="38998"/>
                    <a:pt x="8352" y="38998"/>
                    <a:pt x="8539" y="38971"/>
                  </a:cubicBezTo>
                  <a:lnTo>
                    <a:pt x="8619" y="38971"/>
                  </a:lnTo>
                  <a:cubicBezTo>
                    <a:pt x="9101" y="38891"/>
                    <a:pt x="9583" y="38731"/>
                    <a:pt x="10038" y="38490"/>
                  </a:cubicBezTo>
                  <a:cubicBezTo>
                    <a:pt x="10225" y="38757"/>
                    <a:pt x="10413" y="39025"/>
                    <a:pt x="10573" y="39266"/>
                  </a:cubicBezTo>
                  <a:cubicBezTo>
                    <a:pt x="11216" y="40096"/>
                    <a:pt x="11912" y="40845"/>
                    <a:pt x="12688" y="41487"/>
                  </a:cubicBezTo>
                  <a:cubicBezTo>
                    <a:pt x="13036" y="41755"/>
                    <a:pt x="13357" y="41969"/>
                    <a:pt x="13705" y="42210"/>
                  </a:cubicBezTo>
                  <a:cubicBezTo>
                    <a:pt x="13732" y="42237"/>
                    <a:pt x="13785" y="42290"/>
                    <a:pt x="13839" y="42317"/>
                  </a:cubicBezTo>
                  <a:cubicBezTo>
                    <a:pt x="13865" y="42344"/>
                    <a:pt x="13892" y="42344"/>
                    <a:pt x="13919" y="42371"/>
                  </a:cubicBezTo>
                  <a:cubicBezTo>
                    <a:pt x="14374" y="42638"/>
                    <a:pt x="14829" y="42879"/>
                    <a:pt x="15338" y="43120"/>
                  </a:cubicBezTo>
                  <a:cubicBezTo>
                    <a:pt x="15605" y="43227"/>
                    <a:pt x="15873" y="43307"/>
                    <a:pt x="16167" y="43415"/>
                  </a:cubicBezTo>
                  <a:cubicBezTo>
                    <a:pt x="16676" y="43977"/>
                    <a:pt x="17372" y="44325"/>
                    <a:pt x="18175" y="44325"/>
                  </a:cubicBezTo>
                  <a:cubicBezTo>
                    <a:pt x="18683" y="44325"/>
                    <a:pt x="19192" y="44191"/>
                    <a:pt x="19593" y="43923"/>
                  </a:cubicBezTo>
                  <a:cubicBezTo>
                    <a:pt x="19915" y="43923"/>
                    <a:pt x="20289" y="43870"/>
                    <a:pt x="20610" y="43843"/>
                  </a:cubicBezTo>
                  <a:cubicBezTo>
                    <a:pt x="21735" y="44244"/>
                    <a:pt x="22832" y="44432"/>
                    <a:pt x="23929" y="44432"/>
                  </a:cubicBezTo>
                  <a:lnTo>
                    <a:pt x="24063" y="44432"/>
                  </a:lnTo>
                  <a:cubicBezTo>
                    <a:pt x="24491" y="44432"/>
                    <a:pt x="24946" y="44378"/>
                    <a:pt x="25348" y="44325"/>
                  </a:cubicBezTo>
                  <a:cubicBezTo>
                    <a:pt x="25776" y="44244"/>
                    <a:pt x="26178" y="44137"/>
                    <a:pt x="26606" y="43977"/>
                  </a:cubicBezTo>
                  <a:cubicBezTo>
                    <a:pt x="27114" y="43816"/>
                    <a:pt x="27516" y="43602"/>
                    <a:pt x="27944" y="43388"/>
                  </a:cubicBezTo>
                  <a:cubicBezTo>
                    <a:pt x="28372" y="43120"/>
                    <a:pt x="28747" y="42772"/>
                    <a:pt x="29015" y="42451"/>
                  </a:cubicBezTo>
                  <a:cubicBezTo>
                    <a:pt x="29095" y="42371"/>
                    <a:pt x="29122" y="42317"/>
                    <a:pt x="29175" y="42237"/>
                  </a:cubicBezTo>
                  <a:cubicBezTo>
                    <a:pt x="29443" y="41835"/>
                    <a:pt x="29657" y="41380"/>
                    <a:pt x="29764" y="40872"/>
                  </a:cubicBezTo>
                  <a:lnTo>
                    <a:pt x="29764" y="40791"/>
                  </a:lnTo>
                  <a:cubicBezTo>
                    <a:pt x="29791" y="40631"/>
                    <a:pt x="29791" y="40497"/>
                    <a:pt x="29791" y="40336"/>
                  </a:cubicBezTo>
                  <a:cubicBezTo>
                    <a:pt x="30246" y="40122"/>
                    <a:pt x="30701" y="39855"/>
                    <a:pt x="31129" y="39560"/>
                  </a:cubicBezTo>
                  <a:cubicBezTo>
                    <a:pt x="31531" y="39266"/>
                    <a:pt x="31906" y="38971"/>
                    <a:pt x="32200" y="38597"/>
                  </a:cubicBezTo>
                  <a:cubicBezTo>
                    <a:pt x="32361" y="38383"/>
                    <a:pt x="32521" y="38168"/>
                    <a:pt x="32655" y="37901"/>
                  </a:cubicBezTo>
                  <a:cubicBezTo>
                    <a:pt x="32789" y="37633"/>
                    <a:pt x="32896" y="37312"/>
                    <a:pt x="32976" y="37018"/>
                  </a:cubicBezTo>
                  <a:cubicBezTo>
                    <a:pt x="33030" y="36750"/>
                    <a:pt x="33056" y="36482"/>
                    <a:pt x="33030" y="36215"/>
                  </a:cubicBezTo>
                  <a:cubicBezTo>
                    <a:pt x="33030" y="36054"/>
                    <a:pt x="33030" y="35920"/>
                    <a:pt x="33003" y="35760"/>
                  </a:cubicBezTo>
                  <a:cubicBezTo>
                    <a:pt x="32896" y="35224"/>
                    <a:pt x="32708" y="34716"/>
                    <a:pt x="32361" y="34234"/>
                  </a:cubicBezTo>
                  <a:lnTo>
                    <a:pt x="32361" y="34207"/>
                  </a:lnTo>
                  <a:cubicBezTo>
                    <a:pt x="32762" y="33351"/>
                    <a:pt x="32923" y="32307"/>
                    <a:pt x="32762" y="31290"/>
                  </a:cubicBezTo>
                  <a:cubicBezTo>
                    <a:pt x="32735" y="31022"/>
                    <a:pt x="32655" y="30754"/>
                    <a:pt x="32601" y="30540"/>
                  </a:cubicBezTo>
                  <a:cubicBezTo>
                    <a:pt x="32521" y="30273"/>
                    <a:pt x="32387" y="30005"/>
                    <a:pt x="32253" y="29737"/>
                  </a:cubicBezTo>
                  <a:cubicBezTo>
                    <a:pt x="32200" y="29603"/>
                    <a:pt x="32120" y="29470"/>
                    <a:pt x="32039" y="29336"/>
                  </a:cubicBezTo>
                  <a:cubicBezTo>
                    <a:pt x="32494" y="28934"/>
                    <a:pt x="32976" y="28533"/>
                    <a:pt x="33404" y="28078"/>
                  </a:cubicBezTo>
                  <a:cubicBezTo>
                    <a:pt x="33859" y="27623"/>
                    <a:pt x="34261" y="27114"/>
                    <a:pt x="34636" y="26659"/>
                  </a:cubicBezTo>
                  <a:cubicBezTo>
                    <a:pt x="35064" y="26070"/>
                    <a:pt x="35412" y="25508"/>
                    <a:pt x="35679" y="24946"/>
                  </a:cubicBezTo>
                  <a:cubicBezTo>
                    <a:pt x="36375" y="23581"/>
                    <a:pt x="36670" y="22136"/>
                    <a:pt x="36590" y="20798"/>
                  </a:cubicBezTo>
                  <a:cubicBezTo>
                    <a:pt x="36509" y="20021"/>
                    <a:pt x="36322" y="19272"/>
                    <a:pt x="36001" y="18522"/>
                  </a:cubicBezTo>
                  <a:cubicBezTo>
                    <a:pt x="35840" y="18121"/>
                    <a:pt x="35653" y="17800"/>
                    <a:pt x="35439" y="17452"/>
                  </a:cubicBezTo>
                  <a:cubicBezTo>
                    <a:pt x="35278" y="17157"/>
                    <a:pt x="35037" y="16890"/>
                    <a:pt x="34796" y="16595"/>
                  </a:cubicBezTo>
                  <a:cubicBezTo>
                    <a:pt x="34769" y="16542"/>
                    <a:pt x="34743" y="16488"/>
                    <a:pt x="34662" y="16462"/>
                  </a:cubicBezTo>
                  <a:cubicBezTo>
                    <a:pt x="34100" y="15819"/>
                    <a:pt x="33431" y="15257"/>
                    <a:pt x="32655" y="14775"/>
                  </a:cubicBezTo>
                  <a:cubicBezTo>
                    <a:pt x="31959" y="14374"/>
                    <a:pt x="31183" y="14053"/>
                    <a:pt x="30353" y="13865"/>
                  </a:cubicBezTo>
                  <a:cubicBezTo>
                    <a:pt x="29791" y="13731"/>
                    <a:pt x="29175" y="13678"/>
                    <a:pt x="28560" y="13678"/>
                  </a:cubicBezTo>
                  <a:cubicBezTo>
                    <a:pt x="28319" y="13678"/>
                    <a:pt x="28051" y="13678"/>
                    <a:pt x="27810" y="13705"/>
                  </a:cubicBezTo>
                  <a:cubicBezTo>
                    <a:pt x="27516" y="12928"/>
                    <a:pt x="27141" y="12259"/>
                    <a:pt x="26767" y="11644"/>
                  </a:cubicBezTo>
                  <a:cubicBezTo>
                    <a:pt x="26338" y="10975"/>
                    <a:pt x="25830" y="10332"/>
                    <a:pt x="25241" y="9717"/>
                  </a:cubicBezTo>
                  <a:cubicBezTo>
                    <a:pt x="24946" y="9449"/>
                    <a:pt x="24625" y="9181"/>
                    <a:pt x="24304" y="8914"/>
                  </a:cubicBezTo>
                  <a:cubicBezTo>
                    <a:pt x="23688" y="8432"/>
                    <a:pt x="23046" y="8057"/>
                    <a:pt x="22538" y="7763"/>
                  </a:cubicBezTo>
                  <a:cubicBezTo>
                    <a:pt x="22484" y="7709"/>
                    <a:pt x="22430" y="7709"/>
                    <a:pt x="22404" y="7682"/>
                  </a:cubicBezTo>
                  <a:cubicBezTo>
                    <a:pt x="22297" y="7629"/>
                    <a:pt x="22216" y="7575"/>
                    <a:pt x="22136" y="7522"/>
                  </a:cubicBezTo>
                  <a:cubicBezTo>
                    <a:pt x="23019" y="6719"/>
                    <a:pt x="23608" y="5568"/>
                    <a:pt x="23608" y="4283"/>
                  </a:cubicBezTo>
                  <a:cubicBezTo>
                    <a:pt x="23608" y="1901"/>
                    <a:pt x="21654" y="1"/>
                    <a:pt x="1932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580;p43"/>
            <p:cNvSpPr/>
            <p:nvPr/>
          </p:nvSpPr>
          <p:spPr>
            <a:xfrm>
              <a:off x="8034275" y="4821425"/>
              <a:ext cx="387450" cy="465725"/>
            </a:xfrm>
            <a:custGeom>
              <a:avLst/>
              <a:gdLst/>
              <a:ahLst/>
              <a:cxnLst/>
              <a:rect l="l" t="t" r="r" b="b"/>
              <a:pathLst>
                <a:path w="15498" h="18629" extrusionOk="0">
                  <a:moveTo>
                    <a:pt x="10091" y="0"/>
                  </a:moveTo>
                  <a:cubicBezTo>
                    <a:pt x="9422" y="0"/>
                    <a:pt x="8753" y="107"/>
                    <a:pt x="8084" y="321"/>
                  </a:cubicBezTo>
                  <a:cubicBezTo>
                    <a:pt x="7843" y="402"/>
                    <a:pt x="7575" y="535"/>
                    <a:pt x="7281" y="669"/>
                  </a:cubicBezTo>
                  <a:cubicBezTo>
                    <a:pt x="7013" y="803"/>
                    <a:pt x="6772" y="910"/>
                    <a:pt x="6531" y="1071"/>
                  </a:cubicBezTo>
                  <a:cubicBezTo>
                    <a:pt x="6076" y="1365"/>
                    <a:pt x="5621" y="1713"/>
                    <a:pt x="5193" y="2115"/>
                  </a:cubicBezTo>
                  <a:cubicBezTo>
                    <a:pt x="4899" y="2409"/>
                    <a:pt x="4604" y="2784"/>
                    <a:pt x="4283" y="3212"/>
                  </a:cubicBezTo>
                  <a:cubicBezTo>
                    <a:pt x="3989" y="3613"/>
                    <a:pt x="3721" y="4042"/>
                    <a:pt x="3453" y="4550"/>
                  </a:cubicBezTo>
                  <a:lnTo>
                    <a:pt x="3453" y="4577"/>
                  </a:lnTo>
                  <a:lnTo>
                    <a:pt x="3453" y="4604"/>
                  </a:lnTo>
                  <a:cubicBezTo>
                    <a:pt x="3159" y="5059"/>
                    <a:pt x="2864" y="5487"/>
                    <a:pt x="2597" y="5889"/>
                  </a:cubicBezTo>
                  <a:cubicBezTo>
                    <a:pt x="2088" y="6665"/>
                    <a:pt x="1687" y="7414"/>
                    <a:pt x="1312" y="8190"/>
                  </a:cubicBezTo>
                  <a:cubicBezTo>
                    <a:pt x="911" y="9020"/>
                    <a:pt x="616" y="9823"/>
                    <a:pt x="375" y="10626"/>
                  </a:cubicBezTo>
                  <a:cubicBezTo>
                    <a:pt x="134" y="11483"/>
                    <a:pt x="1" y="12286"/>
                    <a:pt x="1" y="13008"/>
                  </a:cubicBezTo>
                  <a:cubicBezTo>
                    <a:pt x="1" y="13784"/>
                    <a:pt x="134" y="14561"/>
                    <a:pt x="402" y="15176"/>
                  </a:cubicBezTo>
                  <a:cubicBezTo>
                    <a:pt x="589" y="15551"/>
                    <a:pt x="750" y="15899"/>
                    <a:pt x="991" y="16167"/>
                  </a:cubicBezTo>
                  <a:cubicBezTo>
                    <a:pt x="1205" y="16488"/>
                    <a:pt x="1526" y="16755"/>
                    <a:pt x="1821" y="17023"/>
                  </a:cubicBezTo>
                  <a:cubicBezTo>
                    <a:pt x="2490" y="17558"/>
                    <a:pt x="3346" y="17960"/>
                    <a:pt x="4390" y="18308"/>
                  </a:cubicBezTo>
                  <a:cubicBezTo>
                    <a:pt x="4818" y="18442"/>
                    <a:pt x="5273" y="18495"/>
                    <a:pt x="5621" y="18575"/>
                  </a:cubicBezTo>
                  <a:cubicBezTo>
                    <a:pt x="6023" y="18629"/>
                    <a:pt x="6478" y="18629"/>
                    <a:pt x="6906" y="18629"/>
                  </a:cubicBezTo>
                  <a:cubicBezTo>
                    <a:pt x="7361" y="18629"/>
                    <a:pt x="7816" y="18602"/>
                    <a:pt x="8244" y="18522"/>
                  </a:cubicBezTo>
                  <a:cubicBezTo>
                    <a:pt x="8753" y="18468"/>
                    <a:pt x="9181" y="18361"/>
                    <a:pt x="9583" y="18228"/>
                  </a:cubicBezTo>
                  <a:cubicBezTo>
                    <a:pt x="10252" y="17987"/>
                    <a:pt x="11081" y="17558"/>
                    <a:pt x="11483" y="16729"/>
                  </a:cubicBezTo>
                  <a:cubicBezTo>
                    <a:pt x="11697" y="16327"/>
                    <a:pt x="11751" y="15819"/>
                    <a:pt x="11697" y="15364"/>
                  </a:cubicBezTo>
                  <a:cubicBezTo>
                    <a:pt x="11644" y="15230"/>
                    <a:pt x="11644" y="15096"/>
                    <a:pt x="11590" y="14989"/>
                  </a:cubicBezTo>
                  <a:cubicBezTo>
                    <a:pt x="11563" y="14882"/>
                    <a:pt x="11483" y="14748"/>
                    <a:pt x="11429" y="14614"/>
                  </a:cubicBezTo>
                  <a:cubicBezTo>
                    <a:pt x="11322" y="14427"/>
                    <a:pt x="11189" y="14213"/>
                    <a:pt x="10974" y="14025"/>
                  </a:cubicBezTo>
                  <a:cubicBezTo>
                    <a:pt x="10814" y="13838"/>
                    <a:pt x="10626" y="13677"/>
                    <a:pt x="10386" y="13517"/>
                  </a:cubicBezTo>
                  <a:cubicBezTo>
                    <a:pt x="10171" y="13383"/>
                    <a:pt x="9957" y="13276"/>
                    <a:pt x="9690" y="13142"/>
                  </a:cubicBezTo>
                  <a:cubicBezTo>
                    <a:pt x="9422" y="13008"/>
                    <a:pt x="9101" y="12901"/>
                    <a:pt x="8780" y="12848"/>
                  </a:cubicBezTo>
                  <a:cubicBezTo>
                    <a:pt x="9368" y="12580"/>
                    <a:pt x="9984" y="12232"/>
                    <a:pt x="10573" y="11884"/>
                  </a:cubicBezTo>
                  <a:cubicBezTo>
                    <a:pt x="11483" y="11295"/>
                    <a:pt x="12286" y="10626"/>
                    <a:pt x="13035" y="9903"/>
                  </a:cubicBezTo>
                  <a:cubicBezTo>
                    <a:pt x="13383" y="9529"/>
                    <a:pt x="13731" y="9127"/>
                    <a:pt x="14026" y="8726"/>
                  </a:cubicBezTo>
                  <a:cubicBezTo>
                    <a:pt x="14374" y="8297"/>
                    <a:pt x="14641" y="7869"/>
                    <a:pt x="14829" y="7414"/>
                  </a:cubicBezTo>
                  <a:cubicBezTo>
                    <a:pt x="15310" y="6477"/>
                    <a:pt x="15498" y="5541"/>
                    <a:pt x="15444" y="4684"/>
                  </a:cubicBezTo>
                  <a:cubicBezTo>
                    <a:pt x="15391" y="4202"/>
                    <a:pt x="15257" y="3747"/>
                    <a:pt x="15070" y="3319"/>
                  </a:cubicBezTo>
                  <a:cubicBezTo>
                    <a:pt x="14963" y="3051"/>
                    <a:pt x="14829" y="2811"/>
                    <a:pt x="14695" y="2596"/>
                  </a:cubicBezTo>
                  <a:cubicBezTo>
                    <a:pt x="14561" y="2409"/>
                    <a:pt x="14400" y="2168"/>
                    <a:pt x="14160" y="1927"/>
                  </a:cubicBezTo>
                  <a:cubicBezTo>
                    <a:pt x="13758" y="1499"/>
                    <a:pt x="13330" y="1124"/>
                    <a:pt x="12794" y="803"/>
                  </a:cubicBezTo>
                  <a:cubicBezTo>
                    <a:pt x="12313" y="535"/>
                    <a:pt x="11831" y="321"/>
                    <a:pt x="11242" y="187"/>
                  </a:cubicBezTo>
                  <a:cubicBezTo>
                    <a:pt x="10894" y="27"/>
                    <a:pt x="10493" y="0"/>
                    <a:pt x="10091"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581;p43"/>
            <p:cNvSpPr/>
            <p:nvPr/>
          </p:nvSpPr>
          <p:spPr>
            <a:xfrm>
              <a:off x="8193525" y="4870925"/>
              <a:ext cx="228200" cy="415575"/>
            </a:xfrm>
            <a:custGeom>
              <a:avLst/>
              <a:gdLst/>
              <a:ahLst/>
              <a:cxnLst/>
              <a:rect l="l" t="t" r="r" b="b"/>
              <a:pathLst>
                <a:path w="9128" h="16623" extrusionOk="0">
                  <a:moveTo>
                    <a:pt x="7897" y="1"/>
                  </a:moveTo>
                  <a:cubicBezTo>
                    <a:pt x="7950" y="135"/>
                    <a:pt x="8004" y="295"/>
                    <a:pt x="8057" y="456"/>
                  </a:cubicBezTo>
                  <a:cubicBezTo>
                    <a:pt x="8084" y="670"/>
                    <a:pt x="8137" y="857"/>
                    <a:pt x="8164" y="1018"/>
                  </a:cubicBezTo>
                  <a:cubicBezTo>
                    <a:pt x="8191" y="1232"/>
                    <a:pt x="8191" y="1419"/>
                    <a:pt x="8164" y="1633"/>
                  </a:cubicBezTo>
                  <a:cubicBezTo>
                    <a:pt x="8164" y="1821"/>
                    <a:pt x="8137" y="2062"/>
                    <a:pt x="8084" y="2276"/>
                  </a:cubicBezTo>
                  <a:cubicBezTo>
                    <a:pt x="8030" y="2704"/>
                    <a:pt x="7897" y="3132"/>
                    <a:pt x="7763" y="3534"/>
                  </a:cubicBezTo>
                  <a:cubicBezTo>
                    <a:pt x="7602" y="3962"/>
                    <a:pt x="7388" y="4417"/>
                    <a:pt x="7120" y="4819"/>
                  </a:cubicBezTo>
                  <a:cubicBezTo>
                    <a:pt x="6585" y="5702"/>
                    <a:pt x="5889" y="6478"/>
                    <a:pt x="5113" y="7227"/>
                  </a:cubicBezTo>
                  <a:cubicBezTo>
                    <a:pt x="4337" y="7923"/>
                    <a:pt x="3480" y="8566"/>
                    <a:pt x="2570" y="9155"/>
                  </a:cubicBezTo>
                  <a:cubicBezTo>
                    <a:pt x="1741" y="9717"/>
                    <a:pt x="857" y="10225"/>
                    <a:pt x="1" y="10734"/>
                  </a:cubicBezTo>
                  <a:cubicBezTo>
                    <a:pt x="402" y="10787"/>
                    <a:pt x="750" y="10921"/>
                    <a:pt x="1125" y="11109"/>
                  </a:cubicBezTo>
                  <a:cubicBezTo>
                    <a:pt x="1339" y="11189"/>
                    <a:pt x="1526" y="11296"/>
                    <a:pt x="1714" y="11430"/>
                  </a:cubicBezTo>
                  <a:lnTo>
                    <a:pt x="2196" y="11831"/>
                  </a:lnTo>
                  <a:cubicBezTo>
                    <a:pt x="2490" y="12126"/>
                    <a:pt x="2731" y="12474"/>
                    <a:pt x="2838" y="12875"/>
                  </a:cubicBezTo>
                  <a:cubicBezTo>
                    <a:pt x="2918" y="13062"/>
                    <a:pt x="2945" y="13277"/>
                    <a:pt x="2945" y="13517"/>
                  </a:cubicBezTo>
                  <a:cubicBezTo>
                    <a:pt x="2945" y="13705"/>
                    <a:pt x="2891" y="13946"/>
                    <a:pt x="2865" y="14133"/>
                  </a:cubicBezTo>
                  <a:cubicBezTo>
                    <a:pt x="2811" y="14481"/>
                    <a:pt x="2677" y="14802"/>
                    <a:pt x="2463" y="15070"/>
                  </a:cubicBezTo>
                  <a:cubicBezTo>
                    <a:pt x="2303" y="15337"/>
                    <a:pt x="2062" y="15605"/>
                    <a:pt x="1821" y="15846"/>
                  </a:cubicBezTo>
                  <a:cubicBezTo>
                    <a:pt x="1553" y="16087"/>
                    <a:pt x="1285" y="16274"/>
                    <a:pt x="991" y="16408"/>
                  </a:cubicBezTo>
                  <a:cubicBezTo>
                    <a:pt x="857" y="16488"/>
                    <a:pt x="697" y="16542"/>
                    <a:pt x="563" y="16622"/>
                  </a:cubicBezTo>
                  <a:cubicBezTo>
                    <a:pt x="991" y="16622"/>
                    <a:pt x="1473" y="16595"/>
                    <a:pt x="1874" y="16515"/>
                  </a:cubicBezTo>
                  <a:cubicBezTo>
                    <a:pt x="2356" y="16462"/>
                    <a:pt x="2838" y="16355"/>
                    <a:pt x="3213" y="16221"/>
                  </a:cubicBezTo>
                  <a:cubicBezTo>
                    <a:pt x="3882" y="15980"/>
                    <a:pt x="4711" y="15552"/>
                    <a:pt x="5113" y="14722"/>
                  </a:cubicBezTo>
                  <a:cubicBezTo>
                    <a:pt x="5300" y="14320"/>
                    <a:pt x="5381" y="13812"/>
                    <a:pt x="5300" y="13330"/>
                  </a:cubicBezTo>
                  <a:cubicBezTo>
                    <a:pt x="5274" y="13196"/>
                    <a:pt x="5274" y="13062"/>
                    <a:pt x="5220" y="12982"/>
                  </a:cubicBezTo>
                  <a:cubicBezTo>
                    <a:pt x="5167" y="12875"/>
                    <a:pt x="5113" y="12741"/>
                    <a:pt x="5059" y="12607"/>
                  </a:cubicBezTo>
                  <a:cubicBezTo>
                    <a:pt x="4952" y="12393"/>
                    <a:pt x="4819" y="12206"/>
                    <a:pt x="4604" y="11992"/>
                  </a:cubicBezTo>
                  <a:cubicBezTo>
                    <a:pt x="4444" y="11831"/>
                    <a:pt x="4256" y="11671"/>
                    <a:pt x="4016" y="11483"/>
                  </a:cubicBezTo>
                  <a:cubicBezTo>
                    <a:pt x="3801" y="11376"/>
                    <a:pt x="3587" y="11269"/>
                    <a:pt x="3320" y="11135"/>
                  </a:cubicBezTo>
                  <a:cubicBezTo>
                    <a:pt x="3052" y="11001"/>
                    <a:pt x="2731" y="10894"/>
                    <a:pt x="2410" y="10814"/>
                  </a:cubicBezTo>
                  <a:cubicBezTo>
                    <a:pt x="2972" y="10600"/>
                    <a:pt x="3614" y="10252"/>
                    <a:pt x="4203" y="9851"/>
                  </a:cubicBezTo>
                  <a:cubicBezTo>
                    <a:pt x="5113" y="9288"/>
                    <a:pt x="5916" y="8619"/>
                    <a:pt x="6639" y="7897"/>
                  </a:cubicBezTo>
                  <a:cubicBezTo>
                    <a:pt x="7013" y="7522"/>
                    <a:pt x="7361" y="7120"/>
                    <a:pt x="7656" y="6719"/>
                  </a:cubicBezTo>
                  <a:cubicBezTo>
                    <a:pt x="7977" y="6291"/>
                    <a:pt x="8245" y="5836"/>
                    <a:pt x="8459" y="5407"/>
                  </a:cubicBezTo>
                  <a:cubicBezTo>
                    <a:pt x="8914" y="4471"/>
                    <a:pt x="9128" y="3534"/>
                    <a:pt x="9048" y="2677"/>
                  </a:cubicBezTo>
                  <a:cubicBezTo>
                    <a:pt x="9021" y="2196"/>
                    <a:pt x="8887" y="1741"/>
                    <a:pt x="8700" y="1259"/>
                  </a:cubicBezTo>
                  <a:cubicBezTo>
                    <a:pt x="8593" y="991"/>
                    <a:pt x="8459" y="750"/>
                    <a:pt x="8325" y="563"/>
                  </a:cubicBezTo>
                  <a:cubicBezTo>
                    <a:pt x="8191" y="349"/>
                    <a:pt x="8057" y="188"/>
                    <a:pt x="789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582;p43"/>
            <p:cNvSpPr/>
            <p:nvPr/>
          </p:nvSpPr>
          <p:spPr>
            <a:xfrm>
              <a:off x="8198225" y="4901575"/>
              <a:ext cx="177325" cy="197550"/>
            </a:xfrm>
            <a:custGeom>
              <a:avLst/>
              <a:gdLst/>
              <a:ahLst/>
              <a:cxnLst/>
              <a:rect l="l" t="t" r="r" b="b"/>
              <a:pathLst>
                <a:path w="7093" h="7902" extrusionOk="0">
                  <a:moveTo>
                    <a:pt x="5460" y="3004"/>
                  </a:moveTo>
                  <a:cubicBezTo>
                    <a:pt x="5460" y="3004"/>
                    <a:pt x="5460" y="3004"/>
                    <a:pt x="5460" y="3004"/>
                  </a:cubicBezTo>
                  <a:lnTo>
                    <a:pt x="5460" y="3004"/>
                  </a:lnTo>
                  <a:cubicBezTo>
                    <a:pt x="5460" y="3004"/>
                    <a:pt x="5460" y="3004"/>
                    <a:pt x="5460" y="3004"/>
                  </a:cubicBezTo>
                  <a:close/>
                  <a:moveTo>
                    <a:pt x="6711" y="1"/>
                  </a:moveTo>
                  <a:cubicBezTo>
                    <a:pt x="6578" y="1"/>
                    <a:pt x="6470" y="77"/>
                    <a:pt x="6424" y="193"/>
                  </a:cubicBezTo>
                  <a:cubicBezTo>
                    <a:pt x="6397" y="515"/>
                    <a:pt x="6344" y="809"/>
                    <a:pt x="6263" y="1077"/>
                  </a:cubicBezTo>
                  <a:cubicBezTo>
                    <a:pt x="6081" y="1753"/>
                    <a:pt x="5772" y="2379"/>
                    <a:pt x="5460" y="3004"/>
                  </a:cubicBezTo>
                  <a:lnTo>
                    <a:pt x="5460" y="3004"/>
                  </a:lnTo>
                  <a:cubicBezTo>
                    <a:pt x="5440" y="3004"/>
                    <a:pt x="5435" y="3034"/>
                    <a:pt x="5434" y="3049"/>
                  </a:cubicBezTo>
                  <a:lnTo>
                    <a:pt x="5434" y="3049"/>
                  </a:lnTo>
                  <a:cubicBezTo>
                    <a:pt x="5443" y="3034"/>
                    <a:pt x="5452" y="3019"/>
                    <a:pt x="5460" y="3004"/>
                  </a:cubicBezTo>
                  <a:lnTo>
                    <a:pt x="5460" y="3004"/>
                  </a:lnTo>
                  <a:cubicBezTo>
                    <a:pt x="5451" y="3022"/>
                    <a:pt x="5442" y="3039"/>
                    <a:pt x="5434" y="3057"/>
                  </a:cubicBezTo>
                  <a:cubicBezTo>
                    <a:pt x="5434" y="3057"/>
                    <a:pt x="5434" y="3054"/>
                    <a:pt x="5434" y="3049"/>
                  </a:cubicBezTo>
                  <a:lnTo>
                    <a:pt x="5434" y="3049"/>
                  </a:lnTo>
                  <a:cubicBezTo>
                    <a:pt x="4930" y="3915"/>
                    <a:pt x="4323" y="4702"/>
                    <a:pt x="3587" y="5386"/>
                  </a:cubicBezTo>
                  <a:cubicBezTo>
                    <a:pt x="3212" y="5734"/>
                    <a:pt x="2864" y="6055"/>
                    <a:pt x="2489" y="6349"/>
                  </a:cubicBezTo>
                  <a:cubicBezTo>
                    <a:pt x="2115" y="6644"/>
                    <a:pt x="1713" y="6912"/>
                    <a:pt x="1285" y="7152"/>
                  </a:cubicBezTo>
                  <a:cubicBezTo>
                    <a:pt x="910" y="7367"/>
                    <a:pt x="509" y="7554"/>
                    <a:pt x="80" y="7688"/>
                  </a:cubicBezTo>
                  <a:cubicBezTo>
                    <a:pt x="0" y="7741"/>
                    <a:pt x="0" y="7768"/>
                    <a:pt x="0" y="7822"/>
                  </a:cubicBezTo>
                  <a:cubicBezTo>
                    <a:pt x="54" y="7902"/>
                    <a:pt x="80" y="7902"/>
                    <a:pt x="134" y="7902"/>
                  </a:cubicBezTo>
                  <a:cubicBezTo>
                    <a:pt x="1071" y="7581"/>
                    <a:pt x="1954" y="7126"/>
                    <a:pt x="2757" y="6564"/>
                  </a:cubicBezTo>
                  <a:cubicBezTo>
                    <a:pt x="3185" y="6242"/>
                    <a:pt x="3587" y="5921"/>
                    <a:pt x="3988" y="5546"/>
                  </a:cubicBezTo>
                  <a:cubicBezTo>
                    <a:pt x="4390" y="5172"/>
                    <a:pt x="4764" y="4770"/>
                    <a:pt x="5086" y="4369"/>
                  </a:cubicBezTo>
                  <a:cubicBezTo>
                    <a:pt x="5594" y="3780"/>
                    <a:pt x="6022" y="3111"/>
                    <a:pt x="6370" y="2442"/>
                  </a:cubicBezTo>
                  <a:cubicBezTo>
                    <a:pt x="6531" y="2094"/>
                    <a:pt x="6665" y="1773"/>
                    <a:pt x="6799" y="1425"/>
                  </a:cubicBezTo>
                  <a:cubicBezTo>
                    <a:pt x="6932" y="1077"/>
                    <a:pt x="6986" y="702"/>
                    <a:pt x="7066" y="327"/>
                  </a:cubicBezTo>
                  <a:cubicBezTo>
                    <a:pt x="7093" y="167"/>
                    <a:pt x="6959" y="6"/>
                    <a:pt x="6799" y="6"/>
                  </a:cubicBezTo>
                  <a:lnTo>
                    <a:pt x="6772" y="6"/>
                  </a:lnTo>
                  <a:cubicBezTo>
                    <a:pt x="6751" y="3"/>
                    <a:pt x="6731" y="1"/>
                    <a:pt x="6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583;p43"/>
            <p:cNvSpPr/>
            <p:nvPr/>
          </p:nvSpPr>
          <p:spPr>
            <a:xfrm>
              <a:off x="8269825" y="4858225"/>
              <a:ext cx="68925" cy="150175"/>
            </a:xfrm>
            <a:custGeom>
              <a:avLst/>
              <a:gdLst/>
              <a:ahLst/>
              <a:cxnLst/>
              <a:rect l="l" t="t" r="r" b="b"/>
              <a:pathLst>
                <a:path w="2757" h="6007" extrusionOk="0">
                  <a:moveTo>
                    <a:pt x="2302" y="0"/>
                  </a:moveTo>
                  <a:cubicBezTo>
                    <a:pt x="2329" y="107"/>
                    <a:pt x="2329" y="107"/>
                    <a:pt x="2302" y="107"/>
                  </a:cubicBezTo>
                  <a:cubicBezTo>
                    <a:pt x="2222" y="107"/>
                    <a:pt x="2141" y="134"/>
                    <a:pt x="2088" y="188"/>
                  </a:cubicBezTo>
                  <a:cubicBezTo>
                    <a:pt x="2061" y="241"/>
                    <a:pt x="2034" y="295"/>
                    <a:pt x="2034" y="321"/>
                  </a:cubicBezTo>
                  <a:cubicBezTo>
                    <a:pt x="2034" y="402"/>
                    <a:pt x="2034" y="428"/>
                    <a:pt x="2061" y="509"/>
                  </a:cubicBezTo>
                  <a:cubicBezTo>
                    <a:pt x="2168" y="857"/>
                    <a:pt x="2195" y="1231"/>
                    <a:pt x="2195" y="1606"/>
                  </a:cubicBezTo>
                  <a:cubicBezTo>
                    <a:pt x="2195" y="2034"/>
                    <a:pt x="2115" y="2463"/>
                    <a:pt x="2034" y="2864"/>
                  </a:cubicBezTo>
                  <a:cubicBezTo>
                    <a:pt x="1954" y="3105"/>
                    <a:pt x="1900" y="3346"/>
                    <a:pt x="1793" y="3587"/>
                  </a:cubicBezTo>
                  <a:cubicBezTo>
                    <a:pt x="1686" y="3801"/>
                    <a:pt x="1552" y="4042"/>
                    <a:pt x="1419" y="4283"/>
                  </a:cubicBezTo>
                  <a:lnTo>
                    <a:pt x="1445" y="4256"/>
                  </a:lnTo>
                  <a:lnTo>
                    <a:pt x="1445" y="4256"/>
                  </a:lnTo>
                  <a:cubicBezTo>
                    <a:pt x="1204" y="4684"/>
                    <a:pt x="857" y="5086"/>
                    <a:pt x="482" y="5460"/>
                  </a:cubicBezTo>
                  <a:cubicBezTo>
                    <a:pt x="348" y="5594"/>
                    <a:pt x="214" y="5728"/>
                    <a:pt x="54" y="5808"/>
                  </a:cubicBezTo>
                  <a:cubicBezTo>
                    <a:pt x="27" y="5862"/>
                    <a:pt x="0" y="5915"/>
                    <a:pt x="27" y="5942"/>
                  </a:cubicBezTo>
                  <a:cubicBezTo>
                    <a:pt x="46" y="5981"/>
                    <a:pt x="80" y="6006"/>
                    <a:pt x="118" y="6006"/>
                  </a:cubicBezTo>
                  <a:cubicBezTo>
                    <a:pt x="132" y="6006"/>
                    <a:pt x="146" y="6003"/>
                    <a:pt x="161" y="5996"/>
                  </a:cubicBezTo>
                  <a:cubicBezTo>
                    <a:pt x="964" y="5380"/>
                    <a:pt x="1633" y="4550"/>
                    <a:pt x="2088" y="3640"/>
                  </a:cubicBezTo>
                  <a:cubicBezTo>
                    <a:pt x="2222" y="3399"/>
                    <a:pt x="2329" y="3185"/>
                    <a:pt x="2382" y="2944"/>
                  </a:cubicBezTo>
                  <a:cubicBezTo>
                    <a:pt x="2489" y="2704"/>
                    <a:pt x="2570" y="2436"/>
                    <a:pt x="2623" y="2168"/>
                  </a:cubicBezTo>
                  <a:cubicBezTo>
                    <a:pt x="2730" y="1660"/>
                    <a:pt x="2757" y="1124"/>
                    <a:pt x="2703" y="643"/>
                  </a:cubicBezTo>
                  <a:cubicBezTo>
                    <a:pt x="2703" y="509"/>
                    <a:pt x="2677" y="402"/>
                    <a:pt x="2623" y="268"/>
                  </a:cubicBezTo>
                  <a:cubicBezTo>
                    <a:pt x="2623" y="241"/>
                    <a:pt x="2623" y="241"/>
                    <a:pt x="2596" y="188"/>
                  </a:cubicBezTo>
                  <a:cubicBezTo>
                    <a:pt x="2570" y="134"/>
                    <a:pt x="2516" y="107"/>
                    <a:pt x="2489" y="54"/>
                  </a:cubicBezTo>
                  <a:cubicBezTo>
                    <a:pt x="2436" y="27"/>
                    <a:pt x="2355" y="0"/>
                    <a:pt x="2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584;p43"/>
            <p:cNvSpPr/>
            <p:nvPr/>
          </p:nvSpPr>
          <p:spPr>
            <a:xfrm>
              <a:off x="8203575" y="5154925"/>
              <a:ext cx="51550" cy="61975"/>
            </a:xfrm>
            <a:custGeom>
              <a:avLst/>
              <a:gdLst/>
              <a:ahLst/>
              <a:cxnLst/>
              <a:rect l="l" t="t" r="r" b="b"/>
              <a:pathLst>
                <a:path w="2062" h="2479" extrusionOk="0">
                  <a:moveTo>
                    <a:pt x="45" y="1"/>
                  </a:moveTo>
                  <a:cubicBezTo>
                    <a:pt x="37" y="1"/>
                    <a:pt x="27" y="27"/>
                    <a:pt x="27" y="43"/>
                  </a:cubicBezTo>
                  <a:cubicBezTo>
                    <a:pt x="0" y="70"/>
                    <a:pt x="27" y="150"/>
                    <a:pt x="54" y="177"/>
                  </a:cubicBezTo>
                  <a:cubicBezTo>
                    <a:pt x="241" y="230"/>
                    <a:pt x="375" y="311"/>
                    <a:pt x="509" y="418"/>
                  </a:cubicBezTo>
                  <a:cubicBezTo>
                    <a:pt x="669" y="525"/>
                    <a:pt x="830" y="685"/>
                    <a:pt x="964" y="792"/>
                  </a:cubicBezTo>
                  <a:cubicBezTo>
                    <a:pt x="1098" y="980"/>
                    <a:pt x="1231" y="1167"/>
                    <a:pt x="1339" y="1381"/>
                  </a:cubicBezTo>
                  <a:cubicBezTo>
                    <a:pt x="1419" y="1595"/>
                    <a:pt x="1526" y="1863"/>
                    <a:pt x="1606" y="2131"/>
                  </a:cubicBezTo>
                  <a:lnTo>
                    <a:pt x="1606" y="2238"/>
                  </a:lnTo>
                  <a:lnTo>
                    <a:pt x="1606" y="2318"/>
                  </a:lnTo>
                  <a:cubicBezTo>
                    <a:pt x="1606" y="2345"/>
                    <a:pt x="1633" y="2372"/>
                    <a:pt x="1660" y="2425"/>
                  </a:cubicBezTo>
                  <a:cubicBezTo>
                    <a:pt x="1713" y="2452"/>
                    <a:pt x="1767" y="2479"/>
                    <a:pt x="1847" y="2479"/>
                  </a:cubicBezTo>
                  <a:cubicBezTo>
                    <a:pt x="1901" y="2479"/>
                    <a:pt x="1981" y="2452"/>
                    <a:pt x="2008" y="2425"/>
                  </a:cubicBezTo>
                  <a:cubicBezTo>
                    <a:pt x="2034" y="2372"/>
                    <a:pt x="2061" y="2291"/>
                    <a:pt x="2061" y="2238"/>
                  </a:cubicBezTo>
                  <a:lnTo>
                    <a:pt x="1981" y="1836"/>
                  </a:lnTo>
                  <a:cubicBezTo>
                    <a:pt x="1927" y="1702"/>
                    <a:pt x="1874" y="1569"/>
                    <a:pt x="1794" y="1462"/>
                  </a:cubicBezTo>
                  <a:cubicBezTo>
                    <a:pt x="1713" y="1247"/>
                    <a:pt x="1526" y="1033"/>
                    <a:pt x="1339" y="873"/>
                  </a:cubicBezTo>
                  <a:lnTo>
                    <a:pt x="1071" y="605"/>
                  </a:lnTo>
                  <a:cubicBezTo>
                    <a:pt x="964" y="525"/>
                    <a:pt x="857" y="444"/>
                    <a:pt x="776" y="364"/>
                  </a:cubicBezTo>
                  <a:cubicBezTo>
                    <a:pt x="562" y="230"/>
                    <a:pt x="321" y="96"/>
                    <a:pt x="107" y="43"/>
                  </a:cubicBezTo>
                  <a:lnTo>
                    <a:pt x="54" y="43"/>
                  </a:lnTo>
                  <a:cubicBezTo>
                    <a:pt x="54" y="11"/>
                    <a:pt x="50" y="1"/>
                    <a:pt x="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585;p43"/>
            <p:cNvSpPr/>
            <p:nvPr/>
          </p:nvSpPr>
          <p:spPr>
            <a:xfrm>
              <a:off x="7739850" y="5160400"/>
              <a:ext cx="135200" cy="160875"/>
            </a:xfrm>
            <a:custGeom>
              <a:avLst/>
              <a:gdLst/>
              <a:ahLst/>
              <a:cxnLst/>
              <a:rect l="l" t="t" r="r" b="b"/>
              <a:pathLst>
                <a:path w="5408" h="6435" extrusionOk="0">
                  <a:moveTo>
                    <a:pt x="4363" y="1"/>
                  </a:moveTo>
                  <a:cubicBezTo>
                    <a:pt x="4353" y="1"/>
                    <a:pt x="4344" y="4"/>
                    <a:pt x="4337" y="11"/>
                  </a:cubicBezTo>
                  <a:cubicBezTo>
                    <a:pt x="3721" y="306"/>
                    <a:pt x="3186" y="680"/>
                    <a:pt x="2597" y="1189"/>
                  </a:cubicBezTo>
                  <a:cubicBezTo>
                    <a:pt x="1981" y="1724"/>
                    <a:pt x="1473" y="2286"/>
                    <a:pt x="1044" y="2875"/>
                  </a:cubicBezTo>
                  <a:cubicBezTo>
                    <a:pt x="777" y="3250"/>
                    <a:pt x="536" y="3598"/>
                    <a:pt x="375" y="3973"/>
                  </a:cubicBezTo>
                  <a:cubicBezTo>
                    <a:pt x="268" y="4160"/>
                    <a:pt x="215" y="4347"/>
                    <a:pt x="134" y="4508"/>
                  </a:cubicBezTo>
                  <a:cubicBezTo>
                    <a:pt x="81" y="4695"/>
                    <a:pt x="1" y="4909"/>
                    <a:pt x="1" y="5097"/>
                  </a:cubicBezTo>
                  <a:cubicBezTo>
                    <a:pt x="1" y="5311"/>
                    <a:pt x="54" y="5471"/>
                    <a:pt x="81" y="5632"/>
                  </a:cubicBezTo>
                  <a:cubicBezTo>
                    <a:pt x="81" y="5686"/>
                    <a:pt x="108" y="5686"/>
                    <a:pt x="108" y="5712"/>
                  </a:cubicBezTo>
                  <a:cubicBezTo>
                    <a:pt x="188" y="5873"/>
                    <a:pt x="268" y="6034"/>
                    <a:pt x="402" y="6141"/>
                  </a:cubicBezTo>
                  <a:cubicBezTo>
                    <a:pt x="611" y="6328"/>
                    <a:pt x="884" y="6435"/>
                    <a:pt x="1184" y="6435"/>
                  </a:cubicBezTo>
                  <a:cubicBezTo>
                    <a:pt x="1270" y="6435"/>
                    <a:pt x="1357" y="6426"/>
                    <a:pt x="1446" y="6408"/>
                  </a:cubicBezTo>
                  <a:cubicBezTo>
                    <a:pt x="1660" y="6382"/>
                    <a:pt x="1847" y="6301"/>
                    <a:pt x="2062" y="6221"/>
                  </a:cubicBezTo>
                  <a:lnTo>
                    <a:pt x="2650" y="5819"/>
                  </a:lnTo>
                  <a:cubicBezTo>
                    <a:pt x="3025" y="5552"/>
                    <a:pt x="3346" y="5204"/>
                    <a:pt x="3694" y="4776"/>
                  </a:cubicBezTo>
                  <a:cubicBezTo>
                    <a:pt x="4096" y="4267"/>
                    <a:pt x="4470" y="3705"/>
                    <a:pt x="4792" y="3170"/>
                  </a:cubicBezTo>
                  <a:cubicBezTo>
                    <a:pt x="4952" y="2902"/>
                    <a:pt x="5166" y="2634"/>
                    <a:pt x="5327" y="2367"/>
                  </a:cubicBezTo>
                  <a:cubicBezTo>
                    <a:pt x="5354" y="2367"/>
                    <a:pt x="5407" y="2340"/>
                    <a:pt x="5407" y="2286"/>
                  </a:cubicBezTo>
                  <a:lnTo>
                    <a:pt x="5407" y="2206"/>
                  </a:lnTo>
                  <a:cubicBezTo>
                    <a:pt x="5140" y="1751"/>
                    <a:pt x="4926" y="1296"/>
                    <a:pt x="4738" y="787"/>
                  </a:cubicBezTo>
                  <a:cubicBezTo>
                    <a:pt x="4658" y="600"/>
                    <a:pt x="4631" y="413"/>
                    <a:pt x="4551" y="225"/>
                  </a:cubicBezTo>
                  <a:lnTo>
                    <a:pt x="4551" y="199"/>
                  </a:lnTo>
                  <a:lnTo>
                    <a:pt x="4551" y="145"/>
                  </a:lnTo>
                  <a:cubicBezTo>
                    <a:pt x="4551" y="118"/>
                    <a:pt x="4551" y="118"/>
                    <a:pt x="4524" y="92"/>
                  </a:cubicBezTo>
                  <a:cubicBezTo>
                    <a:pt x="4524" y="65"/>
                    <a:pt x="4497" y="65"/>
                    <a:pt x="4470" y="65"/>
                  </a:cubicBezTo>
                  <a:cubicBezTo>
                    <a:pt x="4431" y="26"/>
                    <a:pt x="4392" y="1"/>
                    <a:pt x="4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586;p43"/>
            <p:cNvSpPr/>
            <p:nvPr/>
          </p:nvSpPr>
          <p:spPr>
            <a:xfrm>
              <a:off x="7743200" y="5206850"/>
              <a:ext cx="130500" cy="113775"/>
            </a:xfrm>
            <a:custGeom>
              <a:avLst/>
              <a:gdLst/>
              <a:ahLst/>
              <a:cxnLst/>
              <a:rect l="l" t="t" r="r" b="b"/>
              <a:pathLst>
                <a:path w="5220" h="4551" extrusionOk="0">
                  <a:moveTo>
                    <a:pt x="5059" y="0"/>
                  </a:moveTo>
                  <a:cubicBezTo>
                    <a:pt x="4899" y="375"/>
                    <a:pt x="4658" y="776"/>
                    <a:pt x="4417" y="1098"/>
                  </a:cubicBezTo>
                  <a:cubicBezTo>
                    <a:pt x="4122" y="1553"/>
                    <a:pt x="3801" y="1954"/>
                    <a:pt x="3426" y="2302"/>
                  </a:cubicBezTo>
                  <a:cubicBezTo>
                    <a:pt x="3052" y="2677"/>
                    <a:pt x="2650" y="2971"/>
                    <a:pt x="2195" y="3292"/>
                  </a:cubicBezTo>
                  <a:cubicBezTo>
                    <a:pt x="2008" y="3373"/>
                    <a:pt x="1821" y="3480"/>
                    <a:pt x="1606" y="3587"/>
                  </a:cubicBezTo>
                  <a:cubicBezTo>
                    <a:pt x="1419" y="3694"/>
                    <a:pt x="1178" y="3774"/>
                    <a:pt x="937" y="3854"/>
                  </a:cubicBezTo>
                  <a:cubicBezTo>
                    <a:pt x="803" y="3881"/>
                    <a:pt x="696" y="3908"/>
                    <a:pt x="563" y="3961"/>
                  </a:cubicBezTo>
                  <a:cubicBezTo>
                    <a:pt x="482" y="3961"/>
                    <a:pt x="375" y="3988"/>
                    <a:pt x="268" y="3988"/>
                  </a:cubicBezTo>
                  <a:cubicBezTo>
                    <a:pt x="188" y="3988"/>
                    <a:pt x="81" y="3988"/>
                    <a:pt x="0" y="3961"/>
                  </a:cubicBezTo>
                  <a:lnTo>
                    <a:pt x="0" y="3961"/>
                  </a:lnTo>
                  <a:cubicBezTo>
                    <a:pt x="81" y="4068"/>
                    <a:pt x="188" y="4229"/>
                    <a:pt x="268" y="4283"/>
                  </a:cubicBezTo>
                  <a:cubicBezTo>
                    <a:pt x="482" y="4443"/>
                    <a:pt x="777" y="4550"/>
                    <a:pt x="1071" y="4550"/>
                  </a:cubicBezTo>
                  <a:lnTo>
                    <a:pt x="1312" y="4550"/>
                  </a:lnTo>
                  <a:cubicBezTo>
                    <a:pt x="1526" y="4524"/>
                    <a:pt x="1713" y="4443"/>
                    <a:pt x="1901" y="4363"/>
                  </a:cubicBezTo>
                  <a:cubicBezTo>
                    <a:pt x="2115" y="4256"/>
                    <a:pt x="2329" y="4122"/>
                    <a:pt x="2516" y="3961"/>
                  </a:cubicBezTo>
                  <a:cubicBezTo>
                    <a:pt x="2891" y="3694"/>
                    <a:pt x="3212" y="3346"/>
                    <a:pt x="3560" y="2918"/>
                  </a:cubicBezTo>
                  <a:cubicBezTo>
                    <a:pt x="3962" y="2409"/>
                    <a:pt x="4310" y="1847"/>
                    <a:pt x="4658" y="1312"/>
                  </a:cubicBezTo>
                  <a:lnTo>
                    <a:pt x="4684" y="1231"/>
                  </a:lnTo>
                  <a:cubicBezTo>
                    <a:pt x="4845" y="1017"/>
                    <a:pt x="5032" y="723"/>
                    <a:pt x="5166" y="509"/>
                  </a:cubicBezTo>
                  <a:cubicBezTo>
                    <a:pt x="5193" y="509"/>
                    <a:pt x="5220" y="455"/>
                    <a:pt x="5220" y="428"/>
                  </a:cubicBezTo>
                  <a:lnTo>
                    <a:pt x="5220" y="348"/>
                  </a:lnTo>
                  <a:cubicBezTo>
                    <a:pt x="5166" y="241"/>
                    <a:pt x="5086" y="107"/>
                    <a:pt x="505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587;p43"/>
            <p:cNvSpPr/>
            <p:nvPr/>
          </p:nvSpPr>
          <p:spPr>
            <a:xfrm>
              <a:off x="8083125" y="5275750"/>
              <a:ext cx="250950" cy="180700"/>
            </a:xfrm>
            <a:custGeom>
              <a:avLst/>
              <a:gdLst/>
              <a:ahLst/>
              <a:cxnLst/>
              <a:rect l="l" t="t" r="r" b="b"/>
              <a:pathLst>
                <a:path w="10038" h="7228" extrusionOk="0">
                  <a:moveTo>
                    <a:pt x="5862" y="1"/>
                  </a:moveTo>
                  <a:cubicBezTo>
                    <a:pt x="5621" y="55"/>
                    <a:pt x="5461" y="135"/>
                    <a:pt x="5327" y="215"/>
                  </a:cubicBezTo>
                  <a:cubicBezTo>
                    <a:pt x="5193" y="322"/>
                    <a:pt x="5059" y="429"/>
                    <a:pt x="4899" y="590"/>
                  </a:cubicBezTo>
                  <a:cubicBezTo>
                    <a:pt x="4818" y="724"/>
                    <a:pt x="4711" y="857"/>
                    <a:pt x="4604" y="1072"/>
                  </a:cubicBezTo>
                  <a:lnTo>
                    <a:pt x="4417" y="1553"/>
                  </a:lnTo>
                  <a:cubicBezTo>
                    <a:pt x="4310" y="1928"/>
                    <a:pt x="4283" y="2330"/>
                    <a:pt x="4310" y="2704"/>
                  </a:cubicBezTo>
                  <a:cubicBezTo>
                    <a:pt x="4336" y="3025"/>
                    <a:pt x="4444" y="3320"/>
                    <a:pt x="4604" y="3614"/>
                  </a:cubicBezTo>
                  <a:cubicBezTo>
                    <a:pt x="4524" y="3614"/>
                    <a:pt x="4417" y="3561"/>
                    <a:pt x="4310" y="3561"/>
                  </a:cubicBezTo>
                  <a:cubicBezTo>
                    <a:pt x="4203" y="3561"/>
                    <a:pt x="4149" y="3641"/>
                    <a:pt x="4149" y="3695"/>
                  </a:cubicBezTo>
                  <a:cubicBezTo>
                    <a:pt x="4149" y="3775"/>
                    <a:pt x="4176" y="3828"/>
                    <a:pt x="4229" y="3855"/>
                  </a:cubicBezTo>
                  <a:cubicBezTo>
                    <a:pt x="4149" y="3828"/>
                    <a:pt x="4069" y="3802"/>
                    <a:pt x="3988" y="3775"/>
                  </a:cubicBezTo>
                  <a:lnTo>
                    <a:pt x="3908" y="3775"/>
                  </a:lnTo>
                  <a:cubicBezTo>
                    <a:pt x="3828" y="3775"/>
                    <a:pt x="3774" y="3802"/>
                    <a:pt x="3774" y="3855"/>
                  </a:cubicBezTo>
                  <a:lnTo>
                    <a:pt x="3774" y="3936"/>
                  </a:lnTo>
                  <a:cubicBezTo>
                    <a:pt x="3560" y="3962"/>
                    <a:pt x="3373" y="3989"/>
                    <a:pt x="3132" y="4043"/>
                  </a:cubicBezTo>
                  <a:cubicBezTo>
                    <a:pt x="2731" y="4123"/>
                    <a:pt x="2383" y="4310"/>
                    <a:pt x="2008" y="4471"/>
                  </a:cubicBezTo>
                  <a:cubicBezTo>
                    <a:pt x="1633" y="4658"/>
                    <a:pt x="1312" y="4899"/>
                    <a:pt x="991" y="5167"/>
                  </a:cubicBezTo>
                  <a:cubicBezTo>
                    <a:pt x="696" y="5461"/>
                    <a:pt x="455" y="5782"/>
                    <a:pt x="322" y="6104"/>
                  </a:cubicBezTo>
                  <a:lnTo>
                    <a:pt x="161" y="6104"/>
                  </a:lnTo>
                  <a:cubicBezTo>
                    <a:pt x="81" y="6104"/>
                    <a:pt x="27" y="6157"/>
                    <a:pt x="27" y="6211"/>
                  </a:cubicBezTo>
                  <a:cubicBezTo>
                    <a:pt x="0" y="6291"/>
                    <a:pt x="27" y="6371"/>
                    <a:pt x="134" y="6425"/>
                  </a:cubicBezTo>
                  <a:cubicBezTo>
                    <a:pt x="1258" y="6960"/>
                    <a:pt x="2409" y="7228"/>
                    <a:pt x="3480" y="7228"/>
                  </a:cubicBezTo>
                  <a:lnTo>
                    <a:pt x="3560" y="7228"/>
                  </a:lnTo>
                  <a:cubicBezTo>
                    <a:pt x="3881" y="7228"/>
                    <a:pt x="4176" y="7174"/>
                    <a:pt x="4470" y="7147"/>
                  </a:cubicBezTo>
                  <a:cubicBezTo>
                    <a:pt x="4738" y="7121"/>
                    <a:pt x="5032" y="7014"/>
                    <a:pt x="5354" y="6907"/>
                  </a:cubicBezTo>
                  <a:cubicBezTo>
                    <a:pt x="5648" y="6826"/>
                    <a:pt x="5889" y="6719"/>
                    <a:pt x="6076" y="6585"/>
                  </a:cubicBezTo>
                  <a:cubicBezTo>
                    <a:pt x="6290" y="6451"/>
                    <a:pt x="6424" y="6344"/>
                    <a:pt x="6504" y="6184"/>
                  </a:cubicBezTo>
                  <a:cubicBezTo>
                    <a:pt x="6585" y="6077"/>
                    <a:pt x="6638" y="5943"/>
                    <a:pt x="6638" y="5836"/>
                  </a:cubicBezTo>
                  <a:cubicBezTo>
                    <a:pt x="6692" y="5756"/>
                    <a:pt x="6638" y="5622"/>
                    <a:pt x="6612" y="5488"/>
                  </a:cubicBezTo>
                  <a:cubicBezTo>
                    <a:pt x="6504" y="5220"/>
                    <a:pt x="6290" y="4979"/>
                    <a:pt x="6103" y="4846"/>
                  </a:cubicBezTo>
                  <a:cubicBezTo>
                    <a:pt x="5889" y="4631"/>
                    <a:pt x="5648" y="4498"/>
                    <a:pt x="5273" y="4310"/>
                  </a:cubicBezTo>
                  <a:cubicBezTo>
                    <a:pt x="5113" y="4203"/>
                    <a:pt x="4899" y="4150"/>
                    <a:pt x="4738" y="4069"/>
                  </a:cubicBezTo>
                  <a:cubicBezTo>
                    <a:pt x="4577" y="4016"/>
                    <a:pt x="4417" y="3936"/>
                    <a:pt x="4283" y="3909"/>
                  </a:cubicBezTo>
                  <a:lnTo>
                    <a:pt x="4283" y="3909"/>
                  </a:lnTo>
                  <a:cubicBezTo>
                    <a:pt x="4577" y="3936"/>
                    <a:pt x="4872" y="3936"/>
                    <a:pt x="5166" y="3936"/>
                  </a:cubicBezTo>
                  <a:cubicBezTo>
                    <a:pt x="5434" y="3936"/>
                    <a:pt x="5675" y="3936"/>
                    <a:pt x="5942" y="3909"/>
                  </a:cubicBezTo>
                  <a:cubicBezTo>
                    <a:pt x="6504" y="3882"/>
                    <a:pt x="7093" y="3748"/>
                    <a:pt x="7629" y="3561"/>
                  </a:cubicBezTo>
                  <a:cubicBezTo>
                    <a:pt x="8164" y="3400"/>
                    <a:pt x="8699" y="3133"/>
                    <a:pt x="9154" y="2811"/>
                  </a:cubicBezTo>
                  <a:cubicBezTo>
                    <a:pt x="9395" y="2624"/>
                    <a:pt x="9556" y="2463"/>
                    <a:pt x="9690" y="2303"/>
                  </a:cubicBezTo>
                  <a:cubicBezTo>
                    <a:pt x="9770" y="2223"/>
                    <a:pt x="9797" y="2169"/>
                    <a:pt x="9850" y="2062"/>
                  </a:cubicBezTo>
                  <a:cubicBezTo>
                    <a:pt x="9904" y="2008"/>
                    <a:pt x="9930" y="1928"/>
                    <a:pt x="9957" y="1821"/>
                  </a:cubicBezTo>
                  <a:cubicBezTo>
                    <a:pt x="10038" y="1607"/>
                    <a:pt x="9930" y="1339"/>
                    <a:pt x="9716" y="1125"/>
                  </a:cubicBezTo>
                  <a:cubicBezTo>
                    <a:pt x="9636" y="1018"/>
                    <a:pt x="9529" y="965"/>
                    <a:pt x="9395" y="857"/>
                  </a:cubicBezTo>
                  <a:cubicBezTo>
                    <a:pt x="9261" y="804"/>
                    <a:pt x="9101" y="697"/>
                    <a:pt x="8887" y="617"/>
                  </a:cubicBezTo>
                  <a:cubicBezTo>
                    <a:pt x="8726" y="563"/>
                    <a:pt x="8565" y="536"/>
                    <a:pt x="8325" y="456"/>
                  </a:cubicBezTo>
                  <a:cubicBezTo>
                    <a:pt x="8164" y="429"/>
                    <a:pt x="7950" y="402"/>
                    <a:pt x="7789" y="349"/>
                  </a:cubicBezTo>
                  <a:lnTo>
                    <a:pt x="7575" y="322"/>
                  </a:lnTo>
                  <a:cubicBezTo>
                    <a:pt x="7120" y="215"/>
                    <a:pt x="6612" y="162"/>
                    <a:pt x="6183" y="55"/>
                  </a:cubicBezTo>
                  <a:lnTo>
                    <a:pt x="6023" y="28"/>
                  </a:lnTo>
                  <a:cubicBezTo>
                    <a:pt x="5942" y="28"/>
                    <a:pt x="5916" y="1"/>
                    <a:pt x="5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588;p43"/>
            <p:cNvSpPr/>
            <p:nvPr/>
          </p:nvSpPr>
          <p:spPr>
            <a:xfrm>
              <a:off x="8204225" y="5275750"/>
              <a:ext cx="127850" cy="38850"/>
            </a:xfrm>
            <a:custGeom>
              <a:avLst/>
              <a:gdLst/>
              <a:ahLst/>
              <a:cxnLst/>
              <a:rect l="l" t="t" r="r" b="b"/>
              <a:pathLst>
                <a:path w="5114" h="1554" extrusionOk="0">
                  <a:moveTo>
                    <a:pt x="965" y="1"/>
                  </a:moveTo>
                  <a:cubicBezTo>
                    <a:pt x="777" y="28"/>
                    <a:pt x="617" y="135"/>
                    <a:pt x="483" y="215"/>
                  </a:cubicBezTo>
                  <a:cubicBezTo>
                    <a:pt x="349" y="322"/>
                    <a:pt x="215" y="429"/>
                    <a:pt x="55" y="590"/>
                  </a:cubicBezTo>
                  <a:cubicBezTo>
                    <a:pt x="28" y="617"/>
                    <a:pt x="28" y="670"/>
                    <a:pt x="1" y="670"/>
                  </a:cubicBezTo>
                  <a:cubicBezTo>
                    <a:pt x="108" y="670"/>
                    <a:pt x="162" y="697"/>
                    <a:pt x="269" y="697"/>
                  </a:cubicBezTo>
                  <a:cubicBezTo>
                    <a:pt x="643" y="750"/>
                    <a:pt x="965" y="804"/>
                    <a:pt x="1339" y="831"/>
                  </a:cubicBezTo>
                  <a:cubicBezTo>
                    <a:pt x="1848" y="857"/>
                    <a:pt x="2303" y="884"/>
                    <a:pt x="2811" y="938"/>
                  </a:cubicBezTo>
                  <a:cubicBezTo>
                    <a:pt x="3186" y="965"/>
                    <a:pt x="3534" y="965"/>
                    <a:pt x="3909" y="1072"/>
                  </a:cubicBezTo>
                  <a:cubicBezTo>
                    <a:pt x="4069" y="1098"/>
                    <a:pt x="4283" y="1125"/>
                    <a:pt x="4444" y="1205"/>
                  </a:cubicBezTo>
                  <a:cubicBezTo>
                    <a:pt x="4605" y="1259"/>
                    <a:pt x="4739" y="1312"/>
                    <a:pt x="4872" y="1393"/>
                  </a:cubicBezTo>
                  <a:cubicBezTo>
                    <a:pt x="4953" y="1473"/>
                    <a:pt x="5060" y="1500"/>
                    <a:pt x="5113" y="1553"/>
                  </a:cubicBezTo>
                  <a:cubicBezTo>
                    <a:pt x="5086" y="1393"/>
                    <a:pt x="5006" y="1259"/>
                    <a:pt x="4872" y="1125"/>
                  </a:cubicBezTo>
                  <a:cubicBezTo>
                    <a:pt x="4792" y="1018"/>
                    <a:pt x="4685" y="965"/>
                    <a:pt x="4551" y="857"/>
                  </a:cubicBezTo>
                  <a:cubicBezTo>
                    <a:pt x="4417" y="804"/>
                    <a:pt x="4257" y="697"/>
                    <a:pt x="4043" y="617"/>
                  </a:cubicBezTo>
                  <a:cubicBezTo>
                    <a:pt x="3882" y="563"/>
                    <a:pt x="3721" y="536"/>
                    <a:pt x="3481" y="456"/>
                  </a:cubicBezTo>
                  <a:cubicBezTo>
                    <a:pt x="3320" y="429"/>
                    <a:pt x="3133" y="402"/>
                    <a:pt x="2945" y="349"/>
                  </a:cubicBezTo>
                  <a:lnTo>
                    <a:pt x="2731" y="322"/>
                  </a:lnTo>
                  <a:cubicBezTo>
                    <a:pt x="2276" y="269"/>
                    <a:pt x="1794" y="162"/>
                    <a:pt x="1339" y="55"/>
                  </a:cubicBezTo>
                  <a:lnTo>
                    <a:pt x="1179" y="28"/>
                  </a:lnTo>
                  <a:cubicBezTo>
                    <a:pt x="1098" y="28"/>
                    <a:pt x="1072" y="1"/>
                    <a:pt x="96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589;p43"/>
            <p:cNvSpPr/>
            <p:nvPr/>
          </p:nvSpPr>
          <p:spPr>
            <a:xfrm>
              <a:off x="7826175" y="5058950"/>
              <a:ext cx="417575" cy="384800"/>
            </a:xfrm>
            <a:custGeom>
              <a:avLst/>
              <a:gdLst/>
              <a:ahLst/>
              <a:cxnLst/>
              <a:rect l="l" t="t" r="r" b="b"/>
              <a:pathLst>
                <a:path w="16703" h="15392" extrusionOk="0">
                  <a:moveTo>
                    <a:pt x="6317" y="1"/>
                  </a:moveTo>
                  <a:cubicBezTo>
                    <a:pt x="5862" y="1"/>
                    <a:pt x="5327" y="28"/>
                    <a:pt x="4818" y="135"/>
                  </a:cubicBezTo>
                  <a:cubicBezTo>
                    <a:pt x="4042" y="269"/>
                    <a:pt x="3319" y="456"/>
                    <a:pt x="2650" y="804"/>
                  </a:cubicBezTo>
                  <a:cubicBezTo>
                    <a:pt x="2035" y="1072"/>
                    <a:pt x="1499" y="1419"/>
                    <a:pt x="1098" y="1794"/>
                  </a:cubicBezTo>
                  <a:cubicBezTo>
                    <a:pt x="830" y="2062"/>
                    <a:pt x="562" y="2356"/>
                    <a:pt x="402" y="2677"/>
                  </a:cubicBezTo>
                  <a:cubicBezTo>
                    <a:pt x="402" y="2624"/>
                    <a:pt x="429" y="2570"/>
                    <a:pt x="429" y="2544"/>
                  </a:cubicBezTo>
                  <a:lnTo>
                    <a:pt x="429" y="2570"/>
                  </a:lnTo>
                  <a:cubicBezTo>
                    <a:pt x="429" y="2517"/>
                    <a:pt x="482" y="2437"/>
                    <a:pt x="482" y="2383"/>
                  </a:cubicBezTo>
                  <a:lnTo>
                    <a:pt x="482" y="2249"/>
                  </a:lnTo>
                  <a:cubicBezTo>
                    <a:pt x="429" y="2196"/>
                    <a:pt x="402" y="2169"/>
                    <a:pt x="375" y="2169"/>
                  </a:cubicBezTo>
                  <a:lnTo>
                    <a:pt x="348" y="2169"/>
                  </a:lnTo>
                  <a:cubicBezTo>
                    <a:pt x="295" y="2169"/>
                    <a:pt x="295" y="2169"/>
                    <a:pt x="268" y="2196"/>
                  </a:cubicBezTo>
                  <a:cubicBezTo>
                    <a:pt x="241" y="2249"/>
                    <a:pt x="215" y="2276"/>
                    <a:pt x="215" y="2303"/>
                  </a:cubicBezTo>
                  <a:cubicBezTo>
                    <a:pt x="27" y="3106"/>
                    <a:pt x="0" y="3935"/>
                    <a:pt x="27" y="4792"/>
                  </a:cubicBezTo>
                  <a:cubicBezTo>
                    <a:pt x="81" y="5622"/>
                    <a:pt x="215" y="6451"/>
                    <a:pt x="402" y="7281"/>
                  </a:cubicBezTo>
                  <a:cubicBezTo>
                    <a:pt x="803" y="8941"/>
                    <a:pt x="1580" y="10493"/>
                    <a:pt x="2570" y="11805"/>
                  </a:cubicBezTo>
                  <a:cubicBezTo>
                    <a:pt x="3078" y="12474"/>
                    <a:pt x="3641" y="13036"/>
                    <a:pt x="4256" y="13544"/>
                  </a:cubicBezTo>
                  <a:cubicBezTo>
                    <a:pt x="4577" y="13812"/>
                    <a:pt x="4899" y="14053"/>
                    <a:pt x="5220" y="14240"/>
                  </a:cubicBezTo>
                  <a:cubicBezTo>
                    <a:pt x="5568" y="14454"/>
                    <a:pt x="5889" y="14615"/>
                    <a:pt x="6290" y="14776"/>
                  </a:cubicBezTo>
                  <a:cubicBezTo>
                    <a:pt x="7040" y="15097"/>
                    <a:pt x="7789" y="15284"/>
                    <a:pt x="8565" y="15364"/>
                  </a:cubicBezTo>
                  <a:cubicBezTo>
                    <a:pt x="8780" y="15391"/>
                    <a:pt x="8967" y="15391"/>
                    <a:pt x="9154" y="15391"/>
                  </a:cubicBezTo>
                  <a:cubicBezTo>
                    <a:pt x="9797" y="15391"/>
                    <a:pt x="10439" y="15311"/>
                    <a:pt x="11081" y="15150"/>
                  </a:cubicBezTo>
                  <a:cubicBezTo>
                    <a:pt x="11510" y="15043"/>
                    <a:pt x="11938" y="14883"/>
                    <a:pt x="12420" y="14722"/>
                  </a:cubicBezTo>
                  <a:cubicBezTo>
                    <a:pt x="12848" y="14561"/>
                    <a:pt x="13276" y="14321"/>
                    <a:pt x="13651" y="14080"/>
                  </a:cubicBezTo>
                  <a:cubicBezTo>
                    <a:pt x="14052" y="13839"/>
                    <a:pt x="14400" y="13571"/>
                    <a:pt x="14722" y="13277"/>
                  </a:cubicBezTo>
                  <a:cubicBezTo>
                    <a:pt x="15069" y="12982"/>
                    <a:pt x="15337" y="12688"/>
                    <a:pt x="15605" y="12313"/>
                  </a:cubicBezTo>
                  <a:cubicBezTo>
                    <a:pt x="16087" y="11617"/>
                    <a:pt x="16461" y="10814"/>
                    <a:pt x="16595" y="9958"/>
                  </a:cubicBezTo>
                  <a:cubicBezTo>
                    <a:pt x="16675" y="9529"/>
                    <a:pt x="16702" y="9074"/>
                    <a:pt x="16702" y="8593"/>
                  </a:cubicBezTo>
                  <a:cubicBezTo>
                    <a:pt x="16702" y="8352"/>
                    <a:pt x="16675" y="8138"/>
                    <a:pt x="16622" y="7870"/>
                  </a:cubicBezTo>
                  <a:cubicBezTo>
                    <a:pt x="16595" y="7602"/>
                    <a:pt x="16568" y="7388"/>
                    <a:pt x="16488" y="7147"/>
                  </a:cubicBezTo>
                  <a:cubicBezTo>
                    <a:pt x="16408" y="6746"/>
                    <a:pt x="16194" y="6344"/>
                    <a:pt x="16006" y="5996"/>
                  </a:cubicBezTo>
                  <a:cubicBezTo>
                    <a:pt x="15792" y="5648"/>
                    <a:pt x="15524" y="5354"/>
                    <a:pt x="15230" y="5086"/>
                  </a:cubicBezTo>
                  <a:cubicBezTo>
                    <a:pt x="14614" y="4524"/>
                    <a:pt x="13919" y="4069"/>
                    <a:pt x="13249" y="3668"/>
                  </a:cubicBezTo>
                  <a:lnTo>
                    <a:pt x="12875" y="3480"/>
                  </a:lnTo>
                  <a:cubicBezTo>
                    <a:pt x="12206" y="3106"/>
                    <a:pt x="11536" y="2704"/>
                    <a:pt x="10921" y="2196"/>
                  </a:cubicBezTo>
                  <a:lnTo>
                    <a:pt x="10867" y="2196"/>
                  </a:lnTo>
                  <a:cubicBezTo>
                    <a:pt x="10814" y="2169"/>
                    <a:pt x="10787" y="2142"/>
                    <a:pt x="10733" y="2062"/>
                  </a:cubicBezTo>
                  <a:lnTo>
                    <a:pt x="10733" y="2035"/>
                  </a:lnTo>
                  <a:lnTo>
                    <a:pt x="10733" y="1901"/>
                  </a:lnTo>
                  <a:lnTo>
                    <a:pt x="10439" y="1500"/>
                  </a:lnTo>
                  <a:cubicBezTo>
                    <a:pt x="10332" y="1393"/>
                    <a:pt x="10198" y="1259"/>
                    <a:pt x="10064" y="1179"/>
                  </a:cubicBezTo>
                  <a:cubicBezTo>
                    <a:pt x="10011" y="1098"/>
                    <a:pt x="9930" y="1072"/>
                    <a:pt x="9877" y="991"/>
                  </a:cubicBezTo>
                  <a:lnTo>
                    <a:pt x="9770" y="831"/>
                  </a:lnTo>
                  <a:cubicBezTo>
                    <a:pt x="9716" y="724"/>
                    <a:pt x="9636" y="670"/>
                    <a:pt x="9609" y="563"/>
                  </a:cubicBezTo>
                  <a:cubicBezTo>
                    <a:pt x="9583" y="536"/>
                    <a:pt x="9583" y="509"/>
                    <a:pt x="9502" y="509"/>
                  </a:cubicBezTo>
                  <a:lnTo>
                    <a:pt x="9475" y="509"/>
                  </a:lnTo>
                  <a:cubicBezTo>
                    <a:pt x="9449" y="509"/>
                    <a:pt x="9395" y="509"/>
                    <a:pt x="9395" y="536"/>
                  </a:cubicBezTo>
                  <a:cubicBezTo>
                    <a:pt x="9368" y="563"/>
                    <a:pt x="9342" y="590"/>
                    <a:pt x="9342" y="643"/>
                  </a:cubicBezTo>
                  <a:lnTo>
                    <a:pt x="9342" y="697"/>
                  </a:lnTo>
                  <a:lnTo>
                    <a:pt x="9315" y="670"/>
                  </a:lnTo>
                  <a:lnTo>
                    <a:pt x="9261" y="643"/>
                  </a:lnTo>
                  <a:cubicBezTo>
                    <a:pt x="8672" y="322"/>
                    <a:pt x="7977" y="162"/>
                    <a:pt x="7200" y="54"/>
                  </a:cubicBezTo>
                  <a:cubicBezTo>
                    <a:pt x="6852" y="1"/>
                    <a:pt x="6585" y="1"/>
                    <a:pt x="63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590;p43"/>
            <p:cNvSpPr/>
            <p:nvPr/>
          </p:nvSpPr>
          <p:spPr>
            <a:xfrm>
              <a:off x="7832875" y="5129225"/>
              <a:ext cx="368050" cy="281050"/>
            </a:xfrm>
            <a:custGeom>
              <a:avLst/>
              <a:gdLst/>
              <a:ahLst/>
              <a:cxnLst/>
              <a:rect l="l" t="t" r="r" b="b"/>
              <a:pathLst>
                <a:path w="14722" h="11242" extrusionOk="0">
                  <a:moveTo>
                    <a:pt x="11616" y="0"/>
                  </a:moveTo>
                  <a:cubicBezTo>
                    <a:pt x="11375" y="536"/>
                    <a:pt x="11001" y="991"/>
                    <a:pt x="10599" y="1392"/>
                  </a:cubicBezTo>
                  <a:cubicBezTo>
                    <a:pt x="10037" y="2008"/>
                    <a:pt x="9368" y="2516"/>
                    <a:pt x="8672" y="2918"/>
                  </a:cubicBezTo>
                  <a:cubicBezTo>
                    <a:pt x="7923" y="3346"/>
                    <a:pt x="7120" y="3721"/>
                    <a:pt x="6317" y="3935"/>
                  </a:cubicBezTo>
                  <a:cubicBezTo>
                    <a:pt x="5487" y="4203"/>
                    <a:pt x="4657" y="4390"/>
                    <a:pt x="3828" y="4470"/>
                  </a:cubicBezTo>
                  <a:cubicBezTo>
                    <a:pt x="3454" y="4505"/>
                    <a:pt x="3085" y="4525"/>
                    <a:pt x="2719" y="4525"/>
                  </a:cubicBezTo>
                  <a:cubicBezTo>
                    <a:pt x="2247" y="4525"/>
                    <a:pt x="1779" y="4492"/>
                    <a:pt x="1312" y="4417"/>
                  </a:cubicBezTo>
                  <a:cubicBezTo>
                    <a:pt x="910" y="4336"/>
                    <a:pt x="535" y="4283"/>
                    <a:pt x="134" y="4149"/>
                  </a:cubicBezTo>
                  <a:cubicBezTo>
                    <a:pt x="107" y="4149"/>
                    <a:pt x="80" y="4122"/>
                    <a:pt x="0" y="4122"/>
                  </a:cubicBezTo>
                  <a:cubicBezTo>
                    <a:pt x="27" y="4203"/>
                    <a:pt x="27" y="4310"/>
                    <a:pt x="80" y="4417"/>
                  </a:cubicBezTo>
                  <a:cubicBezTo>
                    <a:pt x="482" y="6049"/>
                    <a:pt x="1231" y="7629"/>
                    <a:pt x="2248" y="8940"/>
                  </a:cubicBezTo>
                  <a:cubicBezTo>
                    <a:pt x="2757" y="9609"/>
                    <a:pt x="3319" y="10171"/>
                    <a:pt x="3908" y="10680"/>
                  </a:cubicBezTo>
                  <a:cubicBezTo>
                    <a:pt x="4175" y="10867"/>
                    <a:pt x="4443" y="11081"/>
                    <a:pt x="4684" y="11242"/>
                  </a:cubicBezTo>
                  <a:cubicBezTo>
                    <a:pt x="4818" y="11242"/>
                    <a:pt x="4952" y="11188"/>
                    <a:pt x="5086" y="11188"/>
                  </a:cubicBezTo>
                  <a:cubicBezTo>
                    <a:pt x="5648" y="11135"/>
                    <a:pt x="6236" y="11081"/>
                    <a:pt x="6772" y="10921"/>
                  </a:cubicBezTo>
                  <a:cubicBezTo>
                    <a:pt x="7307" y="10814"/>
                    <a:pt x="7842" y="10626"/>
                    <a:pt x="8324" y="10439"/>
                  </a:cubicBezTo>
                  <a:cubicBezTo>
                    <a:pt x="8806" y="10225"/>
                    <a:pt x="9315" y="10037"/>
                    <a:pt x="9743" y="9797"/>
                  </a:cubicBezTo>
                  <a:cubicBezTo>
                    <a:pt x="10171" y="9556"/>
                    <a:pt x="10599" y="9288"/>
                    <a:pt x="11001" y="8994"/>
                  </a:cubicBezTo>
                  <a:lnTo>
                    <a:pt x="12018" y="8191"/>
                  </a:lnTo>
                  <a:cubicBezTo>
                    <a:pt x="12312" y="7896"/>
                    <a:pt x="12607" y="7602"/>
                    <a:pt x="12874" y="7254"/>
                  </a:cubicBezTo>
                  <a:cubicBezTo>
                    <a:pt x="13115" y="6959"/>
                    <a:pt x="13329" y="6665"/>
                    <a:pt x="13517" y="6344"/>
                  </a:cubicBezTo>
                  <a:cubicBezTo>
                    <a:pt x="13731" y="6049"/>
                    <a:pt x="13891" y="5728"/>
                    <a:pt x="14025" y="5380"/>
                  </a:cubicBezTo>
                  <a:cubicBezTo>
                    <a:pt x="14159" y="5059"/>
                    <a:pt x="14293" y="4711"/>
                    <a:pt x="14400" y="4390"/>
                  </a:cubicBezTo>
                  <a:cubicBezTo>
                    <a:pt x="14480" y="4042"/>
                    <a:pt x="14587" y="3721"/>
                    <a:pt x="14614" y="3346"/>
                  </a:cubicBezTo>
                  <a:cubicBezTo>
                    <a:pt x="14694" y="2998"/>
                    <a:pt x="14721" y="2704"/>
                    <a:pt x="14721" y="2382"/>
                  </a:cubicBezTo>
                  <a:lnTo>
                    <a:pt x="14721" y="2008"/>
                  </a:lnTo>
                  <a:cubicBezTo>
                    <a:pt x="14159" y="1499"/>
                    <a:pt x="13490" y="1098"/>
                    <a:pt x="12874" y="723"/>
                  </a:cubicBezTo>
                  <a:lnTo>
                    <a:pt x="12526" y="536"/>
                  </a:lnTo>
                  <a:cubicBezTo>
                    <a:pt x="12205" y="375"/>
                    <a:pt x="11911" y="188"/>
                    <a:pt x="1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591;p43"/>
            <p:cNvSpPr/>
            <p:nvPr/>
          </p:nvSpPr>
          <p:spPr>
            <a:xfrm>
              <a:off x="8100525" y="5130550"/>
              <a:ext cx="99725" cy="112450"/>
            </a:xfrm>
            <a:custGeom>
              <a:avLst/>
              <a:gdLst/>
              <a:ahLst/>
              <a:cxnLst/>
              <a:rect l="l" t="t" r="r" b="b"/>
              <a:pathLst>
                <a:path w="3989" h="4498" extrusionOk="0">
                  <a:moveTo>
                    <a:pt x="964" y="1"/>
                  </a:moveTo>
                  <a:cubicBezTo>
                    <a:pt x="696" y="483"/>
                    <a:pt x="375" y="884"/>
                    <a:pt x="0" y="1286"/>
                  </a:cubicBezTo>
                  <a:cubicBezTo>
                    <a:pt x="429" y="1580"/>
                    <a:pt x="884" y="1874"/>
                    <a:pt x="1285" y="2196"/>
                  </a:cubicBezTo>
                  <a:cubicBezTo>
                    <a:pt x="1446" y="2329"/>
                    <a:pt x="1633" y="2463"/>
                    <a:pt x="1820" y="2597"/>
                  </a:cubicBezTo>
                  <a:cubicBezTo>
                    <a:pt x="2008" y="2731"/>
                    <a:pt x="2222" y="2892"/>
                    <a:pt x="2382" y="3025"/>
                  </a:cubicBezTo>
                  <a:cubicBezTo>
                    <a:pt x="2784" y="3347"/>
                    <a:pt x="3105" y="3721"/>
                    <a:pt x="3426" y="4150"/>
                  </a:cubicBezTo>
                  <a:cubicBezTo>
                    <a:pt x="3480" y="4257"/>
                    <a:pt x="3560" y="4390"/>
                    <a:pt x="3614" y="4497"/>
                  </a:cubicBezTo>
                  <a:cubicBezTo>
                    <a:pt x="3614" y="4444"/>
                    <a:pt x="3640" y="4417"/>
                    <a:pt x="3640" y="4390"/>
                  </a:cubicBezTo>
                  <a:cubicBezTo>
                    <a:pt x="3748" y="4069"/>
                    <a:pt x="3855" y="3694"/>
                    <a:pt x="3881" y="3347"/>
                  </a:cubicBezTo>
                  <a:cubicBezTo>
                    <a:pt x="3962" y="3052"/>
                    <a:pt x="3988" y="2731"/>
                    <a:pt x="3988" y="2383"/>
                  </a:cubicBezTo>
                  <a:lnTo>
                    <a:pt x="3988" y="2008"/>
                  </a:lnTo>
                  <a:cubicBezTo>
                    <a:pt x="3426" y="1473"/>
                    <a:pt x="2704" y="1071"/>
                    <a:pt x="2115" y="750"/>
                  </a:cubicBezTo>
                  <a:lnTo>
                    <a:pt x="1740" y="536"/>
                  </a:lnTo>
                  <a:cubicBezTo>
                    <a:pt x="1553" y="349"/>
                    <a:pt x="1285" y="188"/>
                    <a:pt x="964" y="1"/>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592;p43"/>
            <p:cNvSpPr/>
            <p:nvPr/>
          </p:nvSpPr>
          <p:spPr>
            <a:xfrm>
              <a:off x="8002150" y="5056950"/>
              <a:ext cx="122475" cy="105075"/>
            </a:xfrm>
            <a:custGeom>
              <a:avLst/>
              <a:gdLst/>
              <a:ahLst/>
              <a:cxnLst/>
              <a:rect l="l" t="t" r="r" b="b"/>
              <a:pathLst>
                <a:path w="4899" h="4203" extrusionOk="0">
                  <a:moveTo>
                    <a:pt x="1" y="1"/>
                  </a:moveTo>
                  <a:cubicBezTo>
                    <a:pt x="1" y="242"/>
                    <a:pt x="54" y="402"/>
                    <a:pt x="161" y="536"/>
                  </a:cubicBezTo>
                  <a:cubicBezTo>
                    <a:pt x="322" y="804"/>
                    <a:pt x="483" y="1044"/>
                    <a:pt x="670" y="1285"/>
                  </a:cubicBezTo>
                  <a:cubicBezTo>
                    <a:pt x="1286" y="2115"/>
                    <a:pt x="2088" y="2784"/>
                    <a:pt x="2891" y="3427"/>
                  </a:cubicBezTo>
                  <a:cubicBezTo>
                    <a:pt x="3239" y="3694"/>
                    <a:pt x="3614" y="3935"/>
                    <a:pt x="3935" y="4203"/>
                  </a:cubicBezTo>
                  <a:cubicBezTo>
                    <a:pt x="4310" y="3801"/>
                    <a:pt x="4631" y="3400"/>
                    <a:pt x="4899" y="2918"/>
                  </a:cubicBezTo>
                  <a:cubicBezTo>
                    <a:pt x="4471" y="2650"/>
                    <a:pt x="4149" y="2410"/>
                    <a:pt x="3882" y="2195"/>
                  </a:cubicBezTo>
                  <a:lnTo>
                    <a:pt x="3828" y="2195"/>
                  </a:lnTo>
                  <a:lnTo>
                    <a:pt x="3801" y="2142"/>
                  </a:lnTo>
                  <a:lnTo>
                    <a:pt x="3694" y="2035"/>
                  </a:lnTo>
                  <a:lnTo>
                    <a:pt x="3694" y="2008"/>
                  </a:lnTo>
                  <a:lnTo>
                    <a:pt x="3694" y="1874"/>
                  </a:lnTo>
                  <a:cubicBezTo>
                    <a:pt x="3614" y="1714"/>
                    <a:pt x="3507" y="1607"/>
                    <a:pt x="3400" y="1473"/>
                  </a:cubicBezTo>
                  <a:cubicBezTo>
                    <a:pt x="3293" y="1366"/>
                    <a:pt x="3159" y="1259"/>
                    <a:pt x="3025" y="1152"/>
                  </a:cubicBezTo>
                  <a:cubicBezTo>
                    <a:pt x="2972" y="1071"/>
                    <a:pt x="2891" y="1044"/>
                    <a:pt x="2838" y="991"/>
                  </a:cubicBezTo>
                  <a:lnTo>
                    <a:pt x="2731" y="804"/>
                  </a:lnTo>
                  <a:lnTo>
                    <a:pt x="2704" y="750"/>
                  </a:lnTo>
                  <a:lnTo>
                    <a:pt x="2677" y="670"/>
                  </a:lnTo>
                  <a:cubicBezTo>
                    <a:pt x="2624" y="616"/>
                    <a:pt x="2597" y="589"/>
                    <a:pt x="2570" y="509"/>
                  </a:cubicBezTo>
                  <a:cubicBezTo>
                    <a:pt x="2544" y="482"/>
                    <a:pt x="2544" y="456"/>
                    <a:pt x="2463" y="456"/>
                  </a:cubicBezTo>
                  <a:lnTo>
                    <a:pt x="2436" y="456"/>
                  </a:lnTo>
                  <a:cubicBezTo>
                    <a:pt x="2410" y="456"/>
                    <a:pt x="2356" y="456"/>
                    <a:pt x="2356" y="482"/>
                  </a:cubicBezTo>
                  <a:cubicBezTo>
                    <a:pt x="2329" y="509"/>
                    <a:pt x="2303" y="536"/>
                    <a:pt x="2303" y="589"/>
                  </a:cubicBezTo>
                  <a:lnTo>
                    <a:pt x="2303" y="643"/>
                  </a:lnTo>
                  <a:lnTo>
                    <a:pt x="2276" y="616"/>
                  </a:lnTo>
                  <a:lnTo>
                    <a:pt x="2222" y="589"/>
                  </a:lnTo>
                  <a:cubicBezTo>
                    <a:pt x="1633" y="268"/>
                    <a:pt x="938" y="108"/>
                    <a:pt x="16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593;p43"/>
            <p:cNvSpPr/>
            <p:nvPr/>
          </p:nvSpPr>
          <p:spPr>
            <a:xfrm>
              <a:off x="8033600" y="5180750"/>
              <a:ext cx="210150" cy="262325"/>
            </a:xfrm>
            <a:custGeom>
              <a:avLst/>
              <a:gdLst/>
              <a:ahLst/>
              <a:cxnLst/>
              <a:rect l="l" t="t" r="r" b="b"/>
              <a:pathLst>
                <a:path w="8406" h="10493" extrusionOk="0">
                  <a:moveTo>
                    <a:pt x="6772" y="0"/>
                  </a:moveTo>
                  <a:lnTo>
                    <a:pt x="6772" y="375"/>
                  </a:lnTo>
                  <a:cubicBezTo>
                    <a:pt x="6719" y="723"/>
                    <a:pt x="6692" y="1017"/>
                    <a:pt x="6665" y="1339"/>
                  </a:cubicBezTo>
                  <a:cubicBezTo>
                    <a:pt x="6585" y="1686"/>
                    <a:pt x="6532" y="2061"/>
                    <a:pt x="6425" y="2382"/>
                  </a:cubicBezTo>
                  <a:cubicBezTo>
                    <a:pt x="6425" y="2409"/>
                    <a:pt x="6398" y="2463"/>
                    <a:pt x="6398" y="2489"/>
                  </a:cubicBezTo>
                  <a:cubicBezTo>
                    <a:pt x="6558" y="2784"/>
                    <a:pt x="6719" y="3132"/>
                    <a:pt x="6826" y="3453"/>
                  </a:cubicBezTo>
                  <a:cubicBezTo>
                    <a:pt x="6960" y="3935"/>
                    <a:pt x="7067" y="4390"/>
                    <a:pt x="7040" y="4872"/>
                  </a:cubicBezTo>
                  <a:cubicBezTo>
                    <a:pt x="7040" y="5353"/>
                    <a:pt x="6906" y="5862"/>
                    <a:pt x="6719" y="6344"/>
                  </a:cubicBezTo>
                  <a:cubicBezTo>
                    <a:pt x="6639" y="6558"/>
                    <a:pt x="6532" y="6825"/>
                    <a:pt x="6398" y="7040"/>
                  </a:cubicBezTo>
                  <a:cubicBezTo>
                    <a:pt x="6264" y="7227"/>
                    <a:pt x="6157" y="7441"/>
                    <a:pt x="5996" y="7628"/>
                  </a:cubicBezTo>
                  <a:cubicBezTo>
                    <a:pt x="5729" y="8003"/>
                    <a:pt x="5381" y="8351"/>
                    <a:pt x="5059" y="8646"/>
                  </a:cubicBezTo>
                  <a:cubicBezTo>
                    <a:pt x="4712" y="8940"/>
                    <a:pt x="4364" y="9208"/>
                    <a:pt x="3962" y="9422"/>
                  </a:cubicBezTo>
                  <a:cubicBezTo>
                    <a:pt x="3159" y="9850"/>
                    <a:pt x="2276" y="10144"/>
                    <a:pt x="1366" y="10278"/>
                  </a:cubicBezTo>
                  <a:cubicBezTo>
                    <a:pt x="911" y="10359"/>
                    <a:pt x="483" y="10385"/>
                    <a:pt x="1" y="10412"/>
                  </a:cubicBezTo>
                  <a:cubicBezTo>
                    <a:pt x="108" y="10412"/>
                    <a:pt x="161" y="10439"/>
                    <a:pt x="268" y="10439"/>
                  </a:cubicBezTo>
                  <a:cubicBezTo>
                    <a:pt x="483" y="10492"/>
                    <a:pt x="670" y="10492"/>
                    <a:pt x="857" y="10492"/>
                  </a:cubicBezTo>
                  <a:cubicBezTo>
                    <a:pt x="1500" y="10492"/>
                    <a:pt x="2142" y="10412"/>
                    <a:pt x="2784" y="10251"/>
                  </a:cubicBezTo>
                  <a:cubicBezTo>
                    <a:pt x="3213" y="10144"/>
                    <a:pt x="3641" y="9984"/>
                    <a:pt x="4123" y="9823"/>
                  </a:cubicBezTo>
                  <a:cubicBezTo>
                    <a:pt x="4551" y="9636"/>
                    <a:pt x="4979" y="9422"/>
                    <a:pt x="5354" y="9181"/>
                  </a:cubicBezTo>
                  <a:cubicBezTo>
                    <a:pt x="5729" y="8940"/>
                    <a:pt x="6103" y="8672"/>
                    <a:pt x="6425" y="8378"/>
                  </a:cubicBezTo>
                  <a:cubicBezTo>
                    <a:pt x="6719" y="8083"/>
                    <a:pt x="7040" y="7762"/>
                    <a:pt x="7308" y="7414"/>
                  </a:cubicBezTo>
                  <a:cubicBezTo>
                    <a:pt x="7790" y="6692"/>
                    <a:pt x="8164" y="5889"/>
                    <a:pt x="8298" y="5059"/>
                  </a:cubicBezTo>
                  <a:cubicBezTo>
                    <a:pt x="8378" y="4631"/>
                    <a:pt x="8405" y="4149"/>
                    <a:pt x="8405" y="3694"/>
                  </a:cubicBezTo>
                  <a:cubicBezTo>
                    <a:pt x="8405" y="3453"/>
                    <a:pt x="8378" y="3185"/>
                    <a:pt x="8325" y="2944"/>
                  </a:cubicBezTo>
                  <a:cubicBezTo>
                    <a:pt x="8298" y="2677"/>
                    <a:pt x="8245" y="2489"/>
                    <a:pt x="8191" y="2249"/>
                  </a:cubicBezTo>
                  <a:cubicBezTo>
                    <a:pt x="8111" y="1847"/>
                    <a:pt x="7897" y="1446"/>
                    <a:pt x="7709" y="1071"/>
                  </a:cubicBezTo>
                  <a:cubicBezTo>
                    <a:pt x="7495" y="750"/>
                    <a:pt x="7227" y="455"/>
                    <a:pt x="6933" y="188"/>
                  </a:cubicBezTo>
                  <a:cubicBezTo>
                    <a:pt x="6853" y="81"/>
                    <a:pt x="6826" y="54"/>
                    <a:pt x="67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6594;p43"/>
            <p:cNvSpPr/>
            <p:nvPr/>
          </p:nvSpPr>
          <p:spPr>
            <a:xfrm>
              <a:off x="7928550" y="5178725"/>
              <a:ext cx="141875" cy="168000"/>
            </a:xfrm>
            <a:custGeom>
              <a:avLst/>
              <a:gdLst/>
              <a:ahLst/>
              <a:cxnLst/>
              <a:rect l="l" t="t" r="r" b="b"/>
              <a:pathLst>
                <a:path w="5675" h="6720" extrusionOk="0">
                  <a:moveTo>
                    <a:pt x="3105" y="1"/>
                  </a:moveTo>
                  <a:cubicBezTo>
                    <a:pt x="3079" y="1"/>
                    <a:pt x="3025" y="28"/>
                    <a:pt x="2998" y="28"/>
                  </a:cubicBezTo>
                  <a:cubicBezTo>
                    <a:pt x="2972" y="54"/>
                    <a:pt x="2972" y="81"/>
                    <a:pt x="2945" y="135"/>
                  </a:cubicBezTo>
                  <a:cubicBezTo>
                    <a:pt x="2731" y="402"/>
                    <a:pt x="2490" y="670"/>
                    <a:pt x="2276" y="965"/>
                  </a:cubicBezTo>
                  <a:cubicBezTo>
                    <a:pt x="1821" y="1500"/>
                    <a:pt x="1366" y="2062"/>
                    <a:pt x="964" y="2678"/>
                  </a:cubicBezTo>
                  <a:cubicBezTo>
                    <a:pt x="616" y="3159"/>
                    <a:pt x="402" y="3641"/>
                    <a:pt x="215" y="4096"/>
                  </a:cubicBezTo>
                  <a:cubicBezTo>
                    <a:pt x="134" y="4337"/>
                    <a:pt x="54" y="4605"/>
                    <a:pt x="27" y="4872"/>
                  </a:cubicBezTo>
                  <a:cubicBezTo>
                    <a:pt x="1" y="5113"/>
                    <a:pt x="1" y="5354"/>
                    <a:pt x="27" y="5568"/>
                  </a:cubicBezTo>
                  <a:cubicBezTo>
                    <a:pt x="81" y="6023"/>
                    <a:pt x="322" y="6344"/>
                    <a:pt x="670" y="6559"/>
                  </a:cubicBezTo>
                  <a:cubicBezTo>
                    <a:pt x="830" y="6639"/>
                    <a:pt x="1018" y="6719"/>
                    <a:pt x="1232" y="6719"/>
                  </a:cubicBezTo>
                  <a:lnTo>
                    <a:pt x="1285" y="6719"/>
                  </a:lnTo>
                  <a:cubicBezTo>
                    <a:pt x="1473" y="6719"/>
                    <a:pt x="1660" y="6692"/>
                    <a:pt x="1874" y="6585"/>
                  </a:cubicBezTo>
                  <a:cubicBezTo>
                    <a:pt x="2062" y="6505"/>
                    <a:pt x="2276" y="6344"/>
                    <a:pt x="2463" y="6237"/>
                  </a:cubicBezTo>
                  <a:cubicBezTo>
                    <a:pt x="2624" y="6157"/>
                    <a:pt x="2757" y="6023"/>
                    <a:pt x="2972" y="5836"/>
                  </a:cubicBezTo>
                  <a:cubicBezTo>
                    <a:pt x="3266" y="5541"/>
                    <a:pt x="3560" y="5220"/>
                    <a:pt x="3882" y="4765"/>
                  </a:cubicBezTo>
                  <a:cubicBezTo>
                    <a:pt x="4337" y="4150"/>
                    <a:pt x="4738" y="3400"/>
                    <a:pt x="5086" y="2570"/>
                  </a:cubicBezTo>
                  <a:cubicBezTo>
                    <a:pt x="5407" y="1767"/>
                    <a:pt x="5621" y="1072"/>
                    <a:pt x="5675" y="349"/>
                  </a:cubicBezTo>
                  <a:cubicBezTo>
                    <a:pt x="5675" y="295"/>
                    <a:pt x="5648" y="269"/>
                    <a:pt x="5621" y="215"/>
                  </a:cubicBezTo>
                  <a:cubicBezTo>
                    <a:pt x="5621" y="188"/>
                    <a:pt x="5568" y="162"/>
                    <a:pt x="5541" y="162"/>
                  </a:cubicBezTo>
                  <a:cubicBezTo>
                    <a:pt x="5514" y="135"/>
                    <a:pt x="5488" y="135"/>
                    <a:pt x="5434" y="135"/>
                  </a:cubicBezTo>
                  <a:lnTo>
                    <a:pt x="4711" y="135"/>
                  </a:lnTo>
                  <a:cubicBezTo>
                    <a:pt x="4176" y="135"/>
                    <a:pt x="3614" y="81"/>
                    <a:pt x="3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6595;p43"/>
            <p:cNvSpPr/>
            <p:nvPr/>
          </p:nvSpPr>
          <p:spPr>
            <a:xfrm>
              <a:off x="7937925" y="5184750"/>
              <a:ext cx="132500" cy="161975"/>
            </a:xfrm>
            <a:custGeom>
              <a:avLst/>
              <a:gdLst/>
              <a:ahLst/>
              <a:cxnLst/>
              <a:rect l="l" t="t" r="r" b="b"/>
              <a:pathLst>
                <a:path w="5300" h="6479" extrusionOk="0">
                  <a:moveTo>
                    <a:pt x="5273" y="1"/>
                  </a:moveTo>
                  <a:lnTo>
                    <a:pt x="5273" y="161"/>
                  </a:lnTo>
                  <a:cubicBezTo>
                    <a:pt x="5193" y="429"/>
                    <a:pt x="5113" y="697"/>
                    <a:pt x="4979" y="938"/>
                  </a:cubicBezTo>
                  <a:cubicBezTo>
                    <a:pt x="4872" y="1232"/>
                    <a:pt x="4738" y="1446"/>
                    <a:pt x="4604" y="1687"/>
                  </a:cubicBezTo>
                  <a:lnTo>
                    <a:pt x="4202" y="2383"/>
                  </a:lnTo>
                  <a:cubicBezTo>
                    <a:pt x="3908" y="2892"/>
                    <a:pt x="3533" y="3400"/>
                    <a:pt x="3159" y="3855"/>
                  </a:cubicBezTo>
                  <a:cubicBezTo>
                    <a:pt x="2864" y="4230"/>
                    <a:pt x="2516" y="4605"/>
                    <a:pt x="2142" y="4926"/>
                  </a:cubicBezTo>
                  <a:lnTo>
                    <a:pt x="1553" y="5434"/>
                  </a:lnTo>
                  <a:cubicBezTo>
                    <a:pt x="1339" y="5568"/>
                    <a:pt x="1151" y="5702"/>
                    <a:pt x="910" y="5836"/>
                  </a:cubicBezTo>
                  <a:cubicBezTo>
                    <a:pt x="723" y="5943"/>
                    <a:pt x="482" y="6023"/>
                    <a:pt x="241" y="6077"/>
                  </a:cubicBezTo>
                  <a:cubicBezTo>
                    <a:pt x="188" y="6077"/>
                    <a:pt x="107" y="6103"/>
                    <a:pt x="0" y="6103"/>
                  </a:cubicBezTo>
                  <a:cubicBezTo>
                    <a:pt x="81" y="6157"/>
                    <a:pt x="188" y="6264"/>
                    <a:pt x="268" y="6291"/>
                  </a:cubicBezTo>
                  <a:cubicBezTo>
                    <a:pt x="455" y="6398"/>
                    <a:pt x="643" y="6478"/>
                    <a:pt x="857" y="6478"/>
                  </a:cubicBezTo>
                  <a:lnTo>
                    <a:pt x="910" y="6478"/>
                  </a:lnTo>
                  <a:cubicBezTo>
                    <a:pt x="1098" y="6478"/>
                    <a:pt x="1285" y="6425"/>
                    <a:pt x="1499" y="6344"/>
                  </a:cubicBezTo>
                  <a:cubicBezTo>
                    <a:pt x="1687" y="6264"/>
                    <a:pt x="1901" y="6130"/>
                    <a:pt x="2088" y="5996"/>
                  </a:cubicBezTo>
                  <a:cubicBezTo>
                    <a:pt x="2249" y="5916"/>
                    <a:pt x="2382" y="5782"/>
                    <a:pt x="2597" y="5595"/>
                  </a:cubicBezTo>
                  <a:cubicBezTo>
                    <a:pt x="2891" y="5300"/>
                    <a:pt x="3185" y="4979"/>
                    <a:pt x="3507" y="4524"/>
                  </a:cubicBezTo>
                  <a:cubicBezTo>
                    <a:pt x="3962" y="3909"/>
                    <a:pt x="4363" y="3159"/>
                    <a:pt x="4711" y="2329"/>
                  </a:cubicBezTo>
                  <a:cubicBezTo>
                    <a:pt x="5032" y="1526"/>
                    <a:pt x="5246" y="831"/>
                    <a:pt x="5300" y="108"/>
                  </a:cubicBezTo>
                  <a:cubicBezTo>
                    <a:pt x="5300" y="81"/>
                    <a:pt x="5300" y="54"/>
                    <a:pt x="52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6596;p43"/>
            <p:cNvSpPr/>
            <p:nvPr/>
          </p:nvSpPr>
          <p:spPr>
            <a:xfrm>
              <a:off x="7935250" y="5179400"/>
              <a:ext cx="71625" cy="104425"/>
            </a:xfrm>
            <a:custGeom>
              <a:avLst/>
              <a:gdLst/>
              <a:ahLst/>
              <a:cxnLst/>
              <a:rect l="l" t="t" r="r" b="b"/>
              <a:pathLst>
                <a:path w="2865" h="4177" extrusionOk="0">
                  <a:moveTo>
                    <a:pt x="2757" y="1"/>
                  </a:moveTo>
                  <a:cubicBezTo>
                    <a:pt x="2222" y="643"/>
                    <a:pt x="1660" y="1232"/>
                    <a:pt x="1205" y="1901"/>
                  </a:cubicBezTo>
                  <a:cubicBezTo>
                    <a:pt x="964" y="2249"/>
                    <a:pt x="723" y="2570"/>
                    <a:pt x="536" y="2918"/>
                  </a:cubicBezTo>
                  <a:cubicBezTo>
                    <a:pt x="428" y="3079"/>
                    <a:pt x="348" y="3266"/>
                    <a:pt x="268" y="3453"/>
                  </a:cubicBezTo>
                  <a:cubicBezTo>
                    <a:pt x="161" y="3641"/>
                    <a:pt x="54" y="3882"/>
                    <a:pt x="0" y="4123"/>
                  </a:cubicBezTo>
                  <a:cubicBezTo>
                    <a:pt x="0" y="4149"/>
                    <a:pt x="0" y="4176"/>
                    <a:pt x="27" y="4176"/>
                  </a:cubicBezTo>
                  <a:cubicBezTo>
                    <a:pt x="54" y="4176"/>
                    <a:pt x="80" y="4176"/>
                    <a:pt x="80" y="4149"/>
                  </a:cubicBezTo>
                  <a:cubicBezTo>
                    <a:pt x="161" y="3989"/>
                    <a:pt x="214" y="3855"/>
                    <a:pt x="295" y="3668"/>
                  </a:cubicBezTo>
                  <a:cubicBezTo>
                    <a:pt x="348" y="3507"/>
                    <a:pt x="455" y="3346"/>
                    <a:pt x="536" y="3186"/>
                  </a:cubicBezTo>
                  <a:cubicBezTo>
                    <a:pt x="616" y="2998"/>
                    <a:pt x="696" y="2865"/>
                    <a:pt x="803" y="2704"/>
                  </a:cubicBezTo>
                  <a:cubicBezTo>
                    <a:pt x="991" y="2410"/>
                    <a:pt x="1205" y="2115"/>
                    <a:pt x="1419" y="1794"/>
                  </a:cubicBezTo>
                  <a:cubicBezTo>
                    <a:pt x="1874" y="1205"/>
                    <a:pt x="2329" y="670"/>
                    <a:pt x="2837" y="108"/>
                  </a:cubicBezTo>
                  <a:cubicBezTo>
                    <a:pt x="2864" y="54"/>
                    <a:pt x="2837" y="27"/>
                    <a:pt x="2837" y="27"/>
                  </a:cubicBezTo>
                  <a:cubicBezTo>
                    <a:pt x="2811" y="1"/>
                    <a:pt x="2757" y="1"/>
                    <a:pt x="275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6597;p43"/>
            <p:cNvSpPr/>
            <p:nvPr/>
          </p:nvSpPr>
          <p:spPr>
            <a:xfrm>
              <a:off x="7811450" y="4539875"/>
              <a:ext cx="50875" cy="120300"/>
            </a:xfrm>
            <a:custGeom>
              <a:avLst/>
              <a:gdLst/>
              <a:ahLst/>
              <a:cxnLst/>
              <a:rect l="l" t="t" r="r" b="b"/>
              <a:pathLst>
                <a:path w="2035" h="4812" extrusionOk="0">
                  <a:moveTo>
                    <a:pt x="168" y="0"/>
                  </a:moveTo>
                  <a:cubicBezTo>
                    <a:pt x="161" y="0"/>
                    <a:pt x="148" y="7"/>
                    <a:pt x="134" y="21"/>
                  </a:cubicBezTo>
                  <a:cubicBezTo>
                    <a:pt x="27" y="74"/>
                    <a:pt x="1" y="208"/>
                    <a:pt x="54" y="288"/>
                  </a:cubicBezTo>
                  <a:cubicBezTo>
                    <a:pt x="295" y="609"/>
                    <a:pt x="482" y="984"/>
                    <a:pt x="643" y="1359"/>
                  </a:cubicBezTo>
                  <a:cubicBezTo>
                    <a:pt x="777" y="1734"/>
                    <a:pt x="911" y="2055"/>
                    <a:pt x="991" y="2456"/>
                  </a:cubicBezTo>
                  <a:lnTo>
                    <a:pt x="1098" y="3072"/>
                  </a:lnTo>
                  <a:cubicBezTo>
                    <a:pt x="1125" y="3259"/>
                    <a:pt x="1151" y="3473"/>
                    <a:pt x="1178" y="3687"/>
                  </a:cubicBezTo>
                  <a:cubicBezTo>
                    <a:pt x="1232" y="3928"/>
                    <a:pt x="1259" y="4169"/>
                    <a:pt x="1259" y="4437"/>
                  </a:cubicBezTo>
                  <a:cubicBezTo>
                    <a:pt x="1259" y="4544"/>
                    <a:pt x="1285" y="4624"/>
                    <a:pt x="1366" y="4705"/>
                  </a:cubicBezTo>
                  <a:cubicBezTo>
                    <a:pt x="1419" y="4758"/>
                    <a:pt x="1526" y="4812"/>
                    <a:pt x="1633" y="4812"/>
                  </a:cubicBezTo>
                  <a:cubicBezTo>
                    <a:pt x="1714" y="4812"/>
                    <a:pt x="1821" y="4758"/>
                    <a:pt x="1901" y="4705"/>
                  </a:cubicBezTo>
                  <a:cubicBezTo>
                    <a:pt x="1954" y="4624"/>
                    <a:pt x="2035" y="4544"/>
                    <a:pt x="1981" y="4437"/>
                  </a:cubicBezTo>
                  <a:cubicBezTo>
                    <a:pt x="1928" y="4035"/>
                    <a:pt x="1901" y="3661"/>
                    <a:pt x="1794" y="3286"/>
                  </a:cubicBezTo>
                  <a:cubicBezTo>
                    <a:pt x="1767" y="3099"/>
                    <a:pt x="1687" y="2938"/>
                    <a:pt x="1633" y="2724"/>
                  </a:cubicBezTo>
                  <a:cubicBezTo>
                    <a:pt x="1553" y="2537"/>
                    <a:pt x="1499" y="2349"/>
                    <a:pt x="1419" y="2162"/>
                  </a:cubicBezTo>
                  <a:cubicBezTo>
                    <a:pt x="1125" y="1466"/>
                    <a:pt x="777" y="743"/>
                    <a:pt x="322" y="128"/>
                  </a:cubicBezTo>
                  <a:cubicBezTo>
                    <a:pt x="295" y="47"/>
                    <a:pt x="215" y="21"/>
                    <a:pt x="161" y="21"/>
                  </a:cubicBezTo>
                  <a:cubicBezTo>
                    <a:pt x="175" y="7"/>
                    <a:pt x="175"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598;p43"/>
            <p:cNvSpPr/>
            <p:nvPr/>
          </p:nvSpPr>
          <p:spPr>
            <a:xfrm>
              <a:off x="8005500" y="4532350"/>
              <a:ext cx="42175" cy="123150"/>
            </a:xfrm>
            <a:custGeom>
              <a:avLst/>
              <a:gdLst/>
              <a:ahLst/>
              <a:cxnLst/>
              <a:rect l="l" t="t" r="r" b="b"/>
              <a:pathLst>
                <a:path w="1687" h="4926" extrusionOk="0">
                  <a:moveTo>
                    <a:pt x="1499" y="0"/>
                  </a:moveTo>
                  <a:cubicBezTo>
                    <a:pt x="1419" y="27"/>
                    <a:pt x="1392" y="27"/>
                    <a:pt x="1366" y="81"/>
                  </a:cubicBezTo>
                  <a:cubicBezTo>
                    <a:pt x="1259" y="241"/>
                    <a:pt x="1152" y="429"/>
                    <a:pt x="1071" y="562"/>
                  </a:cubicBezTo>
                  <a:cubicBezTo>
                    <a:pt x="964" y="723"/>
                    <a:pt x="857" y="884"/>
                    <a:pt x="804" y="1044"/>
                  </a:cubicBezTo>
                  <a:cubicBezTo>
                    <a:pt x="589" y="1419"/>
                    <a:pt x="429" y="1794"/>
                    <a:pt x="295" y="2195"/>
                  </a:cubicBezTo>
                  <a:cubicBezTo>
                    <a:pt x="161" y="2597"/>
                    <a:pt x="81" y="2998"/>
                    <a:pt x="27" y="3426"/>
                  </a:cubicBezTo>
                  <a:cubicBezTo>
                    <a:pt x="1" y="3828"/>
                    <a:pt x="1" y="4256"/>
                    <a:pt x="134" y="4658"/>
                  </a:cubicBezTo>
                  <a:cubicBezTo>
                    <a:pt x="161" y="4818"/>
                    <a:pt x="322" y="4925"/>
                    <a:pt x="482" y="4925"/>
                  </a:cubicBezTo>
                  <a:cubicBezTo>
                    <a:pt x="589" y="4925"/>
                    <a:pt x="697" y="4898"/>
                    <a:pt x="750" y="4818"/>
                  </a:cubicBezTo>
                  <a:cubicBezTo>
                    <a:pt x="830" y="4765"/>
                    <a:pt x="857" y="4658"/>
                    <a:pt x="857" y="4551"/>
                  </a:cubicBezTo>
                  <a:cubicBezTo>
                    <a:pt x="884" y="4256"/>
                    <a:pt x="884" y="3962"/>
                    <a:pt x="884" y="3667"/>
                  </a:cubicBezTo>
                  <a:cubicBezTo>
                    <a:pt x="884" y="3346"/>
                    <a:pt x="937" y="3025"/>
                    <a:pt x="991" y="2730"/>
                  </a:cubicBezTo>
                  <a:cubicBezTo>
                    <a:pt x="1098" y="1981"/>
                    <a:pt x="1259" y="1258"/>
                    <a:pt x="1526" y="536"/>
                  </a:cubicBezTo>
                  <a:cubicBezTo>
                    <a:pt x="1553" y="455"/>
                    <a:pt x="1633" y="348"/>
                    <a:pt x="1660" y="268"/>
                  </a:cubicBezTo>
                  <a:cubicBezTo>
                    <a:pt x="1687" y="188"/>
                    <a:pt x="1687" y="81"/>
                    <a:pt x="1607" y="54"/>
                  </a:cubicBezTo>
                  <a:cubicBezTo>
                    <a:pt x="1553" y="54"/>
                    <a:pt x="1526" y="0"/>
                    <a:pt x="1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6599;p43"/>
            <p:cNvSpPr/>
            <p:nvPr/>
          </p:nvSpPr>
          <p:spPr>
            <a:xfrm>
              <a:off x="7762600" y="4488175"/>
              <a:ext cx="80325" cy="80325"/>
            </a:xfrm>
            <a:custGeom>
              <a:avLst/>
              <a:gdLst/>
              <a:ahLst/>
              <a:cxnLst/>
              <a:rect l="l" t="t" r="r" b="b"/>
              <a:pathLst>
                <a:path w="3213" h="3213" extrusionOk="0">
                  <a:moveTo>
                    <a:pt x="1607" y="1"/>
                  </a:moveTo>
                  <a:cubicBezTo>
                    <a:pt x="750" y="1"/>
                    <a:pt x="1" y="724"/>
                    <a:pt x="1" y="1607"/>
                  </a:cubicBezTo>
                  <a:cubicBezTo>
                    <a:pt x="1" y="2490"/>
                    <a:pt x="750" y="3213"/>
                    <a:pt x="1607" y="3213"/>
                  </a:cubicBezTo>
                  <a:cubicBezTo>
                    <a:pt x="2463" y="3213"/>
                    <a:pt x="3213" y="2490"/>
                    <a:pt x="3213" y="1607"/>
                  </a:cubicBezTo>
                  <a:cubicBezTo>
                    <a:pt x="3213" y="750"/>
                    <a:pt x="2463" y="1"/>
                    <a:pt x="16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6600;p43"/>
            <p:cNvSpPr/>
            <p:nvPr/>
          </p:nvSpPr>
          <p:spPr>
            <a:xfrm>
              <a:off x="8014200" y="4480125"/>
              <a:ext cx="80325" cy="80350"/>
            </a:xfrm>
            <a:custGeom>
              <a:avLst/>
              <a:gdLst/>
              <a:ahLst/>
              <a:cxnLst/>
              <a:rect l="l" t="t" r="r" b="b"/>
              <a:pathLst>
                <a:path w="3213" h="3214" extrusionOk="0">
                  <a:moveTo>
                    <a:pt x="1560" y="1"/>
                  </a:moveTo>
                  <a:cubicBezTo>
                    <a:pt x="723" y="1"/>
                    <a:pt x="1" y="714"/>
                    <a:pt x="1" y="1608"/>
                  </a:cubicBezTo>
                  <a:cubicBezTo>
                    <a:pt x="1" y="2464"/>
                    <a:pt x="750" y="3214"/>
                    <a:pt x="1606" y="3214"/>
                  </a:cubicBezTo>
                  <a:cubicBezTo>
                    <a:pt x="2490" y="3214"/>
                    <a:pt x="3212" y="2464"/>
                    <a:pt x="3212" y="1608"/>
                  </a:cubicBezTo>
                  <a:cubicBezTo>
                    <a:pt x="3212" y="724"/>
                    <a:pt x="2490" y="2"/>
                    <a:pt x="1606" y="2"/>
                  </a:cubicBezTo>
                  <a:cubicBezTo>
                    <a:pt x="1591" y="1"/>
                    <a:pt x="1576" y="1"/>
                    <a:pt x="1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6601;p43"/>
            <p:cNvSpPr/>
            <p:nvPr/>
          </p:nvSpPr>
          <p:spPr>
            <a:xfrm>
              <a:off x="7636800" y="4625350"/>
              <a:ext cx="591550" cy="530650"/>
            </a:xfrm>
            <a:custGeom>
              <a:avLst/>
              <a:gdLst/>
              <a:ahLst/>
              <a:cxnLst/>
              <a:rect l="l" t="t" r="r" b="b"/>
              <a:pathLst>
                <a:path w="23662" h="21226" extrusionOk="0">
                  <a:moveTo>
                    <a:pt x="12527" y="1"/>
                  </a:moveTo>
                  <a:lnTo>
                    <a:pt x="12474" y="54"/>
                  </a:lnTo>
                  <a:lnTo>
                    <a:pt x="11885" y="54"/>
                  </a:lnTo>
                  <a:cubicBezTo>
                    <a:pt x="11189" y="54"/>
                    <a:pt x="10493" y="108"/>
                    <a:pt x="9743" y="215"/>
                  </a:cubicBezTo>
                  <a:cubicBezTo>
                    <a:pt x="8539" y="402"/>
                    <a:pt x="7415" y="777"/>
                    <a:pt x="6344" y="1312"/>
                  </a:cubicBezTo>
                  <a:cubicBezTo>
                    <a:pt x="5247" y="1848"/>
                    <a:pt x="4256" y="2517"/>
                    <a:pt x="3453" y="3320"/>
                  </a:cubicBezTo>
                  <a:cubicBezTo>
                    <a:pt x="3025" y="3748"/>
                    <a:pt x="2624" y="4257"/>
                    <a:pt x="2276" y="4765"/>
                  </a:cubicBezTo>
                  <a:cubicBezTo>
                    <a:pt x="1955" y="5300"/>
                    <a:pt x="1660" y="5889"/>
                    <a:pt x="1419" y="6612"/>
                  </a:cubicBezTo>
                  <a:cubicBezTo>
                    <a:pt x="991" y="7763"/>
                    <a:pt x="777" y="9048"/>
                    <a:pt x="536" y="10252"/>
                  </a:cubicBezTo>
                  <a:lnTo>
                    <a:pt x="483" y="10546"/>
                  </a:lnTo>
                  <a:lnTo>
                    <a:pt x="268" y="11564"/>
                  </a:lnTo>
                  <a:cubicBezTo>
                    <a:pt x="215" y="11858"/>
                    <a:pt x="188" y="12152"/>
                    <a:pt x="135" y="12420"/>
                  </a:cubicBezTo>
                  <a:cubicBezTo>
                    <a:pt x="54" y="13036"/>
                    <a:pt x="1" y="13571"/>
                    <a:pt x="1" y="14026"/>
                  </a:cubicBezTo>
                  <a:cubicBezTo>
                    <a:pt x="1" y="14561"/>
                    <a:pt x="81" y="15070"/>
                    <a:pt x="188" y="15525"/>
                  </a:cubicBezTo>
                  <a:cubicBezTo>
                    <a:pt x="268" y="16033"/>
                    <a:pt x="456" y="16462"/>
                    <a:pt x="670" y="16917"/>
                  </a:cubicBezTo>
                  <a:cubicBezTo>
                    <a:pt x="911" y="17345"/>
                    <a:pt x="1259" y="17773"/>
                    <a:pt x="1607" y="18148"/>
                  </a:cubicBezTo>
                  <a:cubicBezTo>
                    <a:pt x="2008" y="18549"/>
                    <a:pt x="2490" y="18924"/>
                    <a:pt x="3052" y="19245"/>
                  </a:cubicBezTo>
                  <a:cubicBezTo>
                    <a:pt x="4149" y="19914"/>
                    <a:pt x="5434" y="20423"/>
                    <a:pt x="6799" y="20744"/>
                  </a:cubicBezTo>
                  <a:cubicBezTo>
                    <a:pt x="8084" y="21065"/>
                    <a:pt x="9449" y="21226"/>
                    <a:pt x="10841" y="21226"/>
                  </a:cubicBezTo>
                  <a:cubicBezTo>
                    <a:pt x="11456" y="21226"/>
                    <a:pt x="12099" y="21199"/>
                    <a:pt x="12795" y="21119"/>
                  </a:cubicBezTo>
                  <a:cubicBezTo>
                    <a:pt x="13357" y="21065"/>
                    <a:pt x="13919" y="20985"/>
                    <a:pt x="14508" y="20878"/>
                  </a:cubicBezTo>
                  <a:cubicBezTo>
                    <a:pt x="15712" y="20691"/>
                    <a:pt x="16810" y="20343"/>
                    <a:pt x="17800" y="19941"/>
                  </a:cubicBezTo>
                  <a:cubicBezTo>
                    <a:pt x="18924" y="19486"/>
                    <a:pt x="19888" y="18924"/>
                    <a:pt x="20691" y="18175"/>
                  </a:cubicBezTo>
                  <a:cubicBezTo>
                    <a:pt x="21119" y="17800"/>
                    <a:pt x="21494" y="17372"/>
                    <a:pt x="21868" y="16917"/>
                  </a:cubicBezTo>
                  <a:cubicBezTo>
                    <a:pt x="22189" y="16435"/>
                    <a:pt x="22537" y="15900"/>
                    <a:pt x="22752" y="15364"/>
                  </a:cubicBezTo>
                  <a:cubicBezTo>
                    <a:pt x="23260" y="14294"/>
                    <a:pt x="23528" y="13089"/>
                    <a:pt x="23608" y="11724"/>
                  </a:cubicBezTo>
                  <a:cubicBezTo>
                    <a:pt x="23662" y="10493"/>
                    <a:pt x="23528" y="9181"/>
                    <a:pt x="23233" y="7897"/>
                  </a:cubicBezTo>
                  <a:cubicBezTo>
                    <a:pt x="23099" y="7308"/>
                    <a:pt x="22885" y="6692"/>
                    <a:pt x="22671" y="6103"/>
                  </a:cubicBezTo>
                  <a:cubicBezTo>
                    <a:pt x="22404" y="5461"/>
                    <a:pt x="22136" y="4926"/>
                    <a:pt x="21815" y="4471"/>
                  </a:cubicBezTo>
                  <a:cubicBezTo>
                    <a:pt x="21520" y="3962"/>
                    <a:pt x="21119" y="3480"/>
                    <a:pt x="20691" y="3052"/>
                  </a:cubicBezTo>
                  <a:cubicBezTo>
                    <a:pt x="20450" y="2811"/>
                    <a:pt x="20209" y="2624"/>
                    <a:pt x="19941" y="2410"/>
                  </a:cubicBezTo>
                  <a:cubicBezTo>
                    <a:pt x="19513" y="2062"/>
                    <a:pt x="19004" y="1741"/>
                    <a:pt x="18549" y="1473"/>
                  </a:cubicBezTo>
                  <a:cubicBezTo>
                    <a:pt x="18549" y="1473"/>
                    <a:pt x="18523" y="1473"/>
                    <a:pt x="18523" y="1446"/>
                  </a:cubicBezTo>
                  <a:cubicBezTo>
                    <a:pt x="18282" y="1312"/>
                    <a:pt x="18041" y="1178"/>
                    <a:pt x="17773" y="1071"/>
                  </a:cubicBezTo>
                  <a:cubicBezTo>
                    <a:pt x="17746" y="1045"/>
                    <a:pt x="17720" y="1045"/>
                    <a:pt x="17666" y="1045"/>
                  </a:cubicBezTo>
                  <a:cubicBezTo>
                    <a:pt x="17452" y="911"/>
                    <a:pt x="17184" y="804"/>
                    <a:pt x="16943" y="750"/>
                  </a:cubicBezTo>
                  <a:cubicBezTo>
                    <a:pt x="16729" y="670"/>
                    <a:pt x="16542" y="616"/>
                    <a:pt x="16328" y="590"/>
                  </a:cubicBezTo>
                  <a:cubicBezTo>
                    <a:pt x="16194" y="536"/>
                    <a:pt x="16114" y="509"/>
                    <a:pt x="16007" y="483"/>
                  </a:cubicBezTo>
                  <a:cubicBezTo>
                    <a:pt x="15873" y="456"/>
                    <a:pt x="15712" y="402"/>
                    <a:pt x="15525" y="376"/>
                  </a:cubicBezTo>
                  <a:cubicBezTo>
                    <a:pt x="15043" y="242"/>
                    <a:pt x="14508" y="135"/>
                    <a:pt x="13892" y="108"/>
                  </a:cubicBezTo>
                  <a:cubicBezTo>
                    <a:pt x="13517" y="54"/>
                    <a:pt x="13169" y="1"/>
                    <a:pt x="12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6602;p43"/>
            <p:cNvSpPr/>
            <p:nvPr/>
          </p:nvSpPr>
          <p:spPr>
            <a:xfrm>
              <a:off x="7761925" y="4643425"/>
              <a:ext cx="469100" cy="513250"/>
            </a:xfrm>
            <a:custGeom>
              <a:avLst/>
              <a:gdLst/>
              <a:ahLst/>
              <a:cxnLst/>
              <a:rect l="l" t="t" r="r" b="b"/>
              <a:pathLst>
                <a:path w="18764" h="20530" extrusionOk="0">
                  <a:moveTo>
                    <a:pt x="11858" y="0"/>
                  </a:moveTo>
                  <a:cubicBezTo>
                    <a:pt x="12099" y="161"/>
                    <a:pt x="12367" y="322"/>
                    <a:pt x="12608" y="455"/>
                  </a:cubicBezTo>
                  <a:cubicBezTo>
                    <a:pt x="13491" y="1018"/>
                    <a:pt x="14294" y="1660"/>
                    <a:pt x="14990" y="2409"/>
                  </a:cubicBezTo>
                  <a:cubicBezTo>
                    <a:pt x="15686" y="3132"/>
                    <a:pt x="16328" y="3962"/>
                    <a:pt x="16836" y="4872"/>
                  </a:cubicBezTo>
                  <a:cubicBezTo>
                    <a:pt x="17318" y="5782"/>
                    <a:pt x="17693" y="6745"/>
                    <a:pt x="17934" y="7762"/>
                  </a:cubicBezTo>
                  <a:cubicBezTo>
                    <a:pt x="18041" y="8244"/>
                    <a:pt x="18121" y="8780"/>
                    <a:pt x="18175" y="9288"/>
                  </a:cubicBezTo>
                  <a:cubicBezTo>
                    <a:pt x="18202" y="9823"/>
                    <a:pt x="18202" y="10386"/>
                    <a:pt x="18175" y="10921"/>
                  </a:cubicBezTo>
                  <a:cubicBezTo>
                    <a:pt x="18121" y="11429"/>
                    <a:pt x="18041" y="11965"/>
                    <a:pt x="17934" y="12473"/>
                  </a:cubicBezTo>
                  <a:cubicBezTo>
                    <a:pt x="17800" y="12982"/>
                    <a:pt x="17666" y="13437"/>
                    <a:pt x="17425" y="13919"/>
                  </a:cubicBezTo>
                  <a:cubicBezTo>
                    <a:pt x="17238" y="14374"/>
                    <a:pt x="16997" y="14802"/>
                    <a:pt x="16703" y="15257"/>
                  </a:cubicBezTo>
                  <a:cubicBezTo>
                    <a:pt x="16435" y="15685"/>
                    <a:pt x="16087" y="16060"/>
                    <a:pt x="15766" y="16408"/>
                  </a:cubicBezTo>
                  <a:cubicBezTo>
                    <a:pt x="15016" y="17184"/>
                    <a:pt x="14187" y="17853"/>
                    <a:pt x="13250" y="18362"/>
                  </a:cubicBezTo>
                  <a:cubicBezTo>
                    <a:pt x="12153" y="18951"/>
                    <a:pt x="10975" y="19406"/>
                    <a:pt x="9770" y="19700"/>
                  </a:cubicBezTo>
                  <a:cubicBezTo>
                    <a:pt x="8566" y="19994"/>
                    <a:pt x="7335" y="20155"/>
                    <a:pt x="6077" y="20155"/>
                  </a:cubicBezTo>
                  <a:cubicBezTo>
                    <a:pt x="5859" y="20164"/>
                    <a:pt x="5640" y="20169"/>
                    <a:pt x="5420" y="20169"/>
                  </a:cubicBezTo>
                  <a:cubicBezTo>
                    <a:pt x="4400" y="20169"/>
                    <a:pt x="3365" y="20073"/>
                    <a:pt x="2330" y="19941"/>
                  </a:cubicBezTo>
                  <a:cubicBezTo>
                    <a:pt x="1527" y="19834"/>
                    <a:pt x="777" y="19673"/>
                    <a:pt x="1" y="19459"/>
                  </a:cubicBezTo>
                  <a:lnTo>
                    <a:pt x="1" y="19459"/>
                  </a:lnTo>
                  <a:cubicBezTo>
                    <a:pt x="590" y="19700"/>
                    <a:pt x="1232" y="19887"/>
                    <a:pt x="1874" y="20075"/>
                  </a:cubicBezTo>
                  <a:cubicBezTo>
                    <a:pt x="3132" y="20369"/>
                    <a:pt x="4524" y="20530"/>
                    <a:pt x="5916" y="20530"/>
                  </a:cubicBezTo>
                  <a:cubicBezTo>
                    <a:pt x="6532" y="20530"/>
                    <a:pt x="7147" y="20503"/>
                    <a:pt x="7870" y="20423"/>
                  </a:cubicBezTo>
                  <a:cubicBezTo>
                    <a:pt x="8432" y="20369"/>
                    <a:pt x="8994" y="20289"/>
                    <a:pt x="9556" y="20209"/>
                  </a:cubicBezTo>
                  <a:cubicBezTo>
                    <a:pt x="10761" y="19994"/>
                    <a:pt x="11912" y="19673"/>
                    <a:pt x="12875" y="19272"/>
                  </a:cubicBezTo>
                  <a:cubicBezTo>
                    <a:pt x="13973" y="18790"/>
                    <a:pt x="14963" y="18228"/>
                    <a:pt x="15766" y="17478"/>
                  </a:cubicBezTo>
                  <a:cubicBezTo>
                    <a:pt x="16194" y="17130"/>
                    <a:pt x="16569" y="16675"/>
                    <a:pt x="16917" y="16220"/>
                  </a:cubicBezTo>
                  <a:cubicBezTo>
                    <a:pt x="17292" y="15739"/>
                    <a:pt x="17586" y="15203"/>
                    <a:pt x="17854" y="14668"/>
                  </a:cubicBezTo>
                  <a:cubicBezTo>
                    <a:pt x="18362" y="13597"/>
                    <a:pt x="18630" y="12366"/>
                    <a:pt x="18710" y="11028"/>
                  </a:cubicBezTo>
                  <a:cubicBezTo>
                    <a:pt x="18764" y="9797"/>
                    <a:pt x="18630" y="8485"/>
                    <a:pt x="18335" y="7227"/>
                  </a:cubicBezTo>
                  <a:cubicBezTo>
                    <a:pt x="18202" y="6612"/>
                    <a:pt x="17987" y="6023"/>
                    <a:pt x="17747" y="5407"/>
                  </a:cubicBezTo>
                  <a:cubicBezTo>
                    <a:pt x="17532" y="4765"/>
                    <a:pt x="17211" y="4229"/>
                    <a:pt x="16917" y="3774"/>
                  </a:cubicBezTo>
                  <a:cubicBezTo>
                    <a:pt x="16596" y="3266"/>
                    <a:pt x="16221" y="2811"/>
                    <a:pt x="15793" y="2356"/>
                  </a:cubicBezTo>
                  <a:cubicBezTo>
                    <a:pt x="15552" y="2142"/>
                    <a:pt x="15311" y="1928"/>
                    <a:pt x="15043" y="1740"/>
                  </a:cubicBezTo>
                  <a:cubicBezTo>
                    <a:pt x="14615" y="1366"/>
                    <a:pt x="14106" y="1071"/>
                    <a:pt x="13651" y="803"/>
                  </a:cubicBezTo>
                  <a:cubicBezTo>
                    <a:pt x="13651" y="803"/>
                    <a:pt x="13598" y="803"/>
                    <a:pt x="13598" y="750"/>
                  </a:cubicBezTo>
                  <a:cubicBezTo>
                    <a:pt x="13384" y="616"/>
                    <a:pt x="13143" y="482"/>
                    <a:pt x="12875" y="402"/>
                  </a:cubicBezTo>
                  <a:lnTo>
                    <a:pt x="12768" y="348"/>
                  </a:lnTo>
                  <a:cubicBezTo>
                    <a:pt x="12527" y="215"/>
                    <a:pt x="12260" y="134"/>
                    <a:pt x="12045" y="54"/>
                  </a:cubicBezTo>
                  <a:cubicBezTo>
                    <a:pt x="11965" y="27"/>
                    <a:pt x="11912" y="27"/>
                    <a:pt x="118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6603;p43"/>
            <p:cNvSpPr/>
            <p:nvPr/>
          </p:nvSpPr>
          <p:spPr>
            <a:xfrm>
              <a:off x="8189525" y="4785275"/>
              <a:ext cx="25" cy="25"/>
            </a:xfrm>
            <a:custGeom>
              <a:avLst/>
              <a:gdLst/>
              <a:ahLst/>
              <a:cxnLst/>
              <a:rect l="l" t="t" r="r" b="b"/>
              <a:pathLst>
                <a:path w="1" h="1" extrusionOk="0">
                  <a:moveTo>
                    <a:pt x="0" y="1"/>
                  </a:moveTo>
                  <a:lnTo>
                    <a:pt x="0" y="1"/>
                  </a:lnTo>
                  <a:lnTo>
                    <a:pt x="0" y="1"/>
                  </a:lnTo>
                  <a:lnTo>
                    <a:pt x="0" y="1"/>
                  </a:lnTo>
                  <a:lnTo>
                    <a:pt x="0"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6604;p43"/>
            <p:cNvSpPr/>
            <p:nvPr/>
          </p:nvSpPr>
          <p:spPr>
            <a:xfrm>
              <a:off x="7665575" y="4655475"/>
              <a:ext cx="531325" cy="475100"/>
            </a:xfrm>
            <a:custGeom>
              <a:avLst/>
              <a:gdLst/>
              <a:ahLst/>
              <a:cxnLst/>
              <a:rect l="l" t="t" r="r" b="b"/>
              <a:pathLst>
                <a:path w="21253" h="19004" extrusionOk="0">
                  <a:moveTo>
                    <a:pt x="10600" y="0"/>
                  </a:moveTo>
                  <a:cubicBezTo>
                    <a:pt x="9984" y="0"/>
                    <a:pt x="9342" y="81"/>
                    <a:pt x="8699" y="188"/>
                  </a:cubicBezTo>
                  <a:cubicBezTo>
                    <a:pt x="7629" y="348"/>
                    <a:pt x="6585" y="669"/>
                    <a:pt x="5621" y="1151"/>
                  </a:cubicBezTo>
                  <a:cubicBezTo>
                    <a:pt x="4631" y="1606"/>
                    <a:pt x="3748" y="2249"/>
                    <a:pt x="3052" y="2944"/>
                  </a:cubicBezTo>
                  <a:cubicBezTo>
                    <a:pt x="2650" y="3346"/>
                    <a:pt x="2302" y="3774"/>
                    <a:pt x="2008" y="4256"/>
                  </a:cubicBezTo>
                  <a:cubicBezTo>
                    <a:pt x="1714" y="4711"/>
                    <a:pt x="1446" y="5300"/>
                    <a:pt x="1205" y="5889"/>
                  </a:cubicBezTo>
                  <a:cubicBezTo>
                    <a:pt x="830" y="6959"/>
                    <a:pt x="643" y="8057"/>
                    <a:pt x="429" y="9181"/>
                  </a:cubicBezTo>
                  <a:lnTo>
                    <a:pt x="402" y="9449"/>
                  </a:lnTo>
                  <a:cubicBezTo>
                    <a:pt x="322" y="9743"/>
                    <a:pt x="295" y="10037"/>
                    <a:pt x="242" y="10332"/>
                  </a:cubicBezTo>
                  <a:cubicBezTo>
                    <a:pt x="161" y="10599"/>
                    <a:pt x="134" y="10867"/>
                    <a:pt x="108" y="11108"/>
                  </a:cubicBezTo>
                  <a:cubicBezTo>
                    <a:pt x="27" y="11643"/>
                    <a:pt x="1" y="12125"/>
                    <a:pt x="1" y="12553"/>
                  </a:cubicBezTo>
                  <a:cubicBezTo>
                    <a:pt x="1" y="13008"/>
                    <a:pt x="27" y="13490"/>
                    <a:pt x="134" y="13892"/>
                  </a:cubicBezTo>
                  <a:cubicBezTo>
                    <a:pt x="242" y="14320"/>
                    <a:pt x="402" y="14721"/>
                    <a:pt x="616" y="15123"/>
                  </a:cubicBezTo>
                  <a:cubicBezTo>
                    <a:pt x="804" y="15524"/>
                    <a:pt x="1098" y="15899"/>
                    <a:pt x="1446" y="16220"/>
                  </a:cubicBezTo>
                  <a:cubicBezTo>
                    <a:pt x="1821" y="16595"/>
                    <a:pt x="2195" y="16889"/>
                    <a:pt x="2758" y="17237"/>
                  </a:cubicBezTo>
                  <a:cubicBezTo>
                    <a:pt x="3721" y="17826"/>
                    <a:pt x="4845" y="18281"/>
                    <a:pt x="6130" y="18602"/>
                  </a:cubicBezTo>
                  <a:cubicBezTo>
                    <a:pt x="7254" y="18870"/>
                    <a:pt x="8512" y="19004"/>
                    <a:pt x="9743" y="19004"/>
                  </a:cubicBezTo>
                  <a:cubicBezTo>
                    <a:pt x="10279" y="19004"/>
                    <a:pt x="10841" y="18977"/>
                    <a:pt x="11456" y="18897"/>
                  </a:cubicBezTo>
                  <a:cubicBezTo>
                    <a:pt x="11938" y="18870"/>
                    <a:pt x="12473" y="18763"/>
                    <a:pt x="12982" y="18709"/>
                  </a:cubicBezTo>
                  <a:cubicBezTo>
                    <a:pt x="14053" y="18495"/>
                    <a:pt x="15070" y="18228"/>
                    <a:pt x="15953" y="17880"/>
                  </a:cubicBezTo>
                  <a:cubicBezTo>
                    <a:pt x="16917" y="17478"/>
                    <a:pt x="17800" y="16943"/>
                    <a:pt x="18549" y="16301"/>
                  </a:cubicBezTo>
                  <a:cubicBezTo>
                    <a:pt x="18897" y="15953"/>
                    <a:pt x="19272" y="15605"/>
                    <a:pt x="19566" y="15150"/>
                  </a:cubicBezTo>
                  <a:cubicBezTo>
                    <a:pt x="19888" y="14748"/>
                    <a:pt x="20182" y="14293"/>
                    <a:pt x="20423" y="13785"/>
                  </a:cubicBezTo>
                  <a:cubicBezTo>
                    <a:pt x="20851" y="12848"/>
                    <a:pt x="21119" y="11750"/>
                    <a:pt x="21172" y="10546"/>
                  </a:cubicBezTo>
                  <a:cubicBezTo>
                    <a:pt x="21253" y="9449"/>
                    <a:pt x="21119" y="8271"/>
                    <a:pt x="20851" y="7120"/>
                  </a:cubicBezTo>
                  <a:cubicBezTo>
                    <a:pt x="20717" y="6585"/>
                    <a:pt x="20557" y="6049"/>
                    <a:pt x="20316" y="5514"/>
                  </a:cubicBezTo>
                  <a:cubicBezTo>
                    <a:pt x="20075" y="4952"/>
                    <a:pt x="19834" y="4497"/>
                    <a:pt x="19566" y="4042"/>
                  </a:cubicBezTo>
                  <a:cubicBezTo>
                    <a:pt x="19272" y="3587"/>
                    <a:pt x="18924" y="3185"/>
                    <a:pt x="18576" y="2811"/>
                  </a:cubicBezTo>
                  <a:cubicBezTo>
                    <a:pt x="18201" y="2436"/>
                    <a:pt x="17800" y="2141"/>
                    <a:pt x="17318" y="1847"/>
                  </a:cubicBezTo>
                  <a:cubicBezTo>
                    <a:pt x="16515" y="1339"/>
                    <a:pt x="15578" y="910"/>
                    <a:pt x="14427" y="589"/>
                  </a:cubicBezTo>
                  <a:cubicBezTo>
                    <a:pt x="14186" y="509"/>
                    <a:pt x="13946" y="455"/>
                    <a:pt x="13651" y="375"/>
                  </a:cubicBezTo>
                  <a:cubicBezTo>
                    <a:pt x="13276" y="268"/>
                    <a:pt x="13009" y="241"/>
                    <a:pt x="12741" y="214"/>
                  </a:cubicBezTo>
                  <a:cubicBezTo>
                    <a:pt x="12447" y="161"/>
                    <a:pt x="12179" y="134"/>
                    <a:pt x="11831" y="107"/>
                  </a:cubicBezTo>
                  <a:cubicBezTo>
                    <a:pt x="11456" y="0"/>
                    <a:pt x="11055" y="0"/>
                    <a:pt x="10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605;p43"/>
            <p:cNvSpPr/>
            <p:nvPr/>
          </p:nvSpPr>
          <p:spPr>
            <a:xfrm>
              <a:off x="7949975" y="4655475"/>
              <a:ext cx="56225" cy="16075"/>
            </a:xfrm>
            <a:custGeom>
              <a:avLst/>
              <a:gdLst/>
              <a:ahLst/>
              <a:cxnLst/>
              <a:rect l="l" t="t" r="r" b="b"/>
              <a:pathLst>
                <a:path w="2249" h="643" extrusionOk="0">
                  <a:moveTo>
                    <a:pt x="134" y="0"/>
                  </a:moveTo>
                  <a:cubicBezTo>
                    <a:pt x="134" y="54"/>
                    <a:pt x="107" y="54"/>
                    <a:pt x="80" y="54"/>
                  </a:cubicBezTo>
                  <a:cubicBezTo>
                    <a:pt x="27" y="81"/>
                    <a:pt x="0" y="107"/>
                    <a:pt x="0" y="134"/>
                  </a:cubicBezTo>
                  <a:cubicBezTo>
                    <a:pt x="0" y="188"/>
                    <a:pt x="0" y="214"/>
                    <a:pt x="27" y="241"/>
                  </a:cubicBezTo>
                  <a:cubicBezTo>
                    <a:pt x="80" y="268"/>
                    <a:pt x="107" y="321"/>
                    <a:pt x="134" y="321"/>
                  </a:cubicBezTo>
                  <a:cubicBezTo>
                    <a:pt x="803" y="348"/>
                    <a:pt x="1445" y="455"/>
                    <a:pt x="2088" y="643"/>
                  </a:cubicBezTo>
                  <a:cubicBezTo>
                    <a:pt x="2115" y="643"/>
                    <a:pt x="2141" y="643"/>
                    <a:pt x="2168" y="616"/>
                  </a:cubicBezTo>
                  <a:cubicBezTo>
                    <a:pt x="2195" y="589"/>
                    <a:pt x="2248" y="536"/>
                    <a:pt x="2248" y="509"/>
                  </a:cubicBezTo>
                  <a:cubicBezTo>
                    <a:pt x="2248" y="482"/>
                    <a:pt x="2248" y="455"/>
                    <a:pt x="2195" y="402"/>
                  </a:cubicBezTo>
                  <a:cubicBezTo>
                    <a:pt x="2168" y="375"/>
                    <a:pt x="2141" y="348"/>
                    <a:pt x="2115" y="348"/>
                  </a:cubicBezTo>
                  <a:cubicBezTo>
                    <a:pt x="1472" y="134"/>
                    <a:pt x="803" y="54"/>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6606;p43"/>
            <p:cNvSpPr/>
            <p:nvPr/>
          </p:nvSpPr>
          <p:spPr>
            <a:xfrm>
              <a:off x="7933900" y="4655475"/>
              <a:ext cx="59575" cy="13825"/>
            </a:xfrm>
            <a:custGeom>
              <a:avLst/>
              <a:gdLst/>
              <a:ahLst/>
              <a:cxnLst/>
              <a:rect l="l" t="t" r="r" b="b"/>
              <a:pathLst>
                <a:path w="2383" h="553" extrusionOk="0">
                  <a:moveTo>
                    <a:pt x="108" y="0"/>
                  </a:moveTo>
                  <a:cubicBezTo>
                    <a:pt x="81" y="0"/>
                    <a:pt x="1" y="107"/>
                    <a:pt x="54" y="188"/>
                  </a:cubicBezTo>
                  <a:cubicBezTo>
                    <a:pt x="54" y="214"/>
                    <a:pt x="81" y="241"/>
                    <a:pt x="81" y="268"/>
                  </a:cubicBezTo>
                  <a:cubicBezTo>
                    <a:pt x="108" y="321"/>
                    <a:pt x="134" y="321"/>
                    <a:pt x="188" y="321"/>
                  </a:cubicBezTo>
                  <a:cubicBezTo>
                    <a:pt x="456" y="321"/>
                    <a:pt x="750" y="321"/>
                    <a:pt x="1018" y="348"/>
                  </a:cubicBezTo>
                  <a:lnTo>
                    <a:pt x="991" y="348"/>
                  </a:lnTo>
                  <a:cubicBezTo>
                    <a:pt x="1392" y="375"/>
                    <a:pt x="1821" y="455"/>
                    <a:pt x="2222" y="536"/>
                  </a:cubicBezTo>
                  <a:cubicBezTo>
                    <a:pt x="2234" y="547"/>
                    <a:pt x="2248" y="553"/>
                    <a:pt x="2263" y="553"/>
                  </a:cubicBezTo>
                  <a:cubicBezTo>
                    <a:pt x="2318" y="553"/>
                    <a:pt x="2383" y="485"/>
                    <a:pt x="2383" y="402"/>
                  </a:cubicBezTo>
                  <a:cubicBezTo>
                    <a:pt x="2383" y="375"/>
                    <a:pt x="2383" y="348"/>
                    <a:pt x="2356" y="321"/>
                  </a:cubicBezTo>
                  <a:cubicBezTo>
                    <a:pt x="2329" y="268"/>
                    <a:pt x="2276" y="241"/>
                    <a:pt x="2249" y="241"/>
                  </a:cubicBezTo>
                  <a:cubicBezTo>
                    <a:pt x="1553" y="54"/>
                    <a:pt x="857" y="0"/>
                    <a:pt x="10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607;p43"/>
            <p:cNvSpPr/>
            <p:nvPr/>
          </p:nvSpPr>
          <p:spPr>
            <a:xfrm>
              <a:off x="7929900" y="4655475"/>
              <a:ext cx="62925" cy="13825"/>
            </a:xfrm>
            <a:custGeom>
              <a:avLst/>
              <a:gdLst/>
              <a:ahLst/>
              <a:cxnLst/>
              <a:rect l="l" t="t" r="r" b="b"/>
              <a:pathLst>
                <a:path w="2517" h="553" extrusionOk="0">
                  <a:moveTo>
                    <a:pt x="134" y="0"/>
                  </a:moveTo>
                  <a:cubicBezTo>
                    <a:pt x="80" y="0"/>
                    <a:pt x="0" y="81"/>
                    <a:pt x="0" y="188"/>
                  </a:cubicBezTo>
                  <a:cubicBezTo>
                    <a:pt x="0" y="268"/>
                    <a:pt x="80" y="321"/>
                    <a:pt x="161" y="321"/>
                  </a:cubicBezTo>
                  <a:cubicBezTo>
                    <a:pt x="509" y="321"/>
                    <a:pt x="830" y="321"/>
                    <a:pt x="1178" y="348"/>
                  </a:cubicBezTo>
                  <a:cubicBezTo>
                    <a:pt x="1579" y="375"/>
                    <a:pt x="1954" y="455"/>
                    <a:pt x="2355" y="536"/>
                  </a:cubicBezTo>
                  <a:cubicBezTo>
                    <a:pt x="2367" y="547"/>
                    <a:pt x="2381" y="553"/>
                    <a:pt x="2397" y="553"/>
                  </a:cubicBezTo>
                  <a:cubicBezTo>
                    <a:pt x="2451" y="553"/>
                    <a:pt x="2516" y="485"/>
                    <a:pt x="2516" y="402"/>
                  </a:cubicBezTo>
                  <a:cubicBezTo>
                    <a:pt x="2516" y="375"/>
                    <a:pt x="2516" y="348"/>
                    <a:pt x="2489" y="321"/>
                  </a:cubicBezTo>
                  <a:cubicBezTo>
                    <a:pt x="2436" y="268"/>
                    <a:pt x="2409" y="241"/>
                    <a:pt x="2382" y="241"/>
                  </a:cubicBezTo>
                  <a:cubicBezTo>
                    <a:pt x="1713" y="54"/>
                    <a:pt x="1044" y="0"/>
                    <a:pt x="34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6608;p43"/>
            <p:cNvSpPr/>
            <p:nvPr/>
          </p:nvSpPr>
          <p:spPr>
            <a:xfrm>
              <a:off x="7929900" y="4655475"/>
              <a:ext cx="57550" cy="12900"/>
            </a:xfrm>
            <a:custGeom>
              <a:avLst/>
              <a:gdLst/>
              <a:ahLst/>
              <a:cxnLst/>
              <a:rect l="l" t="t" r="r" b="b"/>
              <a:pathLst>
                <a:path w="2302" h="516" extrusionOk="0">
                  <a:moveTo>
                    <a:pt x="80" y="0"/>
                  </a:moveTo>
                  <a:cubicBezTo>
                    <a:pt x="80" y="0"/>
                    <a:pt x="0" y="107"/>
                    <a:pt x="0" y="188"/>
                  </a:cubicBezTo>
                  <a:cubicBezTo>
                    <a:pt x="0" y="214"/>
                    <a:pt x="27" y="241"/>
                    <a:pt x="27" y="268"/>
                  </a:cubicBezTo>
                  <a:cubicBezTo>
                    <a:pt x="80" y="321"/>
                    <a:pt x="107" y="321"/>
                    <a:pt x="134" y="321"/>
                  </a:cubicBezTo>
                  <a:cubicBezTo>
                    <a:pt x="509" y="321"/>
                    <a:pt x="830" y="321"/>
                    <a:pt x="1205" y="348"/>
                  </a:cubicBezTo>
                  <a:lnTo>
                    <a:pt x="1178" y="348"/>
                  </a:lnTo>
                  <a:cubicBezTo>
                    <a:pt x="1499" y="375"/>
                    <a:pt x="1820" y="402"/>
                    <a:pt x="2115" y="509"/>
                  </a:cubicBezTo>
                  <a:cubicBezTo>
                    <a:pt x="2124" y="513"/>
                    <a:pt x="2135" y="516"/>
                    <a:pt x="2146" y="516"/>
                  </a:cubicBezTo>
                  <a:cubicBezTo>
                    <a:pt x="2202" y="516"/>
                    <a:pt x="2275" y="464"/>
                    <a:pt x="2275" y="375"/>
                  </a:cubicBezTo>
                  <a:cubicBezTo>
                    <a:pt x="2302" y="268"/>
                    <a:pt x="2248" y="214"/>
                    <a:pt x="2141" y="214"/>
                  </a:cubicBezTo>
                  <a:cubicBezTo>
                    <a:pt x="1472" y="54"/>
                    <a:pt x="776" y="54"/>
                    <a:pt x="8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6609;p43"/>
            <p:cNvSpPr/>
            <p:nvPr/>
          </p:nvSpPr>
          <p:spPr>
            <a:xfrm>
              <a:off x="7937250" y="4654800"/>
              <a:ext cx="63600" cy="16375"/>
            </a:xfrm>
            <a:custGeom>
              <a:avLst/>
              <a:gdLst/>
              <a:ahLst/>
              <a:cxnLst/>
              <a:rect l="l" t="t" r="r" b="b"/>
              <a:pathLst>
                <a:path w="2544" h="655" extrusionOk="0">
                  <a:moveTo>
                    <a:pt x="215" y="0"/>
                  </a:moveTo>
                  <a:cubicBezTo>
                    <a:pt x="81" y="0"/>
                    <a:pt x="54" y="27"/>
                    <a:pt x="54" y="81"/>
                  </a:cubicBezTo>
                  <a:cubicBezTo>
                    <a:pt x="0" y="108"/>
                    <a:pt x="0" y="134"/>
                    <a:pt x="0" y="161"/>
                  </a:cubicBezTo>
                  <a:cubicBezTo>
                    <a:pt x="0" y="215"/>
                    <a:pt x="54" y="241"/>
                    <a:pt x="54" y="268"/>
                  </a:cubicBezTo>
                  <a:cubicBezTo>
                    <a:pt x="81" y="295"/>
                    <a:pt x="108" y="295"/>
                    <a:pt x="134" y="295"/>
                  </a:cubicBezTo>
                  <a:cubicBezTo>
                    <a:pt x="375" y="295"/>
                    <a:pt x="589" y="348"/>
                    <a:pt x="803" y="348"/>
                  </a:cubicBezTo>
                  <a:lnTo>
                    <a:pt x="777" y="348"/>
                  </a:lnTo>
                  <a:cubicBezTo>
                    <a:pt x="1258" y="375"/>
                    <a:pt x="1740" y="429"/>
                    <a:pt x="2222" y="616"/>
                  </a:cubicBezTo>
                  <a:cubicBezTo>
                    <a:pt x="2249" y="616"/>
                    <a:pt x="2249" y="616"/>
                    <a:pt x="2276" y="643"/>
                  </a:cubicBezTo>
                  <a:cubicBezTo>
                    <a:pt x="2311" y="643"/>
                    <a:pt x="2335" y="655"/>
                    <a:pt x="2363" y="655"/>
                  </a:cubicBezTo>
                  <a:cubicBezTo>
                    <a:pt x="2377" y="655"/>
                    <a:pt x="2392" y="652"/>
                    <a:pt x="2409" y="643"/>
                  </a:cubicBezTo>
                  <a:cubicBezTo>
                    <a:pt x="2463" y="643"/>
                    <a:pt x="2490" y="616"/>
                    <a:pt x="2516" y="563"/>
                  </a:cubicBezTo>
                  <a:cubicBezTo>
                    <a:pt x="2543" y="536"/>
                    <a:pt x="2543" y="509"/>
                    <a:pt x="2516" y="429"/>
                  </a:cubicBezTo>
                  <a:cubicBezTo>
                    <a:pt x="2516" y="402"/>
                    <a:pt x="2490" y="375"/>
                    <a:pt x="2436" y="348"/>
                  </a:cubicBezTo>
                  <a:cubicBezTo>
                    <a:pt x="2276" y="268"/>
                    <a:pt x="2088" y="215"/>
                    <a:pt x="1901" y="161"/>
                  </a:cubicBezTo>
                  <a:cubicBezTo>
                    <a:pt x="1714" y="134"/>
                    <a:pt x="1499" y="108"/>
                    <a:pt x="1339" y="81"/>
                  </a:cubicBezTo>
                  <a:cubicBezTo>
                    <a:pt x="964" y="27"/>
                    <a:pt x="563" y="0"/>
                    <a:pt x="2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610;p43"/>
            <p:cNvSpPr/>
            <p:nvPr/>
          </p:nvSpPr>
          <p:spPr>
            <a:xfrm>
              <a:off x="7938600" y="4655475"/>
              <a:ext cx="56225" cy="14000"/>
            </a:xfrm>
            <a:custGeom>
              <a:avLst/>
              <a:gdLst/>
              <a:ahLst/>
              <a:cxnLst/>
              <a:rect l="l" t="t" r="r" b="b"/>
              <a:pathLst>
                <a:path w="2249" h="560" extrusionOk="0">
                  <a:moveTo>
                    <a:pt x="134" y="0"/>
                  </a:moveTo>
                  <a:cubicBezTo>
                    <a:pt x="54" y="0"/>
                    <a:pt x="0" y="81"/>
                    <a:pt x="0" y="188"/>
                  </a:cubicBezTo>
                  <a:cubicBezTo>
                    <a:pt x="0" y="268"/>
                    <a:pt x="54" y="321"/>
                    <a:pt x="161" y="321"/>
                  </a:cubicBezTo>
                  <a:cubicBezTo>
                    <a:pt x="428" y="321"/>
                    <a:pt x="696" y="321"/>
                    <a:pt x="937" y="348"/>
                  </a:cubicBezTo>
                  <a:lnTo>
                    <a:pt x="883" y="348"/>
                  </a:lnTo>
                  <a:cubicBezTo>
                    <a:pt x="1285" y="375"/>
                    <a:pt x="1660" y="455"/>
                    <a:pt x="2034" y="536"/>
                  </a:cubicBezTo>
                  <a:cubicBezTo>
                    <a:pt x="2052" y="536"/>
                    <a:pt x="2070" y="559"/>
                    <a:pt x="2088" y="559"/>
                  </a:cubicBezTo>
                  <a:cubicBezTo>
                    <a:pt x="2097" y="559"/>
                    <a:pt x="2106" y="553"/>
                    <a:pt x="2115" y="536"/>
                  </a:cubicBezTo>
                  <a:cubicBezTo>
                    <a:pt x="2168" y="536"/>
                    <a:pt x="2195" y="509"/>
                    <a:pt x="2222" y="482"/>
                  </a:cubicBezTo>
                  <a:cubicBezTo>
                    <a:pt x="2248" y="455"/>
                    <a:pt x="2248" y="402"/>
                    <a:pt x="2222" y="348"/>
                  </a:cubicBezTo>
                  <a:cubicBezTo>
                    <a:pt x="2222" y="321"/>
                    <a:pt x="2195" y="268"/>
                    <a:pt x="2168" y="241"/>
                  </a:cubicBezTo>
                  <a:cubicBezTo>
                    <a:pt x="1981" y="188"/>
                    <a:pt x="1820" y="134"/>
                    <a:pt x="1660" y="107"/>
                  </a:cubicBezTo>
                  <a:cubicBezTo>
                    <a:pt x="1499" y="81"/>
                    <a:pt x="1312" y="54"/>
                    <a:pt x="1151" y="54"/>
                  </a:cubicBezTo>
                  <a:cubicBezTo>
                    <a:pt x="830" y="0"/>
                    <a:pt x="509" y="0"/>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611;p43"/>
            <p:cNvSpPr/>
            <p:nvPr/>
          </p:nvSpPr>
          <p:spPr>
            <a:xfrm>
              <a:off x="7925200" y="4654800"/>
              <a:ext cx="60925" cy="11825"/>
            </a:xfrm>
            <a:custGeom>
              <a:avLst/>
              <a:gdLst/>
              <a:ahLst/>
              <a:cxnLst/>
              <a:rect l="l" t="t" r="r" b="b"/>
              <a:pathLst>
                <a:path w="2437" h="473" extrusionOk="0">
                  <a:moveTo>
                    <a:pt x="938" y="0"/>
                  </a:moveTo>
                  <a:cubicBezTo>
                    <a:pt x="616" y="0"/>
                    <a:pt x="349" y="27"/>
                    <a:pt x="135" y="81"/>
                  </a:cubicBezTo>
                  <a:cubicBezTo>
                    <a:pt x="54" y="81"/>
                    <a:pt x="1" y="134"/>
                    <a:pt x="1" y="241"/>
                  </a:cubicBezTo>
                  <a:cubicBezTo>
                    <a:pt x="1" y="289"/>
                    <a:pt x="43" y="379"/>
                    <a:pt x="128" y="379"/>
                  </a:cubicBezTo>
                  <a:cubicBezTo>
                    <a:pt x="139" y="379"/>
                    <a:pt x="150" y="378"/>
                    <a:pt x="161" y="375"/>
                  </a:cubicBezTo>
                  <a:cubicBezTo>
                    <a:pt x="438" y="357"/>
                    <a:pt x="715" y="326"/>
                    <a:pt x="992" y="326"/>
                  </a:cubicBezTo>
                  <a:cubicBezTo>
                    <a:pt x="1117" y="326"/>
                    <a:pt x="1241" y="332"/>
                    <a:pt x="1366" y="348"/>
                  </a:cubicBezTo>
                  <a:lnTo>
                    <a:pt x="1339" y="348"/>
                  </a:lnTo>
                  <a:cubicBezTo>
                    <a:pt x="1633" y="375"/>
                    <a:pt x="1928" y="402"/>
                    <a:pt x="2222" y="455"/>
                  </a:cubicBezTo>
                  <a:cubicBezTo>
                    <a:pt x="2240" y="468"/>
                    <a:pt x="2260" y="473"/>
                    <a:pt x="2279" y="473"/>
                  </a:cubicBezTo>
                  <a:cubicBezTo>
                    <a:pt x="2345" y="473"/>
                    <a:pt x="2410" y="411"/>
                    <a:pt x="2410" y="348"/>
                  </a:cubicBezTo>
                  <a:cubicBezTo>
                    <a:pt x="2436" y="241"/>
                    <a:pt x="2356" y="161"/>
                    <a:pt x="2276" y="161"/>
                  </a:cubicBezTo>
                  <a:cubicBezTo>
                    <a:pt x="1928" y="54"/>
                    <a:pt x="1553" y="27"/>
                    <a:pt x="123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612;p43"/>
            <p:cNvSpPr/>
            <p:nvPr/>
          </p:nvSpPr>
          <p:spPr>
            <a:xfrm>
              <a:off x="8042975" y="4677550"/>
              <a:ext cx="28125" cy="15300"/>
            </a:xfrm>
            <a:custGeom>
              <a:avLst/>
              <a:gdLst/>
              <a:ahLst/>
              <a:cxnLst/>
              <a:rect l="l" t="t" r="r" b="b"/>
              <a:pathLst>
                <a:path w="1125" h="612" extrusionOk="0">
                  <a:moveTo>
                    <a:pt x="161" y="1"/>
                  </a:moveTo>
                  <a:cubicBezTo>
                    <a:pt x="134" y="1"/>
                    <a:pt x="108" y="27"/>
                    <a:pt x="54" y="27"/>
                  </a:cubicBezTo>
                  <a:cubicBezTo>
                    <a:pt x="27" y="54"/>
                    <a:pt x="0" y="108"/>
                    <a:pt x="0" y="134"/>
                  </a:cubicBezTo>
                  <a:cubicBezTo>
                    <a:pt x="0" y="161"/>
                    <a:pt x="0" y="188"/>
                    <a:pt x="27" y="241"/>
                  </a:cubicBezTo>
                  <a:cubicBezTo>
                    <a:pt x="54" y="268"/>
                    <a:pt x="108" y="295"/>
                    <a:pt x="134" y="295"/>
                  </a:cubicBezTo>
                  <a:cubicBezTo>
                    <a:pt x="161" y="322"/>
                    <a:pt x="215" y="322"/>
                    <a:pt x="268" y="375"/>
                  </a:cubicBezTo>
                  <a:cubicBezTo>
                    <a:pt x="455" y="429"/>
                    <a:pt x="696" y="536"/>
                    <a:pt x="884" y="589"/>
                  </a:cubicBezTo>
                  <a:cubicBezTo>
                    <a:pt x="907" y="605"/>
                    <a:pt x="933" y="612"/>
                    <a:pt x="958" y="612"/>
                  </a:cubicBezTo>
                  <a:cubicBezTo>
                    <a:pt x="1020" y="612"/>
                    <a:pt x="1079" y="574"/>
                    <a:pt x="1098" y="536"/>
                  </a:cubicBezTo>
                  <a:cubicBezTo>
                    <a:pt x="1125" y="456"/>
                    <a:pt x="1098" y="375"/>
                    <a:pt x="1018" y="322"/>
                  </a:cubicBezTo>
                  <a:cubicBezTo>
                    <a:pt x="750" y="188"/>
                    <a:pt x="455" y="108"/>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613;p43"/>
            <p:cNvSpPr/>
            <p:nvPr/>
          </p:nvSpPr>
          <p:spPr>
            <a:xfrm>
              <a:off x="8033600" y="4674200"/>
              <a:ext cx="44200" cy="21275"/>
            </a:xfrm>
            <a:custGeom>
              <a:avLst/>
              <a:gdLst/>
              <a:ahLst/>
              <a:cxnLst/>
              <a:rect l="l" t="t" r="r" b="b"/>
              <a:pathLst>
                <a:path w="1768" h="851" extrusionOk="0">
                  <a:moveTo>
                    <a:pt x="242" y="1"/>
                  </a:moveTo>
                  <a:cubicBezTo>
                    <a:pt x="135" y="1"/>
                    <a:pt x="81" y="54"/>
                    <a:pt x="28" y="135"/>
                  </a:cubicBezTo>
                  <a:cubicBezTo>
                    <a:pt x="1" y="242"/>
                    <a:pt x="81" y="295"/>
                    <a:pt x="161" y="295"/>
                  </a:cubicBezTo>
                  <a:cubicBezTo>
                    <a:pt x="402" y="375"/>
                    <a:pt x="616" y="402"/>
                    <a:pt x="830" y="509"/>
                  </a:cubicBezTo>
                  <a:cubicBezTo>
                    <a:pt x="1071" y="590"/>
                    <a:pt x="1312" y="697"/>
                    <a:pt x="1500" y="830"/>
                  </a:cubicBezTo>
                  <a:cubicBezTo>
                    <a:pt x="1526" y="844"/>
                    <a:pt x="1546" y="850"/>
                    <a:pt x="1567" y="850"/>
                  </a:cubicBezTo>
                  <a:cubicBezTo>
                    <a:pt x="1587" y="850"/>
                    <a:pt x="1607" y="844"/>
                    <a:pt x="1633" y="830"/>
                  </a:cubicBezTo>
                  <a:cubicBezTo>
                    <a:pt x="1687" y="830"/>
                    <a:pt x="1714" y="804"/>
                    <a:pt x="1741" y="777"/>
                  </a:cubicBezTo>
                  <a:cubicBezTo>
                    <a:pt x="1767" y="723"/>
                    <a:pt x="1767" y="697"/>
                    <a:pt x="1741" y="643"/>
                  </a:cubicBezTo>
                  <a:cubicBezTo>
                    <a:pt x="1741" y="590"/>
                    <a:pt x="1714" y="563"/>
                    <a:pt x="1660" y="536"/>
                  </a:cubicBezTo>
                  <a:cubicBezTo>
                    <a:pt x="1232" y="268"/>
                    <a:pt x="777" y="108"/>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614;p43"/>
            <p:cNvSpPr/>
            <p:nvPr/>
          </p:nvSpPr>
          <p:spPr>
            <a:xfrm>
              <a:off x="8030925" y="4672200"/>
              <a:ext cx="48875" cy="22600"/>
            </a:xfrm>
            <a:custGeom>
              <a:avLst/>
              <a:gdLst/>
              <a:ahLst/>
              <a:cxnLst/>
              <a:rect l="l" t="t" r="r" b="b"/>
              <a:pathLst>
                <a:path w="1955" h="904" extrusionOk="0">
                  <a:moveTo>
                    <a:pt x="215" y="0"/>
                  </a:moveTo>
                  <a:cubicBezTo>
                    <a:pt x="81" y="54"/>
                    <a:pt x="1" y="81"/>
                    <a:pt x="1" y="134"/>
                  </a:cubicBezTo>
                  <a:cubicBezTo>
                    <a:pt x="1" y="215"/>
                    <a:pt x="54" y="322"/>
                    <a:pt x="135" y="322"/>
                  </a:cubicBezTo>
                  <a:cubicBezTo>
                    <a:pt x="456" y="375"/>
                    <a:pt x="750" y="455"/>
                    <a:pt x="1018" y="536"/>
                  </a:cubicBezTo>
                  <a:cubicBezTo>
                    <a:pt x="1259" y="616"/>
                    <a:pt x="1473" y="750"/>
                    <a:pt x="1687" y="884"/>
                  </a:cubicBezTo>
                  <a:cubicBezTo>
                    <a:pt x="1700" y="897"/>
                    <a:pt x="1714" y="904"/>
                    <a:pt x="1734" y="904"/>
                  </a:cubicBezTo>
                  <a:cubicBezTo>
                    <a:pt x="1754" y="904"/>
                    <a:pt x="1781" y="897"/>
                    <a:pt x="1821" y="884"/>
                  </a:cubicBezTo>
                  <a:cubicBezTo>
                    <a:pt x="1848" y="884"/>
                    <a:pt x="1874" y="857"/>
                    <a:pt x="1928" y="803"/>
                  </a:cubicBezTo>
                  <a:cubicBezTo>
                    <a:pt x="1955" y="777"/>
                    <a:pt x="1955" y="750"/>
                    <a:pt x="1928" y="670"/>
                  </a:cubicBezTo>
                  <a:cubicBezTo>
                    <a:pt x="1928" y="643"/>
                    <a:pt x="1874" y="616"/>
                    <a:pt x="1848" y="589"/>
                  </a:cubicBezTo>
                  <a:cubicBezTo>
                    <a:pt x="1393" y="268"/>
                    <a:pt x="777" y="107"/>
                    <a:pt x="2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615;p43"/>
            <p:cNvSpPr/>
            <p:nvPr/>
          </p:nvSpPr>
          <p:spPr>
            <a:xfrm>
              <a:off x="8012200" y="4667525"/>
              <a:ext cx="64250" cy="25325"/>
            </a:xfrm>
            <a:custGeom>
              <a:avLst/>
              <a:gdLst/>
              <a:ahLst/>
              <a:cxnLst/>
              <a:rect l="l" t="t" r="r" b="b"/>
              <a:pathLst>
                <a:path w="2570" h="1013" extrusionOk="0">
                  <a:moveTo>
                    <a:pt x="188" y="0"/>
                  </a:moveTo>
                  <a:cubicBezTo>
                    <a:pt x="54" y="0"/>
                    <a:pt x="0" y="54"/>
                    <a:pt x="0" y="134"/>
                  </a:cubicBezTo>
                  <a:cubicBezTo>
                    <a:pt x="0" y="187"/>
                    <a:pt x="27" y="294"/>
                    <a:pt x="134" y="294"/>
                  </a:cubicBezTo>
                  <a:cubicBezTo>
                    <a:pt x="589" y="402"/>
                    <a:pt x="1044" y="509"/>
                    <a:pt x="1499" y="642"/>
                  </a:cubicBezTo>
                  <a:lnTo>
                    <a:pt x="1526" y="642"/>
                  </a:lnTo>
                  <a:cubicBezTo>
                    <a:pt x="1794" y="723"/>
                    <a:pt x="2061" y="857"/>
                    <a:pt x="2329" y="990"/>
                  </a:cubicBezTo>
                  <a:cubicBezTo>
                    <a:pt x="2352" y="1006"/>
                    <a:pt x="2376" y="1013"/>
                    <a:pt x="2399" y="1013"/>
                  </a:cubicBezTo>
                  <a:cubicBezTo>
                    <a:pt x="2454" y="1013"/>
                    <a:pt x="2505" y="975"/>
                    <a:pt x="2543" y="937"/>
                  </a:cubicBezTo>
                  <a:cubicBezTo>
                    <a:pt x="2570" y="857"/>
                    <a:pt x="2543" y="776"/>
                    <a:pt x="2463" y="723"/>
                  </a:cubicBezTo>
                  <a:cubicBezTo>
                    <a:pt x="1767" y="321"/>
                    <a:pt x="991" y="134"/>
                    <a:pt x="214"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616;p43"/>
            <p:cNvSpPr/>
            <p:nvPr/>
          </p:nvSpPr>
          <p:spPr>
            <a:xfrm>
              <a:off x="8000150" y="4663500"/>
              <a:ext cx="64250" cy="24375"/>
            </a:xfrm>
            <a:custGeom>
              <a:avLst/>
              <a:gdLst/>
              <a:ahLst/>
              <a:cxnLst/>
              <a:rect l="l" t="t" r="r" b="b"/>
              <a:pathLst>
                <a:path w="2570" h="975" extrusionOk="0">
                  <a:moveTo>
                    <a:pt x="134" y="0"/>
                  </a:moveTo>
                  <a:cubicBezTo>
                    <a:pt x="81" y="0"/>
                    <a:pt x="0" y="54"/>
                    <a:pt x="0" y="134"/>
                  </a:cubicBezTo>
                  <a:cubicBezTo>
                    <a:pt x="0" y="188"/>
                    <a:pt x="27" y="295"/>
                    <a:pt x="134" y="295"/>
                  </a:cubicBezTo>
                  <a:cubicBezTo>
                    <a:pt x="643" y="348"/>
                    <a:pt x="1151" y="455"/>
                    <a:pt x="1606" y="616"/>
                  </a:cubicBezTo>
                  <a:cubicBezTo>
                    <a:pt x="1874" y="723"/>
                    <a:pt x="2115" y="830"/>
                    <a:pt x="2356" y="964"/>
                  </a:cubicBezTo>
                  <a:cubicBezTo>
                    <a:pt x="2369" y="971"/>
                    <a:pt x="2386" y="974"/>
                    <a:pt x="2404" y="974"/>
                  </a:cubicBezTo>
                  <a:cubicBezTo>
                    <a:pt x="2458" y="974"/>
                    <a:pt x="2523" y="944"/>
                    <a:pt x="2543" y="884"/>
                  </a:cubicBezTo>
                  <a:cubicBezTo>
                    <a:pt x="2570" y="857"/>
                    <a:pt x="2570" y="830"/>
                    <a:pt x="2543" y="803"/>
                  </a:cubicBezTo>
                  <a:cubicBezTo>
                    <a:pt x="2543" y="750"/>
                    <a:pt x="2516" y="723"/>
                    <a:pt x="2490" y="696"/>
                  </a:cubicBezTo>
                  <a:cubicBezTo>
                    <a:pt x="2142" y="482"/>
                    <a:pt x="1767" y="322"/>
                    <a:pt x="1366" y="215"/>
                  </a:cubicBezTo>
                  <a:cubicBezTo>
                    <a:pt x="964" y="134"/>
                    <a:pt x="563" y="27"/>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617;p43"/>
            <p:cNvSpPr/>
            <p:nvPr/>
          </p:nvSpPr>
          <p:spPr>
            <a:xfrm>
              <a:off x="7976725" y="4660150"/>
              <a:ext cx="87025" cy="27725"/>
            </a:xfrm>
            <a:custGeom>
              <a:avLst/>
              <a:gdLst/>
              <a:ahLst/>
              <a:cxnLst/>
              <a:rect l="l" t="t" r="r" b="b"/>
              <a:pathLst>
                <a:path w="3481" h="1109" extrusionOk="0">
                  <a:moveTo>
                    <a:pt x="161" y="1"/>
                  </a:moveTo>
                  <a:cubicBezTo>
                    <a:pt x="81" y="1"/>
                    <a:pt x="1" y="27"/>
                    <a:pt x="1" y="81"/>
                  </a:cubicBezTo>
                  <a:cubicBezTo>
                    <a:pt x="1" y="161"/>
                    <a:pt x="27" y="268"/>
                    <a:pt x="135" y="268"/>
                  </a:cubicBezTo>
                  <a:cubicBezTo>
                    <a:pt x="964" y="402"/>
                    <a:pt x="1821" y="563"/>
                    <a:pt x="2624" y="830"/>
                  </a:cubicBezTo>
                  <a:cubicBezTo>
                    <a:pt x="2811" y="884"/>
                    <a:pt x="3052" y="991"/>
                    <a:pt x="3239" y="1098"/>
                  </a:cubicBezTo>
                  <a:cubicBezTo>
                    <a:pt x="3259" y="1105"/>
                    <a:pt x="3281" y="1108"/>
                    <a:pt x="3303" y="1108"/>
                  </a:cubicBezTo>
                  <a:cubicBezTo>
                    <a:pt x="3368" y="1108"/>
                    <a:pt x="3433" y="1078"/>
                    <a:pt x="3453" y="1018"/>
                  </a:cubicBezTo>
                  <a:cubicBezTo>
                    <a:pt x="3480" y="964"/>
                    <a:pt x="3453" y="857"/>
                    <a:pt x="3373" y="830"/>
                  </a:cubicBezTo>
                  <a:cubicBezTo>
                    <a:pt x="2891" y="589"/>
                    <a:pt x="2383" y="429"/>
                    <a:pt x="1848" y="295"/>
                  </a:cubicBezTo>
                  <a:cubicBezTo>
                    <a:pt x="1312" y="161"/>
                    <a:pt x="750"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618;p43"/>
            <p:cNvSpPr/>
            <p:nvPr/>
          </p:nvSpPr>
          <p:spPr>
            <a:xfrm>
              <a:off x="7968700" y="4658150"/>
              <a:ext cx="71625" cy="22350"/>
            </a:xfrm>
            <a:custGeom>
              <a:avLst/>
              <a:gdLst/>
              <a:ahLst/>
              <a:cxnLst/>
              <a:rect l="l" t="t" r="r" b="b"/>
              <a:pathLst>
                <a:path w="2865" h="894" extrusionOk="0">
                  <a:moveTo>
                    <a:pt x="108" y="0"/>
                  </a:moveTo>
                  <a:cubicBezTo>
                    <a:pt x="81" y="27"/>
                    <a:pt x="81" y="27"/>
                    <a:pt x="54" y="27"/>
                  </a:cubicBezTo>
                  <a:cubicBezTo>
                    <a:pt x="27" y="81"/>
                    <a:pt x="0" y="107"/>
                    <a:pt x="0" y="134"/>
                  </a:cubicBezTo>
                  <a:cubicBezTo>
                    <a:pt x="0" y="161"/>
                    <a:pt x="0" y="214"/>
                    <a:pt x="27" y="241"/>
                  </a:cubicBezTo>
                  <a:cubicBezTo>
                    <a:pt x="54" y="268"/>
                    <a:pt x="81" y="295"/>
                    <a:pt x="108" y="295"/>
                  </a:cubicBezTo>
                  <a:cubicBezTo>
                    <a:pt x="830" y="375"/>
                    <a:pt x="1526" y="482"/>
                    <a:pt x="2195" y="696"/>
                  </a:cubicBezTo>
                  <a:cubicBezTo>
                    <a:pt x="2356" y="777"/>
                    <a:pt x="2490" y="803"/>
                    <a:pt x="2624" y="884"/>
                  </a:cubicBezTo>
                  <a:cubicBezTo>
                    <a:pt x="2644" y="890"/>
                    <a:pt x="2664" y="894"/>
                    <a:pt x="2683" y="894"/>
                  </a:cubicBezTo>
                  <a:cubicBezTo>
                    <a:pt x="2742" y="894"/>
                    <a:pt x="2797" y="863"/>
                    <a:pt x="2838" y="803"/>
                  </a:cubicBezTo>
                  <a:cubicBezTo>
                    <a:pt x="2864" y="750"/>
                    <a:pt x="2838" y="643"/>
                    <a:pt x="2757" y="616"/>
                  </a:cubicBezTo>
                  <a:cubicBezTo>
                    <a:pt x="1954" y="241"/>
                    <a:pt x="1044" y="81"/>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6619;p43"/>
            <p:cNvSpPr/>
            <p:nvPr/>
          </p:nvSpPr>
          <p:spPr>
            <a:xfrm>
              <a:off x="7959325" y="4656800"/>
              <a:ext cx="75650" cy="21750"/>
            </a:xfrm>
            <a:custGeom>
              <a:avLst/>
              <a:gdLst/>
              <a:ahLst/>
              <a:cxnLst/>
              <a:rect l="l" t="t" r="r" b="b"/>
              <a:pathLst>
                <a:path w="3026" h="870" extrusionOk="0">
                  <a:moveTo>
                    <a:pt x="188" y="1"/>
                  </a:moveTo>
                  <a:cubicBezTo>
                    <a:pt x="108" y="28"/>
                    <a:pt x="54" y="28"/>
                    <a:pt x="54" y="54"/>
                  </a:cubicBezTo>
                  <a:cubicBezTo>
                    <a:pt x="28" y="81"/>
                    <a:pt x="1" y="135"/>
                    <a:pt x="1" y="161"/>
                  </a:cubicBezTo>
                  <a:cubicBezTo>
                    <a:pt x="1" y="188"/>
                    <a:pt x="1" y="215"/>
                    <a:pt x="28" y="268"/>
                  </a:cubicBezTo>
                  <a:cubicBezTo>
                    <a:pt x="54" y="295"/>
                    <a:pt x="108" y="322"/>
                    <a:pt x="135" y="322"/>
                  </a:cubicBezTo>
                  <a:cubicBezTo>
                    <a:pt x="938" y="402"/>
                    <a:pt x="1714" y="536"/>
                    <a:pt x="2463" y="750"/>
                  </a:cubicBezTo>
                  <a:lnTo>
                    <a:pt x="2758" y="857"/>
                  </a:lnTo>
                  <a:cubicBezTo>
                    <a:pt x="2793" y="857"/>
                    <a:pt x="2817" y="869"/>
                    <a:pt x="2845" y="869"/>
                  </a:cubicBezTo>
                  <a:cubicBezTo>
                    <a:pt x="2859" y="869"/>
                    <a:pt x="2874" y="866"/>
                    <a:pt x="2891" y="857"/>
                  </a:cubicBezTo>
                  <a:cubicBezTo>
                    <a:pt x="2945" y="857"/>
                    <a:pt x="2972" y="831"/>
                    <a:pt x="2999" y="804"/>
                  </a:cubicBezTo>
                  <a:cubicBezTo>
                    <a:pt x="3025" y="723"/>
                    <a:pt x="2999" y="616"/>
                    <a:pt x="2945" y="590"/>
                  </a:cubicBezTo>
                  <a:cubicBezTo>
                    <a:pt x="2490" y="429"/>
                    <a:pt x="2062" y="295"/>
                    <a:pt x="1633" y="188"/>
                  </a:cubicBezTo>
                  <a:cubicBezTo>
                    <a:pt x="1152" y="81"/>
                    <a:pt x="697"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6620;p43"/>
            <p:cNvSpPr/>
            <p:nvPr/>
          </p:nvSpPr>
          <p:spPr>
            <a:xfrm>
              <a:off x="7959325" y="4657650"/>
              <a:ext cx="76325" cy="21825"/>
            </a:xfrm>
            <a:custGeom>
              <a:avLst/>
              <a:gdLst/>
              <a:ahLst/>
              <a:cxnLst/>
              <a:rect l="l" t="t" r="r" b="b"/>
              <a:pathLst>
                <a:path w="3053" h="873" extrusionOk="0">
                  <a:moveTo>
                    <a:pt x="115" y="0"/>
                  </a:moveTo>
                  <a:cubicBezTo>
                    <a:pt x="101" y="0"/>
                    <a:pt x="81" y="7"/>
                    <a:pt x="54" y="20"/>
                  </a:cubicBezTo>
                  <a:cubicBezTo>
                    <a:pt x="28" y="47"/>
                    <a:pt x="1" y="101"/>
                    <a:pt x="1" y="127"/>
                  </a:cubicBezTo>
                  <a:cubicBezTo>
                    <a:pt x="1" y="154"/>
                    <a:pt x="1" y="181"/>
                    <a:pt x="28" y="234"/>
                  </a:cubicBezTo>
                  <a:cubicBezTo>
                    <a:pt x="54" y="261"/>
                    <a:pt x="108" y="288"/>
                    <a:pt x="135" y="288"/>
                  </a:cubicBezTo>
                  <a:cubicBezTo>
                    <a:pt x="938" y="395"/>
                    <a:pt x="1741" y="449"/>
                    <a:pt x="2463" y="716"/>
                  </a:cubicBezTo>
                  <a:cubicBezTo>
                    <a:pt x="2570" y="770"/>
                    <a:pt x="2704" y="823"/>
                    <a:pt x="2811" y="850"/>
                  </a:cubicBezTo>
                  <a:cubicBezTo>
                    <a:pt x="2827" y="866"/>
                    <a:pt x="2847" y="872"/>
                    <a:pt x="2869" y="872"/>
                  </a:cubicBezTo>
                  <a:cubicBezTo>
                    <a:pt x="2921" y="872"/>
                    <a:pt x="2980" y="834"/>
                    <a:pt x="2999" y="797"/>
                  </a:cubicBezTo>
                  <a:cubicBezTo>
                    <a:pt x="3052" y="716"/>
                    <a:pt x="2999" y="636"/>
                    <a:pt x="2945" y="582"/>
                  </a:cubicBezTo>
                  <a:cubicBezTo>
                    <a:pt x="2490" y="395"/>
                    <a:pt x="2035" y="261"/>
                    <a:pt x="1553" y="181"/>
                  </a:cubicBezTo>
                  <a:cubicBezTo>
                    <a:pt x="1098" y="101"/>
                    <a:pt x="616" y="47"/>
                    <a:pt x="161" y="20"/>
                  </a:cubicBezTo>
                  <a:lnTo>
                    <a:pt x="135" y="20"/>
                  </a:lnTo>
                  <a:cubicBezTo>
                    <a:pt x="135" y="7"/>
                    <a:pt x="128" y="0"/>
                    <a:pt x="1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6621;p43"/>
            <p:cNvSpPr/>
            <p:nvPr/>
          </p:nvSpPr>
          <p:spPr>
            <a:xfrm>
              <a:off x="7959325" y="4656800"/>
              <a:ext cx="81000" cy="22675"/>
            </a:xfrm>
            <a:custGeom>
              <a:avLst/>
              <a:gdLst/>
              <a:ahLst/>
              <a:cxnLst/>
              <a:rect l="l" t="t" r="r" b="b"/>
              <a:pathLst>
                <a:path w="3240" h="907" extrusionOk="0">
                  <a:moveTo>
                    <a:pt x="161" y="1"/>
                  </a:moveTo>
                  <a:cubicBezTo>
                    <a:pt x="54" y="28"/>
                    <a:pt x="1" y="81"/>
                    <a:pt x="1" y="161"/>
                  </a:cubicBezTo>
                  <a:cubicBezTo>
                    <a:pt x="1" y="188"/>
                    <a:pt x="28" y="215"/>
                    <a:pt x="54" y="268"/>
                  </a:cubicBezTo>
                  <a:cubicBezTo>
                    <a:pt x="108" y="295"/>
                    <a:pt x="135" y="295"/>
                    <a:pt x="161" y="295"/>
                  </a:cubicBezTo>
                  <a:cubicBezTo>
                    <a:pt x="295" y="295"/>
                    <a:pt x="456" y="295"/>
                    <a:pt x="643" y="322"/>
                  </a:cubicBezTo>
                  <a:lnTo>
                    <a:pt x="590" y="322"/>
                  </a:lnTo>
                  <a:cubicBezTo>
                    <a:pt x="1232" y="349"/>
                    <a:pt x="1874" y="483"/>
                    <a:pt x="2463" y="697"/>
                  </a:cubicBezTo>
                  <a:lnTo>
                    <a:pt x="2517" y="697"/>
                  </a:lnTo>
                  <a:lnTo>
                    <a:pt x="2999" y="884"/>
                  </a:lnTo>
                  <a:cubicBezTo>
                    <a:pt x="3022" y="900"/>
                    <a:pt x="3048" y="906"/>
                    <a:pt x="3073" y="906"/>
                  </a:cubicBezTo>
                  <a:cubicBezTo>
                    <a:pt x="3135" y="906"/>
                    <a:pt x="3194" y="868"/>
                    <a:pt x="3213" y="831"/>
                  </a:cubicBezTo>
                  <a:cubicBezTo>
                    <a:pt x="3239" y="750"/>
                    <a:pt x="3213" y="670"/>
                    <a:pt x="3132" y="616"/>
                  </a:cubicBezTo>
                  <a:cubicBezTo>
                    <a:pt x="2196" y="188"/>
                    <a:pt x="1205" y="2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6622;p43"/>
            <p:cNvSpPr/>
            <p:nvPr/>
          </p:nvSpPr>
          <p:spPr>
            <a:xfrm>
              <a:off x="7976725" y="4658825"/>
              <a:ext cx="63600" cy="20675"/>
            </a:xfrm>
            <a:custGeom>
              <a:avLst/>
              <a:gdLst/>
              <a:ahLst/>
              <a:cxnLst/>
              <a:rect l="l" t="t" r="r" b="b"/>
              <a:pathLst>
                <a:path w="2544" h="827" extrusionOk="0">
                  <a:moveTo>
                    <a:pt x="135" y="0"/>
                  </a:moveTo>
                  <a:cubicBezTo>
                    <a:pt x="108" y="80"/>
                    <a:pt x="81" y="80"/>
                    <a:pt x="27" y="107"/>
                  </a:cubicBezTo>
                  <a:cubicBezTo>
                    <a:pt x="1" y="134"/>
                    <a:pt x="1" y="187"/>
                    <a:pt x="1" y="214"/>
                  </a:cubicBezTo>
                  <a:cubicBezTo>
                    <a:pt x="1" y="241"/>
                    <a:pt x="27" y="268"/>
                    <a:pt x="27" y="321"/>
                  </a:cubicBezTo>
                  <a:cubicBezTo>
                    <a:pt x="81" y="348"/>
                    <a:pt x="108" y="348"/>
                    <a:pt x="135" y="348"/>
                  </a:cubicBezTo>
                  <a:cubicBezTo>
                    <a:pt x="804" y="375"/>
                    <a:pt x="1473" y="509"/>
                    <a:pt x="2115" y="750"/>
                  </a:cubicBezTo>
                  <a:cubicBezTo>
                    <a:pt x="2169" y="776"/>
                    <a:pt x="2195" y="776"/>
                    <a:pt x="2276" y="803"/>
                  </a:cubicBezTo>
                  <a:cubicBezTo>
                    <a:pt x="2294" y="803"/>
                    <a:pt x="2323" y="827"/>
                    <a:pt x="2357" y="827"/>
                  </a:cubicBezTo>
                  <a:cubicBezTo>
                    <a:pt x="2374" y="827"/>
                    <a:pt x="2392" y="821"/>
                    <a:pt x="2410" y="803"/>
                  </a:cubicBezTo>
                  <a:cubicBezTo>
                    <a:pt x="2436" y="803"/>
                    <a:pt x="2463" y="776"/>
                    <a:pt x="2517" y="750"/>
                  </a:cubicBezTo>
                  <a:cubicBezTo>
                    <a:pt x="2543" y="723"/>
                    <a:pt x="2543" y="669"/>
                    <a:pt x="2517" y="616"/>
                  </a:cubicBezTo>
                  <a:cubicBezTo>
                    <a:pt x="2517" y="589"/>
                    <a:pt x="2463" y="535"/>
                    <a:pt x="2436" y="509"/>
                  </a:cubicBezTo>
                  <a:cubicBezTo>
                    <a:pt x="2062" y="375"/>
                    <a:pt x="1714" y="268"/>
                    <a:pt x="1312" y="187"/>
                  </a:cubicBezTo>
                  <a:cubicBezTo>
                    <a:pt x="937" y="107"/>
                    <a:pt x="536" y="54"/>
                    <a:pt x="13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6623;p43"/>
            <p:cNvSpPr/>
            <p:nvPr/>
          </p:nvSpPr>
          <p:spPr>
            <a:xfrm>
              <a:off x="7996125" y="4662150"/>
              <a:ext cx="54225" cy="20675"/>
            </a:xfrm>
            <a:custGeom>
              <a:avLst/>
              <a:gdLst/>
              <a:ahLst/>
              <a:cxnLst/>
              <a:rect l="l" t="t" r="r" b="b"/>
              <a:pathLst>
                <a:path w="2169" h="827" extrusionOk="0">
                  <a:moveTo>
                    <a:pt x="54" y="1"/>
                  </a:moveTo>
                  <a:cubicBezTo>
                    <a:pt x="28" y="54"/>
                    <a:pt x="1" y="81"/>
                    <a:pt x="1" y="108"/>
                  </a:cubicBezTo>
                  <a:cubicBezTo>
                    <a:pt x="1" y="135"/>
                    <a:pt x="1" y="188"/>
                    <a:pt x="28" y="215"/>
                  </a:cubicBezTo>
                  <a:cubicBezTo>
                    <a:pt x="54" y="242"/>
                    <a:pt x="108" y="269"/>
                    <a:pt x="135" y="269"/>
                  </a:cubicBezTo>
                  <a:cubicBezTo>
                    <a:pt x="536" y="322"/>
                    <a:pt x="938" y="402"/>
                    <a:pt x="1339" y="536"/>
                  </a:cubicBezTo>
                  <a:cubicBezTo>
                    <a:pt x="1527" y="617"/>
                    <a:pt x="1741" y="724"/>
                    <a:pt x="1928" y="804"/>
                  </a:cubicBezTo>
                  <a:cubicBezTo>
                    <a:pt x="1952" y="820"/>
                    <a:pt x="1977" y="826"/>
                    <a:pt x="2003" y="826"/>
                  </a:cubicBezTo>
                  <a:cubicBezTo>
                    <a:pt x="2064" y="826"/>
                    <a:pt x="2123" y="788"/>
                    <a:pt x="2142" y="750"/>
                  </a:cubicBezTo>
                  <a:cubicBezTo>
                    <a:pt x="2169" y="670"/>
                    <a:pt x="2142" y="590"/>
                    <a:pt x="2062" y="536"/>
                  </a:cubicBezTo>
                  <a:cubicBezTo>
                    <a:pt x="1767" y="376"/>
                    <a:pt x="1473" y="269"/>
                    <a:pt x="1152" y="188"/>
                  </a:cubicBezTo>
                  <a:cubicBezTo>
                    <a:pt x="857" y="81"/>
                    <a:pt x="536" y="5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6624;p43"/>
            <p:cNvSpPr/>
            <p:nvPr/>
          </p:nvSpPr>
          <p:spPr>
            <a:xfrm>
              <a:off x="7995475" y="4660825"/>
              <a:ext cx="54225" cy="19675"/>
            </a:xfrm>
            <a:custGeom>
              <a:avLst/>
              <a:gdLst/>
              <a:ahLst/>
              <a:cxnLst/>
              <a:rect l="l" t="t" r="r" b="b"/>
              <a:pathLst>
                <a:path w="2169" h="787" extrusionOk="0">
                  <a:moveTo>
                    <a:pt x="161" y="0"/>
                  </a:moveTo>
                  <a:cubicBezTo>
                    <a:pt x="54" y="27"/>
                    <a:pt x="0" y="54"/>
                    <a:pt x="0" y="134"/>
                  </a:cubicBezTo>
                  <a:cubicBezTo>
                    <a:pt x="0" y="188"/>
                    <a:pt x="27" y="295"/>
                    <a:pt x="134" y="295"/>
                  </a:cubicBezTo>
                  <a:cubicBezTo>
                    <a:pt x="589" y="375"/>
                    <a:pt x="1098" y="455"/>
                    <a:pt x="1553" y="643"/>
                  </a:cubicBezTo>
                  <a:cubicBezTo>
                    <a:pt x="1686" y="670"/>
                    <a:pt x="1793" y="723"/>
                    <a:pt x="1927" y="777"/>
                  </a:cubicBezTo>
                  <a:cubicBezTo>
                    <a:pt x="1947" y="783"/>
                    <a:pt x="1967" y="787"/>
                    <a:pt x="1987" y="787"/>
                  </a:cubicBezTo>
                  <a:cubicBezTo>
                    <a:pt x="2046" y="787"/>
                    <a:pt x="2101" y="756"/>
                    <a:pt x="2141" y="696"/>
                  </a:cubicBezTo>
                  <a:cubicBezTo>
                    <a:pt x="2168" y="643"/>
                    <a:pt x="2141" y="536"/>
                    <a:pt x="2061" y="482"/>
                  </a:cubicBezTo>
                  <a:cubicBezTo>
                    <a:pt x="1472" y="214"/>
                    <a:pt x="830" y="107"/>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6625;p43"/>
            <p:cNvSpPr/>
            <p:nvPr/>
          </p:nvSpPr>
          <p:spPr>
            <a:xfrm>
              <a:off x="7962675" y="4656800"/>
              <a:ext cx="78325" cy="22675"/>
            </a:xfrm>
            <a:custGeom>
              <a:avLst/>
              <a:gdLst/>
              <a:ahLst/>
              <a:cxnLst/>
              <a:rect l="l" t="t" r="r" b="b"/>
              <a:pathLst>
                <a:path w="3133" h="907" extrusionOk="0">
                  <a:moveTo>
                    <a:pt x="134" y="1"/>
                  </a:moveTo>
                  <a:lnTo>
                    <a:pt x="27" y="81"/>
                  </a:lnTo>
                  <a:cubicBezTo>
                    <a:pt x="1" y="135"/>
                    <a:pt x="1" y="161"/>
                    <a:pt x="1" y="188"/>
                  </a:cubicBezTo>
                  <a:cubicBezTo>
                    <a:pt x="1" y="215"/>
                    <a:pt x="27" y="268"/>
                    <a:pt x="27" y="295"/>
                  </a:cubicBezTo>
                  <a:cubicBezTo>
                    <a:pt x="54" y="322"/>
                    <a:pt x="108" y="322"/>
                    <a:pt x="134" y="322"/>
                  </a:cubicBezTo>
                  <a:cubicBezTo>
                    <a:pt x="937" y="402"/>
                    <a:pt x="1714" y="483"/>
                    <a:pt x="2463" y="723"/>
                  </a:cubicBezTo>
                  <a:cubicBezTo>
                    <a:pt x="2597" y="804"/>
                    <a:pt x="2784" y="831"/>
                    <a:pt x="2918" y="884"/>
                  </a:cubicBezTo>
                  <a:cubicBezTo>
                    <a:pt x="2934" y="900"/>
                    <a:pt x="2954" y="906"/>
                    <a:pt x="2975" y="906"/>
                  </a:cubicBezTo>
                  <a:cubicBezTo>
                    <a:pt x="3027" y="906"/>
                    <a:pt x="3086" y="868"/>
                    <a:pt x="3105" y="831"/>
                  </a:cubicBezTo>
                  <a:cubicBezTo>
                    <a:pt x="3132" y="750"/>
                    <a:pt x="3105" y="670"/>
                    <a:pt x="3025" y="616"/>
                  </a:cubicBezTo>
                  <a:cubicBezTo>
                    <a:pt x="2142" y="188"/>
                    <a:pt x="1098" y="81"/>
                    <a:pt x="134"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6626;p43"/>
            <p:cNvSpPr/>
            <p:nvPr/>
          </p:nvSpPr>
          <p:spPr>
            <a:xfrm>
              <a:off x="7943275" y="4655475"/>
              <a:ext cx="70275" cy="18325"/>
            </a:xfrm>
            <a:custGeom>
              <a:avLst/>
              <a:gdLst/>
              <a:ahLst/>
              <a:cxnLst/>
              <a:rect l="l" t="t" r="r" b="b"/>
              <a:pathLst>
                <a:path w="2811" h="733" extrusionOk="0">
                  <a:moveTo>
                    <a:pt x="107" y="0"/>
                  </a:moveTo>
                  <a:cubicBezTo>
                    <a:pt x="107" y="0"/>
                    <a:pt x="27" y="54"/>
                    <a:pt x="27" y="81"/>
                  </a:cubicBezTo>
                  <a:cubicBezTo>
                    <a:pt x="0" y="107"/>
                    <a:pt x="0" y="134"/>
                    <a:pt x="0" y="188"/>
                  </a:cubicBezTo>
                  <a:cubicBezTo>
                    <a:pt x="0" y="214"/>
                    <a:pt x="27" y="241"/>
                    <a:pt x="27" y="268"/>
                  </a:cubicBezTo>
                  <a:cubicBezTo>
                    <a:pt x="81" y="321"/>
                    <a:pt x="107" y="321"/>
                    <a:pt x="134" y="321"/>
                  </a:cubicBezTo>
                  <a:cubicBezTo>
                    <a:pt x="402" y="321"/>
                    <a:pt x="670" y="348"/>
                    <a:pt x="910" y="348"/>
                  </a:cubicBezTo>
                  <a:lnTo>
                    <a:pt x="857" y="348"/>
                  </a:lnTo>
                  <a:cubicBezTo>
                    <a:pt x="1365" y="375"/>
                    <a:pt x="1847" y="455"/>
                    <a:pt x="2329" y="616"/>
                  </a:cubicBezTo>
                  <a:cubicBezTo>
                    <a:pt x="2409" y="643"/>
                    <a:pt x="2516" y="669"/>
                    <a:pt x="2570" y="723"/>
                  </a:cubicBezTo>
                  <a:cubicBezTo>
                    <a:pt x="2590" y="730"/>
                    <a:pt x="2610" y="733"/>
                    <a:pt x="2630" y="733"/>
                  </a:cubicBezTo>
                  <a:cubicBezTo>
                    <a:pt x="2689" y="733"/>
                    <a:pt x="2744" y="703"/>
                    <a:pt x="2784" y="643"/>
                  </a:cubicBezTo>
                  <a:cubicBezTo>
                    <a:pt x="2811" y="589"/>
                    <a:pt x="2784" y="482"/>
                    <a:pt x="2704" y="455"/>
                  </a:cubicBezTo>
                  <a:cubicBezTo>
                    <a:pt x="1901" y="81"/>
                    <a:pt x="964" y="54"/>
                    <a:pt x="10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6627;p43"/>
            <p:cNvSpPr/>
            <p:nvPr/>
          </p:nvSpPr>
          <p:spPr>
            <a:xfrm>
              <a:off x="7931900" y="4655475"/>
              <a:ext cx="68950" cy="15400"/>
            </a:xfrm>
            <a:custGeom>
              <a:avLst/>
              <a:gdLst/>
              <a:ahLst/>
              <a:cxnLst/>
              <a:rect l="l" t="t" r="r" b="b"/>
              <a:pathLst>
                <a:path w="2758" h="616" extrusionOk="0">
                  <a:moveTo>
                    <a:pt x="134" y="0"/>
                  </a:moveTo>
                  <a:cubicBezTo>
                    <a:pt x="54" y="0"/>
                    <a:pt x="0" y="81"/>
                    <a:pt x="0" y="188"/>
                  </a:cubicBezTo>
                  <a:cubicBezTo>
                    <a:pt x="0" y="268"/>
                    <a:pt x="54" y="321"/>
                    <a:pt x="161" y="321"/>
                  </a:cubicBezTo>
                  <a:cubicBezTo>
                    <a:pt x="482" y="321"/>
                    <a:pt x="830" y="321"/>
                    <a:pt x="1125" y="348"/>
                  </a:cubicBezTo>
                  <a:lnTo>
                    <a:pt x="1098" y="348"/>
                  </a:lnTo>
                  <a:cubicBezTo>
                    <a:pt x="1606" y="375"/>
                    <a:pt x="2142" y="482"/>
                    <a:pt x="2597" y="616"/>
                  </a:cubicBezTo>
                  <a:cubicBezTo>
                    <a:pt x="2623" y="616"/>
                    <a:pt x="2704" y="616"/>
                    <a:pt x="2704" y="589"/>
                  </a:cubicBezTo>
                  <a:cubicBezTo>
                    <a:pt x="2730" y="536"/>
                    <a:pt x="2757" y="509"/>
                    <a:pt x="2757" y="482"/>
                  </a:cubicBezTo>
                  <a:cubicBezTo>
                    <a:pt x="2757" y="428"/>
                    <a:pt x="2757" y="402"/>
                    <a:pt x="2730" y="375"/>
                  </a:cubicBezTo>
                  <a:cubicBezTo>
                    <a:pt x="2704" y="348"/>
                    <a:pt x="2677" y="321"/>
                    <a:pt x="2623" y="321"/>
                  </a:cubicBezTo>
                  <a:cubicBezTo>
                    <a:pt x="1901" y="81"/>
                    <a:pt x="1151" y="0"/>
                    <a:pt x="40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6628;p43"/>
            <p:cNvSpPr/>
            <p:nvPr/>
          </p:nvSpPr>
          <p:spPr>
            <a:xfrm>
              <a:off x="7931900" y="4655175"/>
              <a:ext cx="68275" cy="15700"/>
            </a:xfrm>
            <a:custGeom>
              <a:avLst/>
              <a:gdLst/>
              <a:ahLst/>
              <a:cxnLst/>
              <a:rect l="l" t="t" r="r" b="b"/>
              <a:pathLst>
                <a:path w="2731" h="628" extrusionOk="0">
                  <a:moveTo>
                    <a:pt x="342" y="0"/>
                  </a:moveTo>
                  <a:cubicBezTo>
                    <a:pt x="265" y="0"/>
                    <a:pt x="188" y="12"/>
                    <a:pt x="134" y="12"/>
                  </a:cubicBezTo>
                  <a:cubicBezTo>
                    <a:pt x="54" y="12"/>
                    <a:pt x="0" y="93"/>
                    <a:pt x="0" y="200"/>
                  </a:cubicBezTo>
                  <a:cubicBezTo>
                    <a:pt x="0" y="280"/>
                    <a:pt x="54" y="333"/>
                    <a:pt x="161" y="333"/>
                  </a:cubicBezTo>
                  <a:cubicBezTo>
                    <a:pt x="482" y="333"/>
                    <a:pt x="857" y="333"/>
                    <a:pt x="1205" y="360"/>
                  </a:cubicBezTo>
                  <a:lnTo>
                    <a:pt x="1151" y="360"/>
                  </a:lnTo>
                  <a:cubicBezTo>
                    <a:pt x="1633" y="387"/>
                    <a:pt x="2142" y="467"/>
                    <a:pt x="2570" y="628"/>
                  </a:cubicBezTo>
                  <a:cubicBezTo>
                    <a:pt x="2597" y="628"/>
                    <a:pt x="2677" y="628"/>
                    <a:pt x="2677" y="601"/>
                  </a:cubicBezTo>
                  <a:cubicBezTo>
                    <a:pt x="2704" y="548"/>
                    <a:pt x="2730" y="521"/>
                    <a:pt x="2730" y="494"/>
                  </a:cubicBezTo>
                  <a:cubicBezTo>
                    <a:pt x="2730" y="440"/>
                    <a:pt x="2730" y="414"/>
                    <a:pt x="2704" y="387"/>
                  </a:cubicBezTo>
                  <a:cubicBezTo>
                    <a:pt x="2677" y="360"/>
                    <a:pt x="2623" y="333"/>
                    <a:pt x="2597" y="333"/>
                  </a:cubicBezTo>
                  <a:cubicBezTo>
                    <a:pt x="1928" y="93"/>
                    <a:pt x="1205" y="12"/>
                    <a:pt x="455" y="12"/>
                  </a:cubicBezTo>
                  <a:cubicBezTo>
                    <a:pt x="420" y="3"/>
                    <a:pt x="381" y="0"/>
                    <a:pt x="3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6629;p43"/>
            <p:cNvSpPr/>
            <p:nvPr/>
          </p:nvSpPr>
          <p:spPr>
            <a:xfrm>
              <a:off x="7933900" y="4655475"/>
              <a:ext cx="63600" cy="13825"/>
            </a:xfrm>
            <a:custGeom>
              <a:avLst/>
              <a:gdLst/>
              <a:ahLst/>
              <a:cxnLst/>
              <a:rect l="l" t="t" r="r" b="b"/>
              <a:pathLst>
                <a:path w="2544" h="553" extrusionOk="0">
                  <a:moveTo>
                    <a:pt x="134" y="0"/>
                  </a:moveTo>
                  <a:cubicBezTo>
                    <a:pt x="81" y="0"/>
                    <a:pt x="1" y="81"/>
                    <a:pt x="1" y="188"/>
                  </a:cubicBezTo>
                  <a:cubicBezTo>
                    <a:pt x="1" y="268"/>
                    <a:pt x="81" y="321"/>
                    <a:pt x="188" y="321"/>
                  </a:cubicBezTo>
                  <a:lnTo>
                    <a:pt x="1045" y="321"/>
                  </a:lnTo>
                  <a:cubicBezTo>
                    <a:pt x="1473" y="348"/>
                    <a:pt x="1955" y="402"/>
                    <a:pt x="2383" y="536"/>
                  </a:cubicBezTo>
                  <a:cubicBezTo>
                    <a:pt x="2400" y="547"/>
                    <a:pt x="2418" y="553"/>
                    <a:pt x="2435" y="553"/>
                  </a:cubicBezTo>
                  <a:cubicBezTo>
                    <a:pt x="2494" y="553"/>
                    <a:pt x="2543" y="485"/>
                    <a:pt x="2543" y="402"/>
                  </a:cubicBezTo>
                  <a:cubicBezTo>
                    <a:pt x="2543" y="375"/>
                    <a:pt x="2543" y="348"/>
                    <a:pt x="2517" y="321"/>
                  </a:cubicBezTo>
                  <a:cubicBezTo>
                    <a:pt x="2490" y="268"/>
                    <a:pt x="2463" y="241"/>
                    <a:pt x="2410" y="241"/>
                  </a:cubicBezTo>
                  <a:cubicBezTo>
                    <a:pt x="1794" y="27"/>
                    <a:pt x="1125" y="0"/>
                    <a:pt x="48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6630;p43"/>
            <p:cNvSpPr/>
            <p:nvPr/>
          </p:nvSpPr>
          <p:spPr>
            <a:xfrm>
              <a:off x="7933900" y="4655175"/>
              <a:ext cx="61600" cy="13700"/>
            </a:xfrm>
            <a:custGeom>
              <a:avLst/>
              <a:gdLst/>
              <a:ahLst/>
              <a:cxnLst/>
              <a:rect l="l" t="t" r="r" b="b"/>
              <a:pathLst>
                <a:path w="2464" h="548" extrusionOk="0">
                  <a:moveTo>
                    <a:pt x="368" y="0"/>
                  </a:moveTo>
                  <a:cubicBezTo>
                    <a:pt x="289" y="0"/>
                    <a:pt x="206" y="12"/>
                    <a:pt x="134" y="12"/>
                  </a:cubicBezTo>
                  <a:cubicBezTo>
                    <a:pt x="81" y="12"/>
                    <a:pt x="1" y="93"/>
                    <a:pt x="1" y="200"/>
                  </a:cubicBezTo>
                  <a:cubicBezTo>
                    <a:pt x="1" y="280"/>
                    <a:pt x="81" y="333"/>
                    <a:pt x="188" y="333"/>
                  </a:cubicBezTo>
                  <a:lnTo>
                    <a:pt x="1152" y="333"/>
                  </a:lnTo>
                  <a:cubicBezTo>
                    <a:pt x="1526" y="360"/>
                    <a:pt x="1928" y="414"/>
                    <a:pt x="2276" y="548"/>
                  </a:cubicBezTo>
                  <a:cubicBezTo>
                    <a:pt x="2329" y="548"/>
                    <a:pt x="2383" y="548"/>
                    <a:pt x="2383" y="521"/>
                  </a:cubicBezTo>
                  <a:cubicBezTo>
                    <a:pt x="2410" y="494"/>
                    <a:pt x="2463" y="440"/>
                    <a:pt x="2463" y="414"/>
                  </a:cubicBezTo>
                  <a:cubicBezTo>
                    <a:pt x="2463" y="387"/>
                    <a:pt x="2463" y="360"/>
                    <a:pt x="2410" y="307"/>
                  </a:cubicBezTo>
                  <a:cubicBezTo>
                    <a:pt x="2383" y="280"/>
                    <a:pt x="2356" y="253"/>
                    <a:pt x="2329" y="253"/>
                  </a:cubicBezTo>
                  <a:cubicBezTo>
                    <a:pt x="1714" y="39"/>
                    <a:pt x="1125" y="12"/>
                    <a:pt x="482" y="12"/>
                  </a:cubicBezTo>
                  <a:cubicBezTo>
                    <a:pt x="447" y="3"/>
                    <a:pt x="408" y="0"/>
                    <a:pt x="3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6631;p43"/>
            <p:cNvSpPr/>
            <p:nvPr/>
          </p:nvSpPr>
          <p:spPr>
            <a:xfrm>
              <a:off x="7918525" y="4655475"/>
              <a:ext cx="75625" cy="12900"/>
            </a:xfrm>
            <a:custGeom>
              <a:avLst/>
              <a:gdLst/>
              <a:ahLst/>
              <a:cxnLst/>
              <a:rect l="l" t="t" r="r" b="b"/>
              <a:pathLst>
                <a:path w="3025" h="516" extrusionOk="0">
                  <a:moveTo>
                    <a:pt x="990" y="0"/>
                  </a:moveTo>
                  <a:cubicBezTo>
                    <a:pt x="696" y="0"/>
                    <a:pt x="402" y="0"/>
                    <a:pt x="134" y="54"/>
                  </a:cubicBezTo>
                  <a:cubicBezTo>
                    <a:pt x="54" y="54"/>
                    <a:pt x="0" y="107"/>
                    <a:pt x="0" y="214"/>
                  </a:cubicBezTo>
                  <a:cubicBezTo>
                    <a:pt x="0" y="321"/>
                    <a:pt x="54" y="348"/>
                    <a:pt x="161" y="348"/>
                  </a:cubicBezTo>
                  <a:cubicBezTo>
                    <a:pt x="415" y="335"/>
                    <a:pt x="676" y="328"/>
                    <a:pt x="934" y="328"/>
                  </a:cubicBezTo>
                  <a:cubicBezTo>
                    <a:pt x="1191" y="328"/>
                    <a:pt x="1445" y="335"/>
                    <a:pt x="1686" y="348"/>
                  </a:cubicBezTo>
                  <a:cubicBezTo>
                    <a:pt x="2088" y="375"/>
                    <a:pt x="2463" y="455"/>
                    <a:pt x="2837" y="509"/>
                  </a:cubicBezTo>
                  <a:cubicBezTo>
                    <a:pt x="2846" y="513"/>
                    <a:pt x="2857" y="516"/>
                    <a:pt x="2869" y="516"/>
                  </a:cubicBezTo>
                  <a:cubicBezTo>
                    <a:pt x="2924" y="516"/>
                    <a:pt x="2998" y="464"/>
                    <a:pt x="2998" y="375"/>
                  </a:cubicBezTo>
                  <a:cubicBezTo>
                    <a:pt x="3025" y="268"/>
                    <a:pt x="2971" y="214"/>
                    <a:pt x="2864" y="214"/>
                  </a:cubicBezTo>
                  <a:cubicBezTo>
                    <a:pt x="2275" y="54"/>
                    <a:pt x="1633" y="0"/>
                    <a:pt x="99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6632;p43"/>
            <p:cNvSpPr/>
            <p:nvPr/>
          </p:nvSpPr>
          <p:spPr>
            <a:xfrm>
              <a:off x="7895775" y="4654800"/>
              <a:ext cx="77625" cy="11150"/>
            </a:xfrm>
            <a:custGeom>
              <a:avLst/>
              <a:gdLst/>
              <a:ahLst/>
              <a:cxnLst/>
              <a:rect l="l" t="t" r="r" b="b"/>
              <a:pathLst>
                <a:path w="3105" h="446" extrusionOk="0">
                  <a:moveTo>
                    <a:pt x="1713" y="0"/>
                  </a:moveTo>
                  <a:cubicBezTo>
                    <a:pt x="1178" y="27"/>
                    <a:pt x="669" y="81"/>
                    <a:pt x="134" y="134"/>
                  </a:cubicBezTo>
                  <a:cubicBezTo>
                    <a:pt x="54" y="134"/>
                    <a:pt x="0" y="215"/>
                    <a:pt x="0" y="295"/>
                  </a:cubicBezTo>
                  <a:cubicBezTo>
                    <a:pt x="0" y="360"/>
                    <a:pt x="35" y="443"/>
                    <a:pt x="106" y="443"/>
                  </a:cubicBezTo>
                  <a:cubicBezTo>
                    <a:pt x="122" y="443"/>
                    <a:pt x="141" y="439"/>
                    <a:pt x="161" y="429"/>
                  </a:cubicBezTo>
                  <a:cubicBezTo>
                    <a:pt x="634" y="372"/>
                    <a:pt x="1107" y="315"/>
                    <a:pt x="1580" y="315"/>
                  </a:cubicBezTo>
                  <a:cubicBezTo>
                    <a:pt x="1776" y="315"/>
                    <a:pt x="1972" y="325"/>
                    <a:pt x="2168" y="348"/>
                  </a:cubicBezTo>
                  <a:lnTo>
                    <a:pt x="2141" y="348"/>
                  </a:lnTo>
                  <a:lnTo>
                    <a:pt x="2944" y="429"/>
                  </a:lnTo>
                  <a:cubicBezTo>
                    <a:pt x="2956" y="440"/>
                    <a:pt x="2970" y="446"/>
                    <a:pt x="2985" y="446"/>
                  </a:cubicBezTo>
                  <a:cubicBezTo>
                    <a:pt x="3040" y="446"/>
                    <a:pt x="3105" y="378"/>
                    <a:pt x="3105" y="295"/>
                  </a:cubicBezTo>
                  <a:cubicBezTo>
                    <a:pt x="3105" y="241"/>
                    <a:pt x="3078" y="134"/>
                    <a:pt x="2971" y="134"/>
                  </a:cubicBezTo>
                  <a:cubicBezTo>
                    <a:pt x="2543" y="27"/>
                    <a:pt x="2115"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6633;p43"/>
            <p:cNvSpPr/>
            <p:nvPr/>
          </p:nvSpPr>
          <p:spPr>
            <a:xfrm>
              <a:off x="7895100" y="4654800"/>
              <a:ext cx="68950" cy="12175"/>
            </a:xfrm>
            <a:custGeom>
              <a:avLst/>
              <a:gdLst/>
              <a:ahLst/>
              <a:cxnLst/>
              <a:rect l="l" t="t" r="r" b="b"/>
              <a:pathLst>
                <a:path w="2758" h="487" extrusionOk="0">
                  <a:moveTo>
                    <a:pt x="1713" y="0"/>
                  </a:moveTo>
                  <a:cubicBezTo>
                    <a:pt x="1205" y="27"/>
                    <a:pt x="669" y="108"/>
                    <a:pt x="134" y="215"/>
                  </a:cubicBezTo>
                  <a:cubicBezTo>
                    <a:pt x="81" y="215"/>
                    <a:pt x="54" y="241"/>
                    <a:pt x="27" y="241"/>
                  </a:cubicBezTo>
                  <a:cubicBezTo>
                    <a:pt x="0" y="268"/>
                    <a:pt x="0" y="295"/>
                    <a:pt x="0" y="348"/>
                  </a:cubicBezTo>
                  <a:cubicBezTo>
                    <a:pt x="0" y="396"/>
                    <a:pt x="43" y="486"/>
                    <a:pt x="128" y="486"/>
                  </a:cubicBezTo>
                  <a:cubicBezTo>
                    <a:pt x="138" y="486"/>
                    <a:pt x="149" y="485"/>
                    <a:pt x="161" y="482"/>
                  </a:cubicBezTo>
                  <a:cubicBezTo>
                    <a:pt x="662" y="399"/>
                    <a:pt x="1148" y="331"/>
                    <a:pt x="1655" y="331"/>
                  </a:cubicBezTo>
                  <a:cubicBezTo>
                    <a:pt x="1797" y="331"/>
                    <a:pt x="1941" y="337"/>
                    <a:pt x="2088" y="348"/>
                  </a:cubicBezTo>
                  <a:lnTo>
                    <a:pt x="2061" y="348"/>
                  </a:lnTo>
                  <a:cubicBezTo>
                    <a:pt x="2222" y="348"/>
                    <a:pt x="2382" y="375"/>
                    <a:pt x="2597" y="402"/>
                  </a:cubicBezTo>
                  <a:cubicBezTo>
                    <a:pt x="2677" y="402"/>
                    <a:pt x="2757" y="375"/>
                    <a:pt x="2757" y="268"/>
                  </a:cubicBezTo>
                  <a:cubicBezTo>
                    <a:pt x="2757" y="215"/>
                    <a:pt x="2730" y="108"/>
                    <a:pt x="2623" y="108"/>
                  </a:cubicBezTo>
                  <a:cubicBezTo>
                    <a:pt x="2329" y="27"/>
                    <a:pt x="2034"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6634;p43"/>
            <p:cNvSpPr/>
            <p:nvPr/>
          </p:nvSpPr>
          <p:spPr>
            <a:xfrm>
              <a:off x="8047000" y="4680225"/>
              <a:ext cx="46850" cy="26000"/>
            </a:xfrm>
            <a:custGeom>
              <a:avLst/>
              <a:gdLst/>
              <a:ahLst/>
              <a:cxnLst/>
              <a:rect l="l" t="t" r="r" b="b"/>
              <a:pathLst>
                <a:path w="1874" h="1040" extrusionOk="0">
                  <a:moveTo>
                    <a:pt x="134" y="1"/>
                  </a:moveTo>
                  <a:cubicBezTo>
                    <a:pt x="107" y="1"/>
                    <a:pt x="80" y="27"/>
                    <a:pt x="27" y="54"/>
                  </a:cubicBezTo>
                  <a:cubicBezTo>
                    <a:pt x="0" y="81"/>
                    <a:pt x="0" y="134"/>
                    <a:pt x="27" y="188"/>
                  </a:cubicBezTo>
                  <a:cubicBezTo>
                    <a:pt x="27" y="215"/>
                    <a:pt x="80" y="268"/>
                    <a:pt x="107" y="295"/>
                  </a:cubicBezTo>
                  <a:cubicBezTo>
                    <a:pt x="642" y="482"/>
                    <a:pt x="1151" y="723"/>
                    <a:pt x="1633" y="1018"/>
                  </a:cubicBezTo>
                  <a:cubicBezTo>
                    <a:pt x="1656" y="1033"/>
                    <a:pt x="1682" y="1040"/>
                    <a:pt x="1708" y="1040"/>
                  </a:cubicBezTo>
                  <a:cubicBezTo>
                    <a:pt x="1769" y="1040"/>
                    <a:pt x="1828" y="1002"/>
                    <a:pt x="1847" y="964"/>
                  </a:cubicBezTo>
                  <a:cubicBezTo>
                    <a:pt x="1874" y="884"/>
                    <a:pt x="1847" y="804"/>
                    <a:pt x="1767" y="750"/>
                  </a:cubicBezTo>
                  <a:cubicBezTo>
                    <a:pt x="1285" y="456"/>
                    <a:pt x="776" y="215"/>
                    <a:pt x="241" y="27"/>
                  </a:cubicBezTo>
                  <a:lnTo>
                    <a:pt x="161" y="27"/>
                  </a:lnTo>
                  <a:lnTo>
                    <a:pt x="134" y="1"/>
                  </a:ln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6635;p43"/>
            <p:cNvSpPr/>
            <p:nvPr/>
          </p:nvSpPr>
          <p:spPr>
            <a:xfrm>
              <a:off x="8039625" y="4676450"/>
              <a:ext cx="53550" cy="28150"/>
            </a:xfrm>
            <a:custGeom>
              <a:avLst/>
              <a:gdLst/>
              <a:ahLst/>
              <a:cxnLst/>
              <a:rect l="l" t="t" r="r" b="b"/>
              <a:pathLst>
                <a:path w="2142" h="1126" extrusionOk="0">
                  <a:moveTo>
                    <a:pt x="159" y="0"/>
                  </a:moveTo>
                  <a:cubicBezTo>
                    <a:pt x="156" y="0"/>
                    <a:pt x="150" y="18"/>
                    <a:pt x="134" y="18"/>
                  </a:cubicBezTo>
                  <a:cubicBezTo>
                    <a:pt x="108" y="18"/>
                    <a:pt x="54" y="45"/>
                    <a:pt x="27" y="71"/>
                  </a:cubicBezTo>
                  <a:cubicBezTo>
                    <a:pt x="1" y="98"/>
                    <a:pt x="1" y="152"/>
                    <a:pt x="27" y="205"/>
                  </a:cubicBezTo>
                  <a:cubicBezTo>
                    <a:pt x="27" y="232"/>
                    <a:pt x="54" y="259"/>
                    <a:pt x="108" y="312"/>
                  </a:cubicBezTo>
                  <a:cubicBezTo>
                    <a:pt x="723" y="526"/>
                    <a:pt x="1339" y="767"/>
                    <a:pt x="1901" y="1115"/>
                  </a:cubicBezTo>
                  <a:cubicBezTo>
                    <a:pt x="1921" y="1122"/>
                    <a:pt x="1941" y="1125"/>
                    <a:pt x="1961" y="1125"/>
                  </a:cubicBezTo>
                  <a:cubicBezTo>
                    <a:pt x="2020" y="1125"/>
                    <a:pt x="2075" y="1095"/>
                    <a:pt x="2115" y="1035"/>
                  </a:cubicBezTo>
                  <a:cubicBezTo>
                    <a:pt x="2142" y="981"/>
                    <a:pt x="2115" y="874"/>
                    <a:pt x="2035" y="847"/>
                  </a:cubicBezTo>
                  <a:cubicBezTo>
                    <a:pt x="1473" y="500"/>
                    <a:pt x="857" y="232"/>
                    <a:pt x="242" y="45"/>
                  </a:cubicBezTo>
                  <a:lnTo>
                    <a:pt x="161" y="45"/>
                  </a:lnTo>
                  <a:cubicBezTo>
                    <a:pt x="161" y="10"/>
                    <a:pt x="161" y="0"/>
                    <a:pt x="159"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6636;p43"/>
            <p:cNvSpPr/>
            <p:nvPr/>
          </p:nvSpPr>
          <p:spPr>
            <a:xfrm>
              <a:off x="8037625" y="4673525"/>
              <a:ext cx="56900" cy="29800"/>
            </a:xfrm>
            <a:custGeom>
              <a:avLst/>
              <a:gdLst/>
              <a:ahLst/>
              <a:cxnLst/>
              <a:rect l="l" t="t" r="r" b="b"/>
              <a:pathLst>
                <a:path w="2276" h="1192" extrusionOk="0">
                  <a:moveTo>
                    <a:pt x="214" y="1"/>
                  </a:moveTo>
                  <a:cubicBezTo>
                    <a:pt x="107" y="54"/>
                    <a:pt x="81" y="54"/>
                    <a:pt x="81" y="54"/>
                  </a:cubicBezTo>
                  <a:cubicBezTo>
                    <a:pt x="54" y="81"/>
                    <a:pt x="0" y="135"/>
                    <a:pt x="0" y="162"/>
                  </a:cubicBezTo>
                  <a:cubicBezTo>
                    <a:pt x="0" y="188"/>
                    <a:pt x="0" y="215"/>
                    <a:pt x="54" y="269"/>
                  </a:cubicBezTo>
                  <a:cubicBezTo>
                    <a:pt x="81" y="295"/>
                    <a:pt x="107" y="322"/>
                    <a:pt x="134" y="322"/>
                  </a:cubicBezTo>
                  <a:lnTo>
                    <a:pt x="455" y="429"/>
                  </a:lnTo>
                  <a:lnTo>
                    <a:pt x="482" y="429"/>
                  </a:lnTo>
                  <a:cubicBezTo>
                    <a:pt x="1017" y="617"/>
                    <a:pt x="1526" y="857"/>
                    <a:pt x="2008" y="1152"/>
                  </a:cubicBezTo>
                  <a:cubicBezTo>
                    <a:pt x="2035" y="1179"/>
                    <a:pt x="2055" y="1192"/>
                    <a:pt x="2075" y="1192"/>
                  </a:cubicBezTo>
                  <a:cubicBezTo>
                    <a:pt x="2095" y="1192"/>
                    <a:pt x="2115" y="1179"/>
                    <a:pt x="2142" y="1152"/>
                  </a:cubicBezTo>
                  <a:cubicBezTo>
                    <a:pt x="2195" y="1152"/>
                    <a:pt x="2222" y="1125"/>
                    <a:pt x="2249" y="1098"/>
                  </a:cubicBezTo>
                  <a:cubicBezTo>
                    <a:pt x="2275" y="1072"/>
                    <a:pt x="2275" y="1018"/>
                    <a:pt x="2249" y="964"/>
                  </a:cubicBezTo>
                  <a:cubicBezTo>
                    <a:pt x="2249" y="938"/>
                    <a:pt x="2222" y="884"/>
                    <a:pt x="2168" y="857"/>
                  </a:cubicBezTo>
                  <a:cubicBezTo>
                    <a:pt x="1580" y="456"/>
                    <a:pt x="910" y="188"/>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6637;p43"/>
            <p:cNvSpPr/>
            <p:nvPr/>
          </p:nvSpPr>
          <p:spPr>
            <a:xfrm>
              <a:off x="8033600" y="4673100"/>
              <a:ext cx="58925" cy="32250"/>
            </a:xfrm>
            <a:custGeom>
              <a:avLst/>
              <a:gdLst/>
              <a:ahLst/>
              <a:cxnLst/>
              <a:rect l="l" t="t" r="r" b="b"/>
              <a:pathLst>
                <a:path w="2357" h="1290" extrusionOk="0">
                  <a:moveTo>
                    <a:pt x="127" y="0"/>
                  </a:moveTo>
                  <a:cubicBezTo>
                    <a:pt x="112" y="0"/>
                    <a:pt x="96" y="18"/>
                    <a:pt x="81" y="18"/>
                  </a:cubicBezTo>
                  <a:cubicBezTo>
                    <a:pt x="28" y="45"/>
                    <a:pt x="1" y="71"/>
                    <a:pt x="1" y="98"/>
                  </a:cubicBezTo>
                  <a:cubicBezTo>
                    <a:pt x="1" y="152"/>
                    <a:pt x="1" y="179"/>
                    <a:pt x="28" y="205"/>
                  </a:cubicBezTo>
                  <a:cubicBezTo>
                    <a:pt x="81" y="232"/>
                    <a:pt x="108" y="286"/>
                    <a:pt x="135" y="286"/>
                  </a:cubicBezTo>
                  <a:cubicBezTo>
                    <a:pt x="349" y="339"/>
                    <a:pt x="509" y="419"/>
                    <a:pt x="697" y="473"/>
                  </a:cubicBezTo>
                  <a:cubicBezTo>
                    <a:pt x="1071" y="607"/>
                    <a:pt x="1473" y="767"/>
                    <a:pt x="1821" y="1008"/>
                  </a:cubicBezTo>
                  <a:cubicBezTo>
                    <a:pt x="1901" y="1089"/>
                    <a:pt x="2008" y="1142"/>
                    <a:pt x="2088" y="1249"/>
                  </a:cubicBezTo>
                  <a:cubicBezTo>
                    <a:pt x="2115" y="1276"/>
                    <a:pt x="2155" y="1289"/>
                    <a:pt x="2192" y="1289"/>
                  </a:cubicBezTo>
                  <a:cubicBezTo>
                    <a:pt x="2229" y="1289"/>
                    <a:pt x="2262" y="1276"/>
                    <a:pt x="2276" y="1249"/>
                  </a:cubicBezTo>
                  <a:cubicBezTo>
                    <a:pt x="2356" y="1169"/>
                    <a:pt x="2356" y="1089"/>
                    <a:pt x="2276" y="1035"/>
                  </a:cubicBezTo>
                  <a:cubicBezTo>
                    <a:pt x="1981" y="767"/>
                    <a:pt x="1633" y="607"/>
                    <a:pt x="1312" y="446"/>
                  </a:cubicBezTo>
                  <a:cubicBezTo>
                    <a:pt x="938" y="286"/>
                    <a:pt x="563" y="179"/>
                    <a:pt x="215" y="45"/>
                  </a:cubicBezTo>
                  <a:lnTo>
                    <a:pt x="161" y="45"/>
                  </a:lnTo>
                  <a:cubicBezTo>
                    <a:pt x="150" y="10"/>
                    <a:pt x="138" y="0"/>
                    <a:pt x="12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6638;p43"/>
            <p:cNvSpPr/>
            <p:nvPr/>
          </p:nvSpPr>
          <p:spPr>
            <a:xfrm>
              <a:off x="8032275" y="4670850"/>
              <a:ext cx="62250" cy="33500"/>
            </a:xfrm>
            <a:custGeom>
              <a:avLst/>
              <a:gdLst/>
              <a:ahLst/>
              <a:cxnLst/>
              <a:rect l="l" t="t" r="r" b="b"/>
              <a:pathLst>
                <a:path w="2490" h="1340" extrusionOk="0">
                  <a:moveTo>
                    <a:pt x="107" y="1"/>
                  </a:moveTo>
                  <a:cubicBezTo>
                    <a:pt x="134" y="28"/>
                    <a:pt x="81" y="28"/>
                    <a:pt x="54" y="28"/>
                  </a:cubicBezTo>
                  <a:cubicBezTo>
                    <a:pt x="27" y="54"/>
                    <a:pt x="0" y="108"/>
                    <a:pt x="0" y="135"/>
                  </a:cubicBezTo>
                  <a:cubicBezTo>
                    <a:pt x="0" y="161"/>
                    <a:pt x="0" y="188"/>
                    <a:pt x="27" y="242"/>
                  </a:cubicBezTo>
                  <a:cubicBezTo>
                    <a:pt x="54" y="269"/>
                    <a:pt x="81" y="295"/>
                    <a:pt x="134" y="295"/>
                  </a:cubicBezTo>
                  <a:cubicBezTo>
                    <a:pt x="214" y="322"/>
                    <a:pt x="348" y="376"/>
                    <a:pt x="455" y="402"/>
                  </a:cubicBezTo>
                  <a:cubicBezTo>
                    <a:pt x="1044" y="590"/>
                    <a:pt x="1633" y="857"/>
                    <a:pt x="2141" y="1205"/>
                  </a:cubicBezTo>
                  <a:cubicBezTo>
                    <a:pt x="2168" y="1232"/>
                    <a:pt x="2222" y="1259"/>
                    <a:pt x="2249" y="1312"/>
                  </a:cubicBezTo>
                  <a:cubicBezTo>
                    <a:pt x="2302" y="1339"/>
                    <a:pt x="2329" y="1339"/>
                    <a:pt x="2356" y="1339"/>
                  </a:cubicBezTo>
                  <a:cubicBezTo>
                    <a:pt x="2382" y="1339"/>
                    <a:pt x="2436" y="1312"/>
                    <a:pt x="2463" y="1312"/>
                  </a:cubicBezTo>
                  <a:cubicBezTo>
                    <a:pt x="2489" y="1259"/>
                    <a:pt x="2489" y="1232"/>
                    <a:pt x="2489" y="1205"/>
                  </a:cubicBezTo>
                  <a:cubicBezTo>
                    <a:pt x="2489" y="1179"/>
                    <a:pt x="2463" y="1125"/>
                    <a:pt x="2436" y="1098"/>
                  </a:cubicBezTo>
                  <a:cubicBezTo>
                    <a:pt x="2088" y="857"/>
                    <a:pt x="1713" y="643"/>
                    <a:pt x="1365" y="456"/>
                  </a:cubicBezTo>
                  <a:cubicBezTo>
                    <a:pt x="964" y="295"/>
                    <a:pt x="562" y="135"/>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6639;p43"/>
            <p:cNvSpPr/>
            <p:nvPr/>
          </p:nvSpPr>
          <p:spPr>
            <a:xfrm>
              <a:off x="8026250" y="4670200"/>
              <a:ext cx="66275" cy="31975"/>
            </a:xfrm>
            <a:custGeom>
              <a:avLst/>
              <a:gdLst/>
              <a:ahLst/>
              <a:cxnLst/>
              <a:rect l="l" t="t" r="r" b="b"/>
              <a:pathLst>
                <a:path w="2651" h="1279" extrusionOk="0">
                  <a:moveTo>
                    <a:pt x="214" y="0"/>
                  </a:moveTo>
                  <a:cubicBezTo>
                    <a:pt x="134" y="27"/>
                    <a:pt x="54" y="80"/>
                    <a:pt x="27" y="161"/>
                  </a:cubicBezTo>
                  <a:cubicBezTo>
                    <a:pt x="0" y="268"/>
                    <a:pt x="54" y="321"/>
                    <a:pt x="161" y="321"/>
                  </a:cubicBezTo>
                  <a:lnTo>
                    <a:pt x="857" y="535"/>
                  </a:lnTo>
                  <a:cubicBezTo>
                    <a:pt x="1392" y="723"/>
                    <a:pt x="1901" y="964"/>
                    <a:pt x="2382" y="1258"/>
                  </a:cubicBezTo>
                  <a:cubicBezTo>
                    <a:pt x="2396" y="1271"/>
                    <a:pt x="2409" y="1278"/>
                    <a:pt x="2429" y="1278"/>
                  </a:cubicBezTo>
                  <a:cubicBezTo>
                    <a:pt x="2449" y="1278"/>
                    <a:pt x="2476" y="1271"/>
                    <a:pt x="2516" y="1258"/>
                  </a:cubicBezTo>
                  <a:cubicBezTo>
                    <a:pt x="2543" y="1258"/>
                    <a:pt x="2570" y="1231"/>
                    <a:pt x="2597" y="1205"/>
                  </a:cubicBezTo>
                  <a:cubicBezTo>
                    <a:pt x="2650" y="1151"/>
                    <a:pt x="2650" y="1124"/>
                    <a:pt x="2597" y="1071"/>
                  </a:cubicBezTo>
                  <a:cubicBezTo>
                    <a:pt x="2597" y="1017"/>
                    <a:pt x="2570" y="990"/>
                    <a:pt x="2543" y="964"/>
                  </a:cubicBezTo>
                  <a:cubicBezTo>
                    <a:pt x="2195" y="723"/>
                    <a:pt x="1820" y="535"/>
                    <a:pt x="1472" y="402"/>
                  </a:cubicBezTo>
                  <a:cubicBezTo>
                    <a:pt x="1071" y="214"/>
                    <a:pt x="669" y="80"/>
                    <a:pt x="2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6640;p43"/>
            <p:cNvSpPr/>
            <p:nvPr/>
          </p:nvSpPr>
          <p:spPr>
            <a:xfrm>
              <a:off x="8029600" y="4671525"/>
              <a:ext cx="56225" cy="28975"/>
            </a:xfrm>
            <a:custGeom>
              <a:avLst/>
              <a:gdLst/>
              <a:ahLst/>
              <a:cxnLst/>
              <a:rect l="l" t="t" r="r" b="b"/>
              <a:pathLst>
                <a:path w="2249" h="1159" extrusionOk="0">
                  <a:moveTo>
                    <a:pt x="134" y="1"/>
                  </a:moveTo>
                  <a:cubicBezTo>
                    <a:pt x="54" y="1"/>
                    <a:pt x="0" y="27"/>
                    <a:pt x="0" y="108"/>
                  </a:cubicBezTo>
                  <a:cubicBezTo>
                    <a:pt x="0" y="161"/>
                    <a:pt x="27" y="268"/>
                    <a:pt x="134" y="268"/>
                  </a:cubicBezTo>
                  <a:cubicBezTo>
                    <a:pt x="375" y="295"/>
                    <a:pt x="562" y="375"/>
                    <a:pt x="776" y="429"/>
                  </a:cubicBezTo>
                  <a:cubicBezTo>
                    <a:pt x="1098" y="563"/>
                    <a:pt x="1446" y="697"/>
                    <a:pt x="1740" y="937"/>
                  </a:cubicBezTo>
                  <a:cubicBezTo>
                    <a:pt x="1793" y="1018"/>
                    <a:pt x="1901" y="1044"/>
                    <a:pt x="1981" y="1098"/>
                  </a:cubicBezTo>
                  <a:cubicBezTo>
                    <a:pt x="2008" y="1138"/>
                    <a:pt x="2048" y="1158"/>
                    <a:pt x="2085" y="1158"/>
                  </a:cubicBezTo>
                  <a:cubicBezTo>
                    <a:pt x="2121" y="1158"/>
                    <a:pt x="2155" y="1138"/>
                    <a:pt x="2168" y="1098"/>
                  </a:cubicBezTo>
                  <a:cubicBezTo>
                    <a:pt x="2248" y="1044"/>
                    <a:pt x="2248" y="937"/>
                    <a:pt x="2168" y="911"/>
                  </a:cubicBezTo>
                  <a:cubicBezTo>
                    <a:pt x="1874" y="670"/>
                    <a:pt x="1579" y="456"/>
                    <a:pt x="1231" y="349"/>
                  </a:cubicBezTo>
                  <a:cubicBezTo>
                    <a:pt x="910" y="161"/>
                    <a:pt x="535" y="54"/>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6641;p43"/>
            <p:cNvSpPr/>
            <p:nvPr/>
          </p:nvSpPr>
          <p:spPr>
            <a:xfrm>
              <a:off x="8044325" y="4677550"/>
              <a:ext cx="58225" cy="32475"/>
            </a:xfrm>
            <a:custGeom>
              <a:avLst/>
              <a:gdLst/>
              <a:ahLst/>
              <a:cxnLst/>
              <a:rect l="l" t="t" r="r" b="b"/>
              <a:pathLst>
                <a:path w="2329" h="1299" extrusionOk="0">
                  <a:moveTo>
                    <a:pt x="134" y="1"/>
                  </a:moveTo>
                  <a:cubicBezTo>
                    <a:pt x="107" y="1"/>
                    <a:pt x="80" y="27"/>
                    <a:pt x="54" y="54"/>
                  </a:cubicBezTo>
                  <a:cubicBezTo>
                    <a:pt x="0" y="108"/>
                    <a:pt x="0" y="134"/>
                    <a:pt x="54" y="188"/>
                  </a:cubicBezTo>
                  <a:cubicBezTo>
                    <a:pt x="54" y="241"/>
                    <a:pt x="80" y="268"/>
                    <a:pt x="107" y="295"/>
                  </a:cubicBezTo>
                  <a:cubicBezTo>
                    <a:pt x="803" y="536"/>
                    <a:pt x="1445" y="857"/>
                    <a:pt x="2061" y="1258"/>
                  </a:cubicBezTo>
                  <a:cubicBezTo>
                    <a:pt x="2074" y="1285"/>
                    <a:pt x="2088" y="1299"/>
                    <a:pt x="2108" y="1299"/>
                  </a:cubicBezTo>
                  <a:cubicBezTo>
                    <a:pt x="2128" y="1299"/>
                    <a:pt x="2155" y="1285"/>
                    <a:pt x="2195" y="1258"/>
                  </a:cubicBezTo>
                  <a:cubicBezTo>
                    <a:pt x="2222" y="1258"/>
                    <a:pt x="2248" y="1232"/>
                    <a:pt x="2275" y="1205"/>
                  </a:cubicBezTo>
                  <a:cubicBezTo>
                    <a:pt x="2329" y="1151"/>
                    <a:pt x="2329" y="1125"/>
                    <a:pt x="2275" y="1071"/>
                  </a:cubicBezTo>
                  <a:cubicBezTo>
                    <a:pt x="2275" y="1044"/>
                    <a:pt x="2248" y="991"/>
                    <a:pt x="2222" y="964"/>
                  </a:cubicBezTo>
                  <a:cubicBezTo>
                    <a:pt x="1606" y="563"/>
                    <a:pt x="937" y="241"/>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6642;p43"/>
            <p:cNvSpPr/>
            <p:nvPr/>
          </p:nvSpPr>
          <p:spPr>
            <a:xfrm>
              <a:off x="8054350" y="4680225"/>
              <a:ext cx="48875" cy="27975"/>
            </a:xfrm>
            <a:custGeom>
              <a:avLst/>
              <a:gdLst/>
              <a:ahLst/>
              <a:cxnLst/>
              <a:rect l="l" t="t" r="r" b="b"/>
              <a:pathLst>
                <a:path w="1955" h="1119" extrusionOk="0">
                  <a:moveTo>
                    <a:pt x="215" y="1"/>
                  </a:moveTo>
                  <a:cubicBezTo>
                    <a:pt x="134" y="27"/>
                    <a:pt x="108" y="27"/>
                    <a:pt x="81" y="54"/>
                  </a:cubicBezTo>
                  <a:cubicBezTo>
                    <a:pt x="54" y="81"/>
                    <a:pt x="0" y="134"/>
                    <a:pt x="0" y="161"/>
                  </a:cubicBezTo>
                  <a:cubicBezTo>
                    <a:pt x="0" y="188"/>
                    <a:pt x="0" y="215"/>
                    <a:pt x="54" y="268"/>
                  </a:cubicBezTo>
                  <a:cubicBezTo>
                    <a:pt x="81" y="295"/>
                    <a:pt x="108" y="322"/>
                    <a:pt x="134" y="322"/>
                  </a:cubicBezTo>
                  <a:lnTo>
                    <a:pt x="188" y="322"/>
                  </a:lnTo>
                  <a:cubicBezTo>
                    <a:pt x="723" y="536"/>
                    <a:pt x="1205" y="804"/>
                    <a:pt x="1687" y="1098"/>
                  </a:cubicBezTo>
                  <a:cubicBezTo>
                    <a:pt x="1700" y="1111"/>
                    <a:pt x="1713" y="1118"/>
                    <a:pt x="1734" y="1118"/>
                  </a:cubicBezTo>
                  <a:cubicBezTo>
                    <a:pt x="1754" y="1118"/>
                    <a:pt x="1780" y="1111"/>
                    <a:pt x="1821" y="1098"/>
                  </a:cubicBezTo>
                  <a:cubicBezTo>
                    <a:pt x="1847" y="1098"/>
                    <a:pt x="1874" y="1071"/>
                    <a:pt x="1928" y="1018"/>
                  </a:cubicBezTo>
                  <a:cubicBezTo>
                    <a:pt x="1954" y="991"/>
                    <a:pt x="1954" y="964"/>
                    <a:pt x="1928" y="937"/>
                  </a:cubicBezTo>
                  <a:cubicBezTo>
                    <a:pt x="1928" y="884"/>
                    <a:pt x="1874" y="857"/>
                    <a:pt x="1847" y="830"/>
                  </a:cubicBezTo>
                  <a:cubicBezTo>
                    <a:pt x="1580" y="670"/>
                    <a:pt x="1339" y="482"/>
                    <a:pt x="1071" y="349"/>
                  </a:cubicBezTo>
                  <a:cubicBezTo>
                    <a:pt x="803" y="215"/>
                    <a:pt x="536" y="8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6643;p43"/>
            <p:cNvSpPr/>
            <p:nvPr/>
          </p:nvSpPr>
          <p:spPr>
            <a:xfrm>
              <a:off x="8034275" y="4671525"/>
              <a:ext cx="63600" cy="33475"/>
            </a:xfrm>
            <a:custGeom>
              <a:avLst/>
              <a:gdLst/>
              <a:ahLst/>
              <a:cxnLst/>
              <a:rect l="l" t="t" r="r" b="b"/>
              <a:pathLst>
                <a:path w="2544" h="1339" extrusionOk="0">
                  <a:moveTo>
                    <a:pt x="2169" y="1205"/>
                  </a:moveTo>
                  <a:cubicBezTo>
                    <a:pt x="2169" y="1224"/>
                    <a:pt x="2195" y="1229"/>
                    <a:pt x="2211" y="1231"/>
                  </a:cubicBezTo>
                  <a:lnTo>
                    <a:pt x="2211" y="1231"/>
                  </a:lnTo>
                  <a:cubicBezTo>
                    <a:pt x="2197" y="1221"/>
                    <a:pt x="2183" y="1212"/>
                    <a:pt x="2169" y="1205"/>
                  </a:cubicBezTo>
                  <a:close/>
                  <a:moveTo>
                    <a:pt x="134" y="1"/>
                  </a:moveTo>
                  <a:cubicBezTo>
                    <a:pt x="134" y="81"/>
                    <a:pt x="108" y="81"/>
                    <a:pt x="81" y="81"/>
                  </a:cubicBezTo>
                  <a:cubicBezTo>
                    <a:pt x="54" y="108"/>
                    <a:pt x="1" y="134"/>
                    <a:pt x="1" y="161"/>
                  </a:cubicBezTo>
                  <a:cubicBezTo>
                    <a:pt x="1" y="215"/>
                    <a:pt x="1" y="242"/>
                    <a:pt x="54" y="268"/>
                  </a:cubicBezTo>
                  <a:cubicBezTo>
                    <a:pt x="81" y="295"/>
                    <a:pt x="108" y="349"/>
                    <a:pt x="134" y="349"/>
                  </a:cubicBezTo>
                  <a:cubicBezTo>
                    <a:pt x="268" y="375"/>
                    <a:pt x="429" y="429"/>
                    <a:pt x="563" y="482"/>
                  </a:cubicBezTo>
                  <a:lnTo>
                    <a:pt x="616" y="482"/>
                  </a:lnTo>
                  <a:cubicBezTo>
                    <a:pt x="1178" y="670"/>
                    <a:pt x="1714" y="911"/>
                    <a:pt x="2222" y="1232"/>
                  </a:cubicBezTo>
                  <a:cubicBezTo>
                    <a:pt x="2222" y="1232"/>
                    <a:pt x="2217" y="1232"/>
                    <a:pt x="2211" y="1231"/>
                  </a:cubicBezTo>
                  <a:lnTo>
                    <a:pt x="2211" y="1231"/>
                  </a:lnTo>
                  <a:cubicBezTo>
                    <a:pt x="2249" y="1258"/>
                    <a:pt x="2283" y="1292"/>
                    <a:pt x="2302" y="1312"/>
                  </a:cubicBezTo>
                  <a:cubicBezTo>
                    <a:pt x="2356" y="1339"/>
                    <a:pt x="2383" y="1339"/>
                    <a:pt x="2409" y="1339"/>
                  </a:cubicBezTo>
                  <a:cubicBezTo>
                    <a:pt x="2436" y="1339"/>
                    <a:pt x="2490" y="1312"/>
                    <a:pt x="2516" y="1285"/>
                  </a:cubicBezTo>
                  <a:cubicBezTo>
                    <a:pt x="2543" y="1232"/>
                    <a:pt x="2543" y="1205"/>
                    <a:pt x="2543" y="1178"/>
                  </a:cubicBezTo>
                  <a:cubicBezTo>
                    <a:pt x="2543" y="1152"/>
                    <a:pt x="2516" y="1098"/>
                    <a:pt x="2490" y="1071"/>
                  </a:cubicBezTo>
                  <a:cubicBezTo>
                    <a:pt x="2142" y="830"/>
                    <a:pt x="1767" y="616"/>
                    <a:pt x="1366" y="429"/>
                  </a:cubicBezTo>
                  <a:cubicBezTo>
                    <a:pt x="964" y="268"/>
                    <a:pt x="563" y="10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6644;p43"/>
            <p:cNvSpPr/>
            <p:nvPr/>
          </p:nvSpPr>
          <p:spPr>
            <a:xfrm>
              <a:off x="8032275" y="4672725"/>
              <a:ext cx="65600" cy="33300"/>
            </a:xfrm>
            <a:custGeom>
              <a:avLst/>
              <a:gdLst/>
              <a:ahLst/>
              <a:cxnLst/>
              <a:rect l="l" t="t" r="r" b="b"/>
              <a:pathLst>
                <a:path w="2624" h="1332" extrusionOk="0">
                  <a:moveTo>
                    <a:pt x="120" y="1"/>
                  </a:moveTo>
                  <a:cubicBezTo>
                    <a:pt x="40" y="1"/>
                    <a:pt x="0" y="67"/>
                    <a:pt x="0" y="113"/>
                  </a:cubicBezTo>
                  <a:cubicBezTo>
                    <a:pt x="0" y="167"/>
                    <a:pt x="0" y="194"/>
                    <a:pt x="27" y="220"/>
                  </a:cubicBezTo>
                  <a:cubicBezTo>
                    <a:pt x="54" y="247"/>
                    <a:pt x="81" y="301"/>
                    <a:pt x="134" y="301"/>
                  </a:cubicBezTo>
                  <a:cubicBezTo>
                    <a:pt x="348" y="354"/>
                    <a:pt x="616" y="434"/>
                    <a:pt x="857" y="515"/>
                  </a:cubicBezTo>
                  <a:cubicBezTo>
                    <a:pt x="1339" y="702"/>
                    <a:pt x="1767" y="889"/>
                    <a:pt x="2168" y="1157"/>
                  </a:cubicBezTo>
                  <a:lnTo>
                    <a:pt x="2195" y="1157"/>
                  </a:lnTo>
                  <a:cubicBezTo>
                    <a:pt x="2275" y="1184"/>
                    <a:pt x="2329" y="1264"/>
                    <a:pt x="2356" y="1291"/>
                  </a:cubicBezTo>
                  <a:cubicBezTo>
                    <a:pt x="2396" y="1318"/>
                    <a:pt x="2443" y="1331"/>
                    <a:pt x="2483" y="1331"/>
                  </a:cubicBezTo>
                  <a:cubicBezTo>
                    <a:pt x="2523" y="1331"/>
                    <a:pt x="2556" y="1318"/>
                    <a:pt x="2570" y="1291"/>
                  </a:cubicBezTo>
                  <a:cubicBezTo>
                    <a:pt x="2623" y="1237"/>
                    <a:pt x="2623" y="1130"/>
                    <a:pt x="2570" y="1077"/>
                  </a:cubicBezTo>
                  <a:cubicBezTo>
                    <a:pt x="2222" y="809"/>
                    <a:pt x="1874" y="622"/>
                    <a:pt x="1472" y="461"/>
                  </a:cubicBezTo>
                  <a:cubicBezTo>
                    <a:pt x="1071" y="301"/>
                    <a:pt x="616" y="167"/>
                    <a:pt x="188" y="6"/>
                  </a:cubicBezTo>
                  <a:lnTo>
                    <a:pt x="161" y="6"/>
                  </a:lnTo>
                  <a:cubicBezTo>
                    <a:pt x="146" y="2"/>
                    <a:pt x="133" y="1"/>
                    <a:pt x="120"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6645;p43"/>
            <p:cNvSpPr/>
            <p:nvPr/>
          </p:nvSpPr>
          <p:spPr>
            <a:xfrm>
              <a:off x="8029600" y="4671525"/>
              <a:ext cx="64925" cy="32325"/>
            </a:xfrm>
            <a:custGeom>
              <a:avLst/>
              <a:gdLst/>
              <a:ahLst/>
              <a:cxnLst/>
              <a:rect l="l" t="t" r="r" b="b"/>
              <a:pathLst>
                <a:path w="2597" h="1293" extrusionOk="0">
                  <a:moveTo>
                    <a:pt x="188" y="1"/>
                  </a:moveTo>
                  <a:cubicBezTo>
                    <a:pt x="107" y="1"/>
                    <a:pt x="27" y="27"/>
                    <a:pt x="27" y="108"/>
                  </a:cubicBezTo>
                  <a:cubicBezTo>
                    <a:pt x="0" y="161"/>
                    <a:pt x="54" y="268"/>
                    <a:pt x="161" y="268"/>
                  </a:cubicBezTo>
                  <a:cubicBezTo>
                    <a:pt x="428" y="349"/>
                    <a:pt x="696" y="402"/>
                    <a:pt x="964" y="509"/>
                  </a:cubicBezTo>
                  <a:cubicBezTo>
                    <a:pt x="1365" y="643"/>
                    <a:pt x="1740" y="804"/>
                    <a:pt x="2061" y="1044"/>
                  </a:cubicBezTo>
                  <a:cubicBezTo>
                    <a:pt x="2168" y="1098"/>
                    <a:pt x="2248" y="1178"/>
                    <a:pt x="2329" y="1232"/>
                  </a:cubicBezTo>
                  <a:cubicBezTo>
                    <a:pt x="2369" y="1272"/>
                    <a:pt x="2409" y="1292"/>
                    <a:pt x="2446" y="1292"/>
                  </a:cubicBezTo>
                  <a:cubicBezTo>
                    <a:pt x="2483" y="1292"/>
                    <a:pt x="2516" y="1272"/>
                    <a:pt x="2543" y="1232"/>
                  </a:cubicBezTo>
                  <a:cubicBezTo>
                    <a:pt x="2596" y="1178"/>
                    <a:pt x="2596" y="1071"/>
                    <a:pt x="2543" y="1044"/>
                  </a:cubicBezTo>
                  <a:cubicBezTo>
                    <a:pt x="1874" y="509"/>
                    <a:pt x="1071" y="16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6646;p43"/>
            <p:cNvSpPr/>
            <p:nvPr/>
          </p:nvSpPr>
          <p:spPr>
            <a:xfrm>
              <a:off x="8032275" y="4671525"/>
              <a:ext cx="63575" cy="33150"/>
            </a:xfrm>
            <a:custGeom>
              <a:avLst/>
              <a:gdLst/>
              <a:ahLst/>
              <a:cxnLst/>
              <a:rect l="l" t="t" r="r" b="b"/>
              <a:pathLst>
                <a:path w="2543" h="1326" extrusionOk="0">
                  <a:moveTo>
                    <a:pt x="2034" y="1152"/>
                  </a:moveTo>
                  <a:cubicBezTo>
                    <a:pt x="2034" y="1165"/>
                    <a:pt x="2041" y="1172"/>
                    <a:pt x="2044" y="1172"/>
                  </a:cubicBezTo>
                  <a:cubicBezTo>
                    <a:pt x="2048" y="1172"/>
                    <a:pt x="2048" y="1165"/>
                    <a:pt x="2034" y="1152"/>
                  </a:cubicBezTo>
                  <a:close/>
                  <a:moveTo>
                    <a:pt x="161" y="1"/>
                  </a:moveTo>
                  <a:cubicBezTo>
                    <a:pt x="54" y="1"/>
                    <a:pt x="0" y="27"/>
                    <a:pt x="0" y="108"/>
                  </a:cubicBezTo>
                  <a:cubicBezTo>
                    <a:pt x="0" y="134"/>
                    <a:pt x="0" y="161"/>
                    <a:pt x="27" y="215"/>
                  </a:cubicBezTo>
                  <a:cubicBezTo>
                    <a:pt x="54" y="242"/>
                    <a:pt x="81" y="268"/>
                    <a:pt x="134" y="268"/>
                  </a:cubicBezTo>
                  <a:cubicBezTo>
                    <a:pt x="295" y="349"/>
                    <a:pt x="455" y="375"/>
                    <a:pt x="616" y="429"/>
                  </a:cubicBezTo>
                  <a:cubicBezTo>
                    <a:pt x="1124" y="616"/>
                    <a:pt x="1633" y="830"/>
                    <a:pt x="2061" y="1152"/>
                  </a:cubicBezTo>
                  <a:cubicBezTo>
                    <a:pt x="2141" y="1178"/>
                    <a:pt x="2195" y="1232"/>
                    <a:pt x="2249" y="1285"/>
                  </a:cubicBezTo>
                  <a:cubicBezTo>
                    <a:pt x="2289" y="1312"/>
                    <a:pt x="2336" y="1326"/>
                    <a:pt x="2376" y="1326"/>
                  </a:cubicBezTo>
                  <a:cubicBezTo>
                    <a:pt x="2416" y="1326"/>
                    <a:pt x="2449" y="1312"/>
                    <a:pt x="2463" y="1285"/>
                  </a:cubicBezTo>
                  <a:cubicBezTo>
                    <a:pt x="2543" y="1205"/>
                    <a:pt x="2543" y="1098"/>
                    <a:pt x="2463" y="1071"/>
                  </a:cubicBezTo>
                  <a:cubicBezTo>
                    <a:pt x="2141" y="804"/>
                    <a:pt x="1767" y="616"/>
                    <a:pt x="1392" y="429"/>
                  </a:cubicBezTo>
                  <a:cubicBezTo>
                    <a:pt x="1017" y="268"/>
                    <a:pt x="616" y="13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6647;p43"/>
            <p:cNvSpPr/>
            <p:nvPr/>
          </p:nvSpPr>
          <p:spPr>
            <a:xfrm>
              <a:off x="8007500" y="4664825"/>
              <a:ext cx="69625" cy="29825"/>
            </a:xfrm>
            <a:custGeom>
              <a:avLst/>
              <a:gdLst/>
              <a:ahLst/>
              <a:cxnLst/>
              <a:rect l="l" t="t" r="r" b="b"/>
              <a:pathLst>
                <a:path w="2785" h="1193" extrusionOk="0">
                  <a:moveTo>
                    <a:pt x="188" y="1"/>
                  </a:moveTo>
                  <a:cubicBezTo>
                    <a:pt x="108" y="1"/>
                    <a:pt x="54" y="28"/>
                    <a:pt x="1" y="108"/>
                  </a:cubicBezTo>
                  <a:cubicBezTo>
                    <a:pt x="1" y="162"/>
                    <a:pt x="54" y="269"/>
                    <a:pt x="135" y="269"/>
                  </a:cubicBezTo>
                  <a:cubicBezTo>
                    <a:pt x="617" y="349"/>
                    <a:pt x="1045" y="429"/>
                    <a:pt x="1473" y="617"/>
                  </a:cubicBezTo>
                  <a:cubicBezTo>
                    <a:pt x="1794" y="697"/>
                    <a:pt x="2115" y="884"/>
                    <a:pt x="2383" y="1045"/>
                  </a:cubicBezTo>
                  <a:cubicBezTo>
                    <a:pt x="2410" y="1072"/>
                    <a:pt x="2490" y="1098"/>
                    <a:pt x="2517" y="1152"/>
                  </a:cubicBezTo>
                  <a:cubicBezTo>
                    <a:pt x="2557" y="1179"/>
                    <a:pt x="2597" y="1192"/>
                    <a:pt x="2634" y="1192"/>
                  </a:cubicBezTo>
                  <a:cubicBezTo>
                    <a:pt x="2671" y="1192"/>
                    <a:pt x="2704" y="1179"/>
                    <a:pt x="2731" y="1152"/>
                  </a:cubicBezTo>
                  <a:cubicBezTo>
                    <a:pt x="2785" y="1072"/>
                    <a:pt x="2785" y="965"/>
                    <a:pt x="2731" y="938"/>
                  </a:cubicBezTo>
                  <a:cubicBezTo>
                    <a:pt x="2544" y="804"/>
                    <a:pt x="2356" y="697"/>
                    <a:pt x="2196" y="617"/>
                  </a:cubicBezTo>
                  <a:cubicBezTo>
                    <a:pt x="1982" y="510"/>
                    <a:pt x="1741" y="402"/>
                    <a:pt x="1553" y="349"/>
                  </a:cubicBezTo>
                  <a:cubicBezTo>
                    <a:pt x="1125" y="215"/>
                    <a:pt x="670" y="108"/>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6648;p43"/>
            <p:cNvSpPr/>
            <p:nvPr/>
          </p:nvSpPr>
          <p:spPr>
            <a:xfrm>
              <a:off x="8044325" y="4675875"/>
              <a:ext cx="14725" cy="10275"/>
            </a:xfrm>
            <a:custGeom>
              <a:avLst/>
              <a:gdLst/>
              <a:ahLst/>
              <a:cxnLst/>
              <a:rect l="l" t="t" r="r" b="b"/>
              <a:pathLst>
                <a:path w="589" h="411" extrusionOk="0">
                  <a:moveTo>
                    <a:pt x="181" y="1"/>
                  </a:moveTo>
                  <a:cubicBezTo>
                    <a:pt x="174" y="1"/>
                    <a:pt x="161" y="14"/>
                    <a:pt x="134" y="41"/>
                  </a:cubicBezTo>
                  <a:cubicBezTo>
                    <a:pt x="107" y="41"/>
                    <a:pt x="80" y="68"/>
                    <a:pt x="54" y="94"/>
                  </a:cubicBezTo>
                  <a:cubicBezTo>
                    <a:pt x="0" y="175"/>
                    <a:pt x="54" y="255"/>
                    <a:pt x="107" y="308"/>
                  </a:cubicBezTo>
                  <a:cubicBezTo>
                    <a:pt x="187" y="335"/>
                    <a:pt x="268" y="362"/>
                    <a:pt x="348" y="389"/>
                  </a:cubicBezTo>
                  <a:cubicBezTo>
                    <a:pt x="364" y="404"/>
                    <a:pt x="384" y="411"/>
                    <a:pt x="405" y="411"/>
                  </a:cubicBezTo>
                  <a:cubicBezTo>
                    <a:pt x="457" y="411"/>
                    <a:pt x="516" y="373"/>
                    <a:pt x="535" y="335"/>
                  </a:cubicBezTo>
                  <a:cubicBezTo>
                    <a:pt x="589" y="255"/>
                    <a:pt x="535" y="175"/>
                    <a:pt x="482" y="121"/>
                  </a:cubicBezTo>
                  <a:cubicBezTo>
                    <a:pt x="401" y="94"/>
                    <a:pt x="321" y="68"/>
                    <a:pt x="241" y="41"/>
                  </a:cubicBezTo>
                  <a:lnTo>
                    <a:pt x="187" y="41"/>
                  </a:lnTo>
                  <a:cubicBezTo>
                    <a:pt x="187" y="14"/>
                    <a:pt x="187" y="1"/>
                    <a:pt x="18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6649;p43"/>
            <p:cNvSpPr/>
            <p:nvPr/>
          </p:nvSpPr>
          <p:spPr>
            <a:xfrm>
              <a:off x="7996125" y="4660825"/>
              <a:ext cx="61600" cy="25325"/>
            </a:xfrm>
            <a:custGeom>
              <a:avLst/>
              <a:gdLst/>
              <a:ahLst/>
              <a:cxnLst/>
              <a:rect l="l" t="t" r="r" b="b"/>
              <a:pathLst>
                <a:path w="2464" h="1013" extrusionOk="0">
                  <a:moveTo>
                    <a:pt x="161" y="0"/>
                  </a:moveTo>
                  <a:cubicBezTo>
                    <a:pt x="108" y="0"/>
                    <a:pt x="28" y="54"/>
                    <a:pt x="1" y="134"/>
                  </a:cubicBezTo>
                  <a:cubicBezTo>
                    <a:pt x="1" y="188"/>
                    <a:pt x="28" y="295"/>
                    <a:pt x="135" y="295"/>
                  </a:cubicBezTo>
                  <a:cubicBezTo>
                    <a:pt x="563" y="402"/>
                    <a:pt x="991" y="509"/>
                    <a:pt x="1393" y="643"/>
                  </a:cubicBezTo>
                  <a:lnTo>
                    <a:pt x="1446" y="643"/>
                  </a:lnTo>
                  <a:cubicBezTo>
                    <a:pt x="1687" y="723"/>
                    <a:pt x="1982" y="830"/>
                    <a:pt x="2249" y="991"/>
                  </a:cubicBezTo>
                  <a:cubicBezTo>
                    <a:pt x="2265" y="1006"/>
                    <a:pt x="2285" y="1013"/>
                    <a:pt x="2307" y="1013"/>
                  </a:cubicBezTo>
                  <a:cubicBezTo>
                    <a:pt x="2359" y="1013"/>
                    <a:pt x="2418" y="975"/>
                    <a:pt x="2437" y="937"/>
                  </a:cubicBezTo>
                  <a:cubicBezTo>
                    <a:pt x="2463" y="857"/>
                    <a:pt x="2437" y="777"/>
                    <a:pt x="2356" y="723"/>
                  </a:cubicBezTo>
                  <a:cubicBezTo>
                    <a:pt x="1687" y="375"/>
                    <a:pt x="938" y="161"/>
                    <a:pt x="18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6650;p43"/>
            <p:cNvSpPr/>
            <p:nvPr/>
          </p:nvSpPr>
          <p:spPr>
            <a:xfrm>
              <a:off x="8087150" y="4698975"/>
              <a:ext cx="36825" cy="29800"/>
            </a:xfrm>
            <a:custGeom>
              <a:avLst/>
              <a:gdLst/>
              <a:ahLst/>
              <a:cxnLst/>
              <a:rect l="l" t="t" r="r" b="b"/>
              <a:pathLst>
                <a:path w="1473" h="1192" extrusionOk="0">
                  <a:moveTo>
                    <a:pt x="161" y="0"/>
                  </a:moveTo>
                  <a:cubicBezTo>
                    <a:pt x="107" y="0"/>
                    <a:pt x="80" y="0"/>
                    <a:pt x="27" y="80"/>
                  </a:cubicBezTo>
                  <a:cubicBezTo>
                    <a:pt x="0" y="134"/>
                    <a:pt x="0" y="241"/>
                    <a:pt x="107" y="268"/>
                  </a:cubicBezTo>
                  <a:cubicBezTo>
                    <a:pt x="375" y="401"/>
                    <a:pt x="616" y="589"/>
                    <a:pt x="830" y="749"/>
                  </a:cubicBezTo>
                  <a:cubicBezTo>
                    <a:pt x="964" y="857"/>
                    <a:pt x="1097" y="990"/>
                    <a:pt x="1231" y="1151"/>
                  </a:cubicBezTo>
                  <a:cubicBezTo>
                    <a:pt x="1271" y="1178"/>
                    <a:pt x="1318" y="1191"/>
                    <a:pt x="1358" y="1191"/>
                  </a:cubicBezTo>
                  <a:cubicBezTo>
                    <a:pt x="1399" y="1191"/>
                    <a:pt x="1432" y="1178"/>
                    <a:pt x="1445" y="1151"/>
                  </a:cubicBezTo>
                  <a:cubicBezTo>
                    <a:pt x="1472" y="1124"/>
                    <a:pt x="1472" y="1071"/>
                    <a:pt x="1472" y="1044"/>
                  </a:cubicBezTo>
                  <a:cubicBezTo>
                    <a:pt x="1472" y="1017"/>
                    <a:pt x="1472" y="990"/>
                    <a:pt x="1445" y="937"/>
                  </a:cubicBezTo>
                  <a:cubicBezTo>
                    <a:pt x="1097" y="535"/>
                    <a:pt x="669" y="268"/>
                    <a:pt x="241" y="54"/>
                  </a:cubicBezTo>
                  <a:cubicBezTo>
                    <a:pt x="214" y="54"/>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6651;p43"/>
            <p:cNvSpPr/>
            <p:nvPr/>
          </p:nvSpPr>
          <p:spPr>
            <a:xfrm>
              <a:off x="8077100" y="4691350"/>
              <a:ext cx="45525" cy="35250"/>
            </a:xfrm>
            <a:custGeom>
              <a:avLst/>
              <a:gdLst/>
              <a:ahLst/>
              <a:cxnLst/>
              <a:rect l="l" t="t" r="r" b="b"/>
              <a:pathLst>
                <a:path w="1821" h="1410" extrusionOk="0">
                  <a:moveTo>
                    <a:pt x="125" y="1"/>
                  </a:moveTo>
                  <a:cubicBezTo>
                    <a:pt x="93" y="1"/>
                    <a:pt x="67" y="31"/>
                    <a:pt x="27" y="91"/>
                  </a:cubicBezTo>
                  <a:cubicBezTo>
                    <a:pt x="1" y="144"/>
                    <a:pt x="27" y="251"/>
                    <a:pt x="108" y="278"/>
                  </a:cubicBezTo>
                  <a:cubicBezTo>
                    <a:pt x="429" y="519"/>
                    <a:pt x="803" y="706"/>
                    <a:pt x="1098" y="947"/>
                  </a:cubicBezTo>
                  <a:cubicBezTo>
                    <a:pt x="1285" y="1081"/>
                    <a:pt x="1419" y="1188"/>
                    <a:pt x="1553" y="1349"/>
                  </a:cubicBezTo>
                  <a:cubicBezTo>
                    <a:pt x="1580" y="1389"/>
                    <a:pt x="1620" y="1409"/>
                    <a:pt x="1657" y="1409"/>
                  </a:cubicBezTo>
                  <a:cubicBezTo>
                    <a:pt x="1693" y="1409"/>
                    <a:pt x="1727" y="1389"/>
                    <a:pt x="1740" y="1349"/>
                  </a:cubicBezTo>
                  <a:cubicBezTo>
                    <a:pt x="1821" y="1295"/>
                    <a:pt x="1821" y="1188"/>
                    <a:pt x="1740" y="1162"/>
                  </a:cubicBezTo>
                  <a:cubicBezTo>
                    <a:pt x="1312" y="680"/>
                    <a:pt x="777" y="385"/>
                    <a:pt x="241" y="37"/>
                  </a:cubicBezTo>
                  <a:cubicBezTo>
                    <a:pt x="215" y="37"/>
                    <a:pt x="215" y="11"/>
                    <a:pt x="161" y="11"/>
                  </a:cubicBezTo>
                  <a:cubicBezTo>
                    <a:pt x="148" y="4"/>
                    <a:pt x="136" y="1"/>
                    <a:pt x="12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6652;p43"/>
            <p:cNvSpPr/>
            <p:nvPr/>
          </p:nvSpPr>
          <p:spPr>
            <a:xfrm>
              <a:off x="8073750" y="4688925"/>
              <a:ext cx="48875" cy="35000"/>
            </a:xfrm>
            <a:custGeom>
              <a:avLst/>
              <a:gdLst/>
              <a:ahLst/>
              <a:cxnLst/>
              <a:rect l="l" t="t" r="r" b="b"/>
              <a:pathLst>
                <a:path w="1955" h="1400" extrusionOk="0">
                  <a:moveTo>
                    <a:pt x="161" y="1"/>
                  </a:moveTo>
                  <a:cubicBezTo>
                    <a:pt x="135" y="54"/>
                    <a:pt x="81" y="54"/>
                    <a:pt x="27" y="108"/>
                  </a:cubicBezTo>
                  <a:cubicBezTo>
                    <a:pt x="1" y="188"/>
                    <a:pt x="1" y="268"/>
                    <a:pt x="108" y="322"/>
                  </a:cubicBezTo>
                  <a:cubicBezTo>
                    <a:pt x="536" y="536"/>
                    <a:pt x="964" y="777"/>
                    <a:pt x="1339" y="1071"/>
                  </a:cubicBezTo>
                  <a:cubicBezTo>
                    <a:pt x="1446" y="1178"/>
                    <a:pt x="1580" y="1259"/>
                    <a:pt x="1687" y="1339"/>
                  </a:cubicBezTo>
                  <a:cubicBezTo>
                    <a:pt x="1714" y="1379"/>
                    <a:pt x="1754" y="1399"/>
                    <a:pt x="1791" y="1399"/>
                  </a:cubicBezTo>
                  <a:cubicBezTo>
                    <a:pt x="1827" y="1399"/>
                    <a:pt x="1861" y="1379"/>
                    <a:pt x="1874" y="1339"/>
                  </a:cubicBezTo>
                  <a:cubicBezTo>
                    <a:pt x="1955" y="1285"/>
                    <a:pt x="1955" y="1178"/>
                    <a:pt x="1874" y="1151"/>
                  </a:cubicBezTo>
                  <a:cubicBezTo>
                    <a:pt x="1419" y="670"/>
                    <a:pt x="804" y="375"/>
                    <a:pt x="242" y="54"/>
                  </a:cubicBezTo>
                  <a:cubicBezTo>
                    <a:pt x="215" y="54"/>
                    <a:pt x="161" y="1"/>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6653;p43"/>
            <p:cNvSpPr/>
            <p:nvPr/>
          </p:nvSpPr>
          <p:spPr>
            <a:xfrm>
              <a:off x="8075750" y="4688925"/>
              <a:ext cx="47550" cy="36500"/>
            </a:xfrm>
            <a:custGeom>
              <a:avLst/>
              <a:gdLst/>
              <a:ahLst/>
              <a:cxnLst/>
              <a:rect l="l" t="t" r="r" b="b"/>
              <a:pathLst>
                <a:path w="1902" h="1460" extrusionOk="0">
                  <a:moveTo>
                    <a:pt x="1099" y="916"/>
                  </a:moveTo>
                  <a:lnTo>
                    <a:pt x="1099" y="916"/>
                  </a:lnTo>
                  <a:cubicBezTo>
                    <a:pt x="1102" y="937"/>
                    <a:pt x="1125" y="937"/>
                    <a:pt x="1125" y="937"/>
                  </a:cubicBezTo>
                  <a:cubicBezTo>
                    <a:pt x="1116" y="930"/>
                    <a:pt x="1108" y="923"/>
                    <a:pt x="1099" y="916"/>
                  </a:cubicBezTo>
                  <a:close/>
                  <a:moveTo>
                    <a:pt x="162" y="1"/>
                  </a:moveTo>
                  <a:cubicBezTo>
                    <a:pt x="81" y="1"/>
                    <a:pt x="55" y="54"/>
                    <a:pt x="28" y="81"/>
                  </a:cubicBezTo>
                  <a:cubicBezTo>
                    <a:pt x="1" y="134"/>
                    <a:pt x="1" y="241"/>
                    <a:pt x="81" y="268"/>
                  </a:cubicBezTo>
                  <a:cubicBezTo>
                    <a:pt x="446" y="476"/>
                    <a:pt x="785" y="659"/>
                    <a:pt x="1099" y="916"/>
                  </a:cubicBezTo>
                  <a:lnTo>
                    <a:pt x="1099" y="916"/>
                  </a:lnTo>
                  <a:cubicBezTo>
                    <a:pt x="1098" y="914"/>
                    <a:pt x="1098" y="912"/>
                    <a:pt x="1098" y="911"/>
                  </a:cubicBezTo>
                  <a:lnTo>
                    <a:pt x="1098" y="911"/>
                  </a:lnTo>
                  <a:cubicBezTo>
                    <a:pt x="1286" y="1044"/>
                    <a:pt x="1473" y="1205"/>
                    <a:pt x="1634" y="1419"/>
                  </a:cubicBezTo>
                  <a:cubicBezTo>
                    <a:pt x="1660" y="1446"/>
                    <a:pt x="1701" y="1459"/>
                    <a:pt x="1737" y="1459"/>
                  </a:cubicBezTo>
                  <a:cubicBezTo>
                    <a:pt x="1774" y="1459"/>
                    <a:pt x="1808" y="1446"/>
                    <a:pt x="1821" y="1419"/>
                  </a:cubicBezTo>
                  <a:cubicBezTo>
                    <a:pt x="1901" y="1339"/>
                    <a:pt x="1901" y="1259"/>
                    <a:pt x="1821" y="1205"/>
                  </a:cubicBezTo>
                  <a:cubicBezTo>
                    <a:pt x="1393" y="696"/>
                    <a:pt x="831" y="348"/>
                    <a:pt x="215" y="27"/>
                  </a:cubicBezTo>
                  <a:cubicBezTo>
                    <a:pt x="188" y="27"/>
                    <a:pt x="162" y="1"/>
                    <a:pt x="162"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6654;p43"/>
            <p:cNvSpPr/>
            <p:nvPr/>
          </p:nvSpPr>
          <p:spPr>
            <a:xfrm>
              <a:off x="8062375" y="4683575"/>
              <a:ext cx="60250" cy="41175"/>
            </a:xfrm>
            <a:custGeom>
              <a:avLst/>
              <a:gdLst/>
              <a:ahLst/>
              <a:cxnLst/>
              <a:rect l="l" t="t" r="r" b="b"/>
              <a:pathLst>
                <a:path w="2410" h="1647" extrusionOk="0">
                  <a:moveTo>
                    <a:pt x="161" y="0"/>
                  </a:moveTo>
                  <a:lnTo>
                    <a:pt x="135" y="27"/>
                  </a:lnTo>
                  <a:cubicBezTo>
                    <a:pt x="81" y="27"/>
                    <a:pt x="54" y="54"/>
                    <a:pt x="27" y="81"/>
                  </a:cubicBezTo>
                  <a:cubicBezTo>
                    <a:pt x="1" y="161"/>
                    <a:pt x="1" y="268"/>
                    <a:pt x="81" y="295"/>
                  </a:cubicBezTo>
                  <a:cubicBezTo>
                    <a:pt x="670" y="562"/>
                    <a:pt x="1205" y="857"/>
                    <a:pt x="1687" y="1232"/>
                  </a:cubicBezTo>
                  <a:cubicBezTo>
                    <a:pt x="1874" y="1365"/>
                    <a:pt x="2008" y="1473"/>
                    <a:pt x="2142" y="1606"/>
                  </a:cubicBezTo>
                  <a:cubicBezTo>
                    <a:pt x="2169" y="1633"/>
                    <a:pt x="2209" y="1646"/>
                    <a:pt x="2246" y="1646"/>
                  </a:cubicBezTo>
                  <a:cubicBezTo>
                    <a:pt x="2282" y="1646"/>
                    <a:pt x="2316" y="1633"/>
                    <a:pt x="2329" y="1606"/>
                  </a:cubicBezTo>
                  <a:cubicBezTo>
                    <a:pt x="2410" y="1526"/>
                    <a:pt x="2410" y="1419"/>
                    <a:pt x="2329" y="1392"/>
                  </a:cubicBezTo>
                  <a:cubicBezTo>
                    <a:pt x="1740" y="803"/>
                    <a:pt x="991" y="402"/>
                    <a:pt x="215" y="27"/>
                  </a:cubicBezTo>
                  <a:cubicBezTo>
                    <a:pt x="188" y="27"/>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6655;p43"/>
            <p:cNvSpPr/>
            <p:nvPr/>
          </p:nvSpPr>
          <p:spPr>
            <a:xfrm>
              <a:off x="8083125" y="4694275"/>
              <a:ext cx="18100" cy="15300"/>
            </a:xfrm>
            <a:custGeom>
              <a:avLst/>
              <a:gdLst/>
              <a:ahLst/>
              <a:cxnLst/>
              <a:rect l="l" t="t" r="r" b="b"/>
              <a:pathLst>
                <a:path w="724" h="612" extrusionOk="0">
                  <a:moveTo>
                    <a:pt x="188" y="1"/>
                  </a:moveTo>
                  <a:cubicBezTo>
                    <a:pt x="107" y="27"/>
                    <a:pt x="27" y="54"/>
                    <a:pt x="27" y="108"/>
                  </a:cubicBezTo>
                  <a:cubicBezTo>
                    <a:pt x="0" y="161"/>
                    <a:pt x="27" y="268"/>
                    <a:pt x="107" y="295"/>
                  </a:cubicBezTo>
                  <a:lnTo>
                    <a:pt x="509" y="589"/>
                  </a:lnTo>
                  <a:cubicBezTo>
                    <a:pt x="525" y="605"/>
                    <a:pt x="545" y="612"/>
                    <a:pt x="566" y="612"/>
                  </a:cubicBezTo>
                  <a:cubicBezTo>
                    <a:pt x="618" y="612"/>
                    <a:pt x="677" y="574"/>
                    <a:pt x="696" y="536"/>
                  </a:cubicBezTo>
                  <a:cubicBezTo>
                    <a:pt x="723" y="509"/>
                    <a:pt x="723" y="456"/>
                    <a:pt x="723" y="429"/>
                  </a:cubicBezTo>
                  <a:cubicBezTo>
                    <a:pt x="723" y="402"/>
                    <a:pt x="696" y="375"/>
                    <a:pt x="670" y="322"/>
                  </a:cubicBezTo>
                  <a:lnTo>
                    <a:pt x="268" y="27"/>
                  </a:lnTo>
                  <a:cubicBezTo>
                    <a:pt x="241" y="27"/>
                    <a:pt x="241" y="1"/>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6656;p43"/>
            <p:cNvSpPr/>
            <p:nvPr/>
          </p:nvSpPr>
          <p:spPr>
            <a:xfrm>
              <a:off x="7759250" y="4654800"/>
              <a:ext cx="437650" cy="477125"/>
            </a:xfrm>
            <a:custGeom>
              <a:avLst/>
              <a:gdLst/>
              <a:ahLst/>
              <a:cxnLst/>
              <a:rect l="l" t="t" r="r" b="b"/>
              <a:pathLst>
                <a:path w="17506" h="19085" extrusionOk="0">
                  <a:moveTo>
                    <a:pt x="6291" y="0"/>
                  </a:moveTo>
                  <a:cubicBezTo>
                    <a:pt x="6585" y="0"/>
                    <a:pt x="6906" y="27"/>
                    <a:pt x="7201" y="81"/>
                  </a:cubicBezTo>
                  <a:cubicBezTo>
                    <a:pt x="8057" y="161"/>
                    <a:pt x="8941" y="295"/>
                    <a:pt x="9770" y="536"/>
                  </a:cubicBezTo>
                  <a:cubicBezTo>
                    <a:pt x="10573" y="777"/>
                    <a:pt x="11376" y="1071"/>
                    <a:pt x="12126" y="1499"/>
                  </a:cubicBezTo>
                  <a:cubicBezTo>
                    <a:pt x="12822" y="1901"/>
                    <a:pt x="13491" y="2409"/>
                    <a:pt x="14026" y="3052"/>
                  </a:cubicBezTo>
                  <a:cubicBezTo>
                    <a:pt x="14294" y="3346"/>
                    <a:pt x="14561" y="3694"/>
                    <a:pt x="14749" y="4042"/>
                  </a:cubicBezTo>
                  <a:cubicBezTo>
                    <a:pt x="14883" y="4256"/>
                    <a:pt x="14990" y="4444"/>
                    <a:pt x="15097" y="4658"/>
                  </a:cubicBezTo>
                  <a:cubicBezTo>
                    <a:pt x="15204" y="4899"/>
                    <a:pt x="15284" y="5086"/>
                    <a:pt x="15391" y="5327"/>
                  </a:cubicBezTo>
                  <a:cubicBezTo>
                    <a:pt x="15766" y="6183"/>
                    <a:pt x="16033" y="7120"/>
                    <a:pt x="16141" y="8110"/>
                  </a:cubicBezTo>
                  <a:cubicBezTo>
                    <a:pt x="16221" y="8994"/>
                    <a:pt x="16221" y="9931"/>
                    <a:pt x="16087" y="10841"/>
                  </a:cubicBezTo>
                  <a:cubicBezTo>
                    <a:pt x="16033" y="11269"/>
                    <a:pt x="15900" y="11724"/>
                    <a:pt x="15766" y="12152"/>
                  </a:cubicBezTo>
                  <a:cubicBezTo>
                    <a:pt x="15632" y="12580"/>
                    <a:pt x="15418" y="12982"/>
                    <a:pt x="15230" y="13383"/>
                  </a:cubicBezTo>
                  <a:cubicBezTo>
                    <a:pt x="14802" y="14213"/>
                    <a:pt x="14187" y="14962"/>
                    <a:pt x="13491" y="15605"/>
                  </a:cubicBezTo>
                  <a:cubicBezTo>
                    <a:pt x="12741" y="16301"/>
                    <a:pt x="11885" y="16863"/>
                    <a:pt x="10948" y="17291"/>
                  </a:cubicBezTo>
                  <a:cubicBezTo>
                    <a:pt x="10466" y="17505"/>
                    <a:pt x="10011" y="17693"/>
                    <a:pt x="9503" y="17826"/>
                  </a:cubicBezTo>
                  <a:cubicBezTo>
                    <a:pt x="8994" y="17960"/>
                    <a:pt x="8512" y="18094"/>
                    <a:pt x="8004" y="18201"/>
                  </a:cubicBezTo>
                  <a:cubicBezTo>
                    <a:pt x="6960" y="18362"/>
                    <a:pt x="5889" y="18442"/>
                    <a:pt x="4845" y="18442"/>
                  </a:cubicBezTo>
                  <a:cubicBezTo>
                    <a:pt x="3775" y="18415"/>
                    <a:pt x="2758" y="18308"/>
                    <a:pt x="1687" y="18148"/>
                  </a:cubicBezTo>
                  <a:cubicBezTo>
                    <a:pt x="1098" y="18041"/>
                    <a:pt x="536" y="17933"/>
                    <a:pt x="1" y="17800"/>
                  </a:cubicBezTo>
                  <a:lnTo>
                    <a:pt x="1" y="17800"/>
                  </a:lnTo>
                  <a:cubicBezTo>
                    <a:pt x="750" y="18148"/>
                    <a:pt x="1500" y="18415"/>
                    <a:pt x="2383" y="18629"/>
                  </a:cubicBezTo>
                  <a:cubicBezTo>
                    <a:pt x="3507" y="18897"/>
                    <a:pt x="4765" y="19084"/>
                    <a:pt x="5996" y="19084"/>
                  </a:cubicBezTo>
                  <a:cubicBezTo>
                    <a:pt x="6532" y="19084"/>
                    <a:pt x="7094" y="19031"/>
                    <a:pt x="7709" y="18977"/>
                  </a:cubicBezTo>
                  <a:cubicBezTo>
                    <a:pt x="8191" y="18897"/>
                    <a:pt x="8726" y="18843"/>
                    <a:pt x="9235" y="18763"/>
                  </a:cubicBezTo>
                  <a:cubicBezTo>
                    <a:pt x="10306" y="18576"/>
                    <a:pt x="11323" y="18308"/>
                    <a:pt x="12206" y="17933"/>
                  </a:cubicBezTo>
                  <a:cubicBezTo>
                    <a:pt x="13196" y="17532"/>
                    <a:pt x="14053" y="16997"/>
                    <a:pt x="14802" y="16354"/>
                  </a:cubicBezTo>
                  <a:cubicBezTo>
                    <a:pt x="15150" y="16033"/>
                    <a:pt x="15525" y="15658"/>
                    <a:pt x="15819" y="15230"/>
                  </a:cubicBezTo>
                  <a:cubicBezTo>
                    <a:pt x="16141" y="14829"/>
                    <a:pt x="16435" y="14347"/>
                    <a:pt x="16676" y="13812"/>
                  </a:cubicBezTo>
                  <a:cubicBezTo>
                    <a:pt x="17104" y="12848"/>
                    <a:pt x="17372" y="11777"/>
                    <a:pt x="17425" y="10573"/>
                  </a:cubicBezTo>
                  <a:cubicBezTo>
                    <a:pt x="17506" y="9476"/>
                    <a:pt x="17372" y="8298"/>
                    <a:pt x="17104" y="7174"/>
                  </a:cubicBezTo>
                  <a:cubicBezTo>
                    <a:pt x="16970" y="6638"/>
                    <a:pt x="16810" y="6103"/>
                    <a:pt x="16569" y="5568"/>
                  </a:cubicBezTo>
                  <a:cubicBezTo>
                    <a:pt x="16328" y="4979"/>
                    <a:pt x="16087" y="4524"/>
                    <a:pt x="15819" y="4096"/>
                  </a:cubicBezTo>
                  <a:cubicBezTo>
                    <a:pt x="15552" y="3641"/>
                    <a:pt x="15204" y="3212"/>
                    <a:pt x="14829" y="2811"/>
                  </a:cubicBezTo>
                  <a:cubicBezTo>
                    <a:pt x="14615" y="2624"/>
                    <a:pt x="14401" y="2409"/>
                    <a:pt x="14160" y="2249"/>
                  </a:cubicBezTo>
                  <a:cubicBezTo>
                    <a:pt x="13785" y="1901"/>
                    <a:pt x="13330" y="1633"/>
                    <a:pt x="12929" y="1419"/>
                  </a:cubicBezTo>
                  <a:lnTo>
                    <a:pt x="12875" y="1419"/>
                  </a:lnTo>
                  <a:cubicBezTo>
                    <a:pt x="12688" y="1285"/>
                    <a:pt x="12447" y="1178"/>
                    <a:pt x="12206" y="1071"/>
                  </a:cubicBezTo>
                  <a:cubicBezTo>
                    <a:pt x="12179" y="1071"/>
                    <a:pt x="12152" y="1044"/>
                    <a:pt x="12126" y="1044"/>
                  </a:cubicBezTo>
                  <a:cubicBezTo>
                    <a:pt x="11885" y="937"/>
                    <a:pt x="11671" y="830"/>
                    <a:pt x="11483" y="777"/>
                  </a:cubicBezTo>
                  <a:cubicBezTo>
                    <a:pt x="11323" y="696"/>
                    <a:pt x="11109" y="670"/>
                    <a:pt x="10948" y="616"/>
                  </a:cubicBezTo>
                  <a:lnTo>
                    <a:pt x="10654" y="509"/>
                  </a:lnTo>
                  <a:lnTo>
                    <a:pt x="10252" y="402"/>
                  </a:lnTo>
                  <a:cubicBezTo>
                    <a:pt x="9797" y="268"/>
                    <a:pt x="9315" y="215"/>
                    <a:pt x="8807" y="134"/>
                  </a:cubicBezTo>
                  <a:cubicBezTo>
                    <a:pt x="8512" y="81"/>
                    <a:pt x="8138" y="27"/>
                    <a:pt x="7709" y="27"/>
                  </a:cubicBezTo>
                  <a:lnTo>
                    <a:pt x="7388" y="27"/>
                  </a:lnTo>
                  <a:cubicBezTo>
                    <a:pt x="7254" y="0"/>
                    <a:pt x="7120" y="0"/>
                    <a:pt x="7040" y="0"/>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6657;p43"/>
            <p:cNvSpPr/>
            <p:nvPr/>
          </p:nvSpPr>
          <p:spPr>
            <a:xfrm>
              <a:off x="7869675" y="4952575"/>
              <a:ext cx="47525" cy="31325"/>
            </a:xfrm>
            <a:custGeom>
              <a:avLst/>
              <a:gdLst/>
              <a:ahLst/>
              <a:cxnLst/>
              <a:rect l="l" t="t" r="r" b="b"/>
              <a:pathLst>
                <a:path w="1901" h="1253" extrusionOk="0">
                  <a:moveTo>
                    <a:pt x="964" y="0"/>
                  </a:moveTo>
                  <a:cubicBezTo>
                    <a:pt x="830" y="27"/>
                    <a:pt x="750" y="80"/>
                    <a:pt x="616" y="134"/>
                  </a:cubicBezTo>
                  <a:cubicBezTo>
                    <a:pt x="535" y="161"/>
                    <a:pt x="482" y="241"/>
                    <a:pt x="402" y="268"/>
                  </a:cubicBezTo>
                  <a:cubicBezTo>
                    <a:pt x="375" y="295"/>
                    <a:pt x="295" y="348"/>
                    <a:pt x="268" y="375"/>
                  </a:cubicBezTo>
                  <a:cubicBezTo>
                    <a:pt x="241" y="375"/>
                    <a:pt x="241" y="402"/>
                    <a:pt x="134" y="428"/>
                  </a:cubicBezTo>
                  <a:cubicBezTo>
                    <a:pt x="134" y="428"/>
                    <a:pt x="107" y="482"/>
                    <a:pt x="107" y="509"/>
                  </a:cubicBezTo>
                  <a:cubicBezTo>
                    <a:pt x="107" y="535"/>
                    <a:pt x="54" y="535"/>
                    <a:pt x="54" y="562"/>
                  </a:cubicBezTo>
                  <a:cubicBezTo>
                    <a:pt x="54" y="616"/>
                    <a:pt x="27" y="643"/>
                    <a:pt x="27" y="669"/>
                  </a:cubicBezTo>
                  <a:lnTo>
                    <a:pt x="27" y="696"/>
                  </a:lnTo>
                  <a:lnTo>
                    <a:pt x="27" y="776"/>
                  </a:lnTo>
                  <a:cubicBezTo>
                    <a:pt x="0" y="803"/>
                    <a:pt x="0" y="830"/>
                    <a:pt x="0" y="910"/>
                  </a:cubicBezTo>
                  <a:cubicBezTo>
                    <a:pt x="0" y="937"/>
                    <a:pt x="27" y="1017"/>
                    <a:pt x="54" y="1044"/>
                  </a:cubicBezTo>
                  <a:cubicBezTo>
                    <a:pt x="54" y="1071"/>
                    <a:pt x="107" y="1071"/>
                    <a:pt x="134" y="1071"/>
                  </a:cubicBezTo>
                  <a:cubicBezTo>
                    <a:pt x="161" y="1098"/>
                    <a:pt x="188" y="1098"/>
                    <a:pt x="241" y="1151"/>
                  </a:cubicBezTo>
                  <a:cubicBezTo>
                    <a:pt x="357" y="1209"/>
                    <a:pt x="500" y="1253"/>
                    <a:pt x="642" y="1253"/>
                  </a:cubicBezTo>
                  <a:cubicBezTo>
                    <a:pt x="696" y="1253"/>
                    <a:pt x="751" y="1246"/>
                    <a:pt x="803" y="1231"/>
                  </a:cubicBezTo>
                  <a:cubicBezTo>
                    <a:pt x="1231" y="1151"/>
                    <a:pt x="1606" y="803"/>
                    <a:pt x="1874" y="375"/>
                  </a:cubicBezTo>
                  <a:cubicBezTo>
                    <a:pt x="1901" y="295"/>
                    <a:pt x="1901" y="214"/>
                    <a:pt x="1847" y="134"/>
                  </a:cubicBezTo>
                  <a:cubicBezTo>
                    <a:pt x="1814" y="123"/>
                    <a:pt x="1780" y="116"/>
                    <a:pt x="1749" y="116"/>
                  </a:cubicBezTo>
                  <a:cubicBezTo>
                    <a:pt x="1705" y="116"/>
                    <a:pt x="1664" y="129"/>
                    <a:pt x="1633" y="161"/>
                  </a:cubicBezTo>
                  <a:cubicBezTo>
                    <a:pt x="1606" y="80"/>
                    <a:pt x="1472" y="0"/>
                    <a:pt x="1365" y="0"/>
                  </a:cubicBezTo>
                  <a:close/>
                </a:path>
              </a:pathLst>
            </a:custGeom>
            <a:solidFill>
              <a:srgbClr val="FF6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6658;p43"/>
            <p:cNvSpPr/>
            <p:nvPr/>
          </p:nvSpPr>
          <p:spPr>
            <a:xfrm>
              <a:off x="7848250" y="4911750"/>
              <a:ext cx="81675" cy="76575"/>
            </a:xfrm>
            <a:custGeom>
              <a:avLst/>
              <a:gdLst/>
              <a:ahLst/>
              <a:cxnLst/>
              <a:rect l="l" t="t" r="r" b="b"/>
              <a:pathLst>
                <a:path w="3267" h="3063" extrusionOk="0">
                  <a:moveTo>
                    <a:pt x="1981" y="1720"/>
                  </a:moveTo>
                  <a:cubicBezTo>
                    <a:pt x="2042" y="1720"/>
                    <a:pt x="2102" y="1727"/>
                    <a:pt x="2169" y="1740"/>
                  </a:cubicBezTo>
                  <a:cubicBezTo>
                    <a:pt x="2276" y="1767"/>
                    <a:pt x="2329" y="1767"/>
                    <a:pt x="2436" y="1847"/>
                  </a:cubicBezTo>
                  <a:cubicBezTo>
                    <a:pt x="2490" y="1874"/>
                    <a:pt x="2570" y="1901"/>
                    <a:pt x="2597" y="1981"/>
                  </a:cubicBezTo>
                  <a:cubicBezTo>
                    <a:pt x="2570" y="2035"/>
                    <a:pt x="2543" y="2061"/>
                    <a:pt x="2490" y="2142"/>
                  </a:cubicBezTo>
                  <a:cubicBezTo>
                    <a:pt x="2436" y="2249"/>
                    <a:pt x="2356" y="2302"/>
                    <a:pt x="2276" y="2409"/>
                  </a:cubicBezTo>
                  <a:lnTo>
                    <a:pt x="2195" y="2463"/>
                  </a:lnTo>
                  <a:cubicBezTo>
                    <a:pt x="2088" y="2543"/>
                    <a:pt x="2008" y="2597"/>
                    <a:pt x="1901" y="2650"/>
                  </a:cubicBezTo>
                  <a:cubicBezTo>
                    <a:pt x="1794" y="2677"/>
                    <a:pt x="1660" y="2704"/>
                    <a:pt x="1553" y="2704"/>
                  </a:cubicBezTo>
                  <a:cubicBezTo>
                    <a:pt x="1473" y="2704"/>
                    <a:pt x="1366" y="2704"/>
                    <a:pt x="1232" y="2677"/>
                  </a:cubicBezTo>
                  <a:cubicBezTo>
                    <a:pt x="1125" y="2624"/>
                    <a:pt x="1018" y="2597"/>
                    <a:pt x="964" y="2543"/>
                  </a:cubicBezTo>
                  <a:lnTo>
                    <a:pt x="991" y="2543"/>
                  </a:lnTo>
                  <a:lnTo>
                    <a:pt x="964" y="2490"/>
                  </a:lnTo>
                  <a:lnTo>
                    <a:pt x="937" y="2490"/>
                  </a:lnTo>
                  <a:cubicBezTo>
                    <a:pt x="937" y="2490"/>
                    <a:pt x="964" y="2463"/>
                    <a:pt x="964" y="2409"/>
                  </a:cubicBezTo>
                  <a:cubicBezTo>
                    <a:pt x="991" y="2329"/>
                    <a:pt x="991" y="2276"/>
                    <a:pt x="1018" y="2222"/>
                  </a:cubicBezTo>
                  <a:cubicBezTo>
                    <a:pt x="1071" y="2168"/>
                    <a:pt x="1125" y="2115"/>
                    <a:pt x="1152" y="2061"/>
                  </a:cubicBezTo>
                  <a:lnTo>
                    <a:pt x="1205" y="2035"/>
                  </a:lnTo>
                  <a:cubicBezTo>
                    <a:pt x="1259" y="1954"/>
                    <a:pt x="1339" y="1928"/>
                    <a:pt x="1392" y="1874"/>
                  </a:cubicBezTo>
                  <a:cubicBezTo>
                    <a:pt x="1553" y="1794"/>
                    <a:pt x="1660" y="1767"/>
                    <a:pt x="1794" y="1740"/>
                  </a:cubicBezTo>
                  <a:cubicBezTo>
                    <a:pt x="1861" y="1727"/>
                    <a:pt x="1921" y="1720"/>
                    <a:pt x="1981" y="1720"/>
                  </a:cubicBezTo>
                  <a:close/>
                  <a:moveTo>
                    <a:pt x="81" y="0"/>
                  </a:moveTo>
                  <a:lnTo>
                    <a:pt x="81" y="27"/>
                  </a:lnTo>
                  <a:cubicBezTo>
                    <a:pt x="1" y="696"/>
                    <a:pt x="27" y="1312"/>
                    <a:pt x="161" y="1794"/>
                  </a:cubicBezTo>
                  <a:cubicBezTo>
                    <a:pt x="295" y="2249"/>
                    <a:pt x="536" y="2597"/>
                    <a:pt x="804" y="2811"/>
                  </a:cubicBezTo>
                  <a:cubicBezTo>
                    <a:pt x="857" y="2838"/>
                    <a:pt x="937" y="2918"/>
                    <a:pt x="991" y="2945"/>
                  </a:cubicBezTo>
                  <a:cubicBezTo>
                    <a:pt x="1071" y="2971"/>
                    <a:pt x="1125" y="2998"/>
                    <a:pt x="1205" y="2998"/>
                  </a:cubicBezTo>
                  <a:cubicBezTo>
                    <a:pt x="1303" y="3037"/>
                    <a:pt x="1401" y="3062"/>
                    <a:pt x="1499" y="3062"/>
                  </a:cubicBezTo>
                  <a:cubicBezTo>
                    <a:pt x="1535" y="3062"/>
                    <a:pt x="1571" y="3059"/>
                    <a:pt x="1607" y="3052"/>
                  </a:cubicBezTo>
                  <a:cubicBezTo>
                    <a:pt x="1874" y="2998"/>
                    <a:pt x="2169" y="2918"/>
                    <a:pt x="2410" y="2677"/>
                  </a:cubicBezTo>
                  <a:lnTo>
                    <a:pt x="2436" y="2650"/>
                  </a:lnTo>
                  <a:cubicBezTo>
                    <a:pt x="2677" y="2409"/>
                    <a:pt x="2865" y="2115"/>
                    <a:pt x="2998" y="1740"/>
                  </a:cubicBezTo>
                  <a:cubicBezTo>
                    <a:pt x="3079" y="1526"/>
                    <a:pt x="3132" y="1312"/>
                    <a:pt x="3159" y="1071"/>
                  </a:cubicBezTo>
                  <a:cubicBezTo>
                    <a:pt x="3239" y="857"/>
                    <a:pt x="3266" y="643"/>
                    <a:pt x="3239" y="322"/>
                  </a:cubicBezTo>
                  <a:cubicBezTo>
                    <a:pt x="2195" y="188"/>
                    <a:pt x="1125" y="134"/>
                    <a:pt x="81"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6659;p43"/>
            <p:cNvSpPr/>
            <p:nvPr/>
          </p:nvSpPr>
          <p:spPr>
            <a:xfrm>
              <a:off x="8025575" y="4878950"/>
              <a:ext cx="38175" cy="60925"/>
            </a:xfrm>
            <a:custGeom>
              <a:avLst/>
              <a:gdLst/>
              <a:ahLst/>
              <a:cxnLst/>
              <a:rect l="l" t="t" r="r" b="b"/>
              <a:pathLst>
                <a:path w="1527" h="2437" extrusionOk="0">
                  <a:moveTo>
                    <a:pt x="723" y="1"/>
                  </a:moveTo>
                  <a:cubicBezTo>
                    <a:pt x="322" y="1"/>
                    <a:pt x="1" y="563"/>
                    <a:pt x="27" y="1232"/>
                  </a:cubicBezTo>
                  <a:cubicBezTo>
                    <a:pt x="54" y="1901"/>
                    <a:pt x="402" y="2437"/>
                    <a:pt x="804" y="2437"/>
                  </a:cubicBezTo>
                  <a:cubicBezTo>
                    <a:pt x="1205" y="2437"/>
                    <a:pt x="1526" y="1875"/>
                    <a:pt x="1499" y="1205"/>
                  </a:cubicBezTo>
                  <a:cubicBezTo>
                    <a:pt x="1473" y="536"/>
                    <a:pt x="1125" y="1"/>
                    <a:pt x="723"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6660;p43"/>
            <p:cNvSpPr/>
            <p:nvPr/>
          </p:nvSpPr>
          <p:spPr>
            <a:xfrm>
              <a:off x="7748550" y="4872950"/>
              <a:ext cx="37500" cy="61575"/>
            </a:xfrm>
            <a:custGeom>
              <a:avLst/>
              <a:gdLst/>
              <a:ahLst/>
              <a:cxnLst/>
              <a:rect l="l" t="t" r="r" b="b"/>
              <a:pathLst>
                <a:path w="1500" h="2463" extrusionOk="0">
                  <a:moveTo>
                    <a:pt x="696" y="0"/>
                  </a:moveTo>
                  <a:cubicBezTo>
                    <a:pt x="295" y="0"/>
                    <a:pt x="1" y="589"/>
                    <a:pt x="1" y="1258"/>
                  </a:cubicBezTo>
                  <a:cubicBezTo>
                    <a:pt x="27" y="1927"/>
                    <a:pt x="375" y="2463"/>
                    <a:pt x="777" y="2463"/>
                  </a:cubicBezTo>
                  <a:cubicBezTo>
                    <a:pt x="1178" y="2463"/>
                    <a:pt x="1499" y="1874"/>
                    <a:pt x="1473" y="1205"/>
                  </a:cubicBezTo>
                  <a:cubicBezTo>
                    <a:pt x="1446" y="535"/>
                    <a:pt x="1098" y="0"/>
                    <a:pt x="696"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6661;p43"/>
            <p:cNvSpPr/>
            <p:nvPr/>
          </p:nvSpPr>
          <p:spPr>
            <a:xfrm>
              <a:off x="8019550" y="4802175"/>
              <a:ext cx="74300" cy="43050"/>
            </a:xfrm>
            <a:custGeom>
              <a:avLst/>
              <a:gdLst/>
              <a:ahLst/>
              <a:cxnLst/>
              <a:rect l="l" t="t" r="r" b="b"/>
              <a:pathLst>
                <a:path w="2972" h="1722" extrusionOk="0">
                  <a:moveTo>
                    <a:pt x="856" y="1"/>
                  </a:moveTo>
                  <a:cubicBezTo>
                    <a:pt x="490" y="1"/>
                    <a:pt x="212" y="113"/>
                    <a:pt x="135" y="315"/>
                  </a:cubicBezTo>
                  <a:cubicBezTo>
                    <a:pt x="1" y="690"/>
                    <a:pt x="509" y="1225"/>
                    <a:pt x="1232" y="1520"/>
                  </a:cubicBezTo>
                  <a:cubicBezTo>
                    <a:pt x="1555" y="1658"/>
                    <a:pt x="1873" y="1722"/>
                    <a:pt x="2141" y="1722"/>
                  </a:cubicBezTo>
                  <a:cubicBezTo>
                    <a:pt x="2495" y="1722"/>
                    <a:pt x="2762" y="1610"/>
                    <a:pt x="2838" y="1412"/>
                  </a:cubicBezTo>
                  <a:cubicBezTo>
                    <a:pt x="2972" y="1038"/>
                    <a:pt x="2463" y="502"/>
                    <a:pt x="1740" y="181"/>
                  </a:cubicBezTo>
                  <a:cubicBezTo>
                    <a:pt x="1427" y="58"/>
                    <a:pt x="1119" y="1"/>
                    <a:pt x="856"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6662;p43"/>
            <p:cNvSpPr/>
            <p:nvPr/>
          </p:nvSpPr>
          <p:spPr>
            <a:xfrm>
              <a:off x="7732500" y="4800150"/>
              <a:ext cx="75625" cy="40150"/>
            </a:xfrm>
            <a:custGeom>
              <a:avLst/>
              <a:gdLst/>
              <a:ahLst/>
              <a:cxnLst/>
              <a:rect l="l" t="t" r="r" b="b"/>
              <a:pathLst>
                <a:path w="3025" h="1606" extrusionOk="0">
                  <a:moveTo>
                    <a:pt x="2033" y="0"/>
                  </a:moveTo>
                  <a:cubicBezTo>
                    <a:pt x="1814" y="0"/>
                    <a:pt x="1568" y="33"/>
                    <a:pt x="1312" y="102"/>
                  </a:cubicBezTo>
                  <a:cubicBezTo>
                    <a:pt x="536" y="343"/>
                    <a:pt x="0" y="851"/>
                    <a:pt x="107" y="1226"/>
                  </a:cubicBezTo>
                  <a:cubicBezTo>
                    <a:pt x="181" y="1467"/>
                    <a:pt x="551" y="1605"/>
                    <a:pt x="1029" y="1605"/>
                  </a:cubicBezTo>
                  <a:cubicBezTo>
                    <a:pt x="1241" y="1605"/>
                    <a:pt x="1475" y="1578"/>
                    <a:pt x="1713" y="1520"/>
                  </a:cubicBezTo>
                  <a:cubicBezTo>
                    <a:pt x="2489" y="1279"/>
                    <a:pt x="3025" y="771"/>
                    <a:pt x="2918" y="423"/>
                  </a:cubicBezTo>
                  <a:cubicBezTo>
                    <a:pt x="2845" y="150"/>
                    <a:pt x="2499" y="0"/>
                    <a:pt x="2033"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6663;p43"/>
            <p:cNvSpPr/>
            <p:nvPr/>
          </p:nvSpPr>
          <p:spPr>
            <a:xfrm>
              <a:off x="8049675" y="4940650"/>
              <a:ext cx="56225" cy="55000"/>
            </a:xfrm>
            <a:custGeom>
              <a:avLst/>
              <a:gdLst/>
              <a:ahLst/>
              <a:cxnLst/>
              <a:rect l="l" t="t" r="r" b="b"/>
              <a:pathLst>
                <a:path w="2249" h="2200" extrusionOk="0">
                  <a:moveTo>
                    <a:pt x="1031" y="1"/>
                  </a:moveTo>
                  <a:cubicBezTo>
                    <a:pt x="888" y="1"/>
                    <a:pt x="758" y="45"/>
                    <a:pt x="643" y="102"/>
                  </a:cubicBezTo>
                  <a:cubicBezTo>
                    <a:pt x="535" y="183"/>
                    <a:pt x="455" y="210"/>
                    <a:pt x="402" y="290"/>
                  </a:cubicBezTo>
                  <a:cubicBezTo>
                    <a:pt x="161" y="424"/>
                    <a:pt x="27" y="745"/>
                    <a:pt x="27" y="1012"/>
                  </a:cubicBezTo>
                  <a:cubicBezTo>
                    <a:pt x="0" y="1307"/>
                    <a:pt x="80" y="1575"/>
                    <a:pt x="295" y="1815"/>
                  </a:cubicBezTo>
                  <a:cubicBezTo>
                    <a:pt x="455" y="2056"/>
                    <a:pt x="723" y="2163"/>
                    <a:pt x="1017" y="2190"/>
                  </a:cubicBezTo>
                  <a:cubicBezTo>
                    <a:pt x="1068" y="2196"/>
                    <a:pt x="1118" y="2200"/>
                    <a:pt x="1168" y="2200"/>
                  </a:cubicBezTo>
                  <a:cubicBezTo>
                    <a:pt x="1329" y="2200"/>
                    <a:pt x="1483" y="2165"/>
                    <a:pt x="1606" y="2083"/>
                  </a:cubicBezTo>
                  <a:cubicBezTo>
                    <a:pt x="1660" y="2030"/>
                    <a:pt x="1767" y="1976"/>
                    <a:pt x="1847" y="1923"/>
                  </a:cubicBezTo>
                  <a:cubicBezTo>
                    <a:pt x="2061" y="1789"/>
                    <a:pt x="2195" y="1441"/>
                    <a:pt x="2195" y="1173"/>
                  </a:cubicBezTo>
                  <a:cubicBezTo>
                    <a:pt x="2248" y="879"/>
                    <a:pt x="2141" y="611"/>
                    <a:pt x="1927" y="370"/>
                  </a:cubicBezTo>
                  <a:cubicBezTo>
                    <a:pt x="1767" y="156"/>
                    <a:pt x="1499" y="49"/>
                    <a:pt x="1205" y="22"/>
                  </a:cubicBezTo>
                  <a:cubicBezTo>
                    <a:pt x="1145" y="7"/>
                    <a:pt x="1087" y="1"/>
                    <a:pt x="1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6664;p43"/>
            <p:cNvSpPr/>
            <p:nvPr/>
          </p:nvSpPr>
          <p:spPr>
            <a:xfrm>
              <a:off x="7701700" y="4923925"/>
              <a:ext cx="56250" cy="55000"/>
            </a:xfrm>
            <a:custGeom>
              <a:avLst/>
              <a:gdLst/>
              <a:ahLst/>
              <a:cxnLst/>
              <a:rect l="l" t="t" r="r" b="b"/>
              <a:pathLst>
                <a:path w="2250" h="2200" extrusionOk="0">
                  <a:moveTo>
                    <a:pt x="1032" y="0"/>
                  </a:moveTo>
                  <a:cubicBezTo>
                    <a:pt x="889" y="0"/>
                    <a:pt x="759" y="44"/>
                    <a:pt x="643" y="102"/>
                  </a:cubicBezTo>
                  <a:cubicBezTo>
                    <a:pt x="536" y="183"/>
                    <a:pt x="456" y="209"/>
                    <a:pt x="402" y="290"/>
                  </a:cubicBezTo>
                  <a:cubicBezTo>
                    <a:pt x="162" y="424"/>
                    <a:pt x="28" y="745"/>
                    <a:pt x="28" y="1012"/>
                  </a:cubicBezTo>
                  <a:cubicBezTo>
                    <a:pt x="1" y="1307"/>
                    <a:pt x="81" y="1574"/>
                    <a:pt x="295" y="1815"/>
                  </a:cubicBezTo>
                  <a:cubicBezTo>
                    <a:pt x="456" y="2056"/>
                    <a:pt x="724" y="2163"/>
                    <a:pt x="1045" y="2190"/>
                  </a:cubicBezTo>
                  <a:cubicBezTo>
                    <a:pt x="1089" y="2196"/>
                    <a:pt x="1135" y="2200"/>
                    <a:pt x="1181" y="2200"/>
                  </a:cubicBezTo>
                  <a:cubicBezTo>
                    <a:pt x="1330" y="2200"/>
                    <a:pt x="1484" y="2165"/>
                    <a:pt x="1607" y="2083"/>
                  </a:cubicBezTo>
                  <a:cubicBezTo>
                    <a:pt x="1660" y="2029"/>
                    <a:pt x="1768" y="1976"/>
                    <a:pt x="1848" y="1922"/>
                  </a:cubicBezTo>
                  <a:cubicBezTo>
                    <a:pt x="2062" y="1789"/>
                    <a:pt x="2196" y="1441"/>
                    <a:pt x="2196" y="1173"/>
                  </a:cubicBezTo>
                  <a:cubicBezTo>
                    <a:pt x="2249" y="879"/>
                    <a:pt x="2142" y="611"/>
                    <a:pt x="1928" y="370"/>
                  </a:cubicBezTo>
                  <a:cubicBezTo>
                    <a:pt x="1768" y="156"/>
                    <a:pt x="1500" y="49"/>
                    <a:pt x="1205" y="22"/>
                  </a:cubicBezTo>
                  <a:cubicBezTo>
                    <a:pt x="1146" y="7"/>
                    <a:pt x="1088" y="0"/>
                    <a:pt x="1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6578;p43"/>
          <p:cNvGrpSpPr/>
          <p:nvPr/>
        </p:nvGrpSpPr>
        <p:grpSpPr>
          <a:xfrm>
            <a:off x="8123670" y="48715"/>
            <a:ext cx="772479" cy="1006501"/>
            <a:chOff x="7579250" y="4405875"/>
            <a:chExt cx="916750" cy="1110800"/>
          </a:xfrm>
        </p:grpSpPr>
        <p:sp>
          <p:nvSpPr>
            <p:cNvPr id="356" name="Google Shape;6579;p43"/>
            <p:cNvSpPr/>
            <p:nvPr/>
          </p:nvSpPr>
          <p:spPr>
            <a:xfrm>
              <a:off x="7579250" y="4405875"/>
              <a:ext cx="916750" cy="1110800"/>
            </a:xfrm>
            <a:custGeom>
              <a:avLst/>
              <a:gdLst/>
              <a:ahLst/>
              <a:cxnLst/>
              <a:rect l="l" t="t" r="r" b="b"/>
              <a:pathLst>
                <a:path w="36670" h="44432" extrusionOk="0">
                  <a:moveTo>
                    <a:pt x="19326" y="1"/>
                  </a:moveTo>
                  <a:cubicBezTo>
                    <a:pt x="16944" y="1"/>
                    <a:pt x="15043" y="1928"/>
                    <a:pt x="15043" y="4283"/>
                  </a:cubicBezTo>
                  <a:cubicBezTo>
                    <a:pt x="15043" y="4738"/>
                    <a:pt x="15097" y="5220"/>
                    <a:pt x="15257" y="5675"/>
                  </a:cubicBezTo>
                  <a:cubicBezTo>
                    <a:pt x="15231" y="5755"/>
                    <a:pt x="15231" y="5809"/>
                    <a:pt x="15204" y="5836"/>
                  </a:cubicBezTo>
                  <a:lnTo>
                    <a:pt x="14535" y="5836"/>
                  </a:lnTo>
                  <a:cubicBezTo>
                    <a:pt x="14160" y="5836"/>
                    <a:pt x="13839" y="5836"/>
                    <a:pt x="13464" y="5889"/>
                  </a:cubicBezTo>
                  <a:cubicBezTo>
                    <a:pt x="13464" y="5836"/>
                    <a:pt x="13437" y="5809"/>
                    <a:pt x="13437" y="5782"/>
                  </a:cubicBezTo>
                  <a:cubicBezTo>
                    <a:pt x="13518" y="5407"/>
                    <a:pt x="13598" y="5006"/>
                    <a:pt x="13598" y="4604"/>
                  </a:cubicBezTo>
                  <a:cubicBezTo>
                    <a:pt x="13598" y="2222"/>
                    <a:pt x="11644" y="322"/>
                    <a:pt x="9315" y="322"/>
                  </a:cubicBezTo>
                  <a:cubicBezTo>
                    <a:pt x="6960" y="322"/>
                    <a:pt x="5033" y="2276"/>
                    <a:pt x="5033" y="4604"/>
                  </a:cubicBezTo>
                  <a:cubicBezTo>
                    <a:pt x="5033" y="5969"/>
                    <a:pt x="5702" y="7227"/>
                    <a:pt x="6692" y="8030"/>
                  </a:cubicBezTo>
                  <a:cubicBezTo>
                    <a:pt x="5809" y="8566"/>
                    <a:pt x="4953" y="9235"/>
                    <a:pt x="4230" y="9931"/>
                  </a:cubicBezTo>
                  <a:cubicBezTo>
                    <a:pt x="3668" y="10520"/>
                    <a:pt x="3132" y="11162"/>
                    <a:pt x="2677" y="11831"/>
                  </a:cubicBezTo>
                  <a:cubicBezTo>
                    <a:pt x="2249" y="12527"/>
                    <a:pt x="1848" y="13303"/>
                    <a:pt x="1553" y="14186"/>
                  </a:cubicBezTo>
                  <a:cubicBezTo>
                    <a:pt x="1045" y="15578"/>
                    <a:pt x="777" y="17024"/>
                    <a:pt x="590" y="18282"/>
                  </a:cubicBezTo>
                  <a:lnTo>
                    <a:pt x="509" y="18603"/>
                  </a:lnTo>
                  <a:cubicBezTo>
                    <a:pt x="456" y="18924"/>
                    <a:pt x="402" y="19218"/>
                    <a:pt x="349" y="19566"/>
                  </a:cubicBezTo>
                  <a:cubicBezTo>
                    <a:pt x="269" y="19888"/>
                    <a:pt x="215" y="20235"/>
                    <a:pt x="188" y="20530"/>
                  </a:cubicBezTo>
                  <a:cubicBezTo>
                    <a:pt x="81" y="21279"/>
                    <a:pt x="1" y="21895"/>
                    <a:pt x="1" y="22537"/>
                  </a:cubicBezTo>
                  <a:cubicBezTo>
                    <a:pt x="1" y="23287"/>
                    <a:pt x="81" y="23983"/>
                    <a:pt x="242" y="24625"/>
                  </a:cubicBezTo>
                  <a:cubicBezTo>
                    <a:pt x="402" y="25348"/>
                    <a:pt x="670" y="26044"/>
                    <a:pt x="1018" y="26686"/>
                  </a:cubicBezTo>
                  <a:cubicBezTo>
                    <a:pt x="1393" y="27355"/>
                    <a:pt x="1848" y="27998"/>
                    <a:pt x="2410" y="28560"/>
                  </a:cubicBezTo>
                  <a:cubicBezTo>
                    <a:pt x="2945" y="29095"/>
                    <a:pt x="3587" y="29603"/>
                    <a:pt x="4364" y="30058"/>
                  </a:cubicBezTo>
                  <a:cubicBezTo>
                    <a:pt x="4819" y="30326"/>
                    <a:pt x="5327" y="30594"/>
                    <a:pt x="5863" y="30861"/>
                  </a:cubicBezTo>
                  <a:cubicBezTo>
                    <a:pt x="5809" y="30968"/>
                    <a:pt x="5729" y="31076"/>
                    <a:pt x="5622" y="31156"/>
                  </a:cubicBezTo>
                  <a:cubicBezTo>
                    <a:pt x="5274" y="31718"/>
                    <a:pt x="4926" y="32200"/>
                    <a:pt x="4685" y="32708"/>
                  </a:cubicBezTo>
                  <a:cubicBezTo>
                    <a:pt x="4551" y="33003"/>
                    <a:pt x="4417" y="33324"/>
                    <a:pt x="4364" y="33592"/>
                  </a:cubicBezTo>
                  <a:cubicBezTo>
                    <a:pt x="4257" y="33913"/>
                    <a:pt x="4123" y="34394"/>
                    <a:pt x="4096" y="34876"/>
                  </a:cubicBezTo>
                  <a:cubicBezTo>
                    <a:pt x="4069" y="35412"/>
                    <a:pt x="4123" y="35920"/>
                    <a:pt x="4257" y="36348"/>
                  </a:cubicBezTo>
                  <a:cubicBezTo>
                    <a:pt x="4283" y="36455"/>
                    <a:pt x="4337" y="36563"/>
                    <a:pt x="4364" y="36616"/>
                  </a:cubicBezTo>
                  <a:lnTo>
                    <a:pt x="4364" y="36670"/>
                  </a:lnTo>
                  <a:cubicBezTo>
                    <a:pt x="4390" y="36723"/>
                    <a:pt x="4417" y="36830"/>
                    <a:pt x="4471" y="36884"/>
                  </a:cubicBezTo>
                  <a:cubicBezTo>
                    <a:pt x="4685" y="37365"/>
                    <a:pt x="5006" y="37767"/>
                    <a:pt x="5408" y="38088"/>
                  </a:cubicBezTo>
                  <a:cubicBezTo>
                    <a:pt x="5836" y="38463"/>
                    <a:pt x="6344" y="38704"/>
                    <a:pt x="6906" y="38864"/>
                  </a:cubicBezTo>
                  <a:lnTo>
                    <a:pt x="6960" y="38864"/>
                  </a:lnTo>
                  <a:cubicBezTo>
                    <a:pt x="7308" y="38945"/>
                    <a:pt x="7602" y="38998"/>
                    <a:pt x="7950" y="38998"/>
                  </a:cubicBezTo>
                  <a:cubicBezTo>
                    <a:pt x="8138" y="38998"/>
                    <a:pt x="8352" y="38998"/>
                    <a:pt x="8539" y="38971"/>
                  </a:cubicBezTo>
                  <a:lnTo>
                    <a:pt x="8619" y="38971"/>
                  </a:lnTo>
                  <a:cubicBezTo>
                    <a:pt x="9101" y="38891"/>
                    <a:pt x="9583" y="38731"/>
                    <a:pt x="10038" y="38490"/>
                  </a:cubicBezTo>
                  <a:cubicBezTo>
                    <a:pt x="10225" y="38757"/>
                    <a:pt x="10413" y="39025"/>
                    <a:pt x="10573" y="39266"/>
                  </a:cubicBezTo>
                  <a:cubicBezTo>
                    <a:pt x="11216" y="40096"/>
                    <a:pt x="11912" y="40845"/>
                    <a:pt x="12688" y="41487"/>
                  </a:cubicBezTo>
                  <a:cubicBezTo>
                    <a:pt x="13036" y="41755"/>
                    <a:pt x="13357" y="41969"/>
                    <a:pt x="13705" y="42210"/>
                  </a:cubicBezTo>
                  <a:cubicBezTo>
                    <a:pt x="13732" y="42237"/>
                    <a:pt x="13785" y="42290"/>
                    <a:pt x="13839" y="42317"/>
                  </a:cubicBezTo>
                  <a:cubicBezTo>
                    <a:pt x="13865" y="42344"/>
                    <a:pt x="13892" y="42344"/>
                    <a:pt x="13919" y="42371"/>
                  </a:cubicBezTo>
                  <a:cubicBezTo>
                    <a:pt x="14374" y="42638"/>
                    <a:pt x="14829" y="42879"/>
                    <a:pt x="15338" y="43120"/>
                  </a:cubicBezTo>
                  <a:cubicBezTo>
                    <a:pt x="15605" y="43227"/>
                    <a:pt x="15873" y="43307"/>
                    <a:pt x="16167" y="43415"/>
                  </a:cubicBezTo>
                  <a:cubicBezTo>
                    <a:pt x="16676" y="43977"/>
                    <a:pt x="17372" y="44325"/>
                    <a:pt x="18175" y="44325"/>
                  </a:cubicBezTo>
                  <a:cubicBezTo>
                    <a:pt x="18683" y="44325"/>
                    <a:pt x="19192" y="44191"/>
                    <a:pt x="19593" y="43923"/>
                  </a:cubicBezTo>
                  <a:cubicBezTo>
                    <a:pt x="19915" y="43923"/>
                    <a:pt x="20289" y="43870"/>
                    <a:pt x="20610" y="43843"/>
                  </a:cubicBezTo>
                  <a:cubicBezTo>
                    <a:pt x="21735" y="44244"/>
                    <a:pt x="22832" y="44432"/>
                    <a:pt x="23929" y="44432"/>
                  </a:cubicBezTo>
                  <a:lnTo>
                    <a:pt x="24063" y="44432"/>
                  </a:lnTo>
                  <a:cubicBezTo>
                    <a:pt x="24491" y="44432"/>
                    <a:pt x="24946" y="44378"/>
                    <a:pt x="25348" y="44325"/>
                  </a:cubicBezTo>
                  <a:cubicBezTo>
                    <a:pt x="25776" y="44244"/>
                    <a:pt x="26178" y="44137"/>
                    <a:pt x="26606" y="43977"/>
                  </a:cubicBezTo>
                  <a:cubicBezTo>
                    <a:pt x="27114" y="43816"/>
                    <a:pt x="27516" y="43602"/>
                    <a:pt x="27944" y="43388"/>
                  </a:cubicBezTo>
                  <a:cubicBezTo>
                    <a:pt x="28372" y="43120"/>
                    <a:pt x="28747" y="42772"/>
                    <a:pt x="29015" y="42451"/>
                  </a:cubicBezTo>
                  <a:cubicBezTo>
                    <a:pt x="29095" y="42371"/>
                    <a:pt x="29122" y="42317"/>
                    <a:pt x="29175" y="42237"/>
                  </a:cubicBezTo>
                  <a:cubicBezTo>
                    <a:pt x="29443" y="41835"/>
                    <a:pt x="29657" y="41380"/>
                    <a:pt x="29764" y="40872"/>
                  </a:cubicBezTo>
                  <a:lnTo>
                    <a:pt x="29764" y="40791"/>
                  </a:lnTo>
                  <a:cubicBezTo>
                    <a:pt x="29791" y="40631"/>
                    <a:pt x="29791" y="40497"/>
                    <a:pt x="29791" y="40336"/>
                  </a:cubicBezTo>
                  <a:cubicBezTo>
                    <a:pt x="30246" y="40122"/>
                    <a:pt x="30701" y="39855"/>
                    <a:pt x="31129" y="39560"/>
                  </a:cubicBezTo>
                  <a:cubicBezTo>
                    <a:pt x="31531" y="39266"/>
                    <a:pt x="31906" y="38971"/>
                    <a:pt x="32200" y="38597"/>
                  </a:cubicBezTo>
                  <a:cubicBezTo>
                    <a:pt x="32361" y="38383"/>
                    <a:pt x="32521" y="38168"/>
                    <a:pt x="32655" y="37901"/>
                  </a:cubicBezTo>
                  <a:cubicBezTo>
                    <a:pt x="32789" y="37633"/>
                    <a:pt x="32896" y="37312"/>
                    <a:pt x="32976" y="37018"/>
                  </a:cubicBezTo>
                  <a:cubicBezTo>
                    <a:pt x="33030" y="36750"/>
                    <a:pt x="33056" y="36482"/>
                    <a:pt x="33030" y="36215"/>
                  </a:cubicBezTo>
                  <a:cubicBezTo>
                    <a:pt x="33030" y="36054"/>
                    <a:pt x="33030" y="35920"/>
                    <a:pt x="33003" y="35760"/>
                  </a:cubicBezTo>
                  <a:cubicBezTo>
                    <a:pt x="32896" y="35224"/>
                    <a:pt x="32708" y="34716"/>
                    <a:pt x="32361" y="34234"/>
                  </a:cubicBezTo>
                  <a:lnTo>
                    <a:pt x="32361" y="34207"/>
                  </a:lnTo>
                  <a:cubicBezTo>
                    <a:pt x="32762" y="33351"/>
                    <a:pt x="32923" y="32307"/>
                    <a:pt x="32762" y="31290"/>
                  </a:cubicBezTo>
                  <a:cubicBezTo>
                    <a:pt x="32735" y="31022"/>
                    <a:pt x="32655" y="30754"/>
                    <a:pt x="32601" y="30540"/>
                  </a:cubicBezTo>
                  <a:cubicBezTo>
                    <a:pt x="32521" y="30273"/>
                    <a:pt x="32387" y="30005"/>
                    <a:pt x="32253" y="29737"/>
                  </a:cubicBezTo>
                  <a:cubicBezTo>
                    <a:pt x="32200" y="29603"/>
                    <a:pt x="32120" y="29470"/>
                    <a:pt x="32039" y="29336"/>
                  </a:cubicBezTo>
                  <a:cubicBezTo>
                    <a:pt x="32494" y="28934"/>
                    <a:pt x="32976" y="28533"/>
                    <a:pt x="33404" y="28078"/>
                  </a:cubicBezTo>
                  <a:cubicBezTo>
                    <a:pt x="33859" y="27623"/>
                    <a:pt x="34261" y="27114"/>
                    <a:pt x="34636" y="26659"/>
                  </a:cubicBezTo>
                  <a:cubicBezTo>
                    <a:pt x="35064" y="26070"/>
                    <a:pt x="35412" y="25508"/>
                    <a:pt x="35679" y="24946"/>
                  </a:cubicBezTo>
                  <a:cubicBezTo>
                    <a:pt x="36375" y="23581"/>
                    <a:pt x="36670" y="22136"/>
                    <a:pt x="36590" y="20798"/>
                  </a:cubicBezTo>
                  <a:cubicBezTo>
                    <a:pt x="36509" y="20021"/>
                    <a:pt x="36322" y="19272"/>
                    <a:pt x="36001" y="18522"/>
                  </a:cubicBezTo>
                  <a:cubicBezTo>
                    <a:pt x="35840" y="18121"/>
                    <a:pt x="35653" y="17800"/>
                    <a:pt x="35439" y="17452"/>
                  </a:cubicBezTo>
                  <a:cubicBezTo>
                    <a:pt x="35278" y="17157"/>
                    <a:pt x="35037" y="16890"/>
                    <a:pt x="34796" y="16595"/>
                  </a:cubicBezTo>
                  <a:cubicBezTo>
                    <a:pt x="34769" y="16542"/>
                    <a:pt x="34743" y="16488"/>
                    <a:pt x="34662" y="16462"/>
                  </a:cubicBezTo>
                  <a:cubicBezTo>
                    <a:pt x="34100" y="15819"/>
                    <a:pt x="33431" y="15257"/>
                    <a:pt x="32655" y="14775"/>
                  </a:cubicBezTo>
                  <a:cubicBezTo>
                    <a:pt x="31959" y="14374"/>
                    <a:pt x="31183" y="14053"/>
                    <a:pt x="30353" y="13865"/>
                  </a:cubicBezTo>
                  <a:cubicBezTo>
                    <a:pt x="29791" y="13731"/>
                    <a:pt x="29175" y="13678"/>
                    <a:pt x="28560" y="13678"/>
                  </a:cubicBezTo>
                  <a:cubicBezTo>
                    <a:pt x="28319" y="13678"/>
                    <a:pt x="28051" y="13678"/>
                    <a:pt x="27810" y="13705"/>
                  </a:cubicBezTo>
                  <a:cubicBezTo>
                    <a:pt x="27516" y="12928"/>
                    <a:pt x="27141" y="12259"/>
                    <a:pt x="26767" y="11644"/>
                  </a:cubicBezTo>
                  <a:cubicBezTo>
                    <a:pt x="26338" y="10975"/>
                    <a:pt x="25830" y="10332"/>
                    <a:pt x="25241" y="9717"/>
                  </a:cubicBezTo>
                  <a:cubicBezTo>
                    <a:pt x="24946" y="9449"/>
                    <a:pt x="24625" y="9181"/>
                    <a:pt x="24304" y="8914"/>
                  </a:cubicBezTo>
                  <a:cubicBezTo>
                    <a:pt x="23688" y="8432"/>
                    <a:pt x="23046" y="8057"/>
                    <a:pt x="22538" y="7763"/>
                  </a:cubicBezTo>
                  <a:cubicBezTo>
                    <a:pt x="22484" y="7709"/>
                    <a:pt x="22430" y="7709"/>
                    <a:pt x="22404" y="7682"/>
                  </a:cubicBezTo>
                  <a:cubicBezTo>
                    <a:pt x="22297" y="7629"/>
                    <a:pt x="22216" y="7575"/>
                    <a:pt x="22136" y="7522"/>
                  </a:cubicBezTo>
                  <a:cubicBezTo>
                    <a:pt x="23019" y="6719"/>
                    <a:pt x="23608" y="5568"/>
                    <a:pt x="23608" y="4283"/>
                  </a:cubicBezTo>
                  <a:cubicBezTo>
                    <a:pt x="23608" y="1901"/>
                    <a:pt x="21654" y="1"/>
                    <a:pt x="1932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6580;p43"/>
            <p:cNvSpPr/>
            <p:nvPr/>
          </p:nvSpPr>
          <p:spPr>
            <a:xfrm>
              <a:off x="8034275" y="4821425"/>
              <a:ext cx="387450" cy="465725"/>
            </a:xfrm>
            <a:custGeom>
              <a:avLst/>
              <a:gdLst/>
              <a:ahLst/>
              <a:cxnLst/>
              <a:rect l="l" t="t" r="r" b="b"/>
              <a:pathLst>
                <a:path w="15498" h="18629" extrusionOk="0">
                  <a:moveTo>
                    <a:pt x="10091" y="0"/>
                  </a:moveTo>
                  <a:cubicBezTo>
                    <a:pt x="9422" y="0"/>
                    <a:pt x="8753" y="107"/>
                    <a:pt x="8084" y="321"/>
                  </a:cubicBezTo>
                  <a:cubicBezTo>
                    <a:pt x="7843" y="402"/>
                    <a:pt x="7575" y="535"/>
                    <a:pt x="7281" y="669"/>
                  </a:cubicBezTo>
                  <a:cubicBezTo>
                    <a:pt x="7013" y="803"/>
                    <a:pt x="6772" y="910"/>
                    <a:pt x="6531" y="1071"/>
                  </a:cubicBezTo>
                  <a:cubicBezTo>
                    <a:pt x="6076" y="1365"/>
                    <a:pt x="5621" y="1713"/>
                    <a:pt x="5193" y="2115"/>
                  </a:cubicBezTo>
                  <a:cubicBezTo>
                    <a:pt x="4899" y="2409"/>
                    <a:pt x="4604" y="2784"/>
                    <a:pt x="4283" y="3212"/>
                  </a:cubicBezTo>
                  <a:cubicBezTo>
                    <a:pt x="3989" y="3613"/>
                    <a:pt x="3721" y="4042"/>
                    <a:pt x="3453" y="4550"/>
                  </a:cubicBezTo>
                  <a:lnTo>
                    <a:pt x="3453" y="4577"/>
                  </a:lnTo>
                  <a:lnTo>
                    <a:pt x="3453" y="4604"/>
                  </a:lnTo>
                  <a:cubicBezTo>
                    <a:pt x="3159" y="5059"/>
                    <a:pt x="2864" y="5487"/>
                    <a:pt x="2597" y="5889"/>
                  </a:cubicBezTo>
                  <a:cubicBezTo>
                    <a:pt x="2088" y="6665"/>
                    <a:pt x="1687" y="7414"/>
                    <a:pt x="1312" y="8190"/>
                  </a:cubicBezTo>
                  <a:cubicBezTo>
                    <a:pt x="911" y="9020"/>
                    <a:pt x="616" y="9823"/>
                    <a:pt x="375" y="10626"/>
                  </a:cubicBezTo>
                  <a:cubicBezTo>
                    <a:pt x="134" y="11483"/>
                    <a:pt x="1" y="12286"/>
                    <a:pt x="1" y="13008"/>
                  </a:cubicBezTo>
                  <a:cubicBezTo>
                    <a:pt x="1" y="13784"/>
                    <a:pt x="134" y="14561"/>
                    <a:pt x="402" y="15176"/>
                  </a:cubicBezTo>
                  <a:cubicBezTo>
                    <a:pt x="589" y="15551"/>
                    <a:pt x="750" y="15899"/>
                    <a:pt x="991" y="16167"/>
                  </a:cubicBezTo>
                  <a:cubicBezTo>
                    <a:pt x="1205" y="16488"/>
                    <a:pt x="1526" y="16755"/>
                    <a:pt x="1821" y="17023"/>
                  </a:cubicBezTo>
                  <a:cubicBezTo>
                    <a:pt x="2490" y="17558"/>
                    <a:pt x="3346" y="17960"/>
                    <a:pt x="4390" y="18308"/>
                  </a:cubicBezTo>
                  <a:cubicBezTo>
                    <a:pt x="4818" y="18442"/>
                    <a:pt x="5273" y="18495"/>
                    <a:pt x="5621" y="18575"/>
                  </a:cubicBezTo>
                  <a:cubicBezTo>
                    <a:pt x="6023" y="18629"/>
                    <a:pt x="6478" y="18629"/>
                    <a:pt x="6906" y="18629"/>
                  </a:cubicBezTo>
                  <a:cubicBezTo>
                    <a:pt x="7361" y="18629"/>
                    <a:pt x="7816" y="18602"/>
                    <a:pt x="8244" y="18522"/>
                  </a:cubicBezTo>
                  <a:cubicBezTo>
                    <a:pt x="8753" y="18468"/>
                    <a:pt x="9181" y="18361"/>
                    <a:pt x="9583" y="18228"/>
                  </a:cubicBezTo>
                  <a:cubicBezTo>
                    <a:pt x="10252" y="17987"/>
                    <a:pt x="11081" y="17558"/>
                    <a:pt x="11483" y="16729"/>
                  </a:cubicBezTo>
                  <a:cubicBezTo>
                    <a:pt x="11697" y="16327"/>
                    <a:pt x="11751" y="15819"/>
                    <a:pt x="11697" y="15364"/>
                  </a:cubicBezTo>
                  <a:cubicBezTo>
                    <a:pt x="11644" y="15230"/>
                    <a:pt x="11644" y="15096"/>
                    <a:pt x="11590" y="14989"/>
                  </a:cubicBezTo>
                  <a:cubicBezTo>
                    <a:pt x="11563" y="14882"/>
                    <a:pt x="11483" y="14748"/>
                    <a:pt x="11429" y="14614"/>
                  </a:cubicBezTo>
                  <a:cubicBezTo>
                    <a:pt x="11322" y="14427"/>
                    <a:pt x="11189" y="14213"/>
                    <a:pt x="10974" y="14025"/>
                  </a:cubicBezTo>
                  <a:cubicBezTo>
                    <a:pt x="10814" y="13838"/>
                    <a:pt x="10626" y="13677"/>
                    <a:pt x="10386" y="13517"/>
                  </a:cubicBezTo>
                  <a:cubicBezTo>
                    <a:pt x="10171" y="13383"/>
                    <a:pt x="9957" y="13276"/>
                    <a:pt x="9690" y="13142"/>
                  </a:cubicBezTo>
                  <a:cubicBezTo>
                    <a:pt x="9422" y="13008"/>
                    <a:pt x="9101" y="12901"/>
                    <a:pt x="8780" y="12848"/>
                  </a:cubicBezTo>
                  <a:cubicBezTo>
                    <a:pt x="9368" y="12580"/>
                    <a:pt x="9984" y="12232"/>
                    <a:pt x="10573" y="11884"/>
                  </a:cubicBezTo>
                  <a:cubicBezTo>
                    <a:pt x="11483" y="11295"/>
                    <a:pt x="12286" y="10626"/>
                    <a:pt x="13035" y="9903"/>
                  </a:cubicBezTo>
                  <a:cubicBezTo>
                    <a:pt x="13383" y="9529"/>
                    <a:pt x="13731" y="9127"/>
                    <a:pt x="14026" y="8726"/>
                  </a:cubicBezTo>
                  <a:cubicBezTo>
                    <a:pt x="14374" y="8297"/>
                    <a:pt x="14641" y="7869"/>
                    <a:pt x="14829" y="7414"/>
                  </a:cubicBezTo>
                  <a:cubicBezTo>
                    <a:pt x="15310" y="6477"/>
                    <a:pt x="15498" y="5541"/>
                    <a:pt x="15444" y="4684"/>
                  </a:cubicBezTo>
                  <a:cubicBezTo>
                    <a:pt x="15391" y="4202"/>
                    <a:pt x="15257" y="3747"/>
                    <a:pt x="15070" y="3319"/>
                  </a:cubicBezTo>
                  <a:cubicBezTo>
                    <a:pt x="14963" y="3051"/>
                    <a:pt x="14829" y="2811"/>
                    <a:pt x="14695" y="2596"/>
                  </a:cubicBezTo>
                  <a:cubicBezTo>
                    <a:pt x="14561" y="2409"/>
                    <a:pt x="14400" y="2168"/>
                    <a:pt x="14160" y="1927"/>
                  </a:cubicBezTo>
                  <a:cubicBezTo>
                    <a:pt x="13758" y="1499"/>
                    <a:pt x="13330" y="1124"/>
                    <a:pt x="12794" y="803"/>
                  </a:cubicBezTo>
                  <a:cubicBezTo>
                    <a:pt x="12313" y="535"/>
                    <a:pt x="11831" y="321"/>
                    <a:pt x="11242" y="187"/>
                  </a:cubicBezTo>
                  <a:cubicBezTo>
                    <a:pt x="10894" y="27"/>
                    <a:pt x="10493" y="0"/>
                    <a:pt x="10091"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6581;p43"/>
            <p:cNvSpPr/>
            <p:nvPr/>
          </p:nvSpPr>
          <p:spPr>
            <a:xfrm>
              <a:off x="8193525" y="4870925"/>
              <a:ext cx="228200" cy="415575"/>
            </a:xfrm>
            <a:custGeom>
              <a:avLst/>
              <a:gdLst/>
              <a:ahLst/>
              <a:cxnLst/>
              <a:rect l="l" t="t" r="r" b="b"/>
              <a:pathLst>
                <a:path w="9128" h="16623" extrusionOk="0">
                  <a:moveTo>
                    <a:pt x="7897" y="1"/>
                  </a:moveTo>
                  <a:cubicBezTo>
                    <a:pt x="7950" y="135"/>
                    <a:pt x="8004" y="295"/>
                    <a:pt x="8057" y="456"/>
                  </a:cubicBezTo>
                  <a:cubicBezTo>
                    <a:pt x="8084" y="670"/>
                    <a:pt x="8137" y="857"/>
                    <a:pt x="8164" y="1018"/>
                  </a:cubicBezTo>
                  <a:cubicBezTo>
                    <a:pt x="8191" y="1232"/>
                    <a:pt x="8191" y="1419"/>
                    <a:pt x="8164" y="1633"/>
                  </a:cubicBezTo>
                  <a:cubicBezTo>
                    <a:pt x="8164" y="1821"/>
                    <a:pt x="8137" y="2062"/>
                    <a:pt x="8084" y="2276"/>
                  </a:cubicBezTo>
                  <a:cubicBezTo>
                    <a:pt x="8030" y="2704"/>
                    <a:pt x="7897" y="3132"/>
                    <a:pt x="7763" y="3534"/>
                  </a:cubicBezTo>
                  <a:cubicBezTo>
                    <a:pt x="7602" y="3962"/>
                    <a:pt x="7388" y="4417"/>
                    <a:pt x="7120" y="4819"/>
                  </a:cubicBezTo>
                  <a:cubicBezTo>
                    <a:pt x="6585" y="5702"/>
                    <a:pt x="5889" y="6478"/>
                    <a:pt x="5113" y="7227"/>
                  </a:cubicBezTo>
                  <a:cubicBezTo>
                    <a:pt x="4337" y="7923"/>
                    <a:pt x="3480" y="8566"/>
                    <a:pt x="2570" y="9155"/>
                  </a:cubicBezTo>
                  <a:cubicBezTo>
                    <a:pt x="1741" y="9717"/>
                    <a:pt x="857" y="10225"/>
                    <a:pt x="1" y="10734"/>
                  </a:cubicBezTo>
                  <a:cubicBezTo>
                    <a:pt x="402" y="10787"/>
                    <a:pt x="750" y="10921"/>
                    <a:pt x="1125" y="11109"/>
                  </a:cubicBezTo>
                  <a:cubicBezTo>
                    <a:pt x="1339" y="11189"/>
                    <a:pt x="1526" y="11296"/>
                    <a:pt x="1714" y="11430"/>
                  </a:cubicBezTo>
                  <a:lnTo>
                    <a:pt x="2196" y="11831"/>
                  </a:lnTo>
                  <a:cubicBezTo>
                    <a:pt x="2490" y="12126"/>
                    <a:pt x="2731" y="12474"/>
                    <a:pt x="2838" y="12875"/>
                  </a:cubicBezTo>
                  <a:cubicBezTo>
                    <a:pt x="2918" y="13062"/>
                    <a:pt x="2945" y="13277"/>
                    <a:pt x="2945" y="13517"/>
                  </a:cubicBezTo>
                  <a:cubicBezTo>
                    <a:pt x="2945" y="13705"/>
                    <a:pt x="2891" y="13946"/>
                    <a:pt x="2865" y="14133"/>
                  </a:cubicBezTo>
                  <a:cubicBezTo>
                    <a:pt x="2811" y="14481"/>
                    <a:pt x="2677" y="14802"/>
                    <a:pt x="2463" y="15070"/>
                  </a:cubicBezTo>
                  <a:cubicBezTo>
                    <a:pt x="2303" y="15337"/>
                    <a:pt x="2062" y="15605"/>
                    <a:pt x="1821" y="15846"/>
                  </a:cubicBezTo>
                  <a:cubicBezTo>
                    <a:pt x="1553" y="16087"/>
                    <a:pt x="1285" y="16274"/>
                    <a:pt x="991" y="16408"/>
                  </a:cubicBezTo>
                  <a:cubicBezTo>
                    <a:pt x="857" y="16488"/>
                    <a:pt x="697" y="16542"/>
                    <a:pt x="563" y="16622"/>
                  </a:cubicBezTo>
                  <a:cubicBezTo>
                    <a:pt x="991" y="16622"/>
                    <a:pt x="1473" y="16595"/>
                    <a:pt x="1874" y="16515"/>
                  </a:cubicBezTo>
                  <a:cubicBezTo>
                    <a:pt x="2356" y="16462"/>
                    <a:pt x="2838" y="16355"/>
                    <a:pt x="3213" y="16221"/>
                  </a:cubicBezTo>
                  <a:cubicBezTo>
                    <a:pt x="3882" y="15980"/>
                    <a:pt x="4711" y="15552"/>
                    <a:pt x="5113" y="14722"/>
                  </a:cubicBezTo>
                  <a:cubicBezTo>
                    <a:pt x="5300" y="14320"/>
                    <a:pt x="5381" y="13812"/>
                    <a:pt x="5300" y="13330"/>
                  </a:cubicBezTo>
                  <a:cubicBezTo>
                    <a:pt x="5274" y="13196"/>
                    <a:pt x="5274" y="13062"/>
                    <a:pt x="5220" y="12982"/>
                  </a:cubicBezTo>
                  <a:cubicBezTo>
                    <a:pt x="5167" y="12875"/>
                    <a:pt x="5113" y="12741"/>
                    <a:pt x="5059" y="12607"/>
                  </a:cubicBezTo>
                  <a:cubicBezTo>
                    <a:pt x="4952" y="12393"/>
                    <a:pt x="4819" y="12206"/>
                    <a:pt x="4604" y="11992"/>
                  </a:cubicBezTo>
                  <a:cubicBezTo>
                    <a:pt x="4444" y="11831"/>
                    <a:pt x="4256" y="11671"/>
                    <a:pt x="4016" y="11483"/>
                  </a:cubicBezTo>
                  <a:cubicBezTo>
                    <a:pt x="3801" y="11376"/>
                    <a:pt x="3587" y="11269"/>
                    <a:pt x="3320" y="11135"/>
                  </a:cubicBezTo>
                  <a:cubicBezTo>
                    <a:pt x="3052" y="11001"/>
                    <a:pt x="2731" y="10894"/>
                    <a:pt x="2410" y="10814"/>
                  </a:cubicBezTo>
                  <a:cubicBezTo>
                    <a:pt x="2972" y="10600"/>
                    <a:pt x="3614" y="10252"/>
                    <a:pt x="4203" y="9851"/>
                  </a:cubicBezTo>
                  <a:cubicBezTo>
                    <a:pt x="5113" y="9288"/>
                    <a:pt x="5916" y="8619"/>
                    <a:pt x="6639" y="7897"/>
                  </a:cubicBezTo>
                  <a:cubicBezTo>
                    <a:pt x="7013" y="7522"/>
                    <a:pt x="7361" y="7120"/>
                    <a:pt x="7656" y="6719"/>
                  </a:cubicBezTo>
                  <a:cubicBezTo>
                    <a:pt x="7977" y="6291"/>
                    <a:pt x="8245" y="5836"/>
                    <a:pt x="8459" y="5407"/>
                  </a:cubicBezTo>
                  <a:cubicBezTo>
                    <a:pt x="8914" y="4471"/>
                    <a:pt x="9128" y="3534"/>
                    <a:pt x="9048" y="2677"/>
                  </a:cubicBezTo>
                  <a:cubicBezTo>
                    <a:pt x="9021" y="2196"/>
                    <a:pt x="8887" y="1741"/>
                    <a:pt x="8700" y="1259"/>
                  </a:cubicBezTo>
                  <a:cubicBezTo>
                    <a:pt x="8593" y="991"/>
                    <a:pt x="8459" y="750"/>
                    <a:pt x="8325" y="563"/>
                  </a:cubicBezTo>
                  <a:cubicBezTo>
                    <a:pt x="8191" y="349"/>
                    <a:pt x="8057" y="188"/>
                    <a:pt x="789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6582;p43"/>
            <p:cNvSpPr/>
            <p:nvPr/>
          </p:nvSpPr>
          <p:spPr>
            <a:xfrm>
              <a:off x="8198225" y="4901575"/>
              <a:ext cx="177325" cy="197550"/>
            </a:xfrm>
            <a:custGeom>
              <a:avLst/>
              <a:gdLst/>
              <a:ahLst/>
              <a:cxnLst/>
              <a:rect l="l" t="t" r="r" b="b"/>
              <a:pathLst>
                <a:path w="7093" h="7902" extrusionOk="0">
                  <a:moveTo>
                    <a:pt x="5460" y="3004"/>
                  </a:moveTo>
                  <a:cubicBezTo>
                    <a:pt x="5460" y="3004"/>
                    <a:pt x="5460" y="3004"/>
                    <a:pt x="5460" y="3004"/>
                  </a:cubicBezTo>
                  <a:lnTo>
                    <a:pt x="5460" y="3004"/>
                  </a:lnTo>
                  <a:cubicBezTo>
                    <a:pt x="5460" y="3004"/>
                    <a:pt x="5460" y="3004"/>
                    <a:pt x="5460" y="3004"/>
                  </a:cubicBezTo>
                  <a:close/>
                  <a:moveTo>
                    <a:pt x="6711" y="1"/>
                  </a:moveTo>
                  <a:cubicBezTo>
                    <a:pt x="6578" y="1"/>
                    <a:pt x="6470" y="77"/>
                    <a:pt x="6424" y="193"/>
                  </a:cubicBezTo>
                  <a:cubicBezTo>
                    <a:pt x="6397" y="515"/>
                    <a:pt x="6344" y="809"/>
                    <a:pt x="6263" y="1077"/>
                  </a:cubicBezTo>
                  <a:cubicBezTo>
                    <a:pt x="6081" y="1753"/>
                    <a:pt x="5772" y="2379"/>
                    <a:pt x="5460" y="3004"/>
                  </a:cubicBezTo>
                  <a:lnTo>
                    <a:pt x="5460" y="3004"/>
                  </a:lnTo>
                  <a:cubicBezTo>
                    <a:pt x="5440" y="3004"/>
                    <a:pt x="5435" y="3034"/>
                    <a:pt x="5434" y="3049"/>
                  </a:cubicBezTo>
                  <a:lnTo>
                    <a:pt x="5434" y="3049"/>
                  </a:lnTo>
                  <a:cubicBezTo>
                    <a:pt x="5443" y="3034"/>
                    <a:pt x="5452" y="3019"/>
                    <a:pt x="5460" y="3004"/>
                  </a:cubicBezTo>
                  <a:lnTo>
                    <a:pt x="5460" y="3004"/>
                  </a:lnTo>
                  <a:cubicBezTo>
                    <a:pt x="5451" y="3022"/>
                    <a:pt x="5442" y="3039"/>
                    <a:pt x="5434" y="3057"/>
                  </a:cubicBezTo>
                  <a:cubicBezTo>
                    <a:pt x="5434" y="3057"/>
                    <a:pt x="5434" y="3054"/>
                    <a:pt x="5434" y="3049"/>
                  </a:cubicBezTo>
                  <a:lnTo>
                    <a:pt x="5434" y="3049"/>
                  </a:lnTo>
                  <a:cubicBezTo>
                    <a:pt x="4930" y="3915"/>
                    <a:pt x="4323" y="4702"/>
                    <a:pt x="3587" y="5386"/>
                  </a:cubicBezTo>
                  <a:cubicBezTo>
                    <a:pt x="3212" y="5734"/>
                    <a:pt x="2864" y="6055"/>
                    <a:pt x="2489" y="6349"/>
                  </a:cubicBezTo>
                  <a:cubicBezTo>
                    <a:pt x="2115" y="6644"/>
                    <a:pt x="1713" y="6912"/>
                    <a:pt x="1285" y="7152"/>
                  </a:cubicBezTo>
                  <a:cubicBezTo>
                    <a:pt x="910" y="7367"/>
                    <a:pt x="509" y="7554"/>
                    <a:pt x="80" y="7688"/>
                  </a:cubicBezTo>
                  <a:cubicBezTo>
                    <a:pt x="0" y="7741"/>
                    <a:pt x="0" y="7768"/>
                    <a:pt x="0" y="7822"/>
                  </a:cubicBezTo>
                  <a:cubicBezTo>
                    <a:pt x="54" y="7902"/>
                    <a:pt x="80" y="7902"/>
                    <a:pt x="134" y="7902"/>
                  </a:cubicBezTo>
                  <a:cubicBezTo>
                    <a:pt x="1071" y="7581"/>
                    <a:pt x="1954" y="7126"/>
                    <a:pt x="2757" y="6564"/>
                  </a:cubicBezTo>
                  <a:cubicBezTo>
                    <a:pt x="3185" y="6242"/>
                    <a:pt x="3587" y="5921"/>
                    <a:pt x="3988" y="5546"/>
                  </a:cubicBezTo>
                  <a:cubicBezTo>
                    <a:pt x="4390" y="5172"/>
                    <a:pt x="4764" y="4770"/>
                    <a:pt x="5086" y="4369"/>
                  </a:cubicBezTo>
                  <a:cubicBezTo>
                    <a:pt x="5594" y="3780"/>
                    <a:pt x="6022" y="3111"/>
                    <a:pt x="6370" y="2442"/>
                  </a:cubicBezTo>
                  <a:cubicBezTo>
                    <a:pt x="6531" y="2094"/>
                    <a:pt x="6665" y="1773"/>
                    <a:pt x="6799" y="1425"/>
                  </a:cubicBezTo>
                  <a:cubicBezTo>
                    <a:pt x="6932" y="1077"/>
                    <a:pt x="6986" y="702"/>
                    <a:pt x="7066" y="327"/>
                  </a:cubicBezTo>
                  <a:cubicBezTo>
                    <a:pt x="7093" y="167"/>
                    <a:pt x="6959" y="6"/>
                    <a:pt x="6799" y="6"/>
                  </a:cubicBezTo>
                  <a:lnTo>
                    <a:pt x="6772" y="6"/>
                  </a:lnTo>
                  <a:cubicBezTo>
                    <a:pt x="6751" y="3"/>
                    <a:pt x="6731" y="1"/>
                    <a:pt x="6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6583;p43"/>
            <p:cNvSpPr/>
            <p:nvPr/>
          </p:nvSpPr>
          <p:spPr>
            <a:xfrm>
              <a:off x="8269825" y="4858225"/>
              <a:ext cx="68925" cy="150175"/>
            </a:xfrm>
            <a:custGeom>
              <a:avLst/>
              <a:gdLst/>
              <a:ahLst/>
              <a:cxnLst/>
              <a:rect l="l" t="t" r="r" b="b"/>
              <a:pathLst>
                <a:path w="2757" h="6007" extrusionOk="0">
                  <a:moveTo>
                    <a:pt x="2302" y="0"/>
                  </a:moveTo>
                  <a:cubicBezTo>
                    <a:pt x="2329" y="107"/>
                    <a:pt x="2329" y="107"/>
                    <a:pt x="2302" y="107"/>
                  </a:cubicBezTo>
                  <a:cubicBezTo>
                    <a:pt x="2222" y="107"/>
                    <a:pt x="2141" y="134"/>
                    <a:pt x="2088" y="188"/>
                  </a:cubicBezTo>
                  <a:cubicBezTo>
                    <a:pt x="2061" y="241"/>
                    <a:pt x="2034" y="295"/>
                    <a:pt x="2034" y="321"/>
                  </a:cubicBezTo>
                  <a:cubicBezTo>
                    <a:pt x="2034" y="402"/>
                    <a:pt x="2034" y="428"/>
                    <a:pt x="2061" y="509"/>
                  </a:cubicBezTo>
                  <a:cubicBezTo>
                    <a:pt x="2168" y="857"/>
                    <a:pt x="2195" y="1231"/>
                    <a:pt x="2195" y="1606"/>
                  </a:cubicBezTo>
                  <a:cubicBezTo>
                    <a:pt x="2195" y="2034"/>
                    <a:pt x="2115" y="2463"/>
                    <a:pt x="2034" y="2864"/>
                  </a:cubicBezTo>
                  <a:cubicBezTo>
                    <a:pt x="1954" y="3105"/>
                    <a:pt x="1900" y="3346"/>
                    <a:pt x="1793" y="3587"/>
                  </a:cubicBezTo>
                  <a:cubicBezTo>
                    <a:pt x="1686" y="3801"/>
                    <a:pt x="1552" y="4042"/>
                    <a:pt x="1419" y="4283"/>
                  </a:cubicBezTo>
                  <a:lnTo>
                    <a:pt x="1445" y="4256"/>
                  </a:lnTo>
                  <a:lnTo>
                    <a:pt x="1445" y="4256"/>
                  </a:lnTo>
                  <a:cubicBezTo>
                    <a:pt x="1204" y="4684"/>
                    <a:pt x="857" y="5086"/>
                    <a:pt x="482" y="5460"/>
                  </a:cubicBezTo>
                  <a:cubicBezTo>
                    <a:pt x="348" y="5594"/>
                    <a:pt x="214" y="5728"/>
                    <a:pt x="54" y="5808"/>
                  </a:cubicBezTo>
                  <a:cubicBezTo>
                    <a:pt x="27" y="5862"/>
                    <a:pt x="0" y="5915"/>
                    <a:pt x="27" y="5942"/>
                  </a:cubicBezTo>
                  <a:cubicBezTo>
                    <a:pt x="46" y="5981"/>
                    <a:pt x="80" y="6006"/>
                    <a:pt x="118" y="6006"/>
                  </a:cubicBezTo>
                  <a:cubicBezTo>
                    <a:pt x="132" y="6006"/>
                    <a:pt x="146" y="6003"/>
                    <a:pt x="161" y="5996"/>
                  </a:cubicBezTo>
                  <a:cubicBezTo>
                    <a:pt x="964" y="5380"/>
                    <a:pt x="1633" y="4550"/>
                    <a:pt x="2088" y="3640"/>
                  </a:cubicBezTo>
                  <a:cubicBezTo>
                    <a:pt x="2222" y="3399"/>
                    <a:pt x="2329" y="3185"/>
                    <a:pt x="2382" y="2944"/>
                  </a:cubicBezTo>
                  <a:cubicBezTo>
                    <a:pt x="2489" y="2704"/>
                    <a:pt x="2570" y="2436"/>
                    <a:pt x="2623" y="2168"/>
                  </a:cubicBezTo>
                  <a:cubicBezTo>
                    <a:pt x="2730" y="1660"/>
                    <a:pt x="2757" y="1124"/>
                    <a:pt x="2703" y="643"/>
                  </a:cubicBezTo>
                  <a:cubicBezTo>
                    <a:pt x="2703" y="509"/>
                    <a:pt x="2677" y="402"/>
                    <a:pt x="2623" y="268"/>
                  </a:cubicBezTo>
                  <a:cubicBezTo>
                    <a:pt x="2623" y="241"/>
                    <a:pt x="2623" y="241"/>
                    <a:pt x="2596" y="188"/>
                  </a:cubicBezTo>
                  <a:cubicBezTo>
                    <a:pt x="2570" y="134"/>
                    <a:pt x="2516" y="107"/>
                    <a:pt x="2489" y="54"/>
                  </a:cubicBezTo>
                  <a:cubicBezTo>
                    <a:pt x="2436" y="27"/>
                    <a:pt x="2355" y="0"/>
                    <a:pt x="2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6584;p43"/>
            <p:cNvSpPr/>
            <p:nvPr/>
          </p:nvSpPr>
          <p:spPr>
            <a:xfrm>
              <a:off x="8203575" y="5154925"/>
              <a:ext cx="51550" cy="61975"/>
            </a:xfrm>
            <a:custGeom>
              <a:avLst/>
              <a:gdLst/>
              <a:ahLst/>
              <a:cxnLst/>
              <a:rect l="l" t="t" r="r" b="b"/>
              <a:pathLst>
                <a:path w="2062" h="2479" extrusionOk="0">
                  <a:moveTo>
                    <a:pt x="45" y="1"/>
                  </a:moveTo>
                  <a:cubicBezTo>
                    <a:pt x="37" y="1"/>
                    <a:pt x="27" y="27"/>
                    <a:pt x="27" y="43"/>
                  </a:cubicBezTo>
                  <a:cubicBezTo>
                    <a:pt x="0" y="70"/>
                    <a:pt x="27" y="150"/>
                    <a:pt x="54" y="177"/>
                  </a:cubicBezTo>
                  <a:cubicBezTo>
                    <a:pt x="241" y="230"/>
                    <a:pt x="375" y="311"/>
                    <a:pt x="509" y="418"/>
                  </a:cubicBezTo>
                  <a:cubicBezTo>
                    <a:pt x="669" y="525"/>
                    <a:pt x="830" y="685"/>
                    <a:pt x="964" y="792"/>
                  </a:cubicBezTo>
                  <a:cubicBezTo>
                    <a:pt x="1098" y="980"/>
                    <a:pt x="1231" y="1167"/>
                    <a:pt x="1339" y="1381"/>
                  </a:cubicBezTo>
                  <a:cubicBezTo>
                    <a:pt x="1419" y="1595"/>
                    <a:pt x="1526" y="1863"/>
                    <a:pt x="1606" y="2131"/>
                  </a:cubicBezTo>
                  <a:lnTo>
                    <a:pt x="1606" y="2238"/>
                  </a:lnTo>
                  <a:lnTo>
                    <a:pt x="1606" y="2318"/>
                  </a:lnTo>
                  <a:cubicBezTo>
                    <a:pt x="1606" y="2345"/>
                    <a:pt x="1633" y="2372"/>
                    <a:pt x="1660" y="2425"/>
                  </a:cubicBezTo>
                  <a:cubicBezTo>
                    <a:pt x="1713" y="2452"/>
                    <a:pt x="1767" y="2479"/>
                    <a:pt x="1847" y="2479"/>
                  </a:cubicBezTo>
                  <a:cubicBezTo>
                    <a:pt x="1901" y="2479"/>
                    <a:pt x="1981" y="2452"/>
                    <a:pt x="2008" y="2425"/>
                  </a:cubicBezTo>
                  <a:cubicBezTo>
                    <a:pt x="2034" y="2372"/>
                    <a:pt x="2061" y="2291"/>
                    <a:pt x="2061" y="2238"/>
                  </a:cubicBezTo>
                  <a:lnTo>
                    <a:pt x="1981" y="1836"/>
                  </a:lnTo>
                  <a:cubicBezTo>
                    <a:pt x="1927" y="1702"/>
                    <a:pt x="1874" y="1569"/>
                    <a:pt x="1794" y="1462"/>
                  </a:cubicBezTo>
                  <a:cubicBezTo>
                    <a:pt x="1713" y="1247"/>
                    <a:pt x="1526" y="1033"/>
                    <a:pt x="1339" y="873"/>
                  </a:cubicBezTo>
                  <a:lnTo>
                    <a:pt x="1071" y="605"/>
                  </a:lnTo>
                  <a:cubicBezTo>
                    <a:pt x="964" y="525"/>
                    <a:pt x="857" y="444"/>
                    <a:pt x="776" y="364"/>
                  </a:cubicBezTo>
                  <a:cubicBezTo>
                    <a:pt x="562" y="230"/>
                    <a:pt x="321" y="96"/>
                    <a:pt x="107" y="43"/>
                  </a:cubicBezTo>
                  <a:lnTo>
                    <a:pt x="54" y="43"/>
                  </a:lnTo>
                  <a:cubicBezTo>
                    <a:pt x="54" y="11"/>
                    <a:pt x="50" y="1"/>
                    <a:pt x="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6585;p43"/>
            <p:cNvSpPr/>
            <p:nvPr/>
          </p:nvSpPr>
          <p:spPr>
            <a:xfrm>
              <a:off x="7739850" y="5160400"/>
              <a:ext cx="135200" cy="160875"/>
            </a:xfrm>
            <a:custGeom>
              <a:avLst/>
              <a:gdLst/>
              <a:ahLst/>
              <a:cxnLst/>
              <a:rect l="l" t="t" r="r" b="b"/>
              <a:pathLst>
                <a:path w="5408" h="6435" extrusionOk="0">
                  <a:moveTo>
                    <a:pt x="4363" y="1"/>
                  </a:moveTo>
                  <a:cubicBezTo>
                    <a:pt x="4353" y="1"/>
                    <a:pt x="4344" y="4"/>
                    <a:pt x="4337" y="11"/>
                  </a:cubicBezTo>
                  <a:cubicBezTo>
                    <a:pt x="3721" y="306"/>
                    <a:pt x="3186" y="680"/>
                    <a:pt x="2597" y="1189"/>
                  </a:cubicBezTo>
                  <a:cubicBezTo>
                    <a:pt x="1981" y="1724"/>
                    <a:pt x="1473" y="2286"/>
                    <a:pt x="1044" y="2875"/>
                  </a:cubicBezTo>
                  <a:cubicBezTo>
                    <a:pt x="777" y="3250"/>
                    <a:pt x="536" y="3598"/>
                    <a:pt x="375" y="3973"/>
                  </a:cubicBezTo>
                  <a:cubicBezTo>
                    <a:pt x="268" y="4160"/>
                    <a:pt x="215" y="4347"/>
                    <a:pt x="134" y="4508"/>
                  </a:cubicBezTo>
                  <a:cubicBezTo>
                    <a:pt x="81" y="4695"/>
                    <a:pt x="1" y="4909"/>
                    <a:pt x="1" y="5097"/>
                  </a:cubicBezTo>
                  <a:cubicBezTo>
                    <a:pt x="1" y="5311"/>
                    <a:pt x="54" y="5471"/>
                    <a:pt x="81" y="5632"/>
                  </a:cubicBezTo>
                  <a:cubicBezTo>
                    <a:pt x="81" y="5686"/>
                    <a:pt x="108" y="5686"/>
                    <a:pt x="108" y="5712"/>
                  </a:cubicBezTo>
                  <a:cubicBezTo>
                    <a:pt x="188" y="5873"/>
                    <a:pt x="268" y="6034"/>
                    <a:pt x="402" y="6141"/>
                  </a:cubicBezTo>
                  <a:cubicBezTo>
                    <a:pt x="611" y="6328"/>
                    <a:pt x="884" y="6435"/>
                    <a:pt x="1184" y="6435"/>
                  </a:cubicBezTo>
                  <a:cubicBezTo>
                    <a:pt x="1270" y="6435"/>
                    <a:pt x="1357" y="6426"/>
                    <a:pt x="1446" y="6408"/>
                  </a:cubicBezTo>
                  <a:cubicBezTo>
                    <a:pt x="1660" y="6382"/>
                    <a:pt x="1847" y="6301"/>
                    <a:pt x="2062" y="6221"/>
                  </a:cubicBezTo>
                  <a:lnTo>
                    <a:pt x="2650" y="5819"/>
                  </a:lnTo>
                  <a:cubicBezTo>
                    <a:pt x="3025" y="5552"/>
                    <a:pt x="3346" y="5204"/>
                    <a:pt x="3694" y="4776"/>
                  </a:cubicBezTo>
                  <a:cubicBezTo>
                    <a:pt x="4096" y="4267"/>
                    <a:pt x="4470" y="3705"/>
                    <a:pt x="4792" y="3170"/>
                  </a:cubicBezTo>
                  <a:cubicBezTo>
                    <a:pt x="4952" y="2902"/>
                    <a:pt x="5166" y="2634"/>
                    <a:pt x="5327" y="2367"/>
                  </a:cubicBezTo>
                  <a:cubicBezTo>
                    <a:pt x="5354" y="2367"/>
                    <a:pt x="5407" y="2340"/>
                    <a:pt x="5407" y="2286"/>
                  </a:cubicBezTo>
                  <a:lnTo>
                    <a:pt x="5407" y="2206"/>
                  </a:lnTo>
                  <a:cubicBezTo>
                    <a:pt x="5140" y="1751"/>
                    <a:pt x="4926" y="1296"/>
                    <a:pt x="4738" y="787"/>
                  </a:cubicBezTo>
                  <a:cubicBezTo>
                    <a:pt x="4658" y="600"/>
                    <a:pt x="4631" y="413"/>
                    <a:pt x="4551" y="225"/>
                  </a:cubicBezTo>
                  <a:lnTo>
                    <a:pt x="4551" y="199"/>
                  </a:lnTo>
                  <a:lnTo>
                    <a:pt x="4551" y="145"/>
                  </a:lnTo>
                  <a:cubicBezTo>
                    <a:pt x="4551" y="118"/>
                    <a:pt x="4551" y="118"/>
                    <a:pt x="4524" y="92"/>
                  </a:cubicBezTo>
                  <a:cubicBezTo>
                    <a:pt x="4524" y="65"/>
                    <a:pt x="4497" y="65"/>
                    <a:pt x="4470" y="65"/>
                  </a:cubicBezTo>
                  <a:cubicBezTo>
                    <a:pt x="4431" y="26"/>
                    <a:pt x="4392" y="1"/>
                    <a:pt x="4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6586;p43"/>
            <p:cNvSpPr/>
            <p:nvPr/>
          </p:nvSpPr>
          <p:spPr>
            <a:xfrm>
              <a:off x="7743200" y="5206850"/>
              <a:ext cx="130500" cy="113775"/>
            </a:xfrm>
            <a:custGeom>
              <a:avLst/>
              <a:gdLst/>
              <a:ahLst/>
              <a:cxnLst/>
              <a:rect l="l" t="t" r="r" b="b"/>
              <a:pathLst>
                <a:path w="5220" h="4551" extrusionOk="0">
                  <a:moveTo>
                    <a:pt x="5059" y="0"/>
                  </a:moveTo>
                  <a:cubicBezTo>
                    <a:pt x="4899" y="375"/>
                    <a:pt x="4658" y="776"/>
                    <a:pt x="4417" y="1098"/>
                  </a:cubicBezTo>
                  <a:cubicBezTo>
                    <a:pt x="4122" y="1553"/>
                    <a:pt x="3801" y="1954"/>
                    <a:pt x="3426" y="2302"/>
                  </a:cubicBezTo>
                  <a:cubicBezTo>
                    <a:pt x="3052" y="2677"/>
                    <a:pt x="2650" y="2971"/>
                    <a:pt x="2195" y="3292"/>
                  </a:cubicBezTo>
                  <a:cubicBezTo>
                    <a:pt x="2008" y="3373"/>
                    <a:pt x="1821" y="3480"/>
                    <a:pt x="1606" y="3587"/>
                  </a:cubicBezTo>
                  <a:cubicBezTo>
                    <a:pt x="1419" y="3694"/>
                    <a:pt x="1178" y="3774"/>
                    <a:pt x="937" y="3854"/>
                  </a:cubicBezTo>
                  <a:cubicBezTo>
                    <a:pt x="803" y="3881"/>
                    <a:pt x="696" y="3908"/>
                    <a:pt x="563" y="3961"/>
                  </a:cubicBezTo>
                  <a:cubicBezTo>
                    <a:pt x="482" y="3961"/>
                    <a:pt x="375" y="3988"/>
                    <a:pt x="268" y="3988"/>
                  </a:cubicBezTo>
                  <a:cubicBezTo>
                    <a:pt x="188" y="3988"/>
                    <a:pt x="81" y="3988"/>
                    <a:pt x="0" y="3961"/>
                  </a:cubicBezTo>
                  <a:lnTo>
                    <a:pt x="0" y="3961"/>
                  </a:lnTo>
                  <a:cubicBezTo>
                    <a:pt x="81" y="4068"/>
                    <a:pt x="188" y="4229"/>
                    <a:pt x="268" y="4283"/>
                  </a:cubicBezTo>
                  <a:cubicBezTo>
                    <a:pt x="482" y="4443"/>
                    <a:pt x="777" y="4550"/>
                    <a:pt x="1071" y="4550"/>
                  </a:cubicBezTo>
                  <a:lnTo>
                    <a:pt x="1312" y="4550"/>
                  </a:lnTo>
                  <a:cubicBezTo>
                    <a:pt x="1526" y="4524"/>
                    <a:pt x="1713" y="4443"/>
                    <a:pt x="1901" y="4363"/>
                  </a:cubicBezTo>
                  <a:cubicBezTo>
                    <a:pt x="2115" y="4256"/>
                    <a:pt x="2329" y="4122"/>
                    <a:pt x="2516" y="3961"/>
                  </a:cubicBezTo>
                  <a:cubicBezTo>
                    <a:pt x="2891" y="3694"/>
                    <a:pt x="3212" y="3346"/>
                    <a:pt x="3560" y="2918"/>
                  </a:cubicBezTo>
                  <a:cubicBezTo>
                    <a:pt x="3962" y="2409"/>
                    <a:pt x="4310" y="1847"/>
                    <a:pt x="4658" y="1312"/>
                  </a:cubicBezTo>
                  <a:lnTo>
                    <a:pt x="4684" y="1231"/>
                  </a:lnTo>
                  <a:cubicBezTo>
                    <a:pt x="4845" y="1017"/>
                    <a:pt x="5032" y="723"/>
                    <a:pt x="5166" y="509"/>
                  </a:cubicBezTo>
                  <a:cubicBezTo>
                    <a:pt x="5193" y="509"/>
                    <a:pt x="5220" y="455"/>
                    <a:pt x="5220" y="428"/>
                  </a:cubicBezTo>
                  <a:lnTo>
                    <a:pt x="5220" y="348"/>
                  </a:lnTo>
                  <a:cubicBezTo>
                    <a:pt x="5166" y="241"/>
                    <a:pt x="5086" y="107"/>
                    <a:pt x="505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6587;p43"/>
            <p:cNvSpPr/>
            <p:nvPr/>
          </p:nvSpPr>
          <p:spPr>
            <a:xfrm>
              <a:off x="8083125" y="5275750"/>
              <a:ext cx="250950" cy="180700"/>
            </a:xfrm>
            <a:custGeom>
              <a:avLst/>
              <a:gdLst/>
              <a:ahLst/>
              <a:cxnLst/>
              <a:rect l="l" t="t" r="r" b="b"/>
              <a:pathLst>
                <a:path w="10038" h="7228" extrusionOk="0">
                  <a:moveTo>
                    <a:pt x="5862" y="1"/>
                  </a:moveTo>
                  <a:cubicBezTo>
                    <a:pt x="5621" y="55"/>
                    <a:pt x="5461" y="135"/>
                    <a:pt x="5327" y="215"/>
                  </a:cubicBezTo>
                  <a:cubicBezTo>
                    <a:pt x="5193" y="322"/>
                    <a:pt x="5059" y="429"/>
                    <a:pt x="4899" y="590"/>
                  </a:cubicBezTo>
                  <a:cubicBezTo>
                    <a:pt x="4818" y="724"/>
                    <a:pt x="4711" y="857"/>
                    <a:pt x="4604" y="1072"/>
                  </a:cubicBezTo>
                  <a:lnTo>
                    <a:pt x="4417" y="1553"/>
                  </a:lnTo>
                  <a:cubicBezTo>
                    <a:pt x="4310" y="1928"/>
                    <a:pt x="4283" y="2330"/>
                    <a:pt x="4310" y="2704"/>
                  </a:cubicBezTo>
                  <a:cubicBezTo>
                    <a:pt x="4336" y="3025"/>
                    <a:pt x="4444" y="3320"/>
                    <a:pt x="4604" y="3614"/>
                  </a:cubicBezTo>
                  <a:cubicBezTo>
                    <a:pt x="4524" y="3614"/>
                    <a:pt x="4417" y="3561"/>
                    <a:pt x="4310" y="3561"/>
                  </a:cubicBezTo>
                  <a:cubicBezTo>
                    <a:pt x="4203" y="3561"/>
                    <a:pt x="4149" y="3641"/>
                    <a:pt x="4149" y="3695"/>
                  </a:cubicBezTo>
                  <a:cubicBezTo>
                    <a:pt x="4149" y="3775"/>
                    <a:pt x="4176" y="3828"/>
                    <a:pt x="4229" y="3855"/>
                  </a:cubicBezTo>
                  <a:cubicBezTo>
                    <a:pt x="4149" y="3828"/>
                    <a:pt x="4069" y="3802"/>
                    <a:pt x="3988" y="3775"/>
                  </a:cubicBezTo>
                  <a:lnTo>
                    <a:pt x="3908" y="3775"/>
                  </a:lnTo>
                  <a:cubicBezTo>
                    <a:pt x="3828" y="3775"/>
                    <a:pt x="3774" y="3802"/>
                    <a:pt x="3774" y="3855"/>
                  </a:cubicBezTo>
                  <a:lnTo>
                    <a:pt x="3774" y="3936"/>
                  </a:lnTo>
                  <a:cubicBezTo>
                    <a:pt x="3560" y="3962"/>
                    <a:pt x="3373" y="3989"/>
                    <a:pt x="3132" y="4043"/>
                  </a:cubicBezTo>
                  <a:cubicBezTo>
                    <a:pt x="2731" y="4123"/>
                    <a:pt x="2383" y="4310"/>
                    <a:pt x="2008" y="4471"/>
                  </a:cubicBezTo>
                  <a:cubicBezTo>
                    <a:pt x="1633" y="4658"/>
                    <a:pt x="1312" y="4899"/>
                    <a:pt x="991" y="5167"/>
                  </a:cubicBezTo>
                  <a:cubicBezTo>
                    <a:pt x="696" y="5461"/>
                    <a:pt x="455" y="5782"/>
                    <a:pt x="322" y="6104"/>
                  </a:cubicBezTo>
                  <a:lnTo>
                    <a:pt x="161" y="6104"/>
                  </a:lnTo>
                  <a:cubicBezTo>
                    <a:pt x="81" y="6104"/>
                    <a:pt x="27" y="6157"/>
                    <a:pt x="27" y="6211"/>
                  </a:cubicBezTo>
                  <a:cubicBezTo>
                    <a:pt x="0" y="6291"/>
                    <a:pt x="27" y="6371"/>
                    <a:pt x="134" y="6425"/>
                  </a:cubicBezTo>
                  <a:cubicBezTo>
                    <a:pt x="1258" y="6960"/>
                    <a:pt x="2409" y="7228"/>
                    <a:pt x="3480" y="7228"/>
                  </a:cubicBezTo>
                  <a:lnTo>
                    <a:pt x="3560" y="7228"/>
                  </a:lnTo>
                  <a:cubicBezTo>
                    <a:pt x="3881" y="7228"/>
                    <a:pt x="4176" y="7174"/>
                    <a:pt x="4470" y="7147"/>
                  </a:cubicBezTo>
                  <a:cubicBezTo>
                    <a:pt x="4738" y="7121"/>
                    <a:pt x="5032" y="7014"/>
                    <a:pt x="5354" y="6907"/>
                  </a:cubicBezTo>
                  <a:cubicBezTo>
                    <a:pt x="5648" y="6826"/>
                    <a:pt x="5889" y="6719"/>
                    <a:pt x="6076" y="6585"/>
                  </a:cubicBezTo>
                  <a:cubicBezTo>
                    <a:pt x="6290" y="6451"/>
                    <a:pt x="6424" y="6344"/>
                    <a:pt x="6504" y="6184"/>
                  </a:cubicBezTo>
                  <a:cubicBezTo>
                    <a:pt x="6585" y="6077"/>
                    <a:pt x="6638" y="5943"/>
                    <a:pt x="6638" y="5836"/>
                  </a:cubicBezTo>
                  <a:cubicBezTo>
                    <a:pt x="6692" y="5756"/>
                    <a:pt x="6638" y="5622"/>
                    <a:pt x="6612" y="5488"/>
                  </a:cubicBezTo>
                  <a:cubicBezTo>
                    <a:pt x="6504" y="5220"/>
                    <a:pt x="6290" y="4979"/>
                    <a:pt x="6103" y="4846"/>
                  </a:cubicBezTo>
                  <a:cubicBezTo>
                    <a:pt x="5889" y="4631"/>
                    <a:pt x="5648" y="4498"/>
                    <a:pt x="5273" y="4310"/>
                  </a:cubicBezTo>
                  <a:cubicBezTo>
                    <a:pt x="5113" y="4203"/>
                    <a:pt x="4899" y="4150"/>
                    <a:pt x="4738" y="4069"/>
                  </a:cubicBezTo>
                  <a:cubicBezTo>
                    <a:pt x="4577" y="4016"/>
                    <a:pt x="4417" y="3936"/>
                    <a:pt x="4283" y="3909"/>
                  </a:cubicBezTo>
                  <a:lnTo>
                    <a:pt x="4283" y="3909"/>
                  </a:lnTo>
                  <a:cubicBezTo>
                    <a:pt x="4577" y="3936"/>
                    <a:pt x="4872" y="3936"/>
                    <a:pt x="5166" y="3936"/>
                  </a:cubicBezTo>
                  <a:cubicBezTo>
                    <a:pt x="5434" y="3936"/>
                    <a:pt x="5675" y="3936"/>
                    <a:pt x="5942" y="3909"/>
                  </a:cubicBezTo>
                  <a:cubicBezTo>
                    <a:pt x="6504" y="3882"/>
                    <a:pt x="7093" y="3748"/>
                    <a:pt x="7629" y="3561"/>
                  </a:cubicBezTo>
                  <a:cubicBezTo>
                    <a:pt x="8164" y="3400"/>
                    <a:pt x="8699" y="3133"/>
                    <a:pt x="9154" y="2811"/>
                  </a:cubicBezTo>
                  <a:cubicBezTo>
                    <a:pt x="9395" y="2624"/>
                    <a:pt x="9556" y="2463"/>
                    <a:pt x="9690" y="2303"/>
                  </a:cubicBezTo>
                  <a:cubicBezTo>
                    <a:pt x="9770" y="2223"/>
                    <a:pt x="9797" y="2169"/>
                    <a:pt x="9850" y="2062"/>
                  </a:cubicBezTo>
                  <a:cubicBezTo>
                    <a:pt x="9904" y="2008"/>
                    <a:pt x="9930" y="1928"/>
                    <a:pt x="9957" y="1821"/>
                  </a:cubicBezTo>
                  <a:cubicBezTo>
                    <a:pt x="10038" y="1607"/>
                    <a:pt x="9930" y="1339"/>
                    <a:pt x="9716" y="1125"/>
                  </a:cubicBezTo>
                  <a:cubicBezTo>
                    <a:pt x="9636" y="1018"/>
                    <a:pt x="9529" y="965"/>
                    <a:pt x="9395" y="857"/>
                  </a:cubicBezTo>
                  <a:cubicBezTo>
                    <a:pt x="9261" y="804"/>
                    <a:pt x="9101" y="697"/>
                    <a:pt x="8887" y="617"/>
                  </a:cubicBezTo>
                  <a:cubicBezTo>
                    <a:pt x="8726" y="563"/>
                    <a:pt x="8565" y="536"/>
                    <a:pt x="8325" y="456"/>
                  </a:cubicBezTo>
                  <a:cubicBezTo>
                    <a:pt x="8164" y="429"/>
                    <a:pt x="7950" y="402"/>
                    <a:pt x="7789" y="349"/>
                  </a:cubicBezTo>
                  <a:lnTo>
                    <a:pt x="7575" y="322"/>
                  </a:lnTo>
                  <a:cubicBezTo>
                    <a:pt x="7120" y="215"/>
                    <a:pt x="6612" y="162"/>
                    <a:pt x="6183" y="55"/>
                  </a:cubicBezTo>
                  <a:lnTo>
                    <a:pt x="6023" y="28"/>
                  </a:lnTo>
                  <a:cubicBezTo>
                    <a:pt x="5942" y="28"/>
                    <a:pt x="5916" y="1"/>
                    <a:pt x="5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6588;p43"/>
            <p:cNvSpPr/>
            <p:nvPr/>
          </p:nvSpPr>
          <p:spPr>
            <a:xfrm>
              <a:off x="8204225" y="5275750"/>
              <a:ext cx="127850" cy="38850"/>
            </a:xfrm>
            <a:custGeom>
              <a:avLst/>
              <a:gdLst/>
              <a:ahLst/>
              <a:cxnLst/>
              <a:rect l="l" t="t" r="r" b="b"/>
              <a:pathLst>
                <a:path w="5114" h="1554" extrusionOk="0">
                  <a:moveTo>
                    <a:pt x="965" y="1"/>
                  </a:moveTo>
                  <a:cubicBezTo>
                    <a:pt x="777" y="28"/>
                    <a:pt x="617" y="135"/>
                    <a:pt x="483" y="215"/>
                  </a:cubicBezTo>
                  <a:cubicBezTo>
                    <a:pt x="349" y="322"/>
                    <a:pt x="215" y="429"/>
                    <a:pt x="55" y="590"/>
                  </a:cubicBezTo>
                  <a:cubicBezTo>
                    <a:pt x="28" y="617"/>
                    <a:pt x="28" y="670"/>
                    <a:pt x="1" y="670"/>
                  </a:cubicBezTo>
                  <a:cubicBezTo>
                    <a:pt x="108" y="670"/>
                    <a:pt x="162" y="697"/>
                    <a:pt x="269" y="697"/>
                  </a:cubicBezTo>
                  <a:cubicBezTo>
                    <a:pt x="643" y="750"/>
                    <a:pt x="965" y="804"/>
                    <a:pt x="1339" y="831"/>
                  </a:cubicBezTo>
                  <a:cubicBezTo>
                    <a:pt x="1848" y="857"/>
                    <a:pt x="2303" y="884"/>
                    <a:pt x="2811" y="938"/>
                  </a:cubicBezTo>
                  <a:cubicBezTo>
                    <a:pt x="3186" y="965"/>
                    <a:pt x="3534" y="965"/>
                    <a:pt x="3909" y="1072"/>
                  </a:cubicBezTo>
                  <a:cubicBezTo>
                    <a:pt x="4069" y="1098"/>
                    <a:pt x="4283" y="1125"/>
                    <a:pt x="4444" y="1205"/>
                  </a:cubicBezTo>
                  <a:cubicBezTo>
                    <a:pt x="4605" y="1259"/>
                    <a:pt x="4739" y="1312"/>
                    <a:pt x="4872" y="1393"/>
                  </a:cubicBezTo>
                  <a:cubicBezTo>
                    <a:pt x="4953" y="1473"/>
                    <a:pt x="5060" y="1500"/>
                    <a:pt x="5113" y="1553"/>
                  </a:cubicBezTo>
                  <a:cubicBezTo>
                    <a:pt x="5086" y="1393"/>
                    <a:pt x="5006" y="1259"/>
                    <a:pt x="4872" y="1125"/>
                  </a:cubicBezTo>
                  <a:cubicBezTo>
                    <a:pt x="4792" y="1018"/>
                    <a:pt x="4685" y="965"/>
                    <a:pt x="4551" y="857"/>
                  </a:cubicBezTo>
                  <a:cubicBezTo>
                    <a:pt x="4417" y="804"/>
                    <a:pt x="4257" y="697"/>
                    <a:pt x="4043" y="617"/>
                  </a:cubicBezTo>
                  <a:cubicBezTo>
                    <a:pt x="3882" y="563"/>
                    <a:pt x="3721" y="536"/>
                    <a:pt x="3481" y="456"/>
                  </a:cubicBezTo>
                  <a:cubicBezTo>
                    <a:pt x="3320" y="429"/>
                    <a:pt x="3133" y="402"/>
                    <a:pt x="2945" y="349"/>
                  </a:cubicBezTo>
                  <a:lnTo>
                    <a:pt x="2731" y="322"/>
                  </a:lnTo>
                  <a:cubicBezTo>
                    <a:pt x="2276" y="269"/>
                    <a:pt x="1794" y="162"/>
                    <a:pt x="1339" y="55"/>
                  </a:cubicBezTo>
                  <a:lnTo>
                    <a:pt x="1179" y="28"/>
                  </a:lnTo>
                  <a:cubicBezTo>
                    <a:pt x="1098" y="28"/>
                    <a:pt x="1072" y="1"/>
                    <a:pt x="96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6589;p43"/>
            <p:cNvSpPr/>
            <p:nvPr/>
          </p:nvSpPr>
          <p:spPr>
            <a:xfrm>
              <a:off x="7826175" y="5058950"/>
              <a:ext cx="417575" cy="384800"/>
            </a:xfrm>
            <a:custGeom>
              <a:avLst/>
              <a:gdLst/>
              <a:ahLst/>
              <a:cxnLst/>
              <a:rect l="l" t="t" r="r" b="b"/>
              <a:pathLst>
                <a:path w="16703" h="15392" extrusionOk="0">
                  <a:moveTo>
                    <a:pt x="6317" y="1"/>
                  </a:moveTo>
                  <a:cubicBezTo>
                    <a:pt x="5862" y="1"/>
                    <a:pt x="5327" y="28"/>
                    <a:pt x="4818" y="135"/>
                  </a:cubicBezTo>
                  <a:cubicBezTo>
                    <a:pt x="4042" y="269"/>
                    <a:pt x="3319" y="456"/>
                    <a:pt x="2650" y="804"/>
                  </a:cubicBezTo>
                  <a:cubicBezTo>
                    <a:pt x="2035" y="1072"/>
                    <a:pt x="1499" y="1419"/>
                    <a:pt x="1098" y="1794"/>
                  </a:cubicBezTo>
                  <a:cubicBezTo>
                    <a:pt x="830" y="2062"/>
                    <a:pt x="562" y="2356"/>
                    <a:pt x="402" y="2677"/>
                  </a:cubicBezTo>
                  <a:cubicBezTo>
                    <a:pt x="402" y="2624"/>
                    <a:pt x="429" y="2570"/>
                    <a:pt x="429" y="2544"/>
                  </a:cubicBezTo>
                  <a:lnTo>
                    <a:pt x="429" y="2570"/>
                  </a:lnTo>
                  <a:cubicBezTo>
                    <a:pt x="429" y="2517"/>
                    <a:pt x="482" y="2437"/>
                    <a:pt x="482" y="2383"/>
                  </a:cubicBezTo>
                  <a:lnTo>
                    <a:pt x="482" y="2249"/>
                  </a:lnTo>
                  <a:cubicBezTo>
                    <a:pt x="429" y="2196"/>
                    <a:pt x="402" y="2169"/>
                    <a:pt x="375" y="2169"/>
                  </a:cubicBezTo>
                  <a:lnTo>
                    <a:pt x="348" y="2169"/>
                  </a:lnTo>
                  <a:cubicBezTo>
                    <a:pt x="295" y="2169"/>
                    <a:pt x="295" y="2169"/>
                    <a:pt x="268" y="2196"/>
                  </a:cubicBezTo>
                  <a:cubicBezTo>
                    <a:pt x="241" y="2249"/>
                    <a:pt x="215" y="2276"/>
                    <a:pt x="215" y="2303"/>
                  </a:cubicBezTo>
                  <a:cubicBezTo>
                    <a:pt x="27" y="3106"/>
                    <a:pt x="0" y="3935"/>
                    <a:pt x="27" y="4792"/>
                  </a:cubicBezTo>
                  <a:cubicBezTo>
                    <a:pt x="81" y="5622"/>
                    <a:pt x="215" y="6451"/>
                    <a:pt x="402" y="7281"/>
                  </a:cubicBezTo>
                  <a:cubicBezTo>
                    <a:pt x="803" y="8941"/>
                    <a:pt x="1580" y="10493"/>
                    <a:pt x="2570" y="11805"/>
                  </a:cubicBezTo>
                  <a:cubicBezTo>
                    <a:pt x="3078" y="12474"/>
                    <a:pt x="3641" y="13036"/>
                    <a:pt x="4256" y="13544"/>
                  </a:cubicBezTo>
                  <a:cubicBezTo>
                    <a:pt x="4577" y="13812"/>
                    <a:pt x="4899" y="14053"/>
                    <a:pt x="5220" y="14240"/>
                  </a:cubicBezTo>
                  <a:cubicBezTo>
                    <a:pt x="5568" y="14454"/>
                    <a:pt x="5889" y="14615"/>
                    <a:pt x="6290" y="14776"/>
                  </a:cubicBezTo>
                  <a:cubicBezTo>
                    <a:pt x="7040" y="15097"/>
                    <a:pt x="7789" y="15284"/>
                    <a:pt x="8565" y="15364"/>
                  </a:cubicBezTo>
                  <a:cubicBezTo>
                    <a:pt x="8780" y="15391"/>
                    <a:pt x="8967" y="15391"/>
                    <a:pt x="9154" y="15391"/>
                  </a:cubicBezTo>
                  <a:cubicBezTo>
                    <a:pt x="9797" y="15391"/>
                    <a:pt x="10439" y="15311"/>
                    <a:pt x="11081" y="15150"/>
                  </a:cubicBezTo>
                  <a:cubicBezTo>
                    <a:pt x="11510" y="15043"/>
                    <a:pt x="11938" y="14883"/>
                    <a:pt x="12420" y="14722"/>
                  </a:cubicBezTo>
                  <a:cubicBezTo>
                    <a:pt x="12848" y="14561"/>
                    <a:pt x="13276" y="14321"/>
                    <a:pt x="13651" y="14080"/>
                  </a:cubicBezTo>
                  <a:cubicBezTo>
                    <a:pt x="14052" y="13839"/>
                    <a:pt x="14400" y="13571"/>
                    <a:pt x="14722" y="13277"/>
                  </a:cubicBezTo>
                  <a:cubicBezTo>
                    <a:pt x="15069" y="12982"/>
                    <a:pt x="15337" y="12688"/>
                    <a:pt x="15605" y="12313"/>
                  </a:cubicBezTo>
                  <a:cubicBezTo>
                    <a:pt x="16087" y="11617"/>
                    <a:pt x="16461" y="10814"/>
                    <a:pt x="16595" y="9958"/>
                  </a:cubicBezTo>
                  <a:cubicBezTo>
                    <a:pt x="16675" y="9529"/>
                    <a:pt x="16702" y="9074"/>
                    <a:pt x="16702" y="8593"/>
                  </a:cubicBezTo>
                  <a:cubicBezTo>
                    <a:pt x="16702" y="8352"/>
                    <a:pt x="16675" y="8138"/>
                    <a:pt x="16622" y="7870"/>
                  </a:cubicBezTo>
                  <a:cubicBezTo>
                    <a:pt x="16595" y="7602"/>
                    <a:pt x="16568" y="7388"/>
                    <a:pt x="16488" y="7147"/>
                  </a:cubicBezTo>
                  <a:cubicBezTo>
                    <a:pt x="16408" y="6746"/>
                    <a:pt x="16194" y="6344"/>
                    <a:pt x="16006" y="5996"/>
                  </a:cubicBezTo>
                  <a:cubicBezTo>
                    <a:pt x="15792" y="5648"/>
                    <a:pt x="15524" y="5354"/>
                    <a:pt x="15230" y="5086"/>
                  </a:cubicBezTo>
                  <a:cubicBezTo>
                    <a:pt x="14614" y="4524"/>
                    <a:pt x="13919" y="4069"/>
                    <a:pt x="13249" y="3668"/>
                  </a:cubicBezTo>
                  <a:lnTo>
                    <a:pt x="12875" y="3480"/>
                  </a:lnTo>
                  <a:cubicBezTo>
                    <a:pt x="12206" y="3106"/>
                    <a:pt x="11536" y="2704"/>
                    <a:pt x="10921" y="2196"/>
                  </a:cubicBezTo>
                  <a:lnTo>
                    <a:pt x="10867" y="2196"/>
                  </a:lnTo>
                  <a:cubicBezTo>
                    <a:pt x="10814" y="2169"/>
                    <a:pt x="10787" y="2142"/>
                    <a:pt x="10733" y="2062"/>
                  </a:cubicBezTo>
                  <a:lnTo>
                    <a:pt x="10733" y="2035"/>
                  </a:lnTo>
                  <a:lnTo>
                    <a:pt x="10733" y="1901"/>
                  </a:lnTo>
                  <a:lnTo>
                    <a:pt x="10439" y="1500"/>
                  </a:lnTo>
                  <a:cubicBezTo>
                    <a:pt x="10332" y="1393"/>
                    <a:pt x="10198" y="1259"/>
                    <a:pt x="10064" y="1179"/>
                  </a:cubicBezTo>
                  <a:cubicBezTo>
                    <a:pt x="10011" y="1098"/>
                    <a:pt x="9930" y="1072"/>
                    <a:pt x="9877" y="991"/>
                  </a:cubicBezTo>
                  <a:lnTo>
                    <a:pt x="9770" y="831"/>
                  </a:lnTo>
                  <a:cubicBezTo>
                    <a:pt x="9716" y="724"/>
                    <a:pt x="9636" y="670"/>
                    <a:pt x="9609" y="563"/>
                  </a:cubicBezTo>
                  <a:cubicBezTo>
                    <a:pt x="9583" y="536"/>
                    <a:pt x="9583" y="509"/>
                    <a:pt x="9502" y="509"/>
                  </a:cubicBezTo>
                  <a:lnTo>
                    <a:pt x="9475" y="509"/>
                  </a:lnTo>
                  <a:cubicBezTo>
                    <a:pt x="9449" y="509"/>
                    <a:pt x="9395" y="509"/>
                    <a:pt x="9395" y="536"/>
                  </a:cubicBezTo>
                  <a:cubicBezTo>
                    <a:pt x="9368" y="563"/>
                    <a:pt x="9342" y="590"/>
                    <a:pt x="9342" y="643"/>
                  </a:cubicBezTo>
                  <a:lnTo>
                    <a:pt x="9342" y="697"/>
                  </a:lnTo>
                  <a:lnTo>
                    <a:pt x="9315" y="670"/>
                  </a:lnTo>
                  <a:lnTo>
                    <a:pt x="9261" y="643"/>
                  </a:lnTo>
                  <a:cubicBezTo>
                    <a:pt x="8672" y="322"/>
                    <a:pt x="7977" y="162"/>
                    <a:pt x="7200" y="54"/>
                  </a:cubicBezTo>
                  <a:cubicBezTo>
                    <a:pt x="6852" y="1"/>
                    <a:pt x="6585" y="1"/>
                    <a:pt x="63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6590;p43"/>
            <p:cNvSpPr/>
            <p:nvPr/>
          </p:nvSpPr>
          <p:spPr>
            <a:xfrm>
              <a:off x="7832875" y="5129225"/>
              <a:ext cx="368050" cy="281050"/>
            </a:xfrm>
            <a:custGeom>
              <a:avLst/>
              <a:gdLst/>
              <a:ahLst/>
              <a:cxnLst/>
              <a:rect l="l" t="t" r="r" b="b"/>
              <a:pathLst>
                <a:path w="14722" h="11242" extrusionOk="0">
                  <a:moveTo>
                    <a:pt x="11616" y="0"/>
                  </a:moveTo>
                  <a:cubicBezTo>
                    <a:pt x="11375" y="536"/>
                    <a:pt x="11001" y="991"/>
                    <a:pt x="10599" y="1392"/>
                  </a:cubicBezTo>
                  <a:cubicBezTo>
                    <a:pt x="10037" y="2008"/>
                    <a:pt x="9368" y="2516"/>
                    <a:pt x="8672" y="2918"/>
                  </a:cubicBezTo>
                  <a:cubicBezTo>
                    <a:pt x="7923" y="3346"/>
                    <a:pt x="7120" y="3721"/>
                    <a:pt x="6317" y="3935"/>
                  </a:cubicBezTo>
                  <a:cubicBezTo>
                    <a:pt x="5487" y="4203"/>
                    <a:pt x="4657" y="4390"/>
                    <a:pt x="3828" y="4470"/>
                  </a:cubicBezTo>
                  <a:cubicBezTo>
                    <a:pt x="3454" y="4505"/>
                    <a:pt x="3085" y="4525"/>
                    <a:pt x="2719" y="4525"/>
                  </a:cubicBezTo>
                  <a:cubicBezTo>
                    <a:pt x="2247" y="4525"/>
                    <a:pt x="1779" y="4492"/>
                    <a:pt x="1312" y="4417"/>
                  </a:cubicBezTo>
                  <a:cubicBezTo>
                    <a:pt x="910" y="4336"/>
                    <a:pt x="535" y="4283"/>
                    <a:pt x="134" y="4149"/>
                  </a:cubicBezTo>
                  <a:cubicBezTo>
                    <a:pt x="107" y="4149"/>
                    <a:pt x="80" y="4122"/>
                    <a:pt x="0" y="4122"/>
                  </a:cubicBezTo>
                  <a:cubicBezTo>
                    <a:pt x="27" y="4203"/>
                    <a:pt x="27" y="4310"/>
                    <a:pt x="80" y="4417"/>
                  </a:cubicBezTo>
                  <a:cubicBezTo>
                    <a:pt x="482" y="6049"/>
                    <a:pt x="1231" y="7629"/>
                    <a:pt x="2248" y="8940"/>
                  </a:cubicBezTo>
                  <a:cubicBezTo>
                    <a:pt x="2757" y="9609"/>
                    <a:pt x="3319" y="10171"/>
                    <a:pt x="3908" y="10680"/>
                  </a:cubicBezTo>
                  <a:cubicBezTo>
                    <a:pt x="4175" y="10867"/>
                    <a:pt x="4443" y="11081"/>
                    <a:pt x="4684" y="11242"/>
                  </a:cubicBezTo>
                  <a:cubicBezTo>
                    <a:pt x="4818" y="11242"/>
                    <a:pt x="4952" y="11188"/>
                    <a:pt x="5086" y="11188"/>
                  </a:cubicBezTo>
                  <a:cubicBezTo>
                    <a:pt x="5648" y="11135"/>
                    <a:pt x="6236" y="11081"/>
                    <a:pt x="6772" y="10921"/>
                  </a:cubicBezTo>
                  <a:cubicBezTo>
                    <a:pt x="7307" y="10814"/>
                    <a:pt x="7842" y="10626"/>
                    <a:pt x="8324" y="10439"/>
                  </a:cubicBezTo>
                  <a:cubicBezTo>
                    <a:pt x="8806" y="10225"/>
                    <a:pt x="9315" y="10037"/>
                    <a:pt x="9743" y="9797"/>
                  </a:cubicBezTo>
                  <a:cubicBezTo>
                    <a:pt x="10171" y="9556"/>
                    <a:pt x="10599" y="9288"/>
                    <a:pt x="11001" y="8994"/>
                  </a:cubicBezTo>
                  <a:lnTo>
                    <a:pt x="12018" y="8191"/>
                  </a:lnTo>
                  <a:cubicBezTo>
                    <a:pt x="12312" y="7896"/>
                    <a:pt x="12607" y="7602"/>
                    <a:pt x="12874" y="7254"/>
                  </a:cubicBezTo>
                  <a:cubicBezTo>
                    <a:pt x="13115" y="6959"/>
                    <a:pt x="13329" y="6665"/>
                    <a:pt x="13517" y="6344"/>
                  </a:cubicBezTo>
                  <a:cubicBezTo>
                    <a:pt x="13731" y="6049"/>
                    <a:pt x="13891" y="5728"/>
                    <a:pt x="14025" y="5380"/>
                  </a:cubicBezTo>
                  <a:cubicBezTo>
                    <a:pt x="14159" y="5059"/>
                    <a:pt x="14293" y="4711"/>
                    <a:pt x="14400" y="4390"/>
                  </a:cubicBezTo>
                  <a:cubicBezTo>
                    <a:pt x="14480" y="4042"/>
                    <a:pt x="14587" y="3721"/>
                    <a:pt x="14614" y="3346"/>
                  </a:cubicBezTo>
                  <a:cubicBezTo>
                    <a:pt x="14694" y="2998"/>
                    <a:pt x="14721" y="2704"/>
                    <a:pt x="14721" y="2382"/>
                  </a:cubicBezTo>
                  <a:lnTo>
                    <a:pt x="14721" y="2008"/>
                  </a:lnTo>
                  <a:cubicBezTo>
                    <a:pt x="14159" y="1499"/>
                    <a:pt x="13490" y="1098"/>
                    <a:pt x="12874" y="723"/>
                  </a:cubicBezTo>
                  <a:lnTo>
                    <a:pt x="12526" y="536"/>
                  </a:lnTo>
                  <a:cubicBezTo>
                    <a:pt x="12205" y="375"/>
                    <a:pt x="11911" y="188"/>
                    <a:pt x="1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6591;p43"/>
            <p:cNvSpPr/>
            <p:nvPr/>
          </p:nvSpPr>
          <p:spPr>
            <a:xfrm>
              <a:off x="8100525" y="5130550"/>
              <a:ext cx="99725" cy="112450"/>
            </a:xfrm>
            <a:custGeom>
              <a:avLst/>
              <a:gdLst/>
              <a:ahLst/>
              <a:cxnLst/>
              <a:rect l="l" t="t" r="r" b="b"/>
              <a:pathLst>
                <a:path w="3989" h="4498" extrusionOk="0">
                  <a:moveTo>
                    <a:pt x="964" y="1"/>
                  </a:moveTo>
                  <a:cubicBezTo>
                    <a:pt x="696" y="483"/>
                    <a:pt x="375" y="884"/>
                    <a:pt x="0" y="1286"/>
                  </a:cubicBezTo>
                  <a:cubicBezTo>
                    <a:pt x="429" y="1580"/>
                    <a:pt x="884" y="1874"/>
                    <a:pt x="1285" y="2196"/>
                  </a:cubicBezTo>
                  <a:cubicBezTo>
                    <a:pt x="1446" y="2329"/>
                    <a:pt x="1633" y="2463"/>
                    <a:pt x="1820" y="2597"/>
                  </a:cubicBezTo>
                  <a:cubicBezTo>
                    <a:pt x="2008" y="2731"/>
                    <a:pt x="2222" y="2892"/>
                    <a:pt x="2382" y="3025"/>
                  </a:cubicBezTo>
                  <a:cubicBezTo>
                    <a:pt x="2784" y="3347"/>
                    <a:pt x="3105" y="3721"/>
                    <a:pt x="3426" y="4150"/>
                  </a:cubicBezTo>
                  <a:cubicBezTo>
                    <a:pt x="3480" y="4257"/>
                    <a:pt x="3560" y="4390"/>
                    <a:pt x="3614" y="4497"/>
                  </a:cubicBezTo>
                  <a:cubicBezTo>
                    <a:pt x="3614" y="4444"/>
                    <a:pt x="3640" y="4417"/>
                    <a:pt x="3640" y="4390"/>
                  </a:cubicBezTo>
                  <a:cubicBezTo>
                    <a:pt x="3748" y="4069"/>
                    <a:pt x="3855" y="3694"/>
                    <a:pt x="3881" y="3347"/>
                  </a:cubicBezTo>
                  <a:cubicBezTo>
                    <a:pt x="3962" y="3052"/>
                    <a:pt x="3988" y="2731"/>
                    <a:pt x="3988" y="2383"/>
                  </a:cubicBezTo>
                  <a:lnTo>
                    <a:pt x="3988" y="2008"/>
                  </a:lnTo>
                  <a:cubicBezTo>
                    <a:pt x="3426" y="1473"/>
                    <a:pt x="2704" y="1071"/>
                    <a:pt x="2115" y="750"/>
                  </a:cubicBezTo>
                  <a:lnTo>
                    <a:pt x="1740" y="536"/>
                  </a:lnTo>
                  <a:cubicBezTo>
                    <a:pt x="1553" y="349"/>
                    <a:pt x="1285" y="188"/>
                    <a:pt x="964" y="1"/>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6592;p43"/>
            <p:cNvSpPr/>
            <p:nvPr/>
          </p:nvSpPr>
          <p:spPr>
            <a:xfrm>
              <a:off x="8002150" y="5056950"/>
              <a:ext cx="122475" cy="105075"/>
            </a:xfrm>
            <a:custGeom>
              <a:avLst/>
              <a:gdLst/>
              <a:ahLst/>
              <a:cxnLst/>
              <a:rect l="l" t="t" r="r" b="b"/>
              <a:pathLst>
                <a:path w="4899" h="4203" extrusionOk="0">
                  <a:moveTo>
                    <a:pt x="1" y="1"/>
                  </a:moveTo>
                  <a:cubicBezTo>
                    <a:pt x="1" y="242"/>
                    <a:pt x="54" y="402"/>
                    <a:pt x="161" y="536"/>
                  </a:cubicBezTo>
                  <a:cubicBezTo>
                    <a:pt x="322" y="804"/>
                    <a:pt x="483" y="1044"/>
                    <a:pt x="670" y="1285"/>
                  </a:cubicBezTo>
                  <a:cubicBezTo>
                    <a:pt x="1286" y="2115"/>
                    <a:pt x="2088" y="2784"/>
                    <a:pt x="2891" y="3427"/>
                  </a:cubicBezTo>
                  <a:cubicBezTo>
                    <a:pt x="3239" y="3694"/>
                    <a:pt x="3614" y="3935"/>
                    <a:pt x="3935" y="4203"/>
                  </a:cubicBezTo>
                  <a:cubicBezTo>
                    <a:pt x="4310" y="3801"/>
                    <a:pt x="4631" y="3400"/>
                    <a:pt x="4899" y="2918"/>
                  </a:cubicBezTo>
                  <a:cubicBezTo>
                    <a:pt x="4471" y="2650"/>
                    <a:pt x="4149" y="2410"/>
                    <a:pt x="3882" y="2195"/>
                  </a:cubicBezTo>
                  <a:lnTo>
                    <a:pt x="3828" y="2195"/>
                  </a:lnTo>
                  <a:lnTo>
                    <a:pt x="3801" y="2142"/>
                  </a:lnTo>
                  <a:lnTo>
                    <a:pt x="3694" y="2035"/>
                  </a:lnTo>
                  <a:lnTo>
                    <a:pt x="3694" y="2008"/>
                  </a:lnTo>
                  <a:lnTo>
                    <a:pt x="3694" y="1874"/>
                  </a:lnTo>
                  <a:cubicBezTo>
                    <a:pt x="3614" y="1714"/>
                    <a:pt x="3507" y="1607"/>
                    <a:pt x="3400" y="1473"/>
                  </a:cubicBezTo>
                  <a:cubicBezTo>
                    <a:pt x="3293" y="1366"/>
                    <a:pt x="3159" y="1259"/>
                    <a:pt x="3025" y="1152"/>
                  </a:cubicBezTo>
                  <a:cubicBezTo>
                    <a:pt x="2972" y="1071"/>
                    <a:pt x="2891" y="1044"/>
                    <a:pt x="2838" y="991"/>
                  </a:cubicBezTo>
                  <a:lnTo>
                    <a:pt x="2731" y="804"/>
                  </a:lnTo>
                  <a:lnTo>
                    <a:pt x="2704" y="750"/>
                  </a:lnTo>
                  <a:lnTo>
                    <a:pt x="2677" y="670"/>
                  </a:lnTo>
                  <a:cubicBezTo>
                    <a:pt x="2624" y="616"/>
                    <a:pt x="2597" y="589"/>
                    <a:pt x="2570" y="509"/>
                  </a:cubicBezTo>
                  <a:cubicBezTo>
                    <a:pt x="2544" y="482"/>
                    <a:pt x="2544" y="456"/>
                    <a:pt x="2463" y="456"/>
                  </a:cubicBezTo>
                  <a:lnTo>
                    <a:pt x="2436" y="456"/>
                  </a:lnTo>
                  <a:cubicBezTo>
                    <a:pt x="2410" y="456"/>
                    <a:pt x="2356" y="456"/>
                    <a:pt x="2356" y="482"/>
                  </a:cubicBezTo>
                  <a:cubicBezTo>
                    <a:pt x="2329" y="509"/>
                    <a:pt x="2303" y="536"/>
                    <a:pt x="2303" y="589"/>
                  </a:cubicBezTo>
                  <a:lnTo>
                    <a:pt x="2303" y="643"/>
                  </a:lnTo>
                  <a:lnTo>
                    <a:pt x="2276" y="616"/>
                  </a:lnTo>
                  <a:lnTo>
                    <a:pt x="2222" y="589"/>
                  </a:lnTo>
                  <a:cubicBezTo>
                    <a:pt x="1633" y="268"/>
                    <a:pt x="938" y="108"/>
                    <a:pt x="16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6593;p43"/>
            <p:cNvSpPr/>
            <p:nvPr/>
          </p:nvSpPr>
          <p:spPr>
            <a:xfrm>
              <a:off x="8033600" y="5180750"/>
              <a:ext cx="210150" cy="262325"/>
            </a:xfrm>
            <a:custGeom>
              <a:avLst/>
              <a:gdLst/>
              <a:ahLst/>
              <a:cxnLst/>
              <a:rect l="l" t="t" r="r" b="b"/>
              <a:pathLst>
                <a:path w="8406" h="10493" extrusionOk="0">
                  <a:moveTo>
                    <a:pt x="6772" y="0"/>
                  </a:moveTo>
                  <a:lnTo>
                    <a:pt x="6772" y="375"/>
                  </a:lnTo>
                  <a:cubicBezTo>
                    <a:pt x="6719" y="723"/>
                    <a:pt x="6692" y="1017"/>
                    <a:pt x="6665" y="1339"/>
                  </a:cubicBezTo>
                  <a:cubicBezTo>
                    <a:pt x="6585" y="1686"/>
                    <a:pt x="6532" y="2061"/>
                    <a:pt x="6425" y="2382"/>
                  </a:cubicBezTo>
                  <a:cubicBezTo>
                    <a:pt x="6425" y="2409"/>
                    <a:pt x="6398" y="2463"/>
                    <a:pt x="6398" y="2489"/>
                  </a:cubicBezTo>
                  <a:cubicBezTo>
                    <a:pt x="6558" y="2784"/>
                    <a:pt x="6719" y="3132"/>
                    <a:pt x="6826" y="3453"/>
                  </a:cubicBezTo>
                  <a:cubicBezTo>
                    <a:pt x="6960" y="3935"/>
                    <a:pt x="7067" y="4390"/>
                    <a:pt x="7040" y="4872"/>
                  </a:cubicBezTo>
                  <a:cubicBezTo>
                    <a:pt x="7040" y="5353"/>
                    <a:pt x="6906" y="5862"/>
                    <a:pt x="6719" y="6344"/>
                  </a:cubicBezTo>
                  <a:cubicBezTo>
                    <a:pt x="6639" y="6558"/>
                    <a:pt x="6532" y="6825"/>
                    <a:pt x="6398" y="7040"/>
                  </a:cubicBezTo>
                  <a:cubicBezTo>
                    <a:pt x="6264" y="7227"/>
                    <a:pt x="6157" y="7441"/>
                    <a:pt x="5996" y="7628"/>
                  </a:cubicBezTo>
                  <a:cubicBezTo>
                    <a:pt x="5729" y="8003"/>
                    <a:pt x="5381" y="8351"/>
                    <a:pt x="5059" y="8646"/>
                  </a:cubicBezTo>
                  <a:cubicBezTo>
                    <a:pt x="4712" y="8940"/>
                    <a:pt x="4364" y="9208"/>
                    <a:pt x="3962" y="9422"/>
                  </a:cubicBezTo>
                  <a:cubicBezTo>
                    <a:pt x="3159" y="9850"/>
                    <a:pt x="2276" y="10144"/>
                    <a:pt x="1366" y="10278"/>
                  </a:cubicBezTo>
                  <a:cubicBezTo>
                    <a:pt x="911" y="10359"/>
                    <a:pt x="483" y="10385"/>
                    <a:pt x="1" y="10412"/>
                  </a:cubicBezTo>
                  <a:cubicBezTo>
                    <a:pt x="108" y="10412"/>
                    <a:pt x="161" y="10439"/>
                    <a:pt x="268" y="10439"/>
                  </a:cubicBezTo>
                  <a:cubicBezTo>
                    <a:pt x="483" y="10492"/>
                    <a:pt x="670" y="10492"/>
                    <a:pt x="857" y="10492"/>
                  </a:cubicBezTo>
                  <a:cubicBezTo>
                    <a:pt x="1500" y="10492"/>
                    <a:pt x="2142" y="10412"/>
                    <a:pt x="2784" y="10251"/>
                  </a:cubicBezTo>
                  <a:cubicBezTo>
                    <a:pt x="3213" y="10144"/>
                    <a:pt x="3641" y="9984"/>
                    <a:pt x="4123" y="9823"/>
                  </a:cubicBezTo>
                  <a:cubicBezTo>
                    <a:pt x="4551" y="9636"/>
                    <a:pt x="4979" y="9422"/>
                    <a:pt x="5354" y="9181"/>
                  </a:cubicBezTo>
                  <a:cubicBezTo>
                    <a:pt x="5729" y="8940"/>
                    <a:pt x="6103" y="8672"/>
                    <a:pt x="6425" y="8378"/>
                  </a:cubicBezTo>
                  <a:cubicBezTo>
                    <a:pt x="6719" y="8083"/>
                    <a:pt x="7040" y="7762"/>
                    <a:pt x="7308" y="7414"/>
                  </a:cubicBezTo>
                  <a:cubicBezTo>
                    <a:pt x="7790" y="6692"/>
                    <a:pt x="8164" y="5889"/>
                    <a:pt x="8298" y="5059"/>
                  </a:cubicBezTo>
                  <a:cubicBezTo>
                    <a:pt x="8378" y="4631"/>
                    <a:pt x="8405" y="4149"/>
                    <a:pt x="8405" y="3694"/>
                  </a:cubicBezTo>
                  <a:cubicBezTo>
                    <a:pt x="8405" y="3453"/>
                    <a:pt x="8378" y="3185"/>
                    <a:pt x="8325" y="2944"/>
                  </a:cubicBezTo>
                  <a:cubicBezTo>
                    <a:pt x="8298" y="2677"/>
                    <a:pt x="8245" y="2489"/>
                    <a:pt x="8191" y="2249"/>
                  </a:cubicBezTo>
                  <a:cubicBezTo>
                    <a:pt x="8111" y="1847"/>
                    <a:pt x="7897" y="1446"/>
                    <a:pt x="7709" y="1071"/>
                  </a:cubicBezTo>
                  <a:cubicBezTo>
                    <a:pt x="7495" y="750"/>
                    <a:pt x="7227" y="455"/>
                    <a:pt x="6933" y="188"/>
                  </a:cubicBezTo>
                  <a:cubicBezTo>
                    <a:pt x="6853" y="81"/>
                    <a:pt x="6826" y="54"/>
                    <a:pt x="67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6594;p43"/>
            <p:cNvSpPr/>
            <p:nvPr/>
          </p:nvSpPr>
          <p:spPr>
            <a:xfrm>
              <a:off x="7928550" y="5178725"/>
              <a:ext cx="141875" cy="168000"/>
            </a:xfrm>
            <a:custGeom>
              <a:avLst/>
              <a:gdLst/>
              <a:ahLst/>
              <a:cxnLst/>
              <a:rect l="l" t="t" r="r" b="b"/>
              <a:pathLst>
                <a:path w="5675" h="6720" extrusionOk="0">
                  <a:moveTo>
                    <a:pt x="3105" y="1"/>
                  </a:moveTo>
                  <a:cubicBezTo>
                    <a:pt x="3079" y="1"/>
                    <a:pt x="3025" y="28"/>
                    <a:pt x="2998" y="28"/>
                  </a:cubicBezTo>
                  <a:cubicBezTo>
                    <a:pt x="2972" y="54"/>
                    <a:pt x="2972" y="81"/>
                    <a:pt x="2945" y="135"/>
                  </a:cubicBezTo>
                  <a:cubicBezTo>
                    <a:pt x="2731" y="402"/>
                    <a:pt x="2490" y="670"/>
                    <a:pt x="2276" y="965"/>
                  </a:cubicBezTo>
                  <a:cubicBezTo>
                    <a:pt x="1821" y="1500"/>
                    <a:pt x="1366" y="2062"/>
                    <a:pt x="964" y="2678"/>
                  </a:cubicBezTo>
                  <a:cubicBezTo>
                    <a:pt x="616" y="3159"/>
                    <a:pt x="402" y="3641"/>
                    <a:pt x="215" y="4096"/>
                  </a:cubicBezTo>
                  <a:cubicBezTo>
                    <a:pt x="134" y="4337"/>
                    <a:pt x="54" y="4605"/>
                    <a:pt x="27" y="4872"/>
                  </a:cubicBezTo>
                  <a:cubicBezTo>
                    <a:pt x="1" y="5113"/>
                    <a:pt x="1" y="5354"/>
                    <a:pt x="27" y="5568"/>
                  </a:cubicBezTo>
                  <a:cubicBezTo>
                    <a:pt x="81" y="6023"/>
                    <a:pt x="322" y="6344"/>
                    <a:pt x="670" y="6559"/>
                  </a:cubicBezTo>
                  <a:cubicBezTo>
                    <a:pt x="830" y="6639"/>
                    <a:pt x="1018" y="6719"/>
                    <a:pt x="1232" y="6719"/>
                  </a:cubicBezTo>
                  <a:lnTo>
                    <a:pt x="1285" y="6719"/>
                  </a:lnTo>
                  <a:cubicBezTo>
                    <a:pt x="1473" y="6719"/>
                    <a:pt x="1660" y="6692"/>
                    <a:pt x="1874" y="6585"/>
                  </a:cubicBezTo>
                  <a:cubicBezTo>
                    <a:pt x="2062" y="6505"/>
                    <a:pt x="2276" y="6344"/>
                    <a:pt x="2463" y="6237"/>
                  </a:cubicBezTo>
                  <a:cubicBezTo>
                    <a:pt x="2624" y="6157"/>
                    <a:pt x="2757" y="6023"/>
                    <a:pt x="2972" y="5836"/>
                  </a:cubicBezTo>
                  <a:cubicBezTo>
                    <a:pt x="3266" y="5541"/>
                    <a:pt x="3560" y="5220"/>
                    <a:pt x="3882" y="4765"/>
                  </a:cubicBezTo>
                  <a:cubicBezTo>
                    <a:pt x="4337" y="4150"/>
                    <a:pt x="4738" y="3400"/>
                    <a:pt x="5086" y="2570"/>
                  </a:cubicBezTo>
                  <a:cubicBezTo>
                    <a:pt x="5407" y="1767"/>
                    <a:pt x="5621" y="1072"/>
                    <a:pt x="5675" y="349"/>
                  </a:cubicBezTo>
                  <a:cubicBezTo>
                    <a:pt x="5675" y="295"/>
                    <a:pt x="5648" y="269"/>
                    <a:pt x="5621" y="215"/>
                  </a:cubicBezTo>
                  <a:cubicBezTo>
                    <a:pt x="5621" y="188"/>
                    <a:pt x="5568" y="162"/>
                    <a:pt x="5541" y="162"/>
                  </a:cubicBezTo>
                  <a:cubicBezTo>
                    <a:pt x="5514" y="135"/>
                    <a:pt x="5488" y="135"/>
                    <a:pt x="5434" y="135"/>
                  </a:cubicBezTo>
                  <a:lnTo>
                    <a:pt x="4711" y="135"/>
                  </a:lnTo>
                  <a:cubicBezTo>
                    <a:pt x="4176" y="135"/>
                    <a:pt x="3614" y="81"/>
                    <a:pt x="3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6595;p43"/>
            <p:cNvSpPr/>
            <p:nvPr/>
          </p:nvSpPr>
          <p:spPr>
            <a:xfrm>
              <a:off x="7937925" y="5184750"/>
              <a:ext cx="132500" cy="161975"/>
            </a:xfrm>
            <a:custGeom>
              <a:avLst/>
              <a:gdLst/>
              <a:ahLst/>
              <a:cxnLst/>
              <a:rect l="l" t="t" r="r" b="b"/>
              <a:pathLst>
                <a:path w="5300" h="6479" extrusionOk="0">
                  <a:moveTo>
                    <a:pt x="5273" y="1"/>
                  </a:moveTo>
                  <a:lnTo>
                    <a:pt x="5273" y="161"/>
                  </a:lnTo>
                  <a:cubicBezTo>
                    <a:pt x="5193" y="429"/>
                    <a:pt x="5113" y="697"/>
                    <a:pt x="4979" y="938"/>
                  </a:cubicBezTo>
                  <a:cubicBezTo>
                    <a:pt x="4872" y="1232"/>
                    <a:pt x="4738" y="1446"/>
                    <a:pt x="4604" y="1687"/>
                  </a:cubicBezTo>
                  <a:lnTo>
                    <a:pt x="4202" y="2383"/>
                  </a:lnTo>
                  <a:cubicBezTo>
                    <a:pt x="3908" y="2892"/>
                    <a:pt x="3533" y="3400"/>
                    <a:pt x="3159" y="3855"/>
                  </a:cubicBezTo>
                  <a:cubicBezTo>
                    <a:pt x="2864" y="4230"/>
                    <a:pt x="2516" y="4605"/>
                    <a:pt x="2142" y="4926"/>
                  </a:cubicBezTo>
                  <a:lnTo>
                    <a:pt x="1553" y="5434"/>
                  </a:lnTo>
                  <a:cubicBezTo>
                    <a:pt x="1339" y="5568"/>
                    <a:pt x="1151" y="5702"/>
                    <a:pt x="910" y="5836"/>
                  </a:cubicBezTo>
                  <a:cubicBezTo>
                    <a:pt x="723" y="5943"/>
                    <a:pt x="482" y="6023"/>
                    <a:pt x="241" y="6077"/>
                  </a:cubicBezTo>
                  <a:cubicBezTo>
                    <a:pt x="188" y="6077"/>
                    <a:pt x="107" y="6103"/>
                    <a:pt x="0" y="6103"/>
                  </a:cubicBezTo>
                  <a:cubicBezTo>
                    <a:pt x="81" y="6157"/>
                    <a:pt x="188" y="6264"/>
                    <a:pt x="268" y="6291"/>
                  </a:cubicBezTo>
                  <a:cubicBezTo>
                    <a:pt x="455" y="6398"/>
                    <a:pt x="643" y="6478"/>
                    <a:pt x="857" y="6478"/>
                  </a:cubicBezTo>
                  <a:lnTo>
                    <a:pt x="910" y="6478"/>
                  </a:lnTo>
                  <a:cubicBezTo>
                    <a:pt x="1098" y="6478"/>
                    <a:pt x="1285" y="6425"/>
                    <a:pt x="1499" y="6344"/>
                  </a:cubicBezTo>
                  <a:cubicBezTo>
                    <a:pt x="1687" y="6264"/>
                    <a:pt x="1901" y="6130"/>
                    <a:pt x="2088" y="5996"/>
                  </a:cubicBezTo>
                  <a:cubicBezTo>
                    <a:pt x="2249" y="5916"/>
                    <a:pt x="2382" y="5782"/>
                    <a:pt x="2597" y="5595"/>
                  </a:cubicBezTo>
                  <a:cubicBezTo>
                    <a:pt x="2891" y="5300"/>
                    <a:pt x="3185" y="4979"/>
                    <a:pt x="3507" y="4524"/>
                  </a:cubicBezTo>
                  <a:cubicBezTo>
                    <a:pt x="3962" y="3909"/>
                    <a:pt x="4363" y="3159"/>
                    <a:pt x="4711" y="2329"/>
                  </a:cubicBezTo>
                  <a:cubicBezTo>
                    <a:pt x="5032" y="1526"/>
                    <a:pt x="5246" y="831"/>
                    <a:pt x="5300" y="108"/>
                  </a:cubicBezTo>
                  <a:cubicBezTo>
                    <a:pt x="5300" y="81"/>
                    <a:pt x="5300" y="54"/>
                    <a:pt x="52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6596;p43"/>
            <p:cNvSpPr/>
            <p:nvPr/>
          </p:nvSpPr>
          <p:spPr>
            <a:xfrm>
              <a:off x="7935250" y="5179400"/>
              <a:ext cx="71625" cy="104425"/>
            </a:xfrm>
            <a:custGeom>
              <a:avLst/>
              <a:gdLst/>
              <a:ahLst/>
              <a:cxnLst/>
              <a:rect l="l" t="t" r="r" b="b"/>
              <a:pathLst>
                <a:path w="2865" h="4177" extrusionOk="0">
                  <a:moveTo>
                    <a:pt x="2757" y="1"/>
                  </a:moveTo>
                  <a:cubicBezTo>
                    <a:pt x="2222" y="643"/>
                    <a:pt x="1660" y="1232"/>
                    <a:pt x="1205" y="1901"/>
                  </a:cubicBezTo>
                  <a:cubicBezTo>
                    <a:pt x="964" y="2249"/>
                    <a:pt x="723" y="2570"/>
                    <a:pt x="536" y="2918"/>
                  </a:cubicBezTo>
                  <a:cubicBezTo>
                    <a:pt x="428" y="3079"/>
                    <a:pt x="348" y="3266"/>
                    <a:pt x="268" y="3453"/>
                  </a:cubicBezTo>
                  <a:cubicBezTo>
                    <a:pt x="161" y="3641"/>
                    <a:pt x="54" y="3882"/>
                    <a:pt x="0" y="4123"/>
                  </a:cubicBezTo>
                  <a:cubicBezTo>
                    <a:pt x="0" y="4149"/>
                    <a:pt x="0" y="4176"/>
                    <a:pt x="27" y="4176"/>
                  </a:cubicBezTo>
                  <a:cubicBezTo>
                    <a:pt x="54" y="4176"/>
                    <a:pt x="80" y="4176"/>
                    <a:pt x="80" y="4149"/>
                  </a:cubicBezTo>
                  <a:cubicBezTo>
                    <a:pt x="161" y="3989"/>
                    <a:pt x="214" y="3855"/>
                    <a:pt x="295" y="3668"/>
                  </a:cubicBezTo>
                  <a:cubicBezTo>
                    <a:pt x="348" y="3507"/>
                    <a:pt x="455" y="3346"/>
                    <a:pt x="536" y="3186"/>
                  </a:cubicBezTo>
                  <a:cubicBezTo>
                    <a:pt x="616" y="2998"/>
                    <a:pt x="696" y="2865"/>
                    <a:pt x="803" y="2704"/>
                  </a:cubicBezTo>
                  <a:cubicBezTo>
                    <a:pt x="991" y="2410"/>
                    <a:pt x="1205" y="2115"/>
                    <a:pt x="1419" y="1794"/>
                  </a:cubicBezTo>
                  <a:cubicBezTo>
                    <a:pt x="1874" y="1205"/>
                    <a:pt x="2329" y="670"/>
                    <a:pt x="2837" y="108"/>
                  </a:cubicBezTo>
                  <a:cubicBezTo>
                    <a:pt x="2864" y="54"/>
                    <a:pt x="2837" y="27"/>
                    <a:pt x="2837" y="27"/>
                  </a:cubicBezTo>
                  <a:cubicBezTo>
                    <a:pt x="2811" y="1"/>
                    <a:pt x="2757" y="1"/>
                    <a:pt x="275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6597;p43"/>
            <p:cNvSpPr/>
            <p:nvPr/>
          </p:nvSpPr>
          <p:spPr>
            <a:xfrm>
              <a:off x="7811450" y="4539875"/>
              <a:ext cx="50875" cy="120300"/>
            </a:xfrm>
            <a:custGeom>
              <a:avLst/>
              <a:gdLst/>
              <a:ahLst/>
              <a:cxnLst/>
              <a:rect l="l" t="t" r="r" b="b"/>
              <a:pathLst>
                <a:path w="2035" h="4812" extrusionOk="0">
                  <a:moveTo>
                    <a:pt x="168" y="0"/>
                  </a:moveTo>
                  <a:cubicBezTo>
                    <a:pt x="161" y="0"/>
                    <a:pt x="148" y="7"/>
                    <a:pt x="134" y="21"/>
                  </a:cubicBezTo>
                  <a:cubicBezTo>
                    <a:pt x="27" y="74"/>
                    <a:pt x="1" y="208"/>
                    <a:pt x="54" y="288"/>
                  </a:cubicBezTo>
                  <a:cubicBezTo>
                    <a:pt x="295" y="609"/>
                    <a:pt x="482" y="984"/>
                    <a:pt x="643" y="1359"/>
                  </a:cubicBezTo>
                  <a:cubicBezTo>
                    <a:pt x="777" y="1734"/>
                    <a:pt x="911" y="2055"/>
                    <a:pt x="991" y="2456"/>
                  </a:cubicBezTo>
                  <a:lnTo>
                    <a:pt x="1098" y="3072"/>
                  </a:lnTo>
                  <a:cubicBezTo>
                    <a:pt x="1125" y="3259"/>
                    <a:pt x="1151" y="3473"/>
                    <a:pt x="1178" y="3687"/>
                  </a:cubicBezTo>
                  <a:cubicBezTo>
                    <a:pt x="1232" y="3928"/>
                    <a:pt x="1259" y="4169"/>
                    <a:pt x="1259" y="4437"/>
                  </a:cubicBezTo>
                  <a:cubicBezTo>
                    <a:pt x="1259" y="4544"/>
                    <a:pt x="1285" y="4624"/>
                    <a:pt x="1366" y="4705"/>
                  </a:cubicBezTo>
                  <a:cubicBezTo>
                    <a:pt x="1419" y="4758"/>
                    <a:pt x="1526" y="4812"/>
                    <a:pt x="1633" y="4812"/>
                  </a:cubicBezTo>
                  <a:cubicBezTo>
                    <a:pt x="1714" y="4812"/>
                    <a:pt x="1821" y="4758"/>
                    <a:pt x="1901" y="4705"/>
                  </a:cubicBezTo>
                  <a:cubicBezTo>
                    <a:pt x="1954" y="4624"/>
                    <a:pt x="2035" y="4544"/>
                    <a:pt x="1981" y="4437"/>
                  </a:cubicBezTo>
                  <a:cubicBezTo>
                    <a:pt x="1928" y="4035"/>
                    <a:pt x="1901" y="3661"/>
                    <a:pt x="1794" y="3286"/>
                  </a:cubicBezTo>
                  <a:cubicBezTo>
                    <a:pt x="1767" y="3099"/>
                    <a:pt x="1687" y="2938"/>
                    <a:pt x="1633" y="2724"/>
                  </a:cubicBezTo>
                  <a:cubicBezTo>
                    <a:pt x="1553" y="2537"/>
                    <a:pt x="1499" y="2349"/>
                    <a:pt x="1419" y="2162"/>
                  </a:cubicBezTo>
                  <a:cubicBezTo>
                    <a:pt x="1125" y="1466"/>
                    <a:pt x="777" y="743"/>
                    <a:pt x="322" y="128"/>
                  </a:cubicBezTo>
                  <a:cubicBezTo>
                    <a:pt x="295" y="47"/>
                    <a:pt x="215" y="21"/>
                    <a:pt x="161" y="21"/>
                  </a:cubicBezTo>
                  <a:cubicBezTo>
                    <a:pt x="175" y="7"/>
                    <a:pt x="175"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6598;p43"/>
            <p:cNvSpPr/>
            <p:nvPr/>
          </p:nvSpPr>
          <p:spPr>
            <a:xfrm>
              <a:off x="8005500" y="4532350"/>
              <a:ext cx="42175" cy="123150"/>
            </a:xfrm>
            <a:custGeom>
              <a:avLst/>
              <a:gdLst/>
              <a:ahLst/>
              <a:cxnLst/>
              <a:rect l="l" t="t" r="r" b="b"/>
              <a:pathLst>
                <a:path w="1687" h="4926" extrusionOk="0">
                  <a:moveTo>
                    <a:pt x="1499" y="0"/>
                  </a:moveTo>
                  <a:cubicBezTo>
                    <a:pt x="1419" y="27"/>
                    <a:pt x="1392" y="27"/>
                    <a:pt x="1366" y="81"/>
                  </a:cubicBezTo>
                  <a:cubicBezTo>
                    <a:pt x="1259" y="241"/>
                    <a:pt x="1152" y="429"/>
                    <a:pt x="1071" y="562"/>
                  </a:cubicBezTo>
                  <a:cubicBezTo>
                    <a:pt x="964" y="723"/>
                    <a:pt x="857" y="884"/>
                    <a:pt x="804" y="1044"/>
                  </a:cubicBezTo>
                  <a:cubicBezTo>
                    <a:pt x="589" y="1419"/>
                    <a:pt x="429" y="1794"/>
                    <a:pt x="295" y="2195"/>
                  </a:cubicBezTo>
                  <a:cubicBezTo>
                    <a:pt x="161" y="2597"/>
                    <a:pt x="81" y="2998"/>
                    <a:pt x="27" y="3426"/>
                  </a:cubicBezTo>
                  <a:cubicBezTo>
                    <a:pt x="1" y="3828"/>
                    <a:pt x="1" y="4256"/>
                    <a:pt x="134" y="4658"/>
                  </a:cubicBezTo>
                  <a:cubicBezTo>
                    <a:pt x="161" y="4818"/>
                    <a:pt x="322" y="4925"/>
                    <a:pt x="482" y="4925"/>
                  </a:cubicBezTo>
                  <a:cubicBezTo>
                    <a:pt x="589" y="4925"/>
                    <a:pt x="697" y="4898"/>
                    <a:pt x="750" y="4818"/>
                  </a:cubicBezTo>
                  <a:cubicBezTo>
                    <a:pt x="830" y="4765"/>
                    <a:pt x="857" y="4658"/>
                    <a:pt x="857" y="4551"/>
                  </a:cubicBezTo>
                  <a:cubicBezTo>
                    <a:pt x="884" y="4256"/>
                    <a:pt x="884" y="3962"/>
                    <a:pt x="884" y="3667"/>
                  </a:cubicBezTo>
                  <a:cubicBezTo>
                    <a:pt x="884" y="3346"/>
                    <a:pt x="937" y="3025"/>
                    <a:pt x="991" y="2730"/>
                  </a:cubicBezTo>
                  <a:cubicBezTo>
                    <a:pt x="1098" y="1981"/>
                    <a:pt x="1259" y="1258"/>
                    <a:pt x="1526" y="536"/>
                  </a:cubicBezTo>
                  <a:cubicBezTo>
                    <a:pt x="1553" y="455"/>
                    <a:pt x="1633" y="348"/>
                    <a:pt x="1660" y="268"/>
                  </a:cubicBezTo>
                  <a:cubicBezTo>
                    <a:pt x="1687" y="188"/>
                    <a:pt x="1687" y="81"/>
                    <a:pt x="1607" y="54"/>
                  </a:cubicBezTo>
                  <a:cubicBezTo>
                    <a:pt x="1553" y="54"/>
                    <a:pt x="1526" y="0"/>
                    <a:pt x="1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6599;p43"/>
            <p:cNvSpPr/>
            <p:nvPr/>
          </p:nvSpPr>
          <p:spPr>
            <a:xfrm>
              <a:off x="7762600" y="4488175"/>
              <a:ext cx="80325" cy="80325"/>
            </a:xfrm>
            <a:custGeom>
              <a:avLst/>
              <a:gdLst/>
              <a:ahLst/>
              <a:cxnLst/>
              <a:rect l="l" t="t" r="r" b="b"/>
              <a:pathLst>
                <a:path w="3213" h="3213" extrusionOk="0">
                  <a:moveTo>
                    <a:pt x="1607" y="1"/>
                  </a:moveTo>
                  <a:cubicBezTo>
                    <a:pt x="750" y="1"/>
                    <a:pt x="1" y="724"/>
                    <a:pt x="1" y="1607"/>
                  </a:cubicBezTo>
                  <a:cubicBezTo>
                    <a:pt x="1" y="2490"/>
                    <a:pt x="750" y="3213"/>
                    <a:pt x="1607" y="3213"/>
                  </a:cubicBezTo>
                  <a:cubicBezTo>
                    <a:pt x="2463" y="3213"/>
                    <a:pt x="3213" y="2490"/>
                    <a:pt x="3213" y="1607"/>
                  </a:cubicBezTo>
                  <a:cubicBezTo>
                    <a:pt x="3213" y="750"/>
                    <a:pt x="2463" y="1"/>
                    <a:pt x="16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6600;p43"/>
            <p:cNvSpPr/>
            <p:nvPr/>
          </p:nvSpPr>
          <p:spPr>
            <a:xfrm>
              <a:off x="8014200" y="4480125"/>
              <a:ext cx="80325" cy="80350"/>
            </a:xfrm>
            <a:custGeom>
              <a:avLst/>
              <a:gdLst/>
              <a:ahLst/>
              <a:cxnLst/>
              <a:rect l="l" t="t" r="r" b="b"/>
              <a:pathLst>
                <a:path w="3213" h="3214" extrusionOk="0">
                  <a:moveTo>
                    <a:pt x="1560" y="1"/>
                  </a:moveTo>
                  <a:cubicBezTo>
                    <a:pt x="723" y="1"/>
                    <a:pt x="1" y="714"/>
                    <a:pt x="1" y="1608"/>
                  </a:cubicBezTo>
                  <a:cubicBezTo>
                    <a:pt x="1" y="2464"/>
                    <a:pt x="750" y="3214"/>
                    <a:pt x="1606" y="3214"/>
                  </a:cubicBezTo>
                  <a:cubicBezTo>
                    <a:pt x="2490" y="3214"/>
                    <a:pt x="3212" y="2464"/>
                    <a:pt x="3212" y="1608"/>
                  </a:cubicBezTo>
                  <a:cubicBezTo>
                    <a:pt x="3212" y="724"/>
                    <a:pt x="2490" y="2"/>
                    <a:pt x="1606" y="2"/>
                  </a:cubicBezTo>
                  <a:cubicBezTo>
                    <a:pt x="1591" y="1"/>
                    <a:pt x="1576" y="1"/>
                    <a:pt x="1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6601;p43"/>
            <p:cNvSpPr/>
            <p:nvPr/>
          </p:nvSpPr>
          <p:spPr>
            <a:xfrm>
              <a:off x="7636800" y="4625350"/>
              <a:ext cx="591550" cy="530650"/>
            </a:xfrm>
            <a:custGeom>
              <a:avLst/>
              <a:gdLst/>
              <a:ahLst/>
              <a:cxnLst/>
              <a:rect l="l" t="t" r="r" b="b"/>
              <a:pathLst>
                <a:path w="23662" h="21226" extrusionOk="0">
                  <a:moveTo>
                    <a:pt x="12527" y="1"/>
                  </a:moveTo>
                  <a:lnTo>
                    <a:pt x="12474" y="54"/>
                  </a:lnTo>
                  <a:lnTo>
                    <a:pt x="11885" y="54"/>
                  </a:lnTo>
                  <a:cubicBezTo>
                    <a:pt x="11189" y="54"/>
                    <a:pt x="10493" y="108"/>
                    <a:pt x="9743" y="215"/>
                  </a:cubicBezTo>
                  <a:cubicBezTo>
                    <a:pt x="8539" y="402"/>
                    <a:pt x="7415" y="777"/>
                    <a:pt x="6344" y="1312"/>
                  </a:cubicBezTo>
                  <a:cubicBezTo>
                    <a:pt x="5247" y="1848"/>
                    <a:pt x="4256" y="2517"/>
                    <a:pt x="3453" y="3320"/>
                  </a:cubicBezTo>
                  <a:cubicBezTo>
                    <a:pt x="3025" y="3748"/>
                    <a:pt x="2624" y="4257"/>
                    <a:pt x="2276" y="4765"/>
                  </a:cubicBezTo>
                  <a:cubicBezTo>
                    <a:pt x="1955" y="5300"/>
                    <a:pt x="1660" y="5889"/>
                    <a:pt x="1419" y="6612"/>
                  </a:cubicBezTo>
                  <a:cubicBezTo>
                    <a:pt x="991" y="7763"/>
                    <a:pt x="777" y="9048"/>
                    <a:pt x="536" y="10252"/>
                  </a:cubicBezTo>
                  <a:lnTo>
                    <a:pt x="483" y="10546"/>
                  </a:lnTo>
                  <a:lnTo>
                    <a:pt x="268" y="11564"/>
                  </a:lnTo>
                  <a:cubicBezTo>
                    <a:pt x="215" y="11858"/>
                    <a:pt x="188" y="12152"/>
                    <a:pt x="135" y="12420"/>
                  </a:cubicBezTo>
                  <a:cubicBezTo>
                    <a:pt x="54" y="13036"/>
                    <a:pt x="1" y="13571"/>
                    <a:pt x="1" y="14026"/>
                  </a:cubicBezTo>
                  <a:cubicBezTo>
                    <a:pt x="1" y="14561"/>
                    <a:pt x="81" y="15070"/>
                    <a:pt x="188" y="15525"/>
                  </a:cubicBezTo>
                  <a:cubicBezTo>
                    <a:pt x="268" y="16033"/>
                    <a:pt x="456" y="16462"/>
                    <a:pt x="670" y="16917"/>
                  </a:cubicBezTo>
                  <a:cubicBezTo>
                    <a:pt x="911" y="17345"/>
                    <a:pt x="1259" y="17773"/>
                    <a:pt x="1607" y="18148"/>
                  </a:cubicBezTo>
                  <a:cubicBezTo>
                    <a:pt x="2008" y="18549"/>
                    <a:pt x="2490" y="18924"/>
                    <a:pt x="3052" y="19245"/>
                  </a:cubicBezTo>
                  <a:cubicBezTo>
                    <a:pt x="4149" y="19914"/>
                    <a:pt x="5434" y="20423"/>
                    <a:pt x="6799" y="20744"/>
                  </a:cubicBezTo>
                  <a:cubicBezTo>
                    <a:pt x="8084" y="21065"/>
                    <a:pt x="9449" y="21226"/>
                    <a:pt x="10841" y="21226"/>
                  </a:cubicBezTo>
                  <a:cubicBezTo>
                    <a:pt x="11456" y="21226"/>
                    <a:pt x="12099" y="21199"/>
                    <a:pt x="12795" y="21119"/>
                  </a:cubicBezTo>
                  <a:cubicBezTo>
                    <a:pt x="13357" y="21065"/>
                    <a:pt x="13919" y="20985"/>
                    <a:pt x="14508" y="20878"/>
                  </a:cubicBezTo>
                  <a:cubicBezTo>
                    <a:pt x="15712" y="20691"/>
                    <a:pt x="16810" y="20343"/>
                    <a:pt x="17800" y="19941"/>
                  </a:cubicBezTo>
                  <a:cubicBezTo>
                    <a:pt x="18924" y="19486"/>
                    <a:pt x="19888" y="18924"/>
                    <a:pt x="20691" y="18175"/>
                  </a:cubicBezTo>
                  <a:cubicBezTo>
                    <a:pt x="21119" y="17800"/>
                    <a:pt x="21494" y="17372"/>
                    <a:pt x="21868" y="16917"/>
                  </a:cubicBezTo>
                  <a:cubicBezTo>
                    <a:pt x="22189" y="16435"/>
                    <a:pt x="22537" y="15900"/>
                    <a:pt x="22752" y="15364"/>
                  </a:cubicBezTo>
                  <a:cubicBezTo>
                    <a:pt x="23260" y="14294"/>
                    <a:pt x="23528" y="13089"/>
                    <a:pt x="23608" y="11724"/>
                  </a:cubicBezTo>
                  <a:cubicBezTo>
                    <a:pt x="23662" y="10493"/>
                    <a:pt x="23528" y="9181"/>
                    <a:pt x="23233" y="7897"/>
                  </a:cubicBezTo>
                  <a:cubicBezTo>
                    <a:pt x="23099" y="7308"/>
                    <a:pt x="22885" y="6692"/>
                    <a:pt x="22671" y="6103"/>
                  </a:cubicBezTo>
                  <a:cubicBezTo>
                    <a:pt x="22404" y="5461"/>
                    <a:pt x="22136" y="4926"/>
                    <a:pt x="21815" y="4471"/>
                  </a:cubicBezTo>
                  <a:cubicBezTo>
                    <a:pt x="21520" y="3962"/>
                    <a:pt x="21119" y="3480"/>
                    <a:pt x="20691" y="3052"/>
                  </a:cubicBezTo>
                  <a:cubicBezTo>
                    <a:pt x="20450" y="2811"/>
                    <a:pt x="20209" y="2624"/>
                    <a:pt x="19941" y="2410"/>
                  </a:cubicBezTo>
                  <a:cubicBezTo>
                    <a:pt x="19513" y="2062"/>
                    <a:pt x="19004" y="1741"/>
                    <a:pt x="18549" y="1473"/>
                  </a:cubicBezTo>
                  <a:cubicBezTo>
                    <a:pt x="18549" y="1473"/>
                    <a:pt x="18523" y="1473"/>
                    <a:pt x="18523" y="1446"/>
                  </a:cubicBezTo>
                  <a:cubicBezTo>
                    <a:pt x="18282" y="1312"/>
                    <a:pt x="18041" y="1178"/>
                    <a:pt x="17773" y="1071"/>
                  </a:cubicBezTo>
                  <a:cubicBezTo>
                    <a:pt x="17746" y="1045"/>
                    <a:pt x="17720" y="1045"/>
                    <a:pt x="17666" y="1045"/>
                  </a:cubicBezTo>
                  <a:cubicBezTo>
                    <a:pt x="17452" y="911"/>
                    <a:pt x="17184" y="804"/>
                    <a:pt x="16943" y="750"/>
                  </a:cubicBezTo>
                  <a:cubicBezTo>
                    <a:pt x="16729" y="670"/>
                    <a:pt x="16542" y="616"/>
                    <a:pt x="16328" y="590"/>
                  </a:cubicBezTo>
                  <a:cubicBezTo>
                    <a:pt x="16194" y="536"/>
                    <a:pt x="16114" y="509"/>
                    <a:pt x="16007" y="483"/>
                  </a:cubicBezTo>
                  <a:cubicBezTo>
                    <a:pt x="15873" y="456"/>
                    <a:pt x="15712" y="402"/>
                    <a:pt x="15525" y="376"/>
                  </a:cubicBezTo>
                  <a:cubicBezTo>
                    <a:pt x="15043" y="242"/>
                    <a:pt x="14508" y="135"/>
                    <a:pt x="13892" y="108"/>
                  </a:cubicBezTo>
                  <a:cubicBezTo>
                    <a:pt x="13517" y="54"/>
                    <a:pt x="13169" y="1"/>
                    <a:pt x="12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6602;p43"/>
            <p:cNvSpPr/>
            <p:nvPr/>
          </p:nvSpPr>
          <p:spPr>
            <a:xfrm>
              <a:off x="7761925" y="4643425"/>
              <a:ext cx="469100" cy="513250"/>
            </a:xfrm>
            <a:custGeom>
              <a:avLst/>
              <a:gdLst/>
              <a:ahLst/>
              <a:cxnLst/>
              <a:rect l="l" t="t" r="r" b="b"/>
              <a:pathLst>
                <a:path w="18764" h="20530" extrusionOk="0">
                  <a:moveTo>
                    <a:pt x="11858" y="0"/>
                  </a:moveTo>
                  <a:cubicBezTo>
                    <a:pt x="12099" y="161"/>
                    <a:pt x="12367" y="322"/>
                    <a:pt x="12608" y="455"/>
                  </a:cubicBezTo>
                  <a:cubicBezTo>
                    <a:pt x="13491" y="1018"/>
                    <a:pt x="14294" y="1660"/>
                    <a:pt x="14990" y="2409"/>
                  </a:cubicBezTo>
                  <a:cubicBezTo>
                    <a:pt x="15686" y="3132"/>
                    <a:pt x="16328" y="3962"/>
                    <a:pt x="16836" y="4872"/>
                  </a:cubicBezTo>
                  <a:cubicBezTo>
                    <a:pt x="17318" y="5782"/>
                    <a:pt x="17693" y="6745"/>
                    <a:pt x="17934" y="7762"/>
                  </a:cubicBezTo>
                  <a:cubicBezTo>
                    <a:pt x="18041" y="8244"/>
                    <a:pt x="18121" y="8780"/>
                    <a:pt x="18175" y="9288"/>
                  </a:cubicBezTo>
                  <a:cubicBezTo>
                    <a:pt x="18202" y="9823"/>
                    <a:pt x="18202" y="10386"/>
                    <a:pt x="18175" y="10921"/>
                  </a:cubicBezTo>
                  <a:cubicBezTo>
                    <a:pt x="18121" y="11429"/>
                    <a:pt x="18041" y="11965"/>
                    <a:pt x="17934" y="12473"/>
                  </a:cubicBezTo>
                  <a:cubicBezTo>
                    <a:pt x="17800" y="12982"/>
                    <a:pt x="17666" y="13437"/>
                    <a:pt x="17425" y="13919"/>
                  </a:cubicBezTo>
                  <a:cubicBezTo>
                    <a:pt x="17238" y="14374"/>
                    <a:pt x="16997" y="14802"/>
                    <a:pt x="16703" y="15257"/>
                  </a:cubicBezTo>
                  <a:cubicBezTo>
                    <a:pt x="16435" y="15685"/>
                    <a:pt x="16087" y="16060"/>
                    <a:pt x="15766" y="16408"/>
                  </a:cubicBezTo>
                  <a:cubicBezTo>
                    <a:pt x="15016" y="17184"/>
                    <a:pt x="14187" y="17853"/>
                    <a:pt x="13250" y="18362"/>
                  </a:cubicBezTo>
                  <a:cubicBezTo>
                    <a:pt x="12153" y="18951"/>
                    <a:pt x="10975" y="19406"/>
                    <a:pt x="9770" y="19700"/>
                  </a:cubicBezTo>
                  <a:cubicBezTo>
                    <a:pt x="8566" y="19994"/>
                    <a:pt x="7335" y="20155"/>
                    <a:pt x="6077" y="20155"/>
                  </a:cubicBezTo>
                  <a:cubicBezTo>
                    <a:pt x="5859" y="20164"/>
                    <a:pt x="5640" y="20169"/>
                    <a:pt x="5420" y="20169"/>
                  </a:cubicBezTo>
                  <a:cubicBezTo>
                    <a:pt x="4400" y="20169"/>
                    <a:pt x="3365" y="20073"/>
                    <a:pt x="2330" y="19941"/>
                  </a:cubicBezTo>
                  <a:cubicBezTo>
                    <a:pt x="1527" y="19834"/>
                    <a:pt x="777" y="19673"/>
                    <a:pt x="1" y="19459"/>
                  </a:cubicBezTo>
                  <a:lnTo>
                    <a:pt x="1" y="19459"/>
                  </a:lnTo>
                  <a:cubicBezTo>
                    <a:pt x="590" y="19700"/>
                    <a:pt x="1232" y="19887"/>
                    <a:pt x="1874" y="20075"/>
                  </a:cubicBezTo>
                  <a:cubicBezTo>
                    <a:pt x="3132" y="20369"/>
                    <a:pt x="4524" y="20530"/>
                    <a:pt x="5916" y="20530"/>
                  </a:cubicBezTo>
                  <a:cubicBezTo>
                    <a:pt x="6532" y="20530"/>
                    <a:pt x="7147" y="20503"/>
                    <a:pt x="7870" y="20423"/>
                  </a:cubicBezTo>
                  <a:cubicBezTo>
                    <a:pt x="8432" y="20369"/>
                    <a:pt x="8994" y="20289"/>
                    <a:pt x="9556" y="20209"/>
                  </a:cubicBezTo>
                  <a:cubicBezTo>
                    <a:pt x="10761" y="19994"/>
                    <a:pt x="11912" y="19673"/>
                    <a:pt x="12875" y="19272"/>
                  </a:cubicBezTo>
                  <a:cubicBezTo>
                    <a:pt x="13973" y="18790"/>
                    <a:pt x="14963" y="18228"/>
                    <a:pt x="15766" y="17478"/>
                  </a:cubicBezTo>
                  <a:cubicBezTo>
                    <a:pt x="16194" y="17130"/>
                    <a:pt x="16569" y="16675"/>
                    <a:pt x="16917" y="16220"/>
                  </a:cubicBezTo>
                  <a:cubicBezTo>
                    <a:pt x="17292" y="15739"/>
                    <a:pt x="17586" y="15203"/>
                    <a:pt x="17854" y="14668"/>
                  </a:cubicBezTo>
                  <a:cubicBezTo>
                    <a:pt x="18362" y="13597"/>
                    <a:pt x="18630" y="12366"/>
                    <a:pt x="18710" y="11028"/>
                  </a:cubicBezTo>
                  <a:cubicBezTo>
                    <a:pt x="18764" y="9797"/>
                    <a:pt x="18630" y="8485"/>
                    <a:pt x="18335" y="7227"/>
                  </a:cubicBezTo>
                  <a:cubicBezTo>
                    <a:pt x="18202" y="6612"/>
                    <a:pt x="17987" y="6023"/>
                    <a:pt x="17747" y="5407"/>
                  </a:cubicBezTo>
                  <a:cubicBezTo>
                    <a:pt x="17532" y="4765"/>
                    <a:pt x="17211" y="4229"/>
                    <a:pt x="16917" y="3774"/>
                  </a:cubicBezTo>
                  <a:cubicBezTo>
                    <a:pt x="16596" y="3266"/>
                    <a:pt x="16221" y="2811"/>
                    <a:pt x="15793" y="2356"/>
                  </a:cubicBezTo>
                  <a:cubicBezTo>
                    <a:pt x="15552" y="2142"/>
                    <a:pt x="15311" y="1928"/>
                    <a:pt x="15043" y="1740"/>
                  </a:cubicBezTo>
                  <a:cubicBezTo>
                    <a:pt x="14615" y="1366"/>
                    <a:pt x="14106" y="1071"/>
                    <a:pt x="13651" y="803"/>
                  </a:cubicBezTo>
                  <a:cubicBezTo>
                    <a:pt x="13651" y="803"/>
                    <a:pt x="13598" y="803"/>
                    <a:pt x="13598" y="750"/>
                  </a:cubicBezTo>
                  <a:cubicBezTo>
                    <a:pt x="13384" y="616"/>
                    <a:pt x="13143" y="482"/>
                    <a:pt x="12875" y="402"/>
                  </a:cubicBezTo>
                  <a:lnTo>
                    <a:pt x="12768" y="348"/>
                  </a:lnTo>
                  <a:cubicBezTo>
                    <a:pt x="12527" y="215"/>
                    <a:pt x="12260" y="134"/>
                    <a:pt x="12045" y="54"/>
                  </a:cubicBezTo>
                  <a:cubicBezTo>
                    <a:pt x="11965" y="27"/>
                    <a:pt x="11912" y="27"/>
                    <a:pt x="118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6603;p43"/>
            <p:cNvSpPr/>
            <p:nvPr/>
          </p:nvSpPr>
          <p:spPr>
            <a:xfrm>
              <a:off x="8189525" y="4785275"/>
              <a:ext cx="25" cy="25"/>
            </a:xfrm>
            <a:custGeom>
              <a:avLst/>
              <a:gdLst/>
              <a:ahLst/>
              <a:cxnLst/>
              <a:rect l="l" t="t" r="r" b="b"/>
              <a:pathLst>
                <a:path w="1" h="1" extrusionOk="0">
                  <a:moveTo>
                    <a:pt x="0" y="1"/>
                  </a:moveTo>
                  <a:lnTo>
                    <a:pt x="0" y="1"/>
                  </a:lnTo>
                  <a:lnTo>
                    <a:pt x="0" y="1"/>
                  </a:lnTo>
                  <a:lnTo>
                    <a:pt x="0" y="1"/>
                  </a:lnTo>
                  <a:lnTo>
                    <a:pt x="0"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6604;p43"/>
            <p:cNvSpPr/>
            <p:nvPr/>
          </p:nvSpPr>
          <p:spPr>
            <a:xfrm>
              <a:off x="7665575" y="4655475"/>
              <a:ext cx="531325" cy="475100"/>
            </a:xfrm>
            <a:custGeom>
              <a:avLst/>
              <a:gdLst/>
              <a:ahLst/>
              <a:cxnLst/>
              <a:rect l="l" t="t" r="r" b="b"/>
              <a:pathLst>
                <a:path w="21253" h="19004" extrusionOk="0">
                  <a:moveTo>
                    <a:pt x="10600" y="0"/>
                  </a:moveTo>
                  <a:cubicBezTo>
                    <a:pt x="9984" y="0"/>
                    <a:pt x="9342" y="81"/>
                    <a:pt x="8699" y="188"/>
                  </a:cubicBezTo>
                  <a:cubicBezTo>
                    <a:pt x="7629" y="348"/>
                    <a:pt x="6585" y="669"/>
                    <a:pt x="5621" y="1151"/>
                  </a:cubicBezTo>
                  <a:cubicBezTo>
                    <a:pt x="4631" y="1606"/>
                    <a:pt x="3748" y="2249"/>
                    <a:pt x="3052" y="2944"/>
                  </a:cubicBezTo>
                  <a:cubicBezTo>
                    <a:pt x="2650" y="3346"/>
                    <a:pt x="2302" y="3774"/>
                    <a:pt x="2008" y="4256"/>
                  </a:cubicBezTo>
                  <a:cubicBezTo>
                    <a:pt x="1714" y="4711"/>
                    <a:pt x="1446" y="5300"/>
                    <a:pt x="1205" y="5889"/>
                  </a:cubicBezTo>
                  <a:cubicBezTo>
                    <a:pt x="830" y="6959"/>
                    <a:pt x="643" y="8057"/>
                    <a:pt x="429" y="9181"/>
                  </a:cubicBezTo>
                  <a:lnTo>
                    <a:pt x="402" y="9449"/>
                  </a:lnTo>
                  <a:cubicBezTo>
                    <a:pt x="322" y="9743"/>
                    <a:pt x="295" y="10037"/>
                    <a:pt x="242" y="10332"/>
                  </a:cubicBezTo>
                  <a:cubicBezTo>
                    <a:pt x="161" y="10599"/>
                    <a:pt x="134" y="10867"/>
                    <a:pt x="108" y="11108"/>
                  </a:cubicBezTo>
                  <a:cubicBezTo>
                    <a:pt x="27" y="11643"/>
                    <a:pt x="1" y="12125"/>
                    <a:pt x="1" y="12553"/>
                  </a:cubicBezTo>
                  <a:cubicBezTo>
                    <a:pt x="1" y="13008"/>
                    <a:pt x="27" y="13490"/>
                    <a:pt x="134" y="13892"/>
                  </a:cubicBezTo>
                  <a:cubicBezTo>
                    <a:pt x="242" y="14320"/>
                    <a:pt x="402" y="14721"/>
                    <a:pt x="616" y="15123"/>
                  </a:cubicBezTo>
                  <a:cubicBezTo>
                    <a:pt x="804" y="15524"/>
                    <a:pt x="1098" y="15899"/>
                    <a:pt x="1446" y="16220"/>
                  </a:cubicBezTo>
                  <a:cubicBezTo>
                    <a:pt x="1821" y="16595"/>
                    <a:pt x="2195" y="16889"/>
                    <a:pt x="2758" y="17237"/>
                  </a:cubicBezTo>
                  <a:cubicBezTo>
                    <a:pt x="3721" y="17826"/>
                    <a:pt x="4845" y="18281"/>
                    <a:pt x="6130" y="18602"/>
                  </a:cubicBezTo>
                  <a:cubicBezTo>
                    <a:pt x="7254" y="18870"/>
                    <a:pt x="8512" y="19004"/>
                    <a:pt x="9743" y="19004"/>
                  </a:cubicBezTo>
                  <a:cubicBezTo>
                    <a:pt x="10279" y="19004"/>
                    <a:pt x="10841" y="18977"/>
                    <a:pt x="11456" y="18897"/>
                  </a:cubicBezTo>
                  <a:cubicBezTo>
                    <a:pt x="11938" y="18870"/>
                    <a:pt x="12473" y="18763"/>
                    <a:pt x="12982" y="18709"/>
                  </a:cubicBezTo>
                  <a:cubicBezTo>
                    <a:pt x="14053" y="18495"/>
                    <a:pt x="15070" y="18228"/>
                    <a:pt x="15953" y="17880"/>
                  </a:cubicBezTo>
                  <a:cubicBezTo>
                    <a:pt x="16917" y="17478"/>
                    <a:pt x="17800" y="16943"/>
                    <a:pt x="18549" y="16301"/>
                  </a:cubicBezTo>
                  <a:cubicBezTo>
                    <a:pt x="18897" y="15953"/>
                    <a:pt x="19272" y="15605"/>
                    <a:pt x="19566" y="15150"/>
                  </a:cubicBezTo>
                  <a:cubicBezTo>
                    <a:pt x="19888" y="14748"/>
                    <a:pt x="20182" y="14293"/>
                    <a:pt x="20423" y="13785"/>
                  </a:cubicBezTo>
                  <a:cubicBezTo>
                    <a:pt x="20851" y="12848"/>
                    <a:pt x="21119" y="11750"/>
                    <a:pt x="21172" y="10546"/>
                  </a:cubicBezTo>
                  <a:cubicBezTo>
                    <a:pt x="21253" y="9449"/>
                    <a:pt x="21119" y="8271"/>
                    <a:pt x="20851" y="7120"/>
                  </a:cubicBezTo>
                  <a:cubicBezTo>
                    <a:pt x="20717" y="6585"/>
                    <a:pt x="20557" y="6049"/>
                    <a:pt x="20316" y="5514"/>
                  </a:cubicBezTo>
                  <a:cubicBezTo>
                    <a:pt x="20075" y="4952"/>
                    <a:pt x="19834" y="4497"/>
                    <a:pt x="19566" y="4042"/>
                  </a:cubicBezTo>
                  <a:cubicBezTo>
                    <a:pt x="19272" y="3587"/>
                    <a:pt x="18924" y="3185"/>
                    <a:pt x="18576" y="2811"/>
                  </a:cubicBezTo>
                  <a:cubicBezTo>
                    <a:pt x="18201" y="2436"/>
                    <a:pt x="17800" y="2141"/>
                    <a:pt x="17318" y="1847"/>
                  </a:cubicBezTo>
                  <a:cubicBezTo>
                    <a:pt x="16515" y="1339"/>
                    <a:pt x="15578" y="910"/>
                    <a:pt x="14427" y="589"/>
                  </a:cubicBezTo>
                  <a:cubicBezTo>
                    <a:pt x="14186" y="509"/>
                    <a:pt x="13946" y="455"/>
                    <a:pt x="13651" y="375"/>
                  </a:cubicBezTo>
                  <a:cubicBezTo>
                    <a:pt x="13276" y="268"/>
                    <a:pt x="13009" y="241"/>
                    <a:pt x="12741" y="214"/>
                  </a:cubicBezTo>
                  <a:cubicBezTo>
                    <a:pt x="12447" y="161"/>
                    <a:pt x="12179" y="134"/>
                    <a:pt x="11831" y="107"/>
                  </a:cubicBezTo>
                  <a:cubicBezTo>
                    <a:pt x="11456" y="0"/>
                    <a:pt x="11055" y="0"/>
                    <a:pt x="10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6605;p43"/>
            <p:cNvSpPr/>
            <p:nvPr/>
          </p:nvSpPr>
          <p:spPr>
            <a:xfrm>
              <a:off x="7949975" y="4655475"/>
              <a:ext cx="56225" cy="16075"/>
            </a:xfrm>
            <a:custGeom>
              <a:avLst/>
              <a:gdLst/>
              <a:ahLst/>
              <a:cxnLst/>
              <a:rect l="l" t="t" r="r" b="b"/>
              <a:pathLst>
                <a:path w="2249" h="643" extrusionOk="0">
                  <a:moveTo>
                    <a:pt x="134" y="0"/>
                  </a:moveTo>
                  <a:cubicBezTo>
                    <a:pt x="134" y="54"/>
                    <a:pt x="107" y="54"/>
                    <a:pt x="80" y="54"/>
                  </a:cubicBezTo>
                  <a:cubicBezTo>
                    <a:pt x="27" y="81"/>
                    <a:pt x="0" y="107"/>
                    <a:pt x="0" y="134"/>
                  </a:cubicBezTo>
                  <a:cubicBezTo>
                    <a:pt x="0" y="188"/>
                    <a:pt x="0" y="214"/>
                    <a:pt x="27" y="241"/>
                  </a:cubicBezTo>
                  <a:cubicBezTo>
                    <a:pt x="80" y="268"/>
                    <a:pt x="107" y="321"/>
                    <a:pt x="134" y="321"/>
                  </a:cubicBezTo>
                  <a:cubicBezTo>
                    <a:pt x="803" y="348"/>
                    <a:pt x="1445" y="455"/>
                    <a:pt x="2088" y="643"/>
                  </a:cubicBezTo>
                  <a:cubicBezTo>
                    <a:pt x="2115" y="643"/>
                    <a:pt x="2141" y="643"/>
                    <a:pt x="2168" y="616"/>
                  </a:cubicBezTo>
                  <a:cubicBezTo>
                    <a:pt x="2195" y="589"/>
                    <a:pt x="2248" y="536"/>
                    <a:pt x="2248" y="509"/>
                  </a:cubicBezTo>
                  <a:cubicBezTo>
                    <a:pt x="2248" y="482"/>
                    <a:pt x="2248" y="455"/>
                    <a:pt x="2195" y="402"/>
                  </a:cubicBezTo>
                  <a:cubicBezTo>
                    <a:pt x="2168" y="375"/>
                    <a:pt x="2141" y="348"/>
                    <a:pt x="2115" y="348"/>
                  </a:cubicBezTo>
                  <a:cubicBezTo>
                    <a:pt x="1472" y="134"/>
                    <a:pt x="803" y="54"/>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6606;p43"/>
            <p:cNvSpPr/>
            <p:nvPr/>
          </p:nvSpPr>
          <p:spPr>
            <a:xfrm>
              <a:off x="7933900" y="4655475"/>
              <a:ext cx="59575" cy="13825"/>
            </a:xfrm>
            <a:custGeom>
              <a:avLst/>
              <a:gdLst/>
              <a:ahLst/>
              <a:cxnLst/>
              <a:rect l="l" t="t" r="r" b="b"/>
              <a:pathLst>
                <a:path w="2383" h="553" extrusionOk="0">
                  <a:moveTo>
                    <a:pt x="108" y="0"/>
                  </a:moveTo>
                  <a:cubicBezTo>
                    <a:pt x="81" y="0"/>
                    <a:pt x="1" y="107"/>
                    <a:pt x="54" y="188"/>
                  </a:cubicBezTo>
                  <a:cubicBezTo>
                    <a:pt x="54" y="214"/>
                    <a:pt x="81" y="241"/>
                    <a:pt x="81" y="268"/>
                  </a:cubicBezTo>
                  <a:cubicBezTo>
                    <a:pt x="108" y="321"/>
                    <a:pt x="134" y="321"/>
                    <a:pt x="188" y="321"/>
                  </a:cubicBezTo>
                  <a:cubicBezTo>
                    <a:pt x="456" y="321"/>
                    <a:pt x="750" y="321"/>
                    <a:pt x="1018" y="348"/>
                  </a:cubicBezTo>
                  <a:lnTo>
                    <a:pt x="991" y="348"/>
                  </a:lnTo>
                  <a:cubicBezTo>
                    <a:pt x="1392" y="375"/>
                    <a:pt x="1821" y="455"/>
                    <a:pt x="2222" y="536"/>
                  </a:cubicBezTo>
                  <a:cubicBezTo>
                    <a:pt x="2234" y="547"/>
                    <a:pt x="2248" y="553"/>
                    <a:pt x="2263" y="553"/>
                  </a:cubicBezTo>
                  <a:cubicBezTo>
                    <a:pt x="2318" y="553"/>
                    <a:pt x="2383" y="485"/>
                    <a:pt x="2383" y="402"/>
                  </a:cubicBezTo>
                  <a:cubicBezTo>
                    <a:pt x="2383" y="375"/>
                    <a:pt x="2383" y="348"/>
                    <a:pt x="2356" y="321"/>
                  </a:cubicBezTo>
                  <a:cubicBezTo>
                    <a:pt x="2329" y="268"/>
                    <a:pt x="2276" y="241"/>
                    <a:pt x="2249" y="241"/>
                  </a:cubicBezTo>
                  <a:cubicBezTo>
                    <a:pt x="1553" y="54"/>
                    <a:pt x="857" y="0"/>
                    <a:pt x="10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6607;p43"/>
            <p:cNvSpPr/>
            <p:nvPr/>
          </p:nvSpPr>
          <p:spPr>
            <a:xfrm>
              <a:off x="7929900" y="4655475"/>
              <a:ext cx="62925" cy="13825"/>
            </a:xfrm>
            <a:custGeom>
              <a:avLst/>
              <a:gdLst/>
              <a:ahLst/>
              <a:cxnLst/>
              <a:rect l="l" t="t" r="r" b="b"/>
              <a:pathLst>
                <a:path w="2517" h="553" extrusionOk="0">
                  <a:moveTo>
                    <a:pt x="134" y="0"/>
                  </a:moveTo>
                  <a:cubicBezTo>
                    <a:pt x="80" y="0"/>
                    <a:pt x="0" y="81"/>
                    <a:pt x="0" y="188"/>
                  </a:cubicBezTo>
                  <a:cubicBezTo>
                    <a:pt x="0" y="268"/>
                    <a:pt x="80" y="321"/>
                    <a:pt x="161" y="321"/>
                  </a:cubicBezTo>
                  <a:cubicBezTo>
                    <a:pt x="509" y="321"/>
                    <a:pt x="830" y="321"/>
                    <a:pt x="1178" y="348"/>
                  </a:cubicBezTo>
                  <a:cubicBezTo>
                    <a:pt x="1579" y="375"/>
                    <a:pt x="1954" y="455"/>
                    <a:pt x="2355" y="536"/>
                  </a:cubicBezTo>
                  <a:cubicBezTo>
                    <a:pt x="2367" y="547"/>
                    <a:pt x="2381" y="553"/>
                    <a:pt x="2397" y="553"/>
                  </a:cubicBezTo>
                  <a:cubicBezTo>
                    <a:pt x="2451" y="553"/>
                    <a:pt x="2516" y="485"/>
                    <a:pt x="2516" y="402"/>
                  </a:cubicBezTo>
                  <a:cubicBezTo>
                    <a:pt x="2516" y="375"/>
                    <a:pt x="2516" y="348"/>
                    <a:pt x="2489" y="321"/>
                  </a:cubicBezTo>
                  <a:cubicBezTo>
                    <a:pt x="2436" y="268"/>
                    <a:pt x="2409" y="241"/>
                    <a:pt x="2382" y="241"/>
                  </a:cubicBezTo>
                  <a:cubicBezTo>
                    <a:pt x="1713" y="54"/>
                    <a:pt x="1044" y="0"/>
                    <a:pt x="34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6608;p43"/>
            <p:cNvSpPr/>
            <p:nvPr/>
          </p:nvSpPr>
          <p:spPr>
            <a:xfrm>
              <a:off x="7929900" y="4655475"/>
              <a:ext cx="57550" cy="12900"/>
            </a:xfrm>
            <a:custGeom>
              <a:avLst/>
              <a:gdLst/>
              <a:ahLst/>
              <a:cxnLst/>
              <a:rect l="l" t="t" r="r" b="b"/>
              <a:pathLst>
                <a:path w="2302" h="516" extrusionOk="0">
                  <a:moveTo>
                    <a:pt x="80" y="0"/>
                  </a:moveTo>
                  <a:cubicBezTo>
                    <a:pt x="80" y="0"/>
                    <a:pt x="0" y="107"/>
                    <a:pt x="0" y="188"/>
                  </a:cubicBezTo>
                  <a:cubicBezTo>
                    <a:pt x="0" y="214"/>
                    <a:pt x="27" y="241"/>
                    <a:pt x="27" y="268"/>
                  </a:cubicBezTo>
                  <a:cubicBezTo>
                    <a:pt x="80" y="321"/>
                    <a:pt x="107" y="321"/>
                    <a:pt x="134" y="321"/>
                  </a:cubicBezTo>
                  <a:cubicBezTo>
                    <a:pt x="509" y="321"/>
                    <a:pt x="830" y="321"/>
                    <a:pt x="1205" y="348"/>
                  </a:cubicBezTo>
                  <a:lnTo>
                    <a:pt x="1178" y="348"/>
                  </a:lnTo>
                  <a:cubicBezTo>
                    <a:pt x="1499" y="375"/>
                    <a:pt x="1820" y="402"/>
                    <a:pt x="2115" y="509"/>
                  </a:cubicBezTo>
                  <a:cubicBezTo>
                    <a:pt x="2124" y="513"/>
                    <a:pt x="2135" y="516"/>
                    <a:pt x="2146" y="516"/>
                  </a:cubicBezTo>
                  <a:cubicBezTo>
                    <a:pt x="2202" y="516"/>
                    <a:pt x="2275" y="464"/>
                    <a:pt x="2275" y="375"/>
                  </a:cubicBezTo>
                  <a:cubicBezTo>
                    <a:pt x="2302" y="268"/>
                    <a:pt x="2248" y="214"/>
                    <a:pt x="2141" y="214"/>
                  </a:cubicBezTo>
                  <a:cubicBezTo>
                    <a:pt x="1472" y="54"/>
                    <a:pt x="776" y="54"/>
                    <a:pt x="8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6609;p43"/>
            <p:cNvSpPr/>
            <p:nvPr/>
          </p:nvSpPr>
          <p:spPr>
            <a:xfrm>
              <a:off x="7937250" y="4654800"/>
              <a:ext cx="63600" cy="16375"/>
            </a:xfrm>
            <a:custGeom>
              <a:avLst/>
              <a:gdLst/>
              <a:ahLst/>
              <a:cxnLst/>
              <a:rect l="l" t="t" r="r" b="b"/>
              <a:pathLst>
                <a:path w="2544" h="655" extrusionOk="0">
                  <a:moveTo>
                    <a:pt x="215" y="0"/>
                  </a:moveTo>
                  <a:cubicBezTo>
                    <a:pt x="81" y="0"/>
                    <a:pt x="54" y="27"/>
                    <a:pt x="54" y="81"/>
                  </a:cubicBezTo>
                  <a:cubicBezTo>
                    <a:pt x="0" y="108"/>
                    <a:pt x="0" y="134"/>
                    <a:pt x="0" y="161"/>
                  </a:cubicBezTo>
                  <a:cubicBezTo>
                    <a:pt x="0" y="215"/>
                    <a:pt x="54" y="241"/>
                    <a:pt x="54" y="268"/>
                  </a:cubicBezTo>
                  <a:cubicBezTo>
                    <a:pt x="81" y="295"/>
                    <a:pt x="108" y="295"/>
                    <a:pt x="134" y="295"/>
                  </a:cubicBezTo>
                  <a:cubicBezTo>
                    <a:pt x="375" y="295"/>
                    <a:pt x="589" y="348"/>
                    <a:pt x="803" y="348"/>
                  </a:cubicBezTo>
                  <a:lnTo>
                    <a:pt x="777" y="348"/>
                  </a:lnTo>
                  <a:cubicBezTo>
                    <a:pt x="1258" y="375"/>
                    <a:pt x="1740" y="429"/>
                    <a:pt x="2222" y="616"/>
                  </a:cubicBezTo>
                  <a:cubicBezTo>
                    <a:pt x="2249" y="616"/>
                    <a:pt x="2249" y="616"/>
                    <a:pt x="2276" y="643"/>
                  </a:cubicBezTo>
                  <a:cubicBezTo>
                    <a:pt x="2311" y="643"/>
                    <a:pt x="2335" y="655"/>
                    <a:pt x="2363" y="655"/>
                  </a:cubicBezTo>
                  <a:cubicBezTo>
                    <a:pt x="2377" y="655"/>
                    <a:pt x="2392" y="652"/>
                    <a:pt x="2409" y="643"/>
                  </a:cubicBezTo>
                  <a:cubicBezTo>
                    <a:pt x="2463" y="643"/>
                    <a:pt x="2490" y="616"/>
                    <a:pt x="2516" y="563"/>
                  </a:cubicBezTo>
                  <a:cubicBezTo>
                    <a:pt x="2543" y="536"/>
                    <a:pt x="2543" y="509"/>
                    <a:pt x="2516" y="429"/>
                  </a:cubicBezTo>
                  <a:cubicBezTo>
                    <a:pt x="2516" y="402"/>
                    <a:pt x="2490" y="375"/>
                    <a:pt x="2436" y="348"/>
                  </a:cubicBezTo>
                  <a:cubicBezTo>
                    <a:pt x="2276" y="268"/>
                    <a:pt x="2088" y="215"/>
                    <a:pt x="1901" y="161"/>
                  </a:cubicBezTo>
                  <a:cubicBezTo>
                    <a:pt x="1714" y="134"/>
                    <a:pt x="1499" y="108"/>
                    <a:pt x="1339" y="81"/>
                  </a:cubicBezTo>
                  <a:cubicBezTo>
                    <a:pt x="964" y="27"/>
                    <a:pt x="563" y="0"/>
                    <a:pt x="2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6610;p43"/>
            <p:cNvSpPr/>
            <p:nvPr/>
          </p:nvSpPr>
          <p:spPr>
            <a:xfrm>
              <a:off x="7938600" y="4655475"/>
              <a:ext cx="56225" cy="14000"/>
            </a:xfrm>
            <a:custGeom>
              <a:avLst/>
              <a:gdLst/>
              <a:ahLst/>
              <a:cxnLst/>
              <a:rect l="l" t="t" r="r" b="b"/>
              <a:pathLst>
                <a:path w="2249" h="560" extrusionOk="0">
                  <a:moveTo>
                    <a:pt x="134" y="0"/>
                  </a:moveTo>
                  <a:cubicBezTo>
                    <a:pt x="54" y="0"/>
                    <a:pt x="0" y="81"/>
                    <a:pt x="0" y="188"/>
                  </a:cubicBezTo>
                  <a:cubicBezTo>
                    <a:pt x="0" y="268"/>
                    <a:pt x="54" y="321"/>
                    <a:pt x="161" y="321"/>
                  </a:cubicBezTo>
                  <a:cubicBezTo>
                    <a:pt x="428" y="321"/>
                    <a:pt x="696" y="321"/>
                    <a:pt x="937" y="348"/>
                  </a:cubicBezTo>
                  <a:lnTo>
                    <a:pt x="883" y="348"/>
                  </a:lnTo>
                  <a:cubicBezTo>
                    <a:pt x="1285" y="375"/>
                    <a:pt x="1660" y="455"/>
                    <a:pt x="2034" y="536"/>
                  </a:cubicBezTo>
                  <a:cubicBezTo>
                    <a:pt x="2052" y="536"/>
                    <a:pt x="2070" y="559"/>
                    <a:pt x="2088" y="559"/>
                  </a:cubicBezTo>
                  <a:cubicBezTo>
                    <a:pt x="2097" y="559"/>
                    <a:pt x="2106" y="553"/>
                    <a:pt x="2115" y="536"/>
                  </a:cubicBezTo>
                  <a:cubicBezTo>
                    <a:pt x="2168" y="536"/>
                    <a:pt x="2195" y="509"/>
                    <a:pt x="2222" y="482"/>
                  </a:cubicBezTo>
                  <a:cubicBezTo>
                    <a:pt x="2248" y="455"/>
                    <a:pt x="2248" y="402"/>
                    <a:pt x="2222" y="348"/>
                  </a:cubicBezTo>
                  <a:cubicBezTo>
                    <a:pt x="2222" y="321"/>
                    <a:pt x="2195" y="268"/>
                    <a:pt x="2168" y="241"/>
                  </a:cubicBezTo>
                  <a:cubicBezTo>
                    <a:pt x="1981" y="188"/>
                    <a:pt x="1820" y="134"/>
                    <a:pt x="1660" y="107"/>
                  </a:cubicBezTo>
                  <a:cubicBezTo>
                    <a:pt x="1499" y="81"/>
                    <a:pt x="1312" y="54"/>
                    <a:pt x="1151" y="54"/>
                  </a:cubicBezTo>
                  <a:cubicBezTo>
                    <a:pt x="830" y="0"/>
                    <a:pt x="509" y="0"/>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6611;p43"/>
            <p:cNvSpPr/>
            <p:nvPr/>
          </p:nvSpPr>
          <p:spPr>
            <a:xfrm>
              <a:off x="7925200" y="4654800"/>
              <a:ext cx="60925" cy="11825"/>
            </a:xfrm>
            <a:custGeom>
              <a:avLst/>
              <a:gdLst/>
              <a:ahLst/>
              <a:cxnLst/>
              <a:rect l="l" t="t" r="r" b="b"/>
              <a:pathLst>
                <a:path w="2437" h="473" extrusionOk="0">
                  <a:moveTo>
                    <a:pt x="938" y="0"/>
                  </a:moveTo>
                  <a:cubicBezTo>
                    <a:pt x="616" y="0"/>
                    <a:pt x="349" y="27"/>
                    <a:pt x="135" y="81"/>
                  </a:cubicBezTo>
                  <a:cubicBezTo>
                    <a:pt x="54" y="81"/>
                    <a:pt x="1" y="134"/>
                    <a:pt x="1" y="241"/>
                  </a:cubicBezTo>
                  <a:cubicBezTo>
                    <a:pt x="1" y="289"/>
                    <a:pt x="43" y="379"/>
                    <a:pt x="128" y="379"/>
                  </a:cubicBezTo>
                  <a:cubicBezTo>
                    <a:pt x="139" y="379"/>
                    <a:pt x="150" y="378"/>
                    <a:pt x="161" y="375"/>
                  </a:cubicBezTo>
                  <a:cubicBezTo>
                    <a:pt x="438" y="357"/>
                    <a:pt x="715" y="326"/>
                    <a:pt x="992" y="326"/>
                  </a:cubicBezTo>
                  <a:cubicBezTo>
                    <a:pt x="1117" y="326"/>
                    <a:pt x="1241" y="332"/>
                    <a:pt x="1366" y="348"/>
                  </a:cubicBezTo>
                  <a:lnTo>
                    <a:pt x="1339" y="348"/>
                  </a:lnTo>
                  <a:cubicBezTo>
                    <a:pt x="1633" y="375"/>
                    <a:pt x="1928" y="402"/>
                    <a:pt x="2222" y="455"/>
                  </a:cubicBezTo>
                  <a:cubicBezTo>
                    <a:pt x="2240" y="468"/>
                    <a:pt x="2260" y="473"/>
                    <a:pt x="2279" y="473"/>
                  </a:cubicBezTo>
                  <a:cubicBezTo>
                    <a:pt x="2345" y="473"/>
                    <a:pt x="2410" y="411"/>
                    <a:pt x="2410" y="348"/>
                  </a:cubicBezTo>
                  <a:cubicBezTo>
                    <a:pt x="2436" y="241"/>
                    <a:pt x="2356" y="161"/>
                    <a:pt x="2276" y="161"/>
                  </a:cubicBezTo>
                  <a:cubicBezTo>
                    <a:pt x="1928" y="54"/>
                    <a:pt x="1553" y="27"/>
                    <a:pt x="123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6612;p43"/>
            <p:cNvSpPr/>
            <p:nvPr/>
          </p:nvSpPr>
          <p:spPr>
            <a:xfrm>
              <a:off x="8042975" y="4677550"/>
              <a:ext cx="28125" cy="15300"/>
            </a:xfrm>
            <a:custGeom>
              <a:avLst/>
              <a:gdLst/>
              <a:ahLst/>
              <a:cxnLst/>
              <a:rect l="l" t="t" r="r" b="b"/>
              <a:pathLst>
                <a:path w="1125" h="612" extrusionOk="0">
                  <a:moveTo>
                    <a:pt x="161" y="1"/>
                  </a:moveTo>
                  <a:cubicBezTo>
                    <a:pt x="134" y="1"/>
                    <a:pt x="108" y="27"/>
                    <a:pt x="54" y="27"/>
                  </a:cubicBezTo>
                  <a:cubicBezTo>
                    <a:pt x="27" y="54"/>
                    <a:pt x="0" y="108"/>
                    <a:pt x="0" y="134"/>
                  </a:cubicBezTo>
                  <a:cubicBezTo>
                    <a:pt x="0" y="161"/>
                    <a:pt x="0" y="188"/>
                    <a:pt x="27" y="241"/>
                  </a:cubicBezTo>
                  <a:cubicBezTo>
                    <a:pt x="54" y="268"/>
                    <a:pt x="108" y="295"/>
                    <a:pt x="134" y="295"/>
                  </a:cubicBezTo>
                  <a:cubicBezTo>
                    <a:pt x="161" y="322"/>
                    <a:pt x="215" y="322"/>
                    <a:pt x="268" y="375"/>
                  </a:cubicBezTo>
                  <a:cubicBezTo>
                    <a:pt x="455" y="429"/>
                    <a:pt x="696" y="536"/>
                    <a:pt x="884" y="589"/>
                  </a:cubicBezTo>
                  <a:cubicBezTo>
                    <a:pt x="907" y="605"/>
                    <a:pt x="933" y="612"/>
                    <a:pt x="958" y="612"/>
                  </a:cubicBezTo>
                  <a:cubicBezTo>
                    <a:pt x="1020" y="612"/>
                    <a:pt x="1079" y="574"/>
                    <a:pt x="1098" y="536"/>
                  </a:cubicBezTo>
                  <a:cubicBezTo>
                    <a:pt x="1125" y="456"/>
                    <a:pt x="1098" y="375"/>
                    <a:pt x="1018" y="322"/>
                  </a:cubicBezTo>
                  <a:cubicBezTo>
                    <a:pt x="750" y="188"/>
                    <a:pt x="455" y="108"/>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6613;p43"/>
            <p:cNvSpPr/>
            <p:nvPr/>
          </p:nvSpPr>
          <p:spPr>
            <a:xfrm>
              <a:off x="8033600" y="4674200"/>
              <a:ext cx="44200" cy="21275"/>
            </a:xfrm>
            <a:custGeom>
              <a:avLst/>
              <a:gdLst/>
              <a:ahLst/>
              <a:cxnLst/>
              <a:rect l="l" t="t" r="r" b="b"/>
              <a:pathLst>
                <a:path w="1768" h="851" extrusionOk="0">
                  <a:moveTo>
                    <a:pt x="242" y="1"/>
                  </a:moveTo>
                  <a:cubicBezTo>
                    <a:pt x="135" y="1"/>
                    <a:pt x="81" y="54"/>
                    <a:pt x="28" y="135"/>
                  </a:cubicBezTo>
                  <a:cubicBezTo>
                    <a:pt x="1" y="242"/>
                    <a:pt x="81" y="295"/>
                    <a:pt x="161" y="295"/>
                  </a:cubicBezTo>
                  <a:cubicBezTo>
                    <a:pt x="402" y="375"/>
                    <a:pt x="616" y="402"/>
                    <a:pt x="830" y="509"/>
                  </a:cubicBezTo>
                  <a:cubicBezTo>
                    <a:pt x="1071" y="590"/>
                    <a:pt x="1312" y="697"/>
                    <a:pt x="1500" y="830"/>
                  </a:cubicBezTo>
                  <a:cubicBezTo>
                    <a:pt x="1526" y="844"/>
                    <a:pt x="1546" y="850"/>
                    <a:pt x="1567" y="850"/>
                  </a:cubicBezTo>
                  <a:cubicBezTo>
                    <a:pt x="1587" y="850"/>
                    <a:pt x="1607" y="844"/>
                    <a:pt x="1633" y="830"/>
                  </a:cubicBezTo>
                  <a:cubicBezTo>
                    <a:pt x="1687" y="830"/>
                    <a:pt x="1714" y="804"/>
                    <a:pt x="1741" y="777"/>
                  </a:cubicBezTo>
                  <a:cubicBezTo>
                    <a:pt x="1767" y="723"/>
                    <a:pt x="1767" y="697"/>
                    <a:pt x="1741" y="643"/>
                  </a:cubicBezTo>
                  <a:cubicBezTo>
                    <a:pt x="1741" y="590"/>
                    <a:pt x="1714" y="563"/>
                    <a:pt x="1660" y="536"/>
                  </a:cubicBezTo>
                  <a:cubicBezTo>
                    <a:pt x="1232" y="268"/>
                    <a:pt x="777" y="108"/>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6614;p43"/>
            <p:cNvSpPr/>
            <p:nvPr/>
          </p:nvSpPr>
          <p:spPr>
            <a:xfrm>
              <a:off x="8030925" y="4672200"/>
              <a:ext cx="48875" cy="22600"/>
            </a:xfrm>
            <a:custGeom>
              <a:avLst/>
              <a:gdLst/>
              <a:ahLst/>
              <a:cxnLst/>
              <a:rect l="l" t="t" r="r" b="b"/>
              <a:pathLst>
                <a:path w="1955" h="904" extrusionOk="0">
                  <a:moveTo>
                    <a:pt x="215" y="0"/>
                  </a:moveTo>
                  <a:cubicBezTo>
                    <a:pt x="81" y="54"/>
                    <a:pt x="1" y="81"/>
                    <a:pt x="1" y="134"/>
                  </a:cubicBezTo>
                  <a:cubicBezTo>
                    <a:pt x="1" y="215"/>
                    <a:pt x="54" y="322"/>
                    <a:pt x="135" y="322"/>
                  </a:cubicBezTo>
                  <a:cubicBezTo>
                    <a:pt x="456" y="375"/>
                    <a:pt x="750" y="455"/>
                    <a:pt x="1018" y="536"/>
                  </a:cubicBezTo>
                  <a:cubicBezTo>
                    <a:pt x="1259" y="616"/>
                    <a:pt x="1473" y="750"/>
                    <a:pt x="1687" y="884"/>
                  </a:cubicBezTo>
                  <a:cubicBezTo>
                    <a:pt x="1700" y="897"/>
                    <a:pt x="1714" y="904"/>
                    <a:pt x="1734" y="904"/>
                  </a:cubicBezTo>
                  <a:cubicBezTo>
                    <a:pt x="1754" y="904"/>
                    <a:pt x="1781" y="897"/>
                    <a:pt x="1821" y="884"/>
                  </a:cubicBezTo>
                  <a:cubicBezTo>
                    <a:pt x="1848" y="884"/>
                    <a:pt x="1874" y="857"/>
                    <a:pt x="1928" y="803"/>
                  </a:cubicBezTo>
                  <a:cubicBezTo>
                    <a:pt x="1955" y="777"/>
                    <a:pt x="1955" y="750"/>
                    <a:pt x="1928" y="670"/>
                  </a:cubicBezTo>
                  <a:cubicBezTo>
                    <a:pt x="1928" y="643"/>
                    <a:pt x="1874" y="616"/>
                    <a:pt x="1848" y="589"/>
                  </a:cubicBezTo>
                  <a:cubicBezTo>
                    <a:pt x="1393" y="268"/>
                    <a:pt x="777" y="107"/>
                    <a:pt x="2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6615;p43"/>
            <p:cNvSpPr/>
            <p:nvPr/>
          </p:nvSpPr>
          <p:spPr>
            <a:xfrm>
              <a:off x="8012200" y="4667525"/>
              <a:ext cx="64250" cy="25325"/>
            </a:xfrm>
            <a:custGeom>
              <a:avLst/>
              <a:gdLst/>
              <a:ahLst/>
              <a:cxnLst/>
              <a:rect l="l" t="t" r="r" b="b"/>
              <a:pathLst>
                <a:path w="2570" h="1013" extrusionOk="0">
                  <a:moveTo>
                    <a:pt x="188" y="0"/>
                  </a:moveTo>
                  <a:cubicBezTo>
                    <a:pt x="54" y="0"/>
                    <a:pt x="0" y="54"/>
                    <a:pt x="0" y="134"/>
                  </a:cubicBezTo>
                  <a:cubicBezTo>
                    <a:pt x="0" y="187"/>
                    <a:pt x="27" y="294"/>
                    <a:pt x="134" y="294"/>
                  </a:cubicBezTo>
                  <a:cubicBezTo>
                    <a:pt x="589" y="402"/>
                    <a:pt x="1044" y="509"/>
                    <a:pt x="1499" y="642"/>
                  </a:cubicBezTo>
                  <a:lnTo>
                    <a:pt x="1526" y="642"/>
                  </a:lnTo>
                  <a:cubicBezTo>
                    <a:pt x="1794" y="723"/>
                    <a:pt x="2061" y="857"/>
                    <a:pt x="2329" y="990"/>
                  </a:cubicBezTo>
                  <a:cubicBezTo>
                    <a:pt x="2352" y="1006"/>
                    <a:pt x="2376" y="1013"/>
                    <a:pt x="2399" y="1013"/>
                  </a:cubicBezTo>
                  <a:cubicBezTo>
                    <a:pt x="2454" y="1013"/>
                    <a:pt x="2505" y="975"/>
                    <a:pt x="2543" y="937"/>
                  </a:cubicBezTo>
                  <a:cubicBezTo>
                    <a:pt x="2570" y="857"/>
                    <a:pt x="2543" y="776"/>
                    <a:pt x="2463" y="723"/>
                  </a:cubicBezTo>
                  <a:cubicBezTo>
                    <a:pt x="1767" y="321"/>
                    <a:pt x="991" y="134"/>
                    <a:pt x="214"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6616;p43"/>
            <p:cNvSpPr/>
            <p:nvPr/>
          </p:nvSpPr>
          <p:spPr>
            <a:xfrm>
              <a:off x="8000150" y="4663500"/>
              <a:ext cx="64250" cy="24375"/>
            </a:xfrm>
            <a:custGeom>
              <a:avLst/>
              <a:gdLst/>
              <a:ahLst/>
              <a:cxnLst/>
              <a:rect l="l" t="t" r="r" b="b"/>
              <a:pathLst>
                <a:path w="2570" h="975" extrusionOk="0">
                  <a:moveTo>
                    <a:pt x="134" y="0"/>
                  </a:moveTo>
                  <a:cubicBezTo>
                    <a:pt x="81" y="0"/>
                    <a:pt x="0" y="54"/>
                    <a:pt x="0" y="134"/>
                  </a:cubicBezTo>
                  <a:cubicBezTo>
                    <a:pt x="0" y="188"/>
                    <a:pt x="27" y="295"/>
                    <a:pt x="134" y="295"/>
                  </a:cubicBezTo>
                  <a:cubicBezTo>
                    <a:pt x="643" y="348"/>
                    <a:pt x="1151" y="455"/>
                    <a:pt x="1606" y="616"/>
                  </a:cubicBezTo>
                  <a:cubicBezTo>
                    <a:pt x="1874" y="723"/>
                    <a:pt x="2115" y="830"/>
                    <a:pt x="2356" y="964"/>
                  </a:cubicBezTo>
                  <a:cubicBezTo>
                    <a:pt x="2369" y="971"/>
                    <a:pt x="2386" y="974"/>
                    <a:pt x="2404" y="974"/>
                  </a:cubicBezTo>
                  <a:cubicBezTo>
                    <a:pt x="2458" y="974"/>
                    <a:pt x="2523" y="944"/>
                    <a:pt x="2543" y="884"/>
                  </a:cubicBezTo>
                  <a:cubicBezTo>
                    <a:pt x="2570" y="857"/>
                    <a:pt x="2570" y="830"/>
                    <a:pt x="2543" y="803"/>
                  </a:cubicBezTo>
                  <a:cubicBezTo>
                    <a:pt x="2543" y="750"/>
                    <a:pt x="2516" y="723"/>
                    <a:pt x="2490" y="696"/>
                  </a:cubicBezTo>
                  <a:cubicBezTo>
                    <a:pt x="2142" y="482"/>
                    <a:pt x="1767" y="322"/>
                    <a:pt x="1366" y="215"/>
                  </a:cubicBezTo>
                  <a:cubicBezTo>
                    <a:pt x="964" y="134"/>
                    <a:pt x="563" y="27"/>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6617;p43"/>
            <p:cNvSpPr/>
            <p:nvPr/>
          </p:nvSpPr>
          <p:spPr>
            <a:xfrm>
              <a:off x="7976725" y="4660150"/>
              <a:ext cx="87025" cy="27725"/>
            </a:xfrm>
            <a:custGeom>
              <a:avLst/>
              <a:gdLst/>
              <a:ahLst/>
              <a:cxnLst/>
              <a:rect l="l" t="t" r="r" b="b"/>
              <a:pathLst>
                <a:path w="3481" h="1109" extrusionOk="0">
                  <a:moveTo>
                    <a:pt x="161" y="1"/>
                  </a:moveTo>
                  <a:cubicBezTo>
                    <a:pt x="81" y="1"/>
                    <a:pt x="1" y="27"/>
                    <a:pt x="1" y="81"/>
                  </a:cubicBezTo>
                  <a:cubicBezTo>
                    <a:pt x="1" y="161"/>
                    <a:pt x="27" y="268"/>
                    <a:pt x="135" y="268"/>
                  </a:cubicBezTo>
                  <a:cubicBezTo>
                    <a:pt x="964" y="402"/>
                    <a:pt x="1821" y="563"/>
                    <a:pt x="2624" y="830"/>
                  </a:cubicBezTo>
                  <a:cubicBezTo>
                    <a:pt x="2811" y="884"/>
                    <a:pt x="3052" y="991"/>
                    <a:pt x="3239" y="1098"/>
                  </a:cubicBezTo>
                  <a:cubicBezTo>
                    <a:pt x="3259" y="1105"/>
                    <a:pt x="3281" y="1108"/>
                    <a:pt x="3303" y="1108"/>
                  </a:cubicBezTo>
                  <a:cubicBezTo>
                    <a:pt x="3368" y="1108"/>
                    <a:pt x="3433" y="1078"/>
                    <a:pt x="3453" y="1018"/>
                  </a:cubicBezTo>
                  <a:cubicBezTo>
                    <a:pt x="3480" y="964"/>
                    <a:pt x="3453" y="857"/>
                    <a:pt x="3373" y="830"/>
                  </a:cubicBezTo>
                  <a:cubicBezTo>
                    <a:pt x="2891" y="589"/>
                    <a:pt x="2383" y="429"/>
                    <a:pt x="1848" y="295"/>
                  </a:cubicBezTo>
                  <a:cubicBezTo>
                    <a:pt x="1312" y="161"/>
                    <a:pt x="750"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6618;p43"/>
            <p:cNvSpPr/>
            <p:nvPr/>
          </p:nvSpPr>
          <p:spPr>
            <a:xfrm>
              <a:off x="7968700" y="4658150"/>
              <a:ext cx="71625" cy="22350"/>
            </a:xfrm>
            <a:custGeom>
              <a:avLst/>
              <a:gdLst/>
              <a:ahLst/>
              <a:cxnLst/>
              <a:rect l="l" t="t" r="r" b="b"/>
              <a:pathLst>
                <a:path w="2865" h="894" extrusionOk="0">
                  <a:moveTo>
                    <a:pt x="108" y="0"/>
                  </a:moveTo>
                  <a:cubicBezTo>
                    <a:pt x="81" y="27"/>
                    <a:pt x="81" y="27"/>
                    <a:pt x="54" y="27"/>
                  </a:cubicBezTo>
                  <a:cubicBezTo>
                    <a:pt x="27" y="81"/>
                    <a:pt x="0" y="107"/>
                    <a:pt x="0" y="134"/>
                  </a:cubicBezTo>
                  <a:cubicBezTo>
                    <a:pt x="0" y="161"/>
                    <a:pt x="0" y="214"/>
                    <a:pt x="27" y="241"/>
                  </a:cubicBezTo>
                  <a:cubicBezTo>
                    <a:pt x="54" y="268"/>
                    <a:pt x="81" y="295"/>
                    <a:pt x="108" y="295"/>
                  </a:cubicBezTo>
                  <a:cubicBezTo>
                    <a:pt x="830" y="375"/>
                    <a:pt x="1526" y="482"/>
                    <a:pt x="2195" y="696"/>
                  </a:cubicBezTo>
                  <a:cubicBezTo>
                    <a:pt x="2356" y="777"/>
                    <a:pt x="2490" y="803"/>
                    <a:pt x="2624" y="884"/>
                  </a:cubicBezTo>
                  <a:cubicBezTo>
                    <a:pt x="2644" y="890"/>
                    <a:pt x="2664" y="894"/>
                    <a:pt x="2683" y="894"/>
                  </a:cubicBezTo>
                  <a:cubicBezTo>
                    <a:pt x="2742" y="894"/>
                    <a:pt x="2797" y="863"/>
                    <a:pt x="2838" y="803"/>
                  </a:cubicBezTo>
                  <a:cubicBezTo>
                    <a:pt x="2864" y="750"/>
                    <a:pt x="2838" y="643"/>
                    <a:pt x="2757" y="616"/>
                  </a:cubicBezTo>
                  <a:cubicBezTo>
                    <a:pt x="1954" y="241"/>
                    <a:pt x="1044" y="81"/>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6619;p43"/>
            <p:cNvSpPr/>
            <p:nvPr/>
          </p:nvSpPr>
          <p:spPr>
            <a:xfrm>
              <a:off x="7959325" y="4656800"/>
              <a:ext cx="75650" cy="21750"/>
            </a:xfrm>
            <a:custGeom>
              <a:avLst/>
              <a:gdLst/>
              <a:ahLst/>
              <a:cxnLst/>
              <a:rect l="l" t="t" r="r" b="b"/>
              <a:pathLst>
                <a:path w="3026" h="870" extrusionOk="0">
                  <a:moveTo>
                    <a:pt x="188" y="1"/>
                  </a:moveTo>
                  <a:cubicBezTo>
                    <a:pt x="108" y="28"/>
                    <a:pt x="54" y="28"/>
                    <a:pt x="54" y="54"/>
                  </a:cubicBezTo>
                  <a:cubicBezTo>
                    <a:pt x="28" y="81"/>
                    <a:pt x="1" y="135"/>
                    <a:pt x="1" y="161"/>
                  </a:cubicBezTo>
                  <a:cubicBezTo>
                    <a:pt x="1" y="188"/>
                    <a:pt x="1" y="215"/>
                    <a:pt x="28" y="268"/>
                  </a:cubicBezTo>
                  <a:cubicBezTo>
                    <a:pt x="54" y="295"/>
                    <a:pt x="108" y="322"/>
                    <a:pt x="135" y="322"/>
                  </a:cubicBezTo>
                  <a:cubicBezTo>
                    <a:pt x="938" y="402"/>
                    <a:pt x="1714" y="536"/>
                    <a:pt x="2463" y="750"/>
                  </a:cubicBezTo>
                  <a:lnTo>
                    <a:pt x="2758" y="857"/>
                  </a:lnTo>
                  <a:cubicBezTo>
                    <a:pt x="2793" y="857"/>
                    <a:pt x="2817" y="869"/>
                    <a:pt x="2845" y="869"/>
                  </a:cubicBezTo>
                  <a:cubicBezTo>
                    <a:pt x="2859" y="869"/>
                    <a:pt x="2874" y="866"/>
                    <a:pt x="2891" y="857"/>
                  </a:cubicBezTo>
                  <a:cubicBezTo>
                    <a:pt x="2945" y="857"/>
                    <a:pt x="2972" y="831"/>
                    <a:pt x="2999" y="804"/>
                  </a:cubicBezTo>
                  <a:cubicBezTo>
                    <a:pt x="3025" y="723"/>
                    <a:pt x="2999" y="616"/>
                    <a:pt x="2945" y="590"/>
                  </a:cubicBezTo>
                  <a:cubicBezTo>
                    <a:pt x="2490" y="429"/>
                    <a:pt x="2062" y="295"/>
                    <a:pt x="1633" y="188"/>
                  </a:cubicBezTo>
                  <a:cubicBezTo>
                    <a:pt x="1152" y="81"/>
                    <a:pt x="697"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6620;p43"/>
            <p:cNvSpPr/>
            <p:nvPr/>
          </p:nvSpPr>
          <p:spPr>
            <a:xfrm>
              <a:off x="7959325" y="4657650"/>
              <a:ext cx="76325" cy="21825"/>
            </a:xfrm>
            <a:custGeom>
              <a:avLst/>
              <a:gdLst/>
              <a:ahLst/>
              <a:cxnLst/>
              <a:rect l="l" t="t" r="r" b="b"/>
              <a:pathLst>
                <a:path w="3053" h="873" extrusionOk="0">
                  <a:moveTo>
                    <a:pt x="115" y="0"/>
                  </a:moveTo>
                  <a:cubicBezTo>
                    <a:pt x="101" y="0"/>
                    <a:pt x="81" y="7"/>
                    <a:pt x="54" y="20"/>
                  </a:cubicBezTo>
                  <a:cubicBezTo>
                    <a:pt x="28" y="47"/>
                    <a:pt x="1" y="101"/>
                    <a:pt x="1" y="127"/>
                  </a:cubicBezTo>
                  <a:cubicBezTo>
                    <a:pt x="1" y="154"/>
                    <a:pt x="1" y="181"/>
                    <a:pt x="28" y="234"/>
                  </a:cubicBezTo>
                  <a:cubicBezTo>
                    <a:pt x="54" y="261"/>
                    <a:pt x="108" y="288"/>
                    <a:pt x="135" y="288"/>
                  </a:cubicBezTo>
                  <a:cubicBezTo>
                    <a:pt x="938" y="395"/>
                    <a:pt x="1741" y="449"/>
                    <a:pt x="2463" y="716"/>
                  </a:cubicBezTo>
                  <a:cubicBezTo>
                    <a:pt x="2570" y="770"/>
                    <a:pt x="2704" y="823"/>
                    <a:pt x="2811" y="850"/>
                  </a:cubicBezTo>
                  <a:cubicBezTo>
                    <a:pt x="2827" y="866"/>
                    <a:pt x="2847" y="872"/>
                    <a:pt x="2869" y="872"/>
                  </a:cubicBezTo>
                  <a:cubicBezTo>
                    <a:pt x="2921" y="872"/>
                    <a:pt x="2980" y="834"/>
                    <a:pt x="2999" y="797"/>
                  </a:cubicBezTo>
                  <a:cubicBezTo>
                    <a:pt x="3052" y="716"/>
                    <a:pt x="2999" y="636"/>
                    <a:pt x="2945" y="582"/>
                  </a:cubicBezTo>
                  <a:cubicBezTo>
                    <a:pt x="2490" y="395"/>
                    <a:pt x="2035" y="261"/>
                    <a:pt x="1553" y="181"/>
                  </a:cubicBezTo>
                  <a:cubicBezTo>
                    <a:pt x="1098" y="101"/>
                    <a:pt x="616" y="47"/>
                    <a:pt x="161" y="20"/>
                  </a:cubicBezTo>
                  <a:lnTo>
                    <a:pt x="135" y="20"/>
                  </a:lnTo>
                  <a:cubicBezTo>
                    <a:pt x="135" y="7"/>
                    <a:pt x="128" y="0"/>
                    <a:pt x="1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6621;p43"/>
            <p:cNvSpPr/>
            <p:nvPr/>
          </p:nvSpPr>
          <p:spPr>
            <a:xfrm>
              <a:off x="7959325" y="4656800"/>
              <a:ext cx="81000" cy="22675"/>
            </a:xfrm>
            <a:custGeom>
              <a:avLst/>
              <a:gdLst/>
              <a:ahLst/>
              <a:cxnLst/>
              <a:rect l="l" t="t" r="r" b="b"/>
              <a:pathLst>
                <a:path w="3240" h="907" extrusionOk="0">
                  <a:moveTo>
                    <a:pt x="161" y="1"/>
                  </a:moveTo>
                  <a:cubicBezTo>
                    <a:pt x="54" y="28"/>
                    <a:pt x="1" y="81"/>
                    <a:pt x="1" y="161"/>
                  </a:cubicBezTo>
                  <a:cubicBezTo>
                    <a:pt x="1" y="188"/>
                    <a:pt x="28" y="215"/>
                    <a:pt x="54" y="268"/>
                  </a:cubicBezTo>
                  <a:cubicBezTo>
                    <a:pt x="108" y="295"/>
                    <a:pt x="135" y="295"/>
                    <a:pt x="161" y="295"/>
                  </a:cubicBezTo>
                  <a:cubicBezTo>
                    <a:pt x="295" y="295"/>
                    <a:pt x="456" y="295"/>
                    <a:pt x="643" y="322"/>
                  </a:cubicBezTo>
                  <a:lnTo>
                    <a:pt x="590" y="322"/>
                  </a:lnTo>
                  <a:cubicBezTo>
                    <a:pt x="1232" y="349"/>
                    <a:pt x="1874" y="483"/>
                    <a:pt x="2463" y="697"/>
                  </a:cubicBezTo>
                  <a:lnTo>
                    <a:pt x="2517" y="697"/>
                  </a:lnTo>
                  <a:lnTo>
                    <a:pt x="2999" y="884"/>
                  </a:lnTo>
                  <a:cubicBezTo>
                    <a:pt x="3022" y="900"/>
                    <a:pt x="3048" y="906"/>
                    <a:pt x="3073" y="906"/>
                  </a:cubicBezTo>
                  <a:cubicBezTo>
                    <a:pt x="3135" y="906"/>
                    <a:pt x="3194" y="868"/>
                    <a:pt x="3213" y="831"/>
                  </a:cubicBezTo>
                  <a:cubicBezTo>
                    <a:pt x="3239" y="750"/>
                    <a:pt x="3213" y="670"/>
                    <a:pt x="3132" y="616"/>
                  </a:cubicBezTo>
                  <a:cubicBezTo>
                    <a:pt x="2196" y="188"/>
                    <a:pt x="1205" y="2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6622;p43"/>
            <p:cNvSpPr/>
            <p:nvPr/>
          </p:nvSpPr>
          <p:spPr>
            <a:xfrm>
              <a:off x="7976725" y="4658825"/>
              <a:ext cx="63600" cy="20675"/>
            </a:xfrm>
            <a:custGeom>
              <a:avLst/>
              <a:gdLst/>
              <a:ahLst/>
              <a:cxnLst/>
              <a:rect l="l" t="t" r="r" b="b"/>
              <a:pathLst>
                <a:path w="2544" h="827" extrusionOk="0">
                  <a:moveTo>
                    <a:pt x="135" y="0"/>
                  </a:moveTo>
                  <a:cubicBezTo>
                    <a:pt x="108" y="80"/>
                    <a:pt x="81" y="80"/>
                    <a:pt x="27" y="107"/>
                  </a:cubicBezTo>
                  <a:cubicBezTo>
                    <a:pt x="1" y="134"/>
                    <a:pt x="1" y="187"/>
                    <a:pt x="1" y="214"/>
                  </a:cubicBezTo>
                  <a:cubicBezTo>
                    <a:pt x="1" y="241"/>
                    <a:pt x="27" y="268"/>
                    <a:pt x="27" y="321"/>
                  </a:cubicBezTo>
                  <a:cubicBezTo>
                    <a:pt x="81" y="348"/>
                    <a:pt x="108" y="348"/>
                    <a:pt x="135" y="348"/>
                  </a:cubicBezTo>
                  <a:cubicBezTo>
                    <a:pt x="804" y="375"/>
                    <a:pt x="1473" y="509"/>
                    <a:pt x="2115" y="750"/>
                  </a:cubicBezTo>
                  <a:cubicBezTo>
                    <a:pt x="2169" y="776"/>
                    <a:pt x="2195" y="776"/>
                    <a:pt x="2276" y="803"/>
                  </a:cubicBezTo>
                  <a:cubicBezTo>
                    <a:pt x="2294" y="803"/>
                    <a:pt x="2323" y="827"/>
                    <a:pt x="2357" y="827"/>
                  </a:cubicBezTo>
                  <a:cubicBezTo>
                    <a:pt x="2374" y="827"/>
                    <a:pt x="2392" y="821"/>
                    <a:pt x="2410" y="803"/>
                  </a:cubicBezTo>
                  <a:cubicBezTo>
                    <a:pt x="2436" y="803"/>
                    <a:pt x="2463" y="776"/>
                    <a:pt x="2517" y="750"/>
                  </a:cubicBezTo>
                  <a:cubicBezTo>
                    <a:pt x="2543" y="723"/>
                    <a:pt x="2543" y="669"/>
                    <a:pt x="2517" y="616"/>
                  </a:cubicBezTo>
                  <a:cubicBezTo>
                    <a:pt x="2517" y="589"/>
                    <a:pt x="2463" y="535"/>
                    <a:pt x="2436" y="509"/>
                  </a:cubicBezTo>
                  <a:cubicBezTo>
                    <a:pt x="2062" y="375"/>
                    <a:pt x="1714" y="268"/>
                    <a:pt x="1312" y="187"/>
                  </a:cubicBezTo>
                  <a:cubicBezTo>
                    <a:pt x="937" y="107"/>
                    <a:pt x="536" y="54"/>
                    <a:pt x="13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6623;p43"/>
            <p:cNvSpPr/>
            <p:nvPr/>
          </p:nvSpPr>
          <p:spPr>
            <a:xfrm>
              <a:off x="7996125" y="4662150"/>
              <a:ext cx="54225" cy="20675"/>
            </a:xfrm>
            <a:custGeom>
              <a:avLst/>
              <a:gdLst/>
              <a:ahLst/>
              <a:cxnLst/>
              <a:rect l="l" t="t" r="r" b="b"/>
              <a:pathLst>
                <a:path w="2169" h="827" extrusionOk="0">
                  <a:moveTo>
                    <a:pt x="54" y="1"/>
                  </a:moveTo>
                  <a:cubicBezTo>
                    <a:pt x="28" y="54"/>
                    <a:pt x="1" y="81"/>
                    <a:pt x="1" y="108"/>
                  </a:cubicBezTo>
                  <a:cubicBezTo>
                    <a:pt x="1" y="135"/>
                    <a:pt x="1" y="188"/>
                    <a:pt x="28" y="215"/>
                  </a:cubicBezTo>
                  <a:cubicBezTo>
                    <a:pt x="54" y="242"/>
                    <a:pt x="108" y="269"/>
                    <a:pt x="135" y="269"/>
                  </a:cubicBezTo>
                  <a:cubicBezTo>
                    <a:pt x="536" y="322"/>
                    <a:pt x="938" y="402"/>
                    <a:pt x="1339" y="536"/>
                  </a:cubicBezTo>
                  <a:cubicBezTo>
                    <a:pt x="1527" y="617"/>
                    <a:pt x="1741" y="724"/>
                    <a:pt x="1928" y="804"/>
                  </a:cubicBezTo>
                  <a:cubicBezTo>
                    <a:pt x="1952" y="820"/>
                    <a:pt x="1977" y="826"/>
                    <a:pt x="2003" y="826"/>
                  </a:cubicBezTo>
                  <a:cubicBezTo>
                    <a:pt x="2064" y="826"/>
                    <a:pt x="2123" y="788"/>
                    <a:pt x="2142" y="750"/>
                  </a:cubicBezTo>
                  <a:cubicBezTo>
                    <a:pt x="2169" y="670"/>
                    <a:pt x="2142" y="590"/>
                    <a:pt x="2062" y="536"/>
                  </a:cubicBezTo>
                  <a:cubicBezTo>
                    <a:pt x="1767" y="376"/>
                    <a:pt x="1473" y="269"/>
                    <a:pt x="1152" y="188"/>
                  </a:cubicBezTo>
                  <a:cubicBezTo>
                    <a:pt x="857" y="81"/>
                    <a:pt x="536" y="5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6624;p43"/>
            <p:cNvSpPr/>
            <p:nvPr/>
          </p:nvSpPr>
          <p:spPr>
            <a:xfrm>
              <a:off x="7995475" y="4660825"/>
              <a:ext cx="54225" cy="19675"/>
            </a:xfrm>
            <a:custGeom>
              <a:avLst/>
              <a:gdLst/>
              <a:ahLst/>
              <a:cxnLst/>
              <a:rect l="l" t="t" r="r" b="b"/>
              <a:pathLst>
                <a:path w="2169" h="787" extrusionOk="0">
                  <a:moveTo>
                    <a:pt x="161" y="0"/>
                  </a:moveTo>
                  <a:cubicBezTo>
                    <a:pt x="54" y="27"/>
                    <a:pt x="0" y="54"/>
                    <a:pt x="0" y="134"/>
                  </a:cubicBezTo>
                  <a:cubicBezTo>
                    <a:pt x="0" y="188"/>
                    <a:pt x="27" y="295"/>
                    <a:pt x="134" y="295"/>
                  </a:cubicBezTo>
                  <a:cubicBezTo>
                    <a:pt x="589" y="375"/>
                    <a:pt x="1098" y="455"/>
                    <a:pt x="1553" y="643"/>
                  </a:cubicBezTo>
                  <a:cubicBezTo>
                    <a:pt x="1686" y="670"/>
                    <a:pt x="1793" y="723"/>
                    <a:pt x="1927" y="777"/>
                  </a:cubicBezTo>
                  <a:cubicBezTo>
                    <a:pt x="1947" y="783"/>
                    <a:pt x="1967" y="787"/>
                    <a:pt x="1987" y="787"/>
                  </a:cubicBezTo>
                  <a:cubicBezTo>
                    <a:pt x="2046" y="787"/>
                    <a:pt x="2101" y="756"/>
                    <a:pt x="2141" y="696"/>
                  </a:cubicBezTo>
                  <a:cubicBezTo>
                    <a:pt x="2168" y="643"/>
                    <a:pt x="2141" y="536"/>
                    <a:pt x="2061" y="482"/>
                  </a:cubicBezTo>
                  <a:cubicBezTo>
                    <a:pt x="1472" y="214"/>
                    <a:pt x="830" y="107"/>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6625;p43"/>
            <p:cNvSpPr/>
            <p:nvPr/>
          </p:nvSpPr>
          <p:spPr>
            <a:xfrm>
              <a:off x="7962675" y="4656800"/>
              <a:ext cx="78325" cy="22675"/>
            </a:xfrm>
            <a:custGeom>
              <a:avLst/>
              <a:gdLst/>
              <a:ahLst/>
              <a:cxnLst/>
              <a:rect l="l" t="t" r="r" b="b"/>
              <a:pathLst>
                <a:path w="3133" h="907" extrusionOk="0">
                  <a:moveTo>
                    <a:pt x="134" y="1"/>
                  </a:moveTo>
                  <a:lnTo>
                    <a:pt x="27" y="81"/>
                  </a:lnTo>
                  <a:cubicBezTo>
                    <a:pt x="1" y="135"/>
                    <a:pt x="1" y="161"/>
                    <a:pt x="1" y="188"/>
                  </a:cubicBezTo>
                  <a:cubicBezTo>
                    <a:pt x="1" y="215"/>
                    <a:pt x="27" y="268"/>
                    <a:pt x="27" y="295"/>
                  </a:cubicBezTo>
                  <a:cubicBezTo>
                    <a:pt x="54" y="322"/>
                    <a:pt x="108" y="322"/>
                    <a:pt x="134" y="322"/>
                  </a:cubicBezTo>
                  <a:cubicBezTo>
                    <a:pt x="937" y="402"/>
                    <a:pt x="1714" y="483"/>
                    <a:pt x="2463" y="723"/>
                  </a:cubicBezTo>
                  <a:cubicBezTo>
                    <a:pt x="2597" y="804"/>
                    <a:pt x="2784" y="831"/>
                    <a:pt x="2918" y="884"/>
                  </a:cubicBezTo>
                  <a:cubicBezTo>
                    <a:pt x="2934" y="900"/>
                    <a:pt x="2954" y="906"/>
                    <a:pt x="2975" y="906"/>
                  </a:cubicBezTo>
                  <a:cubicBezTo>
                    <a:pt x="3027" y="906"/>
                    <a:pt x="3086" y="868"/>
                    <a:pt x="3105" y="831"/>
                  </a:cubicBezTo>
                  <a:cubicBezTo>
                    <a:pt x="3132" y="750"/>
                    <a:pt x="3105" y="670"/>
                    <a:pt x="3025" y="616"/>
                  </a:cubicBezTo>
                  <a:cubicBezTo>
                    <a:pt x="2142" y="188"/>
                    <a:pt x="1098" y="81"/>
                    <a:pt x="134"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6626;p43"/>
            <p:cNvSpPr/>
            <p:nvPr/>
          </p:nvSpPr>
          <p:spPr>
            <a:xfrm>
              <a:off x="7943275" y="4655475"/>
              <a:ext cx="70275" cy="18325"/>
            </a:xfrm>
            <a:custGeom>
              <a:avLst/>
              <a:gdLst/>
              <a:ahLst/>
              <a:cxnLst/>
              <a:rect l="l" t="t" r="r" b="b"/>
              <a:pathLst>
                <a:path w="2811" h="733" extrusionOk="0">
                  <a:moveTo>
                    <a:pt x="107" y="0"/>
                  </a:moveTo>
                  <a:cubicBezTo>
                    <a:pt x="107" y="0"/>
                    <a:pt x="27" y="54"/>
                    <a:pt x="27" y="81"/>
                  </a:cubicBezTo>
                  <a:cubicBezTo>
                    <a:pt x="0" y="107"/>
                    <a:pt x="0" y="134"/>
                    <a:pt x="0" y="188"/>
                  </a:cubicBezTo>
                  <a:cubicBezTo>
                    <a:pt x="0" y="214"/>
                    <a:pt x="27" y="241"/>
                    <a:pt x="27" y="268"/>
                  </a:cubicBezTo>
                  <a:cubicBezTo>
                    <a:pt x="81" y="321"/>
                    <a:pt x="107" y="321"/>
                    <a:pt x="134" y="321"/>
                  </a:cubicBezTo>
                  <a:cubicBezTo>
                    <a:pt x="402" y="321"/>
                    <a:pt x="670" y="348"/>
                    <a:pt x="910" y="348"/>
                  </a:cubicBezTo>
                  <a:lnTo>
                    <a:pt x="857" y="348"/>
                  </a:lnTo>
                  <a:cubicBezTo>
                    <a:pt x="1365" y="375"/>
                    <a:pt x="1847" y="455"/>
                    <a:pt x="2329" y="616"/>
                  </a:cubicBezTo>
                  <a:cubicBezTo>
                    <a:pt x="2409" y="643"/>
                    <a:pt x="2516" y="669"/>
                    <a:pt x="2570" y="723"/>
                  </a:cubicBezTo>
                  <a:cubicBezTo>
                    <a:pt x="2590" y="730"/>
                    <a:pt x="2610" y="733"/>
                    <a:pt x="2630" y="733"/>
                  </a:cubicBezTo>
                  <a:cubicBezTo>
                    <a:pt x="2689" y="733"/>
                    <a:pt x="2744" y="703"/>
                    <a:pt x="2784" y="643"/>
                  </a:cubicBezTo>
                  <a:cubicBezTo>
                    <a:pt x="2811" y="589"/>
                    <a:pt x="2784" y="482"/>
                    <a:pt x="2704" y="455"/>
                  </a:cubicBezTo>
                  <a:cubicBezTo>
                    <a:pt x="1901" y="81"/>
                    <a:pt x="964" y="54"/>
                    <a:pt x="10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6627;p43"/>
            <p:cNvSpPr/>
            <p:nvPr/>
          </p:nvSpPr>
          <p:spPr>
            <a:xfrm>
              <a:off x="7931900" y="4655475"/>
              <a:ext cx="68950" cy="15400"/>
            </a:xfrm>
            <a:custGeom>
              <a:avLst/>
              <a:gdLst/>
              <a:ahLst/>
              <a:cxnLst/>
              <a:rect l="l" t="t" r="r" b="b"/>
              <a:pathLst>
                <a:path w="2758" h="616" extrusionOk="0">
                  <a:moveTo>
                    <a:pt x="134" y="0"/>
                  </a:moveTo>
                  <a:cubicBezTo>
                    <a:pt x="54" y="0"/>
                    <a:pt x="0" y="81"/>
                    <a:pt x="0" y="188"/>
                  </a:cubicBezTo>
                  <a:cubicBezTo>
                    <a:pt x="0" y="268"/>
                    <a:pt x="54" y="321"/>
                    <a:pt x="161" y="321"/>
                  </a:cubicBezTo>
                  <a:cubicBezTo>
                    <a:pt x="482" y="321"/>
                    <a:pt x="830" y="321"/>
                    <a:pt x="1125" y="348"/>
                  </a:cubicBezTo>
                  <a:lnTo>
                    <a:pt x="1098" y="348"/>
                  </a:lnTo>
                  <a:cubicBezTo>
                    <a:pt x="1606" y="375"/>
                    <a:pt x="2142" y="482"/>
                    <a:pt x="2597" y="616"/>
                  </a:cubicBezTo>
                  <a:cubicBezTo>
                    <a:pt x="2623" y="616"/>
                    <a:pt x="2704" y="616"/>
                    <a:pt x="2704" y="589"/>
                  </a:cubicBezTo>
                  <a:cubicBezTo>
                    <a:pt x="2730" y="536"/>
                    <a:pt x="2757" y="509"/>
                    <a:pt x="2757" y="482"/>
                  </a:cubicBezTo>
                  <a:cubicBezTo>
                    <a:pt x="2757" y="428"/>
                    <a:pt x="2757" y="402"/>
                    <a:pt x="2730" y="375"/>
                  </a:cubicBezTo>
                  <a:cubicBezTo>
                    <a:pt x="2704" y="348"/>
                    <a:pt x="2677" y="321"/>
                    <a:pt x="2623" y="321"/>
                  </a:cubicBezTo>
                  <a:cubicBezTo>
                    <a:pt x="1901" y="81"/>
                    <a:pt x="1151" y="0"/>
                    <a:pt x="40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6628;p43"/>
            <p:cNvSpPr/>
            <p:nvPr/>
          </p:nvSpPr>
          <p:spPr>
            <a:xfrm>
              <a:off x="7931900" y="4655175"/>
              <a:ext cx="68275" cy="15700"/>
            </a:xfrm>
            <a:custGeom>
              <a:avLst/>
              <a:gdLst/>
              <a:ahLst/>
              <a:cxnLst/>
              <a:rect l="l" t="t" r="r" b="b"/>
              <a:pathLst>
                <a:path w="2731" h="628" extrusionOk="0">
                  <a:moveTo>
                    <a:pt x="342" y="0"/>
                  </a:moveTo>
                  <a:cubicBezTo>
                    <a:pt x="265" y="0"/>
                    <a:pt x="188" y="12"/>
                    <a:pt x="134" y="12"/>
                  </a:cubicBezTo>
                  <a:cubicBezTo>
                    <a:pt x="54" y="12"/>
                    <a:pt x="0" y="93"/>
                    <a:pt x="0" y="200"/>
                  </a:cubicBezTo>
                  <a:cubicBezTo>
                    <a:pt x="0" y="280"/>
                    <a:pt x="54" y="333"/>
                    <a:pt x="161" y="333"/>
                  </a:cubicBezTo>
                  <a:cubicBezTo>
                    <a:pt x="482" y="333"/>
                    <a:pt x="857" y="333"/>
                    <a:pt x="1205" y="360"/>
                  </a:cubicBezTo>
                  <a:lnTo>
                    <a:pt x="1151" y="360"/>
                  </a:lnTo>
                  <a:cubicBezTo>
                    <a:pt x="1633" y="387"/>
                    <a:pt x="2142" y="467"/>
                    <a:pt x="2570" y="628"/>
                  </a:cubicBezTo>
                  <a:cubicBezTo>
                    <a:pt x="2597" y="628"/>
                    <a:pt x="2677" y="628"/>
                    <a:pt x="2677" y="601"/>
                  </a:cubicBezTo>
                  <a:cubicBezTo>
                    <a:pt x="2704" y="548"/>
                    <a:pt x="2730" y="521"/>
                    <a:pt x="2730" y="494"/>
                  </a:cubicBezTo>
                  <a:cubicBezTo>
                    <a:pt x="2730" y="440"/>
                    <a:pt x="2730" y="414"/>
                    <a:pt x="2704" y="387"/>
                  </a:cubicBezTo>
                  <a:cubicBezTo>
                    <a:pt x="2677" y="360"/>
                    <a:pt x="2623" y="333"/>
                    <a:pt x="2597" y="333"/>
                  </a:cubicBezTo>
                  <a:cubicBezTo>
                    <a:pt x="1928" y="93"/>
                    <a:pt x="1205" y="12"/>
                    <a:pt x="455" y="12"/>
                  </a:cubicBezTo>
                  <a:cubicBezTo>
                    <a:pt x="420" y="3"/>
                    <a:pt x="381" y="0"/>
                    <a:pt x="3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6629;p43"/>
            <p:cNvSpPr/>
            <p:nvPr/>
          </p:nvSpPr>
          <p:spPr>
            <a:xfrm>
              <a:off x="7933900" y="4655475"/>
              <a:ext cx="63600" cy="13825"/>
            </a:xfrm>
            <a:custGeom>
              <a:avLst/>
              <a:gdLst/>
              <a:ahLst/>
              <a:cxnLst/>
              <a:rect l="l" t="t" r="r" b="b"/>
              <a:pathLst>
                <a:path w="2544" h="553" extrusionOk="0">
                  <a:moveTo>
                    <a:pt x="134" y="0"/>
                  </a:moveTo>
                  <a:cubicBezTo>
                    <a:pt x="81" y="0"/>
                    <a:pt x="1" y="81"/>
                    <a:pt x="1" y="188"/>
                  </a:cubicBezTo>
                  <a:cubicBezTo>
                    <a:pt x="1" y="268"/>
                    <a:pt x="81" y="321"/>
                    <a:pt x="188" y="321"/>
                  </a:cubicBezTo>
                  <a:lnTo>
                    <a:pt x="1045" y="321"/>
                  </a:lnTo>
                  <a:cubicBezTo>
                    <a:pt x="1473" y="348"/>
                    <a:pt x="1955" y="402"/>
                    <a:pt x="2383" y="536"/>
                  </a:cubicBezTo>
                  <a:cubicBezTo>
                    <a:pt x="2400" y="547"/>
                    <a:pt x="2418" y="553"/>
                    <a:pt x="2435" y="553"/>
                  </a:cubicBezTo>
                  <a:cubicBezTo>
                    <a:pt x="2494" y="553"/>
                    <a:pt x="2543" y="485"/>
                    <a:pt x="2543" y="402"/>
                  </a:cubicBezTo>
                  <a:cubicBezTo>
                    <a:pt x="2543" y="375"/>
                    <a:pt x="2543" y="348"/>
                    <a:pt x="2517" y="321"/>
                  </a:cubicBezTo>
                  <a:cubicBezTo>
                    <a:pt x="2490" y="268"/>
                    <a:pt x="2463" y="241"/>
                    <a:pt x="2410" y="241"/>
                  </a:cubicBezTo>
                  <a:cubicBezTo>
                    <a:pt x="1794" y="27"/>
                    <a:pt x="1125" y="0"/>
                    <a:pt x="48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6630;p43"/>
            <p:cNvSpPr/>
            <p:nvPr/>
          </p:nvSpPr>
          <p:spPr>
            <a:xfrm>
              <a:off x="7933900" y="4655175"/>
              <a:ext cx="61600" cy="13700"/>
            </a:xfrm>
            <a:custGeom>
              <a:avLst/>
              <a:gdLst/>
              <a:ahLst/>
              <a:cxnLst/>
              <a:rect l="l" t="t" r="r" b="b"/>
              <a:pathLst>
                <a:path w="2464" h="548" extrusionOk="0">
                  <a:moveTo>
                    <a:pt x="368" y="0"/>
                  </a:moveTo>
                  <a:cubicBezTo>
                    <a:pt x="289" y="0"/>
                    <a:pt x="206" y="12"/>
                    <a:pt x="134" y="12"/>
                  </a:cubicBezTo>
                  <a:cubicBezTo>
                    <a:pt x="81" y="12"/>
                    <a:pt x="1" y="93"/>
                    <a:pt x="1" y="200"/>
                  </a:cubicBezTo>
                  <a:cubicBezTo>
                    <a:pt x="1" y="280"/>
                    <a:pt x="81" y="333"/>
                    <a:pt x="188" y="333"/>
                  </a:cubicBezTo>
                  <a:lnTo>
                    <a:pt x="1152" y="333"/>
                  </a:lnTo>
                  <a:cubicBezTo>
                    <a:pt x="1526" y="360"/>
                    <a:pt x="1928" y="414"/>
                    <a:pt x="2276" y="548"/>
                  </a:cubicBezTo>
                  <a:cubicBezTo>
                    <a:pt x="2329" y="548"/>
                    <a:pt x="2383" y="548"/>
                    <a:pt x="2383" y="521"/>
                  </a:cubicBezTo>
                  <a:cubicBezTo>
                    <a:pt x="2410" y="494"/>
                    <a:pt x="2463" y="440"/>
                    <a:pt x="2463" y="414"/>
                  </a:cubicBezTo>
                  <a:cubicBezTo>
                    <a:pt x="2463" y="387"/>
                    <a:pt x="2463" y="360"/>
                    <a:pt x="2410" y="307"/>
                  </a:cubicBezTo>
                  <a:cubicBezTo>
                    <a:pt x="2383" y="280"/>
                    <a:pt x="2356" y="253"/>
                    <a:pt x="2329" y="253"/>
                  </a:cubicBezTo>
                  <a:cubicBezTo>
                    <a:pt x="1714" y="39"/>
                    <a:pt x="1125" y="12"/>
                    <a:pt x="482" y="12"/>
                  </a:cubicBezTo>
                  <a:cubicBezTo>
                    <a:pt x="447" y="3"/>
                    <a:pt x="408" y="0"/>
                    <a:pt x="3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6631;p43"/>
            <p:cNvSpPr/>
            <p:nvPr/>
          </p:nvSpPr>
          <p:spPr>
            <a:xfrm>
              <a:off x="7918525" y="4655475"/>
              <a:ext cx="75625" cy="12900"/>
            </a:xfrm>
            <a:custGeom>
              <a:avLst/>
              <a:gdLst/>
              <a:ahLst/>
              <a:cxnLst/>
              <a:rect l="l" t="t" r="r" b="b"/>
              <a:pathLst>
                <a:path w="3025" h="516" extrusionOk="0">
                  <a:moveTo>
                    <a:pt x="990" y="0"/>
                  </a:moveTo>
                  <a:cubicBezTo>
                    <a:pt x="696" y="0"/>
                    <a:pt x="402" y="0"/>
                    <a:pt x="134" y="54"/>
                  </a:cubicBezTo>
                  <a:cubicBezTo>
                    <a:pt x="54" y="54"/>
                    <a:pt x="0" y="107"/>
                    <a:pt x="0" y="214"/>
                  </a:cubicBezTo>
                  <a:cubicBezTo>
                    <a:pt x="0" y="321"/>
                    <a:pt x="54" y="348"/>
                    <a:pt x="161" y="348"/>
                  </a:cubicBezTo>
                  <a:cubicBezTo>
                    <a:pt x="415" y="335"/>
                    <a:pt x="676" y="328"/>
                    <a:pt x="934" y="328"/>
                  </a:cubicBezTo>
                  <a:cubicBezTo>
                    <a:pt x="1191" y="328"/>
                    <a:pt x="1445" y="335"/>
                    <a:pt x="1686" y="348"/>
                  </a:cubicBezTo>
                  <a:cubicBezTo>
                    <a:pt x="2088" y="375"/>
                    <a:pt x="2463" y="455"/>
                    <a:pt x="2837" y="509"/>
                  </a:cubicBezTo>
                  <a:cubicBezTo>
                    <a:pt x="2846" y="513"/>
                    <a:pt x="2857" y="516"/>
                    <a:pt x="2869" y="516"/>
                  </a:cubicBezTo>
                  <a:cubicBezTo>
                    <a:pt x="2924" y="516"/>
                    <a:pt x="2998" y="464"/>
                    <a:pt x="2998" y="375"/>
                  </a:cubicBezTo>
                  <a:cubicBezTo>
                    <a:pt x="3025" y="268"/>
                    <a:pt x="2971" y="214"/>
                    <a:pt x="2864" y="214"/>
                  </a:cubicBezTo>
                  <a:cubicBezTo>
                    <a:pt x="2275" y="54"/>
                    <a:pt x="1633" y="0"/>
                    <a:pt x="99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6632;p43"/>
            <p:cNvSpPr/>
            <p:nvPr/>
          </p:nvSpPr>
          <p:spPr>
            <a:xfrm>
              <a:off x="7895775" y="4654800"/>
              <a:ext cx="77625" cy="11150"/>
            </a:xfrm>
            <a:custGeom>
              <a:avLst/>
              <a:gdLst/>
              <a:ahLst/>
              <a:cxnLst/>
              <a:rect l="l" t="t" r="r" b="b"/>
              <a:pathLst>
                <a:path w="3105" h="446" extrusionOk="0">
                  <a:moveTo>
                    <a:pt x="1713" y="0"/>
                  </a:moveTo>
                  <a:cubicBezTo>
                    <a:pt x="1178" y="27"/>
                    <a:pt x="669" y="81"/>
                    <a:pt x="134" y="134"/>
                  </a:cubicBezTo>
                  <a:cubicBezTo>
                    <a:pt x="54" y="134"/>
                    <a:pt x="0" y="215"/>
                    <a:pt x="0" y="295"/>
                  </a:cubicBezTo>
                  <a:cubicBezTo>
                    <a:pt x="0" y="360"/>
                    <a:pt x="35" y="443"/>
                    <a:pt x="106" y="443"/>
                  </a:cubicBezTo>
                  <a:cubicBezTo>
                    <a:pt x="122" y="443"/>
                    <a:pt x="141" y="439"/>
                    <a:pt x="161" y="429"/>
                  </a:cubicBezTo>
                  <a:cubicBezTo>
                    <a:pt x="634" y="372"/>
                    <a:pt x="1107" y="315"/>
                    <a:pt x="1580" y="315"/>
                  </a:cubicBezTo>
                  <a:cubicBezTo>
                    <a:pt x="1776" y="315"/>
                    <a:pt x="1972" y="325"/>
                    <a:pt x="2168" y="348"/>
                  </a:cubicBezTo>
                  <a:lnTo>
                    <a:pt x="2141" y="348"/>
                  </a:lnTo>
                  <a:lnTo>
                    <a:pt x="2944" y="429"/>
                  </a:lnTo>
                  <a:cubicBezTo>
                    <a:pt x="2956" y="440"/>
                    <a:pt x="2970" y="446"/>
                    <a:pt x="2985" y="446"/>
                  </a:cubicBezTo>
                  <a:cubicBezTo>
                    <a:pt x="3040" y="446"/>
                    <a:pt x="3105" y="378"/>
                    <a:pt x="3105" y="295"/>
                  </a:cubicBezTo>
                  <a:cubicBezTo>
                    <a:pt x="3105" y="241"/>
                    <a:pt x="3078" y="134"/>
                    <a:pt x="2971" y="134"/>
                  </a:cubicBezTo>
                  <a:cubicBezTo>
                    <a:pt x="2543" y="27"/>
                    <a:pt x="2115"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6633;p43"/>
            <p:cNvSpPr/>
            <p:nvPr/>
          </p:nvSpPr>
          <p:spPr>
            <a:xfrm>
              <a:off x="7895100" y="4654800"/>
              <a:ext cx="68950" cy="12175"/>
            </a:xfrm>
            <a:custGeom>
              <a:avLst/>
              <a:gdLst/>
              <a:ahLst/>
              <a:cxnLst/>
              <a:rect l="l" t="t" r="r" b="b"/>
              <a:pathLst>
                <a:path w="2758" h="487" extrusionOk="0">
                  <a:moveTo>
                    <a:pt x="1713" y="0"/>
                  </a:moveTo>
                  <a:cubicBezTo>
                    <a:pt x="1205" y="27"/>
                    <a:pt x="669" y="108"/>
                    <a:pt x="134" y="215"/>
                  </a:cubicBezTo>
                  <a:cubicBezTo>
                    <a:pt x="81" y="215"/>
                    <a:pt x="54" y="241"/>
                    <a:pt x="27" y="241"/>
                  </a:cubicBezTo>
                  <a:cubicBezTo>
                    <a:pt x="0" y="268"/>
                    <a:pt x="0" y="295"/>
                    <a:pt x="0" y="348"/>
                  </a:cubicBezTo>
                  <a:cubicBezTo>
                    <a:pt x="0" y="396"/>
                    <a:pt x="43" y="486"/>
                    <a:pt x="128" y="486"/>
                  </a:cubicBezTo>
                  <a:cubicBezTo>
                    <a:pt x="138" y="486"/>
                    <a:pt x="149" y="485"/>
                    <a:pt x="161" y="482"/>
                  </a:cubicBezTo>
                  <a:cubicBezTo>
                    <a:pt x="662" y="399"/>
                    <a:pt x="1148" y="331"/>
                    <a:pt x="1655" y="331"/>
                  </a:cubicBezTo>
                  <a:cubicBezTo>
                    <a:pt x="1797" y="331"/>
                    <a:pt x="1941" y="337"/>
                    <a:pt x="2088" y="348"/>
                  </a:cubicBezTo>
                  <a:lnTo>
                    <a:pt x="2061" y="348"/>
                  </a:lnTo>
                  <a:cubicBezTo>
                    <a:pt x="2222" y="348"/>
                    <a:pt x="2382" y="375"/>
                    <a:pt x="2597" y="402"/>
                  </a:cubicBezTo>
                  <a:cubicBezTo>
                    <a:pt x="2677" y="402"/>
                    <a:pt x="2757" y="375"/>
                    <a:pt x="2757" y="268"/>
                  </a:cubicBezTo>
                  <a:cubicBezTo>
                    <a:pt x="2757" y="215"/>
                    <a:pt x="2730" y="108"/>
                    <a:pt x="2623" y="108"/>
                  </a:cubicBezTo>
                  <a:cubicBezTo>
                    <a:pt x="2329" y="27"/>
                    <a:pt x="2034"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6634;p43"/>
            <p:cNvSpPr/>
            <p:nvPr/>
          </p:nvSpPr>
          <p:spPr>
            <a:xfrm>
              <a:off x="8047000" y="4680225"/>
              <a:ext cx="46850" cy="26000"/>
            </a:xfrm>
            <a:custGeom>
              <a:avLst/>
              <a:gdLst/>
              <a:ahLst/>
              <a:cxnLst/>
              <a:rect l="l" t="t" r="r" b="b"/>
              <a:pathLst>
                <a:path w="1874" h="1040" extrusionOk="0">
                  <a:moveTo>
                    <a:pt x="134" y="1"/>
                  </a:moveTo>
                  <a:cubicBezTo>
                    <a:pt x="107" y="1"/>
                    <a:pt x="80" y="27"/>
                    <a:pt x="27" y="54"/>
                  </a:cubicBezTo>
                  <a:cubicBezTo>
                    <a:pt x="0" y="81"/>
                    <a:pt x="0" y="134"/>
                    <a:pt x="27" y="188"/>
                  </a:cubicBezTo>
                  <a:cubicBezTo>
                    <a:pt x="27" y="215"/>
                    <a:pt x="80" y="268"/>
                    <a:pt x="107" y="295"/>
                  </a:cubicBezTo>
                  <a:cubicBezTo>
                    <a:pt x="642" y="482"/>
                    <a:pt x="1151" y="723"/>
                    <a:pt x="1633" y="1018"/>
                  </a:cubicBezTo>
                  <a:cubicBezTo>
                    <a:pt x="1656" y="1033"/>
                    <a:pt x="1682" y="1040"/>
                    <a:pt x="1708" y="1040"/>
                  </a:cubicBezTo>
                  <a:cubicBezTo>
                    <a:pt x="1769" y="1040"/>
                    <a:pt x="1828" y="1002"/>
                    <a:pt x="1847" y="964"/>
                  </a:cubicBezTo>
                  <a:cubicBezTo>
                    <a:pt x="1874" y="884"/>
                    <a:pt x="1847" y="804"/>
                    <a:pt x="1767" y="750"/>
                  </a:cubicBezTo>
                  <a:cubicBezTo>
                    <a:pt x="1285" y="456"/>
                    <a:pt x="776" y="215"/>
                    <a:pt x="241" y="27"/>
                  </a:cubicBezTo>
                  <a:lnTo>
                    <a:pt x="161" y="27"/>
                  </a:lnTo>
                  <a:lnTo>
                    <a:pt x="134" y="1"/>
                  </a:ln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6635;p43"/>
            <p:cNvSpPr/>
            <p:nvPr/>
          </p:nvSpPr>
          <p:spPr>
            <a:xfrm>
              <a:off x="8039625" y="4676450"/>
              <a:ext cx="53550" cy="28150"/>
            </a:xfrm>
            <a:custGeom>
              <a:avLst/>
              <a:gdLst/>
              <a:ahLst/>
              <a:cxnLst/>
              <a:rect l="l" t="t" r="r" b="b"/>
              <a:pathLst>
                <a:path w="2142" h="1126" extrusionOk="0">
                  <a:moveTo>
                    <a:pt x="159" y="0"/>
                  </a:moveTo>
                  <a:cubicBezTo>
                    <a:pt x="156" y="0"/>
                    <a:pt x="150" y="18"/>
                    <a:pt x="134" y="18"/>
                  </a:cubicBezTo>
                  <a:cubicBezTo>
                    <a:pt x="108" y="18"/>
                    <a:pt x="54" y="45"/>
                    <a:pt x="27" y="71"/>
                  </a:cubicBezTo>
                  <a:cubicBezTo>
                    <a:pt x="1" y="98"/>
                    <a:pt x="1" y="152"/>
                    <a:pt x="27" y="205"/>
                  </a:cubicBezTo>
                  <a:cubicBezTo>
                    <a:pt x="27" y="232"/>
                    <a:pt x="54" y="259"/>
                    <a:pt x="108" y="312"/>
                  </a:cubicBezTo>
                  <a:cubicBezTo>
                    <a:pt x="723" y="526"/>
                    <a:pt x="1339" y="767"/>
                    <a:pt x="1901" y="1115"/>
                  </a:cubicBezTo>
                  <a:cubicBezTo>
                    <a:pt x="1921" y="1122"/>
                    <a:pt x="1941" y="1125"/>
                    <a:pt x="1961" y="1125"/>
                  </a:cubicBezTo>
                  <a:cubicBezTo>
                    <a:pt x="2020" y="1125"/>
                    <a:pt x="2075" y="1095"/>
                    <a:pt x="2115" y="1035"/>
                  </a:cubicBezTo>
                  <a:cubicBezTo>
                    <a:pt x="2142" y="981"/>
                    <a:pt x="2115" y="874"/>
                    <a:pt x="2035" y="847"/>
                  </a:cubicBezTo>
                  <a:cubicBezTo>
                    <a:pt x="1473" y="500"/>
                    <a:pt x="857" y="232"/>
                    <a:pt x="242" y="45"/>
                  </a:cubicBezTo>
                  <a:lnTo>
                    <a:pt x="161" y="45"/>
                  </a:lnTo>
                  <a:cubicBezTo>
                    <a:pt x="161" y="10"/>
                    <a:pt x="161" y="0"/>
                    <a:pt x="159"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6636;p43"/>
            <p:cNvSpPr/>
            <p:nvPr/>
          </p:nvSpPr>
          <p:spPr>
            <a:xfrm>
              <a:off x="8037625" y="4673525"/>
              <a:ext cx="56900" cy="29800"/>
            </a:xfrm>
            <a:custGeom>
              <a:avLst/>
              <a:gdLst/>
              <a:ahLst/>
              <a:cxnLst/>
              <a:rect l="l" t="t" r="r" b="b"/>
              <a:pathLst>
                <a:path w="2276" h="1192" extrusionOk="0">
                  <a:moveTo>
                    <a:pt x="214" y="1"/>
                  </a:moveTo>
                  <a:cubicBezTo>
                    <a:pt x="107" y="54"/>
                    <a:pt x="81" y="54"/>
                    <a:pt x="81" y="54"/>
                  </a:cubicBezTo>
                  <a:cubicBezTo>
                    <a:pt x="54" y="81"/>
                    <a:pt x="0" y="135"/>
                    <a:pt x="0" y="162"/>
                  </a:cubicBezTo>
                  <a:cubicBezTo>
                    <a:pt x="0" y="188"/>
                    <a:pt x="0" y="215"/>
                    <a:pt x="54" y="269"/>
                  </a:cubicBezTo>
                  <a:cubicBezTo>
                    <a:pt x="81" y="295"/>
                    <a:pt x="107" y="322"/>
                    <a:pt x="134" y="322"/>
                  </a:cubicBezTo>
                  <a:lnTo>
                    <a:pt x="455" y="429"/>
                  </a:lnTo>
                  <a:lnTo>
                    <a:pt x="482" y="429"/>
                  </a:lnTo>
                  <a:cubicBezTo>
                    <a:pt x="1017" y="617"/>
                    <a:pt x="1526" y="857"/>
                    <a:pt x="2008" y="1152"/>
                  </a:cubicBezTo>
                  <a:cubicBezTo>
                    <a:pt x="2035" y="1179"/>
                    <a:pt x="2055" y="1192"/>
                    <a:pt x="2075" y="1192"/>
                  </a:cubicBezTo>
                  <a:cubicBezTo>
                    <a:pt x="2095" y="1192"/>
                    <a:pt x="2115" y="1179"/>
                    <a:pt x="2142" y="1152"/>
                  </a:cubicBezTo>
                  <a:cubicBezTo>
                    <a:pt x="2195" y="1152"/>
                    <a:pt x="2222" y="1125"/>
                    <a:pt x="2249" y="1098"/>
                  </a:cubicBezTo>
                  <a:cubicBezTo>
                    <a:pt x="2275" y="1072"/>
                    <a:pt x="2275" y="1018"/>
                    <a:pt x="2249" y="964"/>
                  </a:cubicBezTo>
                  <a:cubicBezTo>
                    <a:pt x="2249" y="938"/>
                    <a:pt x="2222" y="884"/>
                    <a:pt x="2168" y="857"/>
                  </a:cubicBezTo>
                  <a:cubicBezTo>
                    <a:pt x="1580" y="456"/>
                    <a:pt x="910" y="188"/>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6637;p43"/>
            <p:cNvSpPr/>
            <p:nvPr/>
          </p:nvSpPr>
          <p:spPr>
            <a:xfrm>
              <a:off x="8033600" y="4673100"/>
              <a:ext cx="58925" cy="32250"/>
            </a:xfrm>
            <a:custGeom>
              <a:avLst/>
              <a:gdLst/>
              <a:ahLst/>
              <a:cxnLst/>
              <a:rect l="l" t="t" r="r" b="b"/>
              <a:pathLst>
                <a:path w="2357" h="1290" extrusionOk="0">
                  <a:moveTo>
                    <a:pt x="127" y="0"/>
                  </a:moveTo>
                  <a:cubicBezTo>
                    <a:pt x="112" y="0"/>
                    <a:pt x="96" y="18"/>
                    <a:pt x="81" y="18"/>
                  </a:cubicBezTo>
                  <a:cubicBezTo>
                    <a:pt x="28" y="45"/>
                    <a:pt x="1" y="71"/>
                    <a:pt x="1" y="98"/>
                  </a:cubicBezTo>
                  <a:cubicBezTo>
                    <a:pt x="1" y="152"/>
                    <a:pt x="1" y="179"/>
                    <a:pt x="28" y="205"/>
                  </a:cubicBezTo>
                  <a:cubicBezTo>
                    <a:pt x="81" y="232"/>
                    <a:pt x="108" y="286"/>
                    <a:pt x="135" y="286"/>
                  </a:cubicBezTo>
                  <a:cubicBezTo>
                    <a:pt x="349" y="339"/>
                    <a:pt x="509" y="419"/>
                    <a:pt x="697" y="473"/>
                  </a:cubicBezTo>
                  <a:cubicBezTo>
                    <a:pt x="1071" y="607"/>
                    <a:pt x="1473" y="767"/>
                    <a:pt x="1821" y="1008"/>
                  </a:cubicBezTo>
                  <a:cubicBezTo>
                    <a:pt x="1901" y="1089"/>
                    <a:pt x="2008" y="1142"/>
                    <a:pt x="2088" y="1249"/>
                  </a:cubicBezTo>
                  <a:cubicBezTo>
                    <a:pt x="2115" y="1276"/>
                    <a:pt x="2155" y="1289"/>
                    <a:pt x="2192" y="1289"/>
                  </a:cubicBezTo>
                  <a:cubicBezTo>
                    <a:pt x="2229" y="1289"/>
                    <a:pt x="2262" y="1276"/>
                    <a:pt x="2276" y="1249"/>
                  </a:cubicBezTo>
                  <a:cubicBezTo>
                    <a:pt x="2356" y="1169"/>
                    <a:pt x="2356" y="1089"/>
                    <a:pt x="2276" y="1035"/>
                  </a:cubicBezTo>
                  <a:cubicBezTo>
                    <a:pt x="1981" y="767"/>
                    <a:pt x="1633" y="607"/>
                    <a:pt x="1312" y="446"/>
                  </a:cubicBezTo>
                  <a:cubicBezTo>
                    <a:pt x="938" y="286"/>
                    <a:pt x="563" y="179"/>
                    <a:pt x="215" y="45"/>
                  </a:cubicBezTo>
                  <a:lnTo>
                    <a:pt x="161" y="45"/>
                  </a:lnTo>
                  <a:cubicBezTo>
                    <a:pt x="150" y="10"/>
                    <a:pt x="138" y="0"/>
                    <a:pt x="12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6638;p43"/>
            <p:cNvSpPr/>
            <p:nvPr/>
          </p:nvSpPr>
          <p:spPr>
            <a:xfrm>
              <a:off x="8032275" y="4670850"/>
              <a:ext cx="62250" cy="33500"/>
            </a:xfrm>
            <a:custGeom>
              <a:avLst/>
              <a:gdLst/>
              <a:ahLst/>
              <a:cxnLst/>
              <a:rect l="l" t="t" r="r" b="b"/>
              <a:pathLst>
                <a:path w="2490" h="1340" extrusionOk="0">
                  <a:moveTo>
                    <a:pt x="107" y="1"/>
                  </a:moveTo>
                  <a:cubicBezTo>
                    <a:pt x="134" y="28"/>
                    <a:pt x="81" y="28"/>
                    <a:pt x="54" y="28"/>
                  </a:cubicBezTo>
                  <a:cubicBezTo>
                    <a:pt x="27" y="54"/>
                    <a:pt x="0" y="108"/>
                    <a:pt x="0" y="135"/>
                  </a:cubicBezTo>
                  <a:cubicBezTo>
                    <a:pt x="0" y="161"/>
                    <a:pt x="0" y="188"/>
                    <a:pt x="27" y="242"/>
                  </a:cubicBezTo>
                  <a:cubicBezTo>
                    <a:pt x="54" y="269"/>
                    <a:pt x="81" y="295"/>
                    <a:pt x="134" y="295"/>
                  </a:cubicBezTo>
                  <a:cubicBezTo>
                    <a:pt x="214" y="322"/>
                    <a:pt x="348" y="376"/>
                    <a:pt x="455" y="402"/>
                  </a:cubicBezTo>
                  <a:cubicBezTo>
                    <a:pt x="1044" y="590"/>
                    <a:pt x="1633" y="857"/>
                    <a:pt x="2141" y="1205"/>
                  </a:cubicBezTo>
                  <a:cubicBezTo>
                    <a:pt x="2168" y="1232"/>
                    <a:pt x="2222" y="1259"/>
                    <a:pt x="2249" y="1312"/>
                  </a:cubicBezTo>
                  <a:cubicBezTo>
                    <a:pt x="2302" y="1339"/>
                    <a:pt x="2329" y="1339"/>
                    <a:pt x="2356" y="1339"/>
                  </a:cubicBezTo>
                  <a:cubicBezTo>
                    <a:pt x="2382" y="1339"/>
                    <a:pt x="2436" y="1312"/>
                    <a:pt x="2463" y="1312"/>
                  </a:cubicBezTo>
                  <a:cubicBezTo>
                    <a:pt x="2489" y="1259"/>
                    <a:pt x="2489" y="1232"/>
                    <a:pt x="2489" y="1205"/>
                  </a:cubicBezTo>
                  <a:cubicBezTo>
                    <a:pt x="2489" y="1179"/>
                    <a:pt x="2463" y="1125"/>
                    <a:pt x="2436" y="1098"/>
                  </a:cubicBezTo>
                  <a:cubicBezTo>
                    <a:pt x="2088" y="857"/>
                    <a:pt x="1713" y="643"/>
                    <a:pt x="1365" y="456"/>
                  </a:cubicBezTo>
                  <a:cubicBezTo>
                    <a:pt x="964" y="295"/>
                    <a:pt x="562" y="135"/>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6639;p43"/>
            <p:cNvSpPr/>
            <p:nvPr/>
          </p:nvSpPr>
          <p:spPr>
            <a:xfrm>
              <a:off x="8026250" y="4670200"/>
              <a:ext cx="66275" cy="31975"/>
            </a:xfrm>
            <a:custGeom>
              <a:avLst/>
              <a:gdLst/>
              <a:ahLst/>
              <a:cxnLst/>
              <a:rect l="l" t="t" r="r" b="b"/>
              <a:pathLst>
                <a:path w="2651" h="1279" extrusionOk="0">
                  <a:moveTo>
                    <a:pt x="214" y="0"/>
                  </a:moveTo>
                  <a:cubicBezTo>
                    <a:pt x="134" y="27"/>
                    <a:pt x="54" y="80"/>
                    <a:pt x="27" y="161"/>
                  </a:cubicBezTo>
                  <a:cubicBezTo>
                    <a:pt x="0" y="268"/>
                    <a:pt x="54" y="321"/>
                    <a:pt x="161" y="321"/>
                  </a:cubicBezTo>
                  <a:lnTo>
                    <a:pt x="857" y="535"/>
                  </a:lnTo>
                  <a:cubicBezTo>
                    <a:pt x="1392" y="723"/>
                    <a:pt x="1901" y="964"/>
                    <a:pt x="2382" y="1258"/>
                  </a:cubicBezTo>
                  <a:cubicBezTo>
                    <a:pt x="2396" y="1271"/>
                    <a:pt x="2409" y="1278"/>
                    <a:pt x="2429" y="1278"/>
                  </a:cubicBezTo>
                  <a:cubicBezTo>
                    <a:pt x="2449" y="1278"/>
                    <a:pt x="2476" y="1271"/>
                    <a:pt x="2516" y="1258"/>
                  </a:cubicBezTo>
                  <a:cubicBezTo>
                    <a:pt x="2543" y="1258"/>
                    <a:pt x="2570" y="1231"/>
                    <a:pt x="2597" y="1205"/>
                  </a:cubicBezTo>
                  <a:cubicBezTo>
                    <a:pt x="2650" y="1151"/>
                    <a:pt x="2650" y="1124"/>
                    <a:pt x="2597" y="1071"/>
                  </a:cubicBezTo>
                  <a:cubicBezTo>
                    <a:pt x="2597" y="1017"/>
                    <a:pt x="2570" y="990"/>
                    <a:pt x="2543" y="964"/>
                  </a:cubicBezTo>
                  <a:cubicBezTo>
                    <a:pt x="2195" y="723"/>
                    <a:pt x="1820" y="535"/>
                    <a:pt x="1472" y="402"/>
                  </a:cubicBezTo>
                  <a:cubicBezTo>
                    <a:pt x="1071" y="214"/>
                    <a:pt x="669" y="80"/>
                    <a:pt x="2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6640;p43"/>
            <p:cNvSpPr/>
            <p:nvPr/>
          </p:nvSpPr>
          <p:spPr>
            <a:xfrm>
              <a:off x="8029600" y="4671525"/>
              <a:ext cx="56225" cy="28975"/>
            </a:xfrm>
            <a:custGeom>
              <a:avLst/>
              <a:gdLst/>
              <a:ahLst/>
              <a:cxnLst/>
              <a:rect l="l" t="t" r="r" b="b"/>
              <a:pathLst>
                <a:path w="2249" h="1159" extrusionOk="0">
                  <a:moveTo>
                    <a:pt x="134" y="1"/>
                  </a:moveTo>
                  <a:cubicBezTo>
                    <a:pt x="54" y="1"/>
                    <a:pt x="0" y="27"/>
                    <a:pt x="0" y="108"/>
                  </a:cubicBezTo>
                  <a:cubicBezTo>
                    <a:pt x="0" y="161"/>
                    <a:pt x="27" y="268"/>
                    <a:pt x="134" y="268"/>
                  </a:cubicBezTo>
                  <a:cubicBezTo>
                    <a:pt x="375" y="295"/>
                    <a:pt x="562" y="375"/>
                    <a:pt x="776" y="429"/>
                  </a:cubicBezTo>
                  <a:cubicBezTo>
                    <a:pt x="1098" y="563"/>
                    <a:pt x="1446" y="697"/>
                    <a:pt x="1740" y="937"/>
                  </a:cubicBezTo>
                  <a:cubicBezTo>
                    <a:pt x="1793" y="1018"/>
                    <a:pt x="1901" y="1044"/>
                    <a:pt x="1981" y="1098"/>
                  </a:cubicBezTo>
                  <a:cubicBezTo>
                    <a:pt x="2008" y="1138"/>
                    <a:pt x="2048" y="1158"/>
                    <a:pt x="2085" y="1158"/>
                  </a:cubicBezTo>
                  <a:cubicBezTo>
                    <a:pt x="2121" y="1158"/>
                    <a:pt x="2155" y="1138"/>
                    <a:pt x="2168" y="1098"/>
                  </a:cubicBezTo>
                  <a:cubicBezTo>
                    <a:pt x="2248" y="1044"/>
                    <a:pt x="2248" y="937"/>
                    <a:pt x="2168" y="911"/>
                  </a:cubicBezTo>
                  <a:cubicBezTo>
                    <a:pt x="1874" y="670"/>
                    <a:pt x="1579" y="456"/>
                    <a:pt x="1231" y="349"/>
                  </a:cubicBezTo>
                  <a:cubicBezTo>
                    <a:pt x="910" y="161"/>
                    <a:pt x="535" y="54"/>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6641;p43"/>
            <p:cNvSpPr/>
            <p:nvPr/>
          </p:nvSpPr>
          <p:spPr>
            <a:xfrm>
              <a:off x="8044325" y="4677550"/>
              <a:ext cx="58225" cy="32475"/>
            </a:xfrm>
            <a:custGeom>
              <a:avLst/>
              <a:gdLst/>
              <a:ahLst/>
              <a:cxnLst/>
              <a:rect l="l" t="t" r="r" b="b"/>
              <a:pathLst>
                <a:path w="2329" h="1299" extrusionOk="0">
                  <a:moveTo>
                    <a:pt x="134" y="1"/>
                  </a:moveTo>
                  <a:cubicBezTo>
                    <a:pt x="107" y="1"/>
                    <a:pt x="80" y="27"/>
                    <a:pt x="54" y="54"/>
                  </a:cubicBezTo>
                  <a:cubicBezTo>
                    <a:pt x="0" y="108"/>
                    <a:pt x="0" y="134"/>
                    <a:pt x="54" y="188"/>
                  </a:cubicBezTo>
                  <a:cubicBezTo>
                    <a:pt x="54" y="241"/>
                    <a:pt x="80" y="268"/>
                    <a:pt x="107" y="295"/>
                  </a:cubicBezTo>
                  <a:cubicBezTo>
                    <a:pt x="803" y="536"/>
                    <a:pt x="1445" y="857"/>
                    <a:pt x="2061" y="1258"/>
                  </a:cubicBezTo>
                  <a:cubicBezTo>
                    <a:pt x="2074" y="1285"/>
                    <a:pt x="2088" y="1299"/>
                    <a:pt x="2108" y="1299"/>
                  </a:cubicBezTo>
                  <a:cubicBezTo>
                    <a:pt x="2128" y="1299"/>
                    <a:pt x="2155" y="1285"/>
                    <a:pt x="2195" y="1258"/>
                  </a:cubicBezTo>
                  <a:cubicBezTo>
                    <a:pt x="2222" y="1258"/>
                    <a:pt x="2248" y="1232"/>
                    <a:pt x="2275" y="1205"/>
                  </a:cubicBezTo>
                  <a:cubicBezTo>
                    <a:pt x="2329" y="1151"/>
                    <a:pt x="2329" y="1125"/>
                    <a:pt x="2275" y="1071"/>
                  </a:cubicBezTo>
                  <a:cubicBezTo>
                    <a:pt x="2275" y="1044"/>
                    <a:pt x="2248" y="991"/>
                    <a:pt x="2222" y="964"/>
                  </a:cubicBezTo>
                  <a:cubicBezTo>
                    <a:pt x="1606" y="563"/>
                    <a:pt x="937" y="241"/>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6642;p43"/>
            <p:cNvSpPr/>
            <p:nvPr/>
          </p:nvSpPr>
          <p:spPr>
            <a:xfrm>
              <a:off x="8054350" y="4680225"/>
              <a:ext cx="48875" cy="27975"/>
            </a:xfrm>
            <a:custGeom>
              <a:avLst/>
              <a:gdLst/>
              <a:ahLst/>
              <a:cxnLst/>
              <a:rect l="l" t="t" r="r" b="b"/>
              <a:pathLst>
                <a:path w="1955" h="1119" extrusionOk="0">
                  <a:moveTo>
                    <a:pt x="215" y="1"/>
                  </a:moveTo>
                  <a:cubicBezTo>
                    <a:pt x="134" y="27"/>
                    <a:pt x="108" y="27"/>
                    <a:pt x="81" y="54"/>
                  </a:cubicBezTo>
                  <a:cubicBezTo>
                    <a:pt x="54" y="81"/>
                    <a:pt x="0" y="134"/>
                    <a:pt x="0" y="161"/>
                  </a:cubicBezTo>
                  <a:cubicBezTo>
                    <a:pt x="0" y="188"/>
                    <a:pt x="0" y="215"/>
                    <a:pt x="54" y="268"/>
                  </a:cubicBezTo>
                  <a:cubicBezTo>
                    <a:pt x="81" y="295"/>
                    <a:pt x="108" y="322"/>
                    <a:pt x="134" y="322"/>
                  </a:cubicBezTo>
                  <a:lnTo>
                    <a:pt x="188" y="322"/>
                  </a:lnTo>
                  <a:cubicBezTo>
                    <a:pt x="723" y="536"/>
                    <a:pt x="1205" y="804"/>
                    <a:pt x="1687" y="1098"/>
                  </a:cubicBezTo>
                  <a:cubicBezTo>
                    <a:pt x="1700" y="1111"/>
                    <a:pt x="1713" y="1118"/>
                    <a:pt x="1734" y="1118"/>
                  </a:cubicBezTo>
                  <a:cubicBezTo>
                    <a:pt x="1754" y="1118"/>
                    <a:pt x="1780" y="1111"/>
                    <a:pt x="1821" y="1098"/>
                  </a:cubicBezTo>
                  <a:cubicBezTo>
                    <a:pt x="1847" y="1098"/>
                    <a:pt x="1874" y="1071"/>
                    <a:pt x="1928" y="1018"/>
                  </a:cubicBezTo>
                  <a:cubicBezTo>
                    <a:pt x="1954" y="991"/>
                    <a:pt x="1954" y="964"/>
                    <a:pt x="1928" y="937"/>
                  </a:cubicBezTo>
                  <a:cubicBezTo>
                    <a:pt x="1928" y="884"/>
                    <a:pt x="1874" y="857"/>
                    <a:pt x="1847" y="830"/>
                  </a:cubicBezTo>
                  <a:cubicBezTo>
                    <a:pt x="1580" y="670"/>
                    <a:pt x="1339" y="482"/>
                    <a:pt x="1071" y="349"/>
                  </a:cubicBezTo>
                  <a:cubicBezTo>
                    <a:pt x="803" y="215"/>
                    <a:pt x="536" y="8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6643;p43"/>
            <p:cNvSpPr/>
            <p:nvPr/>
          </p:nvSpPr>
          <p:spPr>
            <a:xfrm>
              <a:off x="8034275" y="4671525"/>
              <a:ext cx="63600" cy="33475"/>
            </a:xfrm>
            <a:custGeom>
              <a:avLst/>
              <a:gdLst/>
              <a:ahLst/>
              <a:cxnLst/>
              <a:rect l="l" t="t" r="r" b="b"/>
              <a:pathLst>
                <a:path w="2544" h="1339" extrusionOk="0">
                  <a:moveTo>
                    <a:pt x="2169" y="1205"/>
                  </a:moveTo>
                  <a:cubicBezTo>
                    <a:pt x="2169" y="1224"/>
                    <a:pt x="2195" y="1229"/>
                    <a:pt x="2211" y="1231"/>
                  </a:cubicBezTo>
                  <a:lnTo>
                    <a:pt x="2211" y="1231"/>
                  </a:lnTo>
                  <a:cubicBezTo>
                    <a:pt x="2197" y="1221"/>
                    <a:pt x="2183" y="1212"/>
                    <a:pt x="2169" y="1205"/>
                  </a:cubicBezTo>
                  <a:close/>
                  <a:moveTo>
                    <a:pt x="134" y="1"/>
                  </a:moveTo>
                  <a:cubicBezTo>
                    <a:pt x="134" y="81"/>
                    <a:pt x="108" y="81"/>
                    <a:pt x="81" y="81"/>
                  </a:cubicBezTo>
                  <a:cubicBezTo>
                    <a:pt x="54" y="108"/>
                    <a:pt x="1" y="134"/>
                    <a:pt x="1" y="161"/>
                  </a:cubicBezTo>
                  <a:cubicBezTo>
                    <a:pt x="1" y="215"/>
                    <a:pt x="1" y="242"/>
                    <a:pt x="54" y="268"/>
                  </a:cubicBezTo>
                  <a:cubicBezTo>
                    <a:pt x="81" y="295"/>
                    <a:pt x="108" y="349"/>
                    <a:pt x="134" y="349"/>
                  </a:cubicBezTo>
                  <a:cubicBezTo>
                    <a:pt x="268" y="375"/>
                    <a:pt x="429" y="429"/>
                    <a:pt x="563" y="482"/>
                  </a:cubicBezTo>
                  <a:lnTo>
                    <a:pt x="616" y="482"/>
                  </a:lnTo>
                  <a:cubicBezTo>
                    <a:pt x="1178" y="670"/>
                    <a:pt x="1714" y="911"/>
                    <a:pt x="2222" y="1232"/>
                  </a:cubicBezTo>
                  <a:cubicBezTo>
                    <a:pt x="2222" y="1232"/>
                    <a:pt x="2217" y="1232"/>
                    <a:pt x="2211" y="1231"/>
                  </a:cubicBezTo>
                  <a:lnTo>
                    <a:pt x="2211" y="1231"/>
                  </a:lnTo>
                  <a:cubicBezTo>
                    <a:pt x="2249" y="1258"/>
                    <a:pt x="2283" y="1292"/>
                    <a:pt x="2302" y="1312"/>
                  </a:cubicBezTo>
                  <a:cubicBezTo>
                    <a:pt x="2356" y="1339"/>
                    <a:pt x="2383" y="1339"/>
                    <a:pt x="2409" y="1339"/>
                  </a:cubicBezTo>
                  <a:cubicBezTo>
                    <a:pt x="2436" y="1339"/>
                    <a:pt x="2490" y="1312"/>
                    <a:pt x="2516" y="1285"/>
                  </a:cubicBezTo>
                  <a:cubicBezTo>
                    <a:pt x="2543" y="1232"/>
                    <a:pt x="2543" y="1205"/>
                    <a:pt x="2543" y="1178"/>
                  </a:cubicBezTo>
                  <a:cubicBezTo>
                    <a:pt x="2543" y="1152"/>
                    <a:pt x="2516" y="1098"/>
                    <a:pt x="2490" y="1071"/>
                  </a:cubicBezTo>
                  <a:cubicBezTo>
                    <a:pt x="2142" y="830"/>
                    <a:pt x="1767" y="616"/>
                    <a:pt x="1366" y="429"/>
                  </a:cubicBezTo>
                  <a:cubicBezTo>
                    <a:pt x="964" y="268"/>
                    <a:pt x="563" y="10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6644;p43"/>
            <p:cNvSpPr/>
            <p:nvPr/>
          </p:nvSpPr>
          <p:spPr>
            <a:xfrm>
              <a:off x="8032275" y="4672725"/>
              <a:ext cx="65600" cy="33300"/>
            </a:xfrm>
            <a:custGeom>
              <a:avLst/>
              <a:gdLst/>
              <a:ahLst/>
              <a:cxnLst/>
              <a:rect l="l" t="t" r="r" b="b"/>
              <a:pathLst>
                <a:path w="2624" h="1332" extrusionOk="0">
                  <a:moveTo>
                    <a:pt x="120" y="1"/>
                  </a:moveTo>
                  <a:cubicBezTo>
                    <a:pt x="40" y="1"/>
                    <a:pt x="0" y="67"/>
                    <a:pt x="0" y="113"/>
                  </a:cubicBezTo>
                  <a:cubicBezTo>
                    <a:pt x="0" y="167"/>
                    <a:pt x="0" y="194"/>
                    <a:pt x="27" y="220"/>
                  </a:cubicBezTo>
                  <a:cubicBezTo>
                    <a:pt x="54" y="247"/>
                    <a:pt x="81" y="301"/>
                    <a:pt x="134" y="301"/>
                  </a:cubicBezTo>
                  <a:cubicBezTo>
                    <a:pt x="348" y="354"/>
                    <a:pt x="616" y="434"/>
                    <a:pt x="857" y="515"/>
                  </a:cubicBezTo>
                  <a:cubicBezTo>
                    <a:pt x="1339" y="702"/>
                    <a:pt x="1767" y="889"/>
                    <a:pt x="2168" y="1157"/>
                  </a:cubicBezTo>
                  <a:lnTo>
                    <a:pt x="2195" y="1157"/>
                  </a:lnTo>
                  <a:cubicBezTo>
                    <a:pt x="2275" y="1184"/>
                    <a:pt x="2329" y="1264"/>
                    <a:pt x="2356" y="1291"/>
                  </a:cubicBezTo>
                  <a:cubicBezTo>
                    <a:pt x="2396" y="1318"/>
                    <a:pt x="2443" y="1331"/>
                    <a:pt x="2483" y="1331"/>
                  </a:cubicBezTo>
                  <a:cubicBezTo>
                    <a:pt x="2523" y="1331"/>
                    <a:pt x="2556" y="1318"/>
                    <a:pt x="2570" y="1291"/>
                  </a:cubicBezTo>
                  <a:cubicBezTo>
                    <a:pt x="2623" y="1237"/>
                    <a:pt x="2623" y="1130"/>
                    <a:pt x="2570" y="1077"/>
                  </a:cubicBezTo>
                  <a:cubicBezTo>
                    <a:pt x="2222" y="809"/>
                    <a:pt x="1874" y="622"/>
                    <a:pt x="1472" y="461"/>
                  </a:cubicBezTo>
                  <a:cubicBezTo>
                    <a:pt x="1071" y="301"/>
                    <a:pt x="616" y="167"/>
                    <a:pt x="188" y="6"/>
                  </a:cubicBezTo>
                  <a:lnTo>
                    <a:pt x="161" y="6"/>
                  </a:lnTo>
                  <a:cubicBezTo>
                    <a:pt x="146" y="2"/>
                    <a:pt x="133" y="1"/>
                    <a:pt x="120"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6645;p43"/>
            <p:cNvSpPr/>
            <p:nvPr/>
          </p:nvSpPr>
          <p:spPr>
            <a:xfrm>
              <a:off x="8029600" y="4671525"/>
              <a:ext cx="64925" cy="32325"/>
            </a:xfrm>
            <a:custGeom>
              <a:avLst/>
              <a:gdLst/>
              <a:ahLst/>
              <a:cxnLst/>
              <a:rect l="l" t="t" r="r" b="b"/>
              <a:pathLst>
                <a:path w="2597" h="1293" extrusionOk="0">
                  <a:moveTo>
                    <a:pt x="188" y="1"/>
                  </a:moveTo>
                  <a:cubicBezTo>
                    <a:pt x="107" y="1"/>
                    <a:pt x="27" y="27"/>
                    <a:pt x="27" y="108"/>
                  </a:cubicBezTo>
                  <a:cubicBezTo>
                    <a:pt x="0" y="161"/>
                    <a:pt x="54" y="268"/>
                    <a:pt x="161" y="268"/>
                  </a:cubicBezTo>
                  <a:cubicBezTo>
                    <a:pt x="428" y="349"/>
                    <a:pt x="696" y="402"/>
                    <a:pt x="964" y="509"/>
                  </a:cubicBezTo>
                  <a:cubicBezTo>
                    <a:pt x="1365" y="643"/>
                    <a:pt x="1740" y="804"/>
                    <a:pt x="2061" y="1044"/>
                  </a:cubicBezTo>
                  <a:cubicBezTo>
                    <a:pt x="2168" y="1098"/>
                    <a:pt x="2248" y="1178"/>
                    <a:pt x="2329" y="1232"/>
                  </a:cubicBezTo>
                  <a:cubicBezTo>
                    <a:pt x="2369" y="1272"/>
                    <a:pt x="2409" y="1292"/>
                    <a:pt x="2446" y="1292"/>
                  </a:cubicBezTo>
                  <a:cubicBezTo>
                    <a:pt x="2483" y="1292"/>
                    <a:pt x="2516" y="1272"/>
                    <a:pt x="2543" y="1232"/>
                  </a:cubicBezTo>
                  <a:cubicBezTo>
                    <a:pt x="2596" y="1178"/>
                    <a:pt x="2596" y="1071"/>
                    <a:pt x="2543" y="1044"/>
                  </a:cubicBezTo>
                  <a:cubicBezTo>
                    <a:pt x="1874" y="509"/>
                    <a:pt x="1071" y="16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6646;p43"/>
            <p:cNvSpPr/>
            <p:nvPr/>
          </p:nvSpPr>
          <p:spPr>
            <a:xfrm>
              <a:off x="8032275" y="4671525"/>
              <a:ext cx="63575" cy="33150"/>
            </a:xfrm>
            <a:custGeom>
              <a:avLst/>
              <a:gdLst/>
              <a:ahLst/>
              <a:cxnLst/>
              <a:rect l="l" t="t" r="r" b="b"/>
              <a:pathLst>
                <a:path w="2543" h="1326" extrusionOk="0">
                  <a:moveTo>
                    <a:pt x="2034" y="1152"/>
                  </a:moveTo>
                  <a:cubicBezTo>
                    <a:pt x="2034" y="1165"/>
                    <a:pt x="2041" y="1172"/>
                    <a:pt x="2044" y="1172"/>
                  </a:cubicBezTo>
                  <a:cubicBezTo>
                    <a:pt x="2048" y="1172"/>
                    <a:pt x="2048" y="1165"/>
                    <a:pt x="2034" y="1152"/>
                  </a:cubicBezTo>
                  <a:close/>
                  <a:moveTo>
                    <a:pt x="161" y="1"/>
                  </a:moveTo>
                  <a:cubicBezTo>
                    <a:pt x="54" y="1"/>
                    <a:pt x="0" y="27"/>
                    <a:pt x="0" y="108"/>
                  </a:cubicBezTo>
                  <a:cubicBezTo>
                    <a:pt x="0" y="134"/>
                    <a:pt x="0" y="161"/>
                    <a:pt x="27" y="215"/>
                  </a:cubicBezTo>
                  <a:cubicBezTo>
                    <a:pt x="54" y="242"/>
                    <a:pt x="81" y="268"/>
                    <a:pt x="134" y="268"/>
                  </a:cubicBezTo>
                  <a:cubicBezTo>
                    <a:pt x="295" y="349"/>
                    <a:pt x="455" y="375"/>
                    <a:pt x="616" y="429"/>
                  </a:cubicBezTo>
                  <a:cubicBezTo>
                    <a:pt x="1124" y="616"/>
                    <a:pt x="1633" y="830"/>
                    <a:pt x="2061" y="1152"/>
                  </a:cubicBezTo>
                  <a:cubicBezTo>
                    <a:pt x="2141" y="1178"/>
                    <a:pt x="2195" y="1232"/>
                    <a:pt x="2249" y="1285"/>
                  </a:cubicBezTo>
                  <a:cubicBezTo>
                    <a:pt x="2289" y="1312"/>
                    <a:pt x="2336" y="1326"/>
                    <a:pt x="2376" y="1326"/>
                  </a:cubicBezTo>
                  <a:cubicBezTo>
                    <a:pt x="2416" y="1326"/>
                    <a:pt x="2449" y="1312"/>
                    <a:pt x="2463" y="1285"/>
                  </a:cubicBezTo>
                  <a:cubicBezTo>
                    <a:pt x="2543" y="1205"/>
                    <a:pt x="2543" y="1098"/>
                    <a:pt x="2463" y="1071"/>
                  </a:cubicBezTo>
                  <a:cubicBezTo>
                    <a:pt x="2141" y="804"/>
                    <a:pt x="1767" y="616"/>
                    <a:pt x="1392" y="429"/>
                  </a:cubicBezTo>
                  <a:cubicBezTo>
                    <a:pt x="1017" y="268"/>
                    <a:pt x="616" y="13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6647;p43"/>
            <p:cNvSpPr/>
            <p:nvPr/>
          </p:nvSpPr>
          <p:spPr>
            <a:xfrm>
              <a:off x="8007500" y="4664825"/>
              <a:ext cx="69625" cy="29825"/>
            </a:xfrm>
            <a:custGeom>
              <a:avLst/>
              <a:gdLst/>
              <a:ahLst/>
              <a:cxnLst/>
              <a:rect l="l" t="t" r="r" b="b"/>
              <a:pathLst>
                <a:path w="2785" h="1193" extrusionOk="0">
                  <a:moveTo>
                    <a:pt x="188" y="1"/>
                  </a:moveTo>
                  <a:cubicBezTo>
                    <a:pt x="108" y="1"/>
                    <a:pt x="54" y="28"/>
                    <a:pt x="1" y="108"/>
                  </a:cubicBezTo>
                  <a:cubicBezTo>
                    <a:pt x="1" y="162"/>
                    <a:pt x="54" y="269"/>
                    <a:pt x="135" y="269"/>
                  </a:cubicBezTo>
                  <a:cubicBezTo>
                    <a:pt x="617" y="349"/>
                    <a:pt x="1045" y="429"/>
                    <a:pt x="1473" y="617"/>
                  </a:cubicBezTo>
                  <a:cubicBezTo>
                    <a:pt x="1794" y="697"/>
                    <a:pt x="2115" y="884"/>
                    <a:pt x="2383" y="1045"/>
                  </a:cubicBezTo>
                  <a:cubicBezTo>
                    <a:pt x="2410" y="1072"/>
                    <a:pt x="2490" y="1098"/>
                    <a:pt x="2517" y="1152"/>
                  </a:cubicBezTo>
                  <a:cubicBezTo>
                    <a:pt x="2557" y="1179"/>
                    <a:pt x="2597" y="1192"/>
                    <a:pt x="2634" y="1192"/>
                  </a:cubicBezTo>
                  <a:cubicBezTo>
                    <a:pt x="2671" y="1192"/>
                    <a:pt x="2704" y="1179"/>
                    <a:pt x="2731" y="1152"/>
                  </a:cubicBezTo>
                  <a:cubicBezTo>
                    <a:pt x="2785" y="1072"/>
                    <a:pt x="2785" y="965"/>
                    <a:pt x="2731" y="938"/>
                  </a:cubicBezTo>
                  <a:cubicBezTo>
                    <a:pt x="2544" y="804"/>
                    <a:pt x="2356" y="697"/>
                    <a:pt x="2196" y="617"/>
                  </a:cubicBezTo>
                  <a:cubicBezTo>
                    <a:pt x="1982" y="510"/>
                    <a:pt x="1741" y="402"/>
                    <a:pt x="1553" y="349"/>
                  </a:cubicBezTo>
                  <a:cubicBezTo>
                    <a:pt x="1125" y="215"/>
                    <a:pt x="670" y="108"/>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6648;p43"/>
            <p:cNvSpPr/>
            <p:nvPr/>
          </p:nvSpPr>
          <p:spPr>
            <a:xfrm>
              <a:off x="8044325" y="4675875"/>
              <a:ext cx="14725" cy="10275"/>
            </a:xfrm>
            <a:custGeom>
              <a:avLst/>
              <a:gdLst/>
              <a:ahLst/>
              <a:cxnLst/>
              <a:rect l="l" t="t" r="r" b="b"/>
              <a:pathLst>
                <a:path w="589" h="411" extrusionOk="0">
                  <a:moveTo>
                    <a:pt x="181" y="1"/>
                  </a:moveTo>
                  <a:cubicBezTo>
                    <a:pt x="174" y="1"/>
                    <a:pt x="161" y="14"/>
                    <a:pt x="134" y="41"/>
                  </a:cubicBezTo>
                  <a:cubicBezTo>
                    <a:pt x="107" y="41"/>
                    <a:pt x="80" y="68"/>
                    <a:pt x="54" y="94"/>
                  </a:cubicBezTo>
                  <a:cubicBezTo>
                    <a:pt x="0" y="175"/>
                    <a:pt x="54" y="255"/>
                    <a:pt x="107" y="308"/>
                  </a:cubicBezTo>
                  <a:cubicBezTo>
                    <a:pt x="187" y="335"/>
                    <a:pt x="268" y="362"/>
                    <a:pt x="348" y="389"/>
                  </a:cubicBezTo>
                  <a:cubicBezTo>
                    <a:pt x="364" y="404"/>
                    <a:pt x="384" y="411"/>
                    <a:pt x="405" y="411"/>
                  </a:cubicBezTo>
                  <a:cubicBezTo>
                    <a:pt x="457" y="411"/>
                    <a:pt x="516" y="373"/>
                    <a:pt x="535" y="335"/>
                  </a:cubicBezTo>
                  <a:cubicBezTo>
                    <a:pt x="589" y="255"/>
                    <a:pt x="535" y="175"/>
                    <a:pt x="482" y="121"/>
                  </a:cubicBezTo>
                  <a:cubicBezTo>
                    <a:pt x="401" y="94"/>
                    <a:pt x="321" y="68"/>
                    <a:pt x="241" y="41"/>
                  </a:cubicBezTo>
                  <a:lnTo>
                    <a:pt x="187" y="41"/>
                  </a:lnTo>
                  <a:cubicBezTo>
                    <a:pt x="187" y="14"/>
                    <a:pt x="187" y="1"/>
                    <a:pt x="18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6649;p43"/>
            <p:cNvSpPr/>
            <p:nvPr/>
          </p:nvSpPr>
          <p:spPr>
            <a:xfrm>
              <a:off x="7996125" y="4660825"/>
              <a:ext cx="61600" cy="25325"/>
            </a:xfrm>
            <a:custGeom>
              <a:avLst/>
              <a:gdLst/>
              <a:ahLst/>
              <a:cxnLst/>
              <a:rect l="l" t="t" r="r" b="b"/>
              <a:pathLst>
                <a:path w="2464" h="1013" extrusionOk="0">
                  <a:moveTo>
                    <a:pt x="161" y="0"/>
                  </a:moveTo>
                  <a:cubicBezTo>
                    <a:pt x="108" y="0"/>
                    <a:pt x="28" y="54"/>
                    <a:pt x="1" y="134"/>
                  </a:cubicBezTo>
                  <a:cubicBezTo>
                    <a:pt x="1" y="188"/>
                    <a:pt x="28" y="295"/>
                    <a:pt x="135" y="295"/>
                  </a:cubicBezTo>
                  <a:cubicBezTo>
                    <a:pt x="563" y="402"/>
                    <a:pt x="991" y="509"/>
                    <a:pt x="1393" y="643"/>
                  </a:cubicBezTo>
                  <a:lnTo>
                    <a:pt x="1446" y="643"/>
                  </a:lnTo>
                  <a:cubicBezTo>
                    <a:pt x="1687" y="723"/>
                    <a:pt x="1982" y="830"/>
                    <a:pt x="2249" y="991"/>
                  </a:cubicBezTo>
                  <a:cubicBezTo>
                    <a:pt x="2265" y="1006"/>
                    <a:pt x="2285" y="1013"/>
                    <a:pt x="2307" y="1013"/>
                  </a:cubicBezTo>
                  <a:cubicBezTo>
                    <a:pt x="2359" y="1013"/>
                    <a:pt x="2418" y="975"/>
                    <a:pt x="2437" y="937"/>
                  </a:cubicBezTo>
                  <a:cubicBezTo>
                    <a:pt x="2463" y="857"/>
                    <a:pt x="2437" y="777"/>
                    <a:pt x="2356" y="723"/>
                  </a:cubicBezTo>
                  <a:cubicBezTo>
                    <a:pt x="1687" y="375"/>
                    <a:pt x="938" y="161"/>
                    <a:pt x="18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6650;p43"/>
            <p:cNvSpPr/>
            <p:nvPr/>
          </p:nvSpPr>
          <p:spPr>
            <a:xfrm>
              <a:off x="8087150" y="4698975"/>
              <a:ext cx="36825" cy="29800"/>
            </a:xfrm>
            <a:custGeom>
              <a:avLst/>
              <a:gdLst/>
              <a:ahLst/>
              <a:cxnLst/>
              <a:rect l="l" t="t" r="r" b="b"/>
              <a:pathLst>
                <a:path w="1473" h="1192" extrusionOk="0">
                  <a:moveTo>
                    <a:pt x="161" y="0"/>
                  </a:moveTo>
                  <a:cubicBezTo>
                    <a:pt x="107" y="0"/>
                    <a:pt x="80" y="0"/>
                    <a:pt x="27" y="80"/>
                  </a:cubicBezTo>
                  <a:cubicBezTo>
                    <a:pt x="0" y="134"/>
                    <a:pt x="0" y="241"/>
                    <a:pt x="107" y="268"/>
                  </a:cubicBezTo>
                  <a:cubicBezTo>
                    <a:pt x="375" y="401"/>
                    <a:pt x="616" y="589"/>
                    <a:pt x="830" y="749"/>
                  </a:cubicBezTo>
                  <a:cubicBezTo>
                    <a:pt x="964" y="857"/>
                    <a:pt x="1097" y="990"/>
                    <a:pt x="1231" y="1151"/>
                  </a:cubicBezTo>
                  <a:cubicBezTo>
                    <a:pt x="1271" y="1178"/>
                    <a:pt x="1318" y="1191"/>
                    <a:pt x="1358" y="1191"/>
                  </a:cubicBezTo>
                  <a:cubicBezTo>
                    <a:pt x="1399" y="1191"/>
                    <a:pt x="1432" y="1178"/>
                    <a:pt x="1445" y="1151"/>
                  </a:cubicBezTo>
                  <a:cubicBezTo>
                    <a:pt x="1472" y="1124"/>
                    <a:pt x="1472" y="1071"/>
                    <a:pt x="1472" y="1044"/>
                  </a:cubicBezTo>
                  <a:cubicBezTo>
                    <a:pt x="1472" y="1017"/>
                    <a:pt x="1472" y="990"/>
                    <a:pt x="1445" y="937"/>
                  </a:cubicBezTo>
                  <a:cubicBezTo>
                    <a:pt x="1097" y="535"/>
                    <a:pt x="669" y="268"/>
                    <a:pt x="241" y="54"/>
                  </a:cubicBezTo>
                  <a:cubicBezTo>
                    <a:pt x="214" y="54"/>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6651;p43"/>
            <p:cNvSpPr/>
            <p:nvPr/>
          </p:nvSpPr>
          <p:spPr>
            <a:xfrm>
              <a:off x="8077100" y="4691350"/>
              <a:ext cx="45525" cy="35250"/>
            </a:xfrm>
            <a:custGeom>
              <a:avLst/>
              <a:gdLst/>
              <a:ahLst/>
              <a:cxnLst/>
              <a:rect l="l" t="t" r="r" b="b"/>
              <a:pathLst>
                <a:path w="1821" h="1410" extrusionOk="0">
                  <a:moveTo>
                    <a:pt x="125" y="1"/>
                  </a:moveTo>
                  <a:cubicBezTo>
                    <a:pt x="93" y="1"/>
                    <a:pt x="67" y="31"/>
                    <a:pt x="27" y="91"/>
                  </a:cubicBezTo>
                  <a:cubicBezTo>
                    <a:pt x="1" y="144"/>
                    <a:pt x="27" y="251"/>
                    <a:pt x="108" y="278"/>
                  </a:cubicBezTo>
                  <a:cubicBezTo>
                    <a:pt x="429" y="519"/>
                    <a:pt x="803" y="706"/>
                    <a:pt x="1098" y="947"/>
                  </a:cubicBezTo>
                  <a:cubicBezTo>
                    <a:pt x="1285" y="1081"/>
                    <a:pt x="1419" y="1188"/>
                    <a:pt x="1553" y="1349"/>
                  </a:cubicBezTo>
                  <a:cubicBezTo>
                    <a:pt x="1580" y="1389"/>
                    <a:pt x="1620" y="1409"/>
                    <a:pt x="1657" y="1409"/>
                  </a:cubicBezTo>
                  <a:cubicBezTo>
                    <a:pt x="1693" y="1409"/>
                    <a:pt x="1727" y="1389"/>
                    <a:pt x="1740" y="1349"/>
                  </a:cubicBezTo>
                  <a:cubicBezTo>
                    <a:pt x="1821" y="1295"/>
                    <a:pt x="1821" y="1188"/>
                    <a:pt x="1740" y="1162"/>
                  </a:cubicBezTo>
                  <a:cubicBezTo>
                    <a:pt x="1312" y="680"/>
                    <a:pt x="777" y="385"/>
                    <a:pt x="241" y="37"/>
                  </a:cubicBezTo>
                  <a:cubicBezTo>
                    <a:pt x="215" y="37"/>
                    <a:pt x="215" y="11"/>
                    <a:pt x="161" y="11"/>
                  </a:cubicBezTo>
                  <a:cubicBezTo>
                    <a:pt x="148" y="4"/>
                    <a:pt x="136" y="1"/>
                    <a:pt x="12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6652;p43"/>
            <p:cNvSpPr/>
            <p:nvPr/>
          </p:nvSpPr>
          <p:spPr>
            <a:xfrm>
              <a:off x="8073750" y="4688925"/>
              <a:ext cx="48875" cy="35000"/>
            </a:xfrm>
            <a:custGeom>
              <a:avLst/>
              <a:gdLst/>
              <a:ahLst/>
              <a:cxnLst/>
              <a:rect l="l" t="t" r="r" b="b"/>
              <a:pathLst>
                <a:path w="1955" h="1400" extrusionOk="0">
                  <a:moveTo>
                    <a:pt x="161" y="1"/>
                  </a:moveTo>
                  <a:cubicBezTo>
                    <a:pt x="135" y="54"/>
                    <a:pt x="81" y="54"/>
                    <a:pt x="27" y="108"/>
                  </a:cubicBezTo>
                  <a:cubicBezTo>
                    <a:pt x="1" y="188"/>
                    <a:pt x="1" y="268"/>
                    <a:pt x="108" y="322"/>
                  </a:cubicBezTo>
                  <a:cubicBezTo>
                    <a:pt x="536" y="536"/>
                    <a:pt x="964" y="777"/>
                    <a:pt x="1339" y="1071"/>
                  </a:cubicBezTo>
                  <a:cubicBezTo>
                    <a:pt x="1446" y="1178"/>
                    <a:pt x="1580" y="1259"/>
                    <a:pt x="1687" y="1339"/>
                  </a:cubicBezTo>
                  <a:cubicBezTo>
                    <a:pt x="1714" y="1379"/>
                    <a:pt x="1754" y="1399"/>
                    <a:pt x="1791" y="1399"/>
                  </a:cubicBezTo>
                  <a:cubicBezTo>
                    <a:pt x="1827" y="1399"/>
                    <a:pt x="1861" y="1379"/>
                    <a:pt x="1874" y="1339"/>
                  </a:cubicBezTo>
                  <a:cubicBezTo>
                    <a:pt x="1955" y="1285"/>
                    <a:pt x="1955" y="1178"/>
                    <a:pt x="1874" y="1151"/>
                  </a:cubicBezTo>
                  <a:cubicBezTo>
                    <a:pt x="1419" y="670"/>
                    <a:pt x="804" y="375"/>
                    <a:pt x="242" y="54"/>
                  </a:cubicBezTo>
                  <a:cubicBezTo>
                    <a:pt x="215" y="54"/>
                    <a:pt x="161" y="1"/>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6653;p43"/>
            <p:cNvSpPr/>
            <p:nvPr/>
          </p:nvSpPr>
          <p:spPr>
            <a:xfrm>
              <a:off x="8075750" y="4688925"/>
              <a:ext cx="47550" cy="36500"/>
            </a:xfrm>
            <a:custGeom>
              <a:avLst/>
              <a:gdLst/>
              <a:ahLst/>
              <a:cxnLst/>
              <a:rect l="l" t="t" r="r" b="b"/>
              <a:pathLst>
                <a:path w="1902" h="1460" extrusionOk="0">
                  <a:moveTo>
                    <a:pt x="1099" y="916"/>
                  </a:moveTo>
                  <a:lnTo>
                    <a:pt x="1099" y="916"/>
                  </a:lnTo>
                  <a:cubicBezTo>
                    <a:pt x="1102" y="937"/>
                    <a:pt x="1125" y="937"/>
                    <a:pt x="1125" y="937"/>
                  </a:cubicBezTo>
                  <a:cubicBezTo>
                    <a:pt x="1116" y="930"/>
                    <a:pt x="1108" y="923"/>
                    <a:pt x="1099" y="916"/>
                  </a:cubicBezTo>
                  <a:close/>
                  <a:moveTo>
                    <a:pt x="162" y="1"/>
                  </a:moveTo>
                  <a:cubicBezTo>
                    <a:pt x="81" y="1"/>
                    <a:pt x="55" y="54"/>
                    <a:pt x="28" y="81"/>
                  </a:cubicBezTo>
                  <a:cubicBezTo>
                    <a:pt x="1" y="134"/>
                    <a:pt x="1" y="241"/>
                    <a:pt x="81" y="268"/>
                  </a:cubicBezTo>
                  <a:cubicBezTo>
                    <a:pt x="446" y="476"/>
                    <a:pt x="785" y="659"/>
                    <a:pt x="1099" y="916"/>
                  </a:cubicBezTo>
                  <a:lnTo>
                    <a:pt x="1099" y="916"/>
                  </a:lnTo>
                  <a:cubicBezTo>
                    <a:pt x="1098" y="914"/>
                    <a:pt x="1098" y="912"/>
                    <a:pt x="1098" y="911"/>
                  </a:cubicBezTo>
                  <a:lnTo>
                    <a:pt x="1098" y="911"/>
                  </a:lnTo>
                  <a:cubicBezTo>
                    <a:pt x="1286" y="1044"/>
                    <a:pt x="1473" y="1205"/>
                    <a:pt x="1634" y="1419"/>
                  </a:cubicBezTo>
                  <a:cubicBezTo>
                    <a:pt x="1660" y="1446"/>
                    <a:pt x="1701" y="1459"/>
                    <a:pt x="1737" y="1459"/>
                  </a:cubicBezTo>
                  <a:cubicBezTo>
                    <a:pt x="1774" y="1459"/>
                    <a:pt x="1808" y="1446"/>
                    <a:pt x="1821" y="1419"/>
                  </a:cubicBezTo>
                  <a:cubicBezTo>
                    <a:pt x="1901" y="1339"/>
                    <a:pt x="1901" y="1259"/>
                    <a:pt x="1821" y="1205"/>
                  </a:cubicBezTo>
                  <a:cubicBezTo>
                    <a:pt x="1393" y="696"/>
                    <a:pt x="831" y="348"/>
                    <a:pt x="215" y="27"/>
                  </a:cubicBezTo>
                  <a:cubicBezTo>
                    <a:pt x="188" y="27"/>
                    <a:pt x="162" y="1"/>
                    <a:pt x="162"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6654;p43"/>
            <p:cNvSpPr/>
            <p:nvPr/>
          </p:nvSpPr>
          <p:spPr>
            <a:xfrm>
              <a:off x="8062375" y="4683575"/>
              <a:ext cx="60250" cy="41175"/>
            </a:xfrm>
            <a:custGeom>
              <a:avLst/>
              <a:gdLst/>
              <a:ahLst/>
              <a:cxnLst/>
              <a:rect l="l" t="t" r="r" b="b"/>
              <a:pathLst>
                <a:path w="2410" h="1647" extrusionOk="0">
                  <a:moveTo>
                    <a:pt x="161" y="0"/>
                  </a:moveTo>
                  <a:lnTo>
                    <a:pt x="135" y="27"/>
                  </a:lnTo>
                  <a:cubicBezTo>
                    <a:pt x="81" y="27"/>
                    <a:pt x="54" y="54"/>
                    <a:pt x="27" y="81"/>
                  </a:cubicBezTo>
                  <a:cubicBezTo>
                    <a:pt x="1" y="161"/>
                    <a:pt x="1" y="268"/>
                    <a:pt x="81" y="295"/>
                  </a:cubicBezTo>
                  <a:cubicBezTo>
                    <a:pt x="670" y="562"/>
                    <a:pt x="1205" y="857"/>
                    <a:pt x="1687" y="1232"/>
                  </a:cubicBezTo>
                  <a:cubicBezTo>
                    <a:pt x="1874" y="1365"/>
                    <a:pt x="2008" y="1473"/>
                    <a:pt x="2142" y="1606"/>
                  </a:cubicBezTo>
                  <a:cubicBezTo>
                    <a:pt x="2169" y="1633"/>
                    <a:pt x="2209" y="1646"/>
                    <a:pt x="2246" y="1646"/>
                  </a:cubicBezTo>
                  <a:cubicBezTo>
                    <a:pt x="2282" y="1646"/>
                    <a:pt x="2316" y="1633"/>
                    <a:pt x="2329" y="1606"/>
                  </a:cubicBezTo>
                  <a:cubicBezTo>
                    <a:pt x="2410" y="1526"/>
                    <a:pt x="2410" y="1419"/>
                    <a:pt x="2329" y="1392"/>
                  </a:cubicBezTo>
                  <a:cubicBezTo>
                    <a:pt x="1740" y="803"/>
                    <a:pt x="991" y="402"/>
                    <a:pt x="215" y="27"/>
                  </a:cubicBezTo>
                  <a:cubicBezTo>
                    <a:pt x="188" y="27"/>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6655;p43"/>
            <p:cNvSpPr/>
            <p:nvPr/>
          </p:nvSpPr>
          <p:spPr>
            <a:xfrm>
              <a:off x="8083125" y="4694275"/>
              <a:ext cx="18100" cy="15300"/>
            </a:xfrm>
            <a:custGeom>
              <a:avLst/>
              <a:gdLst/>
              <a:ahLst/>
              <a:cxnLst/>
              <a:rect l="l" t="t" r="r" b="b"/>
              <a:pathLst>
                <a:path w="724" h="612" extrusionOk="0">
                  <a:moveTo>
                    <a:pt x="188" y="1"/>
                  </a:moveTo>
                  <a:cubicBezTo>
                    <a:pt x="107" y="27"/>
                    <a:pt x="27" y="54"/>
                    <a:pt x="27" y="108"/>
                  </a:cubicBezTo>
                  <a:cubicBezTo>
                    <a:pt x="0" y="161"/>
                    <a:pt x="27" y="268"/>
                    <a:pt x="107" y="295"/>
                  </a:cubicBezTo>
                  <a:lnTo>
                    <a:pt x="509" y="589"/>
                  </a:lnTo>
                  <a:cubicBezTo>
                    <a:pt x="525" y="605"/>
                    <a:pt x="545" y="612"/>
                    <a:pt x="566" y="612"/>
                  </a:cubicBezTo>
                  <a:cubicBezTo>
                    <a:pt x="618" y="612"/>
                    <a:pt x="677" y="574"/>
                    <a:pt x="696" y="536"/>
                  </a:cubicBezTo>
                  <a:cubicBezTo>
                    <a:pt x="723" y="509"/>
                    <a:pt x="723" y="456"/>
                    <a:pt x="723" y="429"/>
                  </a:cubicBezTo>
                  <a:cubicBezTo>
                    <a:pt x="723" y="402"/>
                    <a:pt x="696" y="375"/>
                    <a:pt x="670" y="322"/>
                  </a:cubicBezTo>
                  <a:lnTo>
                    <a:pt x="268" y="27"/>
                  </a:lnTo>
                  <a:cubicBezTo>
                    <a:pt x="241" y="27"/>
                    <a:pt x="241" y="1"/>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6656;p43"/>
            <p:cNvSpPr/>
            <p:nvPr/>
          </p:nvSpPr>
          <p:spPr>
            <a:xfrm>
              <a:off x="7759250" y="4654800"/>
              <a:ext cx="437650" cy="477125"/>
            </a:xfrm>
            <a:custGeom>
              <a:avLst/>
              <a:gdLst/>
              <a:ahLst/>
              <a:cxnLst/>
              <a:rect l="l" t="t" r="r" b="b"/>
              <a:pathLst>
                <a:path w="17506" h="19085" extrusionOk="0">
                  <a:moveTo>
                    <a:pt x="6291" y="0"/>
                  </a:moveTo>
                  <a:cubicBezTo>
                    <a:pt x="6585" y="0"/>
                    <a:pt x="6906" y="27"/>
                    <a:pt x="7201" y="81"/>
                  </a:cubicBezTo>
                  <a:cubicBezTo>
                    <a:pt x="8057" y="161"/>
                    <a:pt x="8941" y="295"/>
                    <a:pt x="9770" y="536"/>
                  </a:cubicBezTo>
                  <a:cubicBezTo>
                    <a:pt x="10573" y="777"/>
                    <a:pt x="11376" y="1071"/>
                    <a:pt x="12126" y="1499"/>
                  </a:cubicBezTo>
                  <a:cubicBezTo>
                    <a:pt x="12822" y="1901"/>
                    <a:pt x="13491" y="2409"/>
                    <a:pt x="14026" y="3052"/>
                  </a:cubicBezTo>
                  <a:cubicBezTo>
                    <a:pt x="14294" y="3346"/>
                    <a:pt x="14561" y="3694"/>
                    <a:pt x="14749" y="4042"/>
                  </a:cubicBezTo>
                  <a:cubicBezTo>
                    <a:pt x="14883" y="4256"/>
                    <a:pt x="14990" y="4444"/>
                    <a:pt x="15097" y="4658"/>
                  </a:cubicBezTo>
                  <a:cubicBezTo>
                    <a:pt x="15204" y="4899"/>
                    <a:pt x="15284" y="5086"/>
                    <a:pt x="15391" y="5327"/>
                  </a:cubicBezTo>
                  <a:cubicBezTo>
                    <a:pt x="15766" y="6183"/>
                    <a:pt x="16033" y="7120"/>
                    <a:pt x="16141" y="8110"/>
                  </a:cubicBezTo>
                  <a:cubicBezTo>
                    <a:pt x="16221" y="8994"/>
                    <a:pt x="16221" y="9931"/>
                    <a:pt x="16087" y="10841"/>
                  </a:cubicBezTo>
                  <a:cubicBezTo>
                    <a:pt x="16033" y="11269"/>
                    <a:pt x="15900" y="11724"/>
                    <a:pt x="15766" y="12152"/>
                  </a:cubicBezTo>
                  <a:cubicBezTo>
                    <a:pt x="15632" y="12580"/>
                    <a:pt x="15418" y="12982"/>
                    <a:pt x="15230" y="13383"/>
                  </a:cubicBezTo>
                  <a:cubicBezTo>
                    <a:pt x="14802" y="14213"/>
                    <a:pt x="14187" y="14962"/>
                    <a:pt x="13491" y="15605"/>
                  </a:cubicBezTo>
                  <a:cubicBezTo>
                    <a:pt x="12741" y="16301"/>
                    <a:pt x="11885" y="16863"/>
                    <a:pt x="10948" y="17291"/>
                  </a:cubicBezTo>
                  <a:cubicBezTo>
                    <a:pt x="10466" y="17505"/>
                    <a:pt x="10011" y="17693"/>
                    <a:pt x="9503" y="17826"/>
                  </a:cubicBezTo>
                  <a:cubicBezTo>
                    <a:pt x="8994" y="17960"/>
                    <a:pt x="8512" y="18094"/>
                    <a:pt x="8004" y="18201"/>
                  </a:cubicBezTo>
                  <a:cubicBezTo>
                    <a:pt x="6960" y="18362"/>
                    <a:pt x="5889" y="18442"/>
                    <a:pt x="4845" y="18442"/>
                  </a:cubicBezTo>
                  <a:cubicBezTo>
                    <a:pt x="3775" y="18415"/>
                    <a:pt x="2758" y="18308"/>
                    <a:pt x="1687" y="18148"/>
                  </a:cubicBezTo>
                  <a:cubicBezTo>
                    <a:pt x="1098" y="18041"/>
                    <a:pt x="536" y="17933"/>
                    <a:pt x="1" y="17800"/>
                  </a:cubicBezTo>
                  <a:lnTo>
                    <a:pt x="1" y="17800"/>
                  </a:lnTo>
                  <a:cubicBezTo>
                    <a:pt x="750" y="18148"/>
                    <a:pt x="1500" y="18415"/>
                    <a:pt x="2383" y="18629"/>
                  </a:cubicBezTo>
                  <a:cubicBezTo>
                    <a:pt x="3507" y="18897"/>
                    <a:pt x="4765" y="19084"/>
                    <a:pt x="5996" y="19084"/>
                  </a:cubicBezTo>
                  <a:cubicBezTo>
                    <a:pt x="6532" y="19084"/>
                    <a:pt x="7094" y="19031"/>
                    <a:pt x="7709" y="18977"/>
                  </a:cubicBezTo>
                  <a:cubicBezTo>
                    <a:pt x="8191" y="18897"/>
                    <a:pt x="8726" y="18843"/>
                    <a:pt x="9235" y="18763"/>
                  </a:cubicBezTo>
                  <a:cubicBezTo>
                    <a:pt x="10306" y="18576"/>
                    <a:pt x="11323" y="18308"/>
                    <a:pt x="12206" y="17933"/>
                  </a:cubicBezTo>
                  <a:cubicBezTo>
                    <a:pt x="13196" y="17532"/>
                    <a:pt x="14053" y="16997"/>
                    <a:pt x="14802" y="16354"/>
                  </a:cubicBezTo>
                  <a:cubicBezTo>
                    <a:pt x="15150" y="16033"/>
                    <a:pt x="15525" y="15658"/>
                    <a:pt x="15819" y="15230"/>
                  </a:cubicBezTo>
                  <a:cubicBezTo>
                    <a:pt x="16141" y="14829"/>
                    <a:pt x="16435" y="14347"/>
                    <a:pt x="16676" y="13812"/>
                  </a:cubicBezTo>
                  <a:cubicBezTo>
                    <a:pt x="17104" y="12848"/>
                    <a:pt x="17372" y="11777"/>
                    <a:pt x="17425" y="10573"/>
                  </a:cubicBezTo>
                  <a:cubicBezTo>
                    <a:pt x="17506" y="9476"/>
                    <a:pt x="17372" y="8298"/>
                    <a:pt x="17104" y="7174"/>
                  </a:cubicBezTo>
                  <a:cubicBezTo>
                    <a:pt x="16970" y="6638"/>
                    <a:pt x="16810" y="6103"/>
                    <a:pt x="16569" y="5568"/>
                  </a:cubicBezTo>
                  <a:cubicBezTo>
                    <a:pt x="16328" y="4979"/>
                    <a:pt x="16087" y="4524"/>
                    <a:pt x="15819" y="4096"/>
                  </a:cubicBezTo>
                  <a:cubicBezTo>
                    <a:pt x="15552" y="3641"/>
                    <a:pt x="15204" y="3212"/>
                    <a:pt x="14829" y="2811"/>
                  </a:cubicBezTo>
                  <a:cubicBezTo>
                    <a:pt x="14615" y="2624"/>
                    <a:pt x="14401" y="2409"/>
                    <a:pt x="14160" y="2249"/>
                  </a:cubicBezTo>
                  <a:cubicBezTo>
                    <a:pt x="13785" y="1901"/>
                    <a:pt x="13330" y="1633"/>
                    <a:pt x="12929" y="1419"/>
                  </a:cubicBezTo>
                  <a:lnTo>
                    <a:pt x="12875" y="1419"/>
                  </a:lnTo>
                  <a:cubicBezTo>
                    <a:pt x="12688" y="1285"/>
                    <a:pt x="12447" y="1178"/>
                    <a:pt x="12206" y="1071"/>
                  </a:cubicBezTo>
                  <a:cubicBezTo>
                    <a:pt x="12179" y="1071"/>
                    <a:pt x="12152" y="1044"/>
                    <a:pt x="12126" y="1044"/>
                  </a:cubicBezTo>
                  <a:cubicBezTo>
                    <a:pt x="11885" y="937"/>
                    <a:pt x="11671" y="830"/>
                    <a:pt x="11483" y="777"/>
                  </a:cubicBezTo>
                  <a:cubicBezTo>
                    <a:pt x="11323" y="696"/>
                    <a:pt x="11109" y="670"/>
                    <a:pt x="10948" y="616"/>
                  </a:cubicBezTo>
                  <a:lnTo>
                    <a:pt x="10654" y="509"/>
                  </a:lnTo>
                  <a:lnTo>
                    <a:pt x="10252" y="402"/>
                  </a:lnTo>
                  <a:cubicBezTo>
                    <a:pt x="9797" y="268"/>
                    <a:pt x="9315" y="215"/>
                    <a:pt x="8807" y="134"/>
                  </a:cubicBezTo>
                  <a:cubicBezTo>
                    <a:pt x="8512" y="81"/>
                    <a:pt x="8138" y="27"/>
                    <a:pt x="7709" y="27"/>
                  </a:cubicBezTo>
                  <a:lnTo>
                    <a:pt x="7388" y="27"/>
                  </a:lnTo>
                  <a:cubicBezTo>
                    <a:pt x="7254" y="0"/>
                    <a:pt x="7120" y="0"/>
                    <a:pt x="7040" y="0"/>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6657;p43"/>
            <p:cNvSpPr/>
            <p:nvPr/>
          </p:nvSpPr>
          <p:spPr>
            <a:xfrm>
              <a:off x="7869675" y="4952575"/>
              <a:ext cx="47525" cy="31325"/>
            </a:xfrm>
            <a:custGeom>
              <a:avLst/>
              <a:gdLst/>
              <a:ahLst/>
              <a:cxnLst/>
              <a:rect l="l" t="t" r="r" b="b"/>
              <a:pathLst>
                <a:path w="1901" h="1253" extrusionOk="0">
                  <a:moveTo>
                    <a:pt x="964" y="0"/>
                  </a:moveTo>
                  <a:cubicBezTo>
                    <a:pt x="830" y="27"/>
                    <a:pt x="750" y="80"/>
                    <a:pt x="616" y="134"/>
                  </a:cubicBezTo>
                  <a:cubicBezTo>
                    <a:pt x="535" y="161"/>
                    <a:pt x="482" y="241"/>
                    <a:pt x="402" y="268"/>
                  </a:cubicBezTo>
                  <a:cubicBezTo>
                    <a:pt x="375" y="295"/>
                    <a:pt x="295" y="348"/>
                    <a:pt x="268" y="375"/>
                  </a:cubicBezTo>
                  <a:cubicBezTo>
                    <a:pt x="241" y="375"/>
                    <a:pt x="241" y="402"/>
                    <a:pt x="134" y="428"/>
                  </a:cubicBezTo>
                  <a:cubicBezTo>
                    <a:pt x="134" y="428"/>
                    <a:pt x="107" y="482"/>
                    <a:pt x="107" y="509"/>
                  </a:cubicBezTo>
                  <a:cubicBezTo>
                    <a:pt x="107" y="535"/>
                    <a:pt x="54" y="535"/>
                    <a:pt x="54" y="562"/>
                  </a:cubicBezTo>
                  <a:cubicBezTo>
                    <a:pt x="54" y="616"/>
                    <a:pt x="27" y="643"/>
                    <a:pt x="27" y="669"/>
                  </a:cubicBezTo>
                  <a:lnTo>
                    <a:pt x="27" y="696"/>
                  </a:lnTo>
                  <a:lnTo>
                    <a:pt x="27" y="776"/>
                  </a:lnTo>
                  <a:cubicBezTo>
                    <a:pt x="0" y="803"/>
                    <a:pt x="0" y="830"/>
                    <a:pt x="0" y="910"/>
                  </a:cubicBezTo>
                  <a:cubicBezTo>
                    <a:pt x="0" y="937"/>
                    <a:pt x="27" y="1017"/>
                    <a:pt x="54" y="1044"/>
                  </a:cubicBezTo>
                  <a:cubicBezTo>
                    <a:pt x="54" y="1071"/>
                    <a:pt x="107" y="1071"/>
                    <a:pt x="134" y="1071"/>
                  </a:cubicBezTo>
                  <a:cubicBezTo>
                    <a:pt x="161" y="1098"/>
                    <a:pt x="188" y="1098"/>
                    <a:pt x="241" y="1151"/>
                  </a:cubicBezTo>
                  <a:cubicBezTo>
                    <a:pt x="357" y="1209"/>
                    <a:pt x="500" y="1253"/>
                    <a:pt x="642" y="1253"/>
                  </a:cubicBezTo>
                  <a:cubicBezTo>
                    <a:pt x="696" y="1253"/>
                    <a:pt x="751" y="1246"/>
                    <a:pt x="803" y="1231"/>
                  </a:cubicBezTo>
                  <a:cubicBezTo>
                    <a:pt x="1231" y="1151"/>
                    <a:pt x="1606" y="803"/>
                    <a:pt x="1874" y="375"/>
                  </a:cubicBezTo>
                  <a:cubicBezTo>
                    <a:pt x="1901" y="295"/>
                    <a:pt x="1901" y="214"/>
                    <a:pt x="1847" y="134"/>
                  </a:cubicBezTo>
                  <a:cubicBezTo>
                    <a:pt x="1814" y="123"/>
                    <a:pt x="1780" y="116"/>
                    <a:pt x="1749" y="116"/>
                  </a:cubicBezTo>
                  <a:cubicBezTo>
                    <a:pt x="1705" y="116"/>
                    <a:pt x="1664" y="129"/>
                    <a:pt x="1633" y="161"/>
                  </a:cubicBezTo>
                  <a:cubicBezTo>
                    <a:pt x="1606" y="80"/>
                    <a:pt x="1472" y="0"/>
                    <a:pt x="1365" y="0"/>
                  </a:cubicBezTo>
                  <a:close/>
                </a:path>
              </a:pathLst>
            </a:custGeom>
            <a:solidFill>
              <a:srgbClr val="FF6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6658;p43"/>
            <p:cNvSpPr/>
            <p:nvPr/>
          </p:nvSpPr>
          <p:spPr>
            <a:xfrm>
              <a:off x="7848250" y="4911750"/>
              <a:ext cx="81675" cy="76575"/>
            </a:xfrm>
            <a:custGeom>
              <a:avLst/>
              <a:gdLst/>
              <a:ahLst/>
              <a:cxnLst/>
              <a:rect l="l" t="t" r="r" b="b"/>
              <a:pathLst>
                <a:path w="3267" h="3063" extrusionOk="0">
                  <a:moveTo>
                    <a:pt x="1981" y="1720"/>
                  </a:moveTo>
                  <a:cubicBezTo>
                    <a:pt x="2042" y="1720"/>
                    <a:pt x="2102" y="1727"/>
                    <a:pt x="2169" y="1740"/>
                  </a:cubicBezTo>
                  <a:cubicBezTo>
                    <a:pt x="2276" y="1767"/>
                    <a:pt x="2329" y="1767"/>
                    <a:pt x="2436" y="1847"/>
                  </a:cubicBezTo>
                  <a:cubicBezTo>
                    <a:pt x="2490" y="1874"/>
                    <a:pt x="2570" y="1901"/>
                    <a:pt x="2597" y="1981"/>
                  </a:cubicBezTo>
                  <a:cubicBezTo>
                    <a:pt x="2570" y="2035"/>
                    <a:pt x="2543" y="2061"/>
                    <a:pt x="2490" y="2142"/>
                  </a:cubicBezTo>
                  <a:cubicBezTo>
                    <a:pt x="2436" y="2249"/>
                    <a:pt x="2356" y="2302"/>
                    <a:pt x="2276" y="2409"/>
                  </a:cubicBezTo>
                  <a:lnTo>
                    <a:pt x="2195" y="2463"/>
                  </a:lnTo>
                  <a:cubicBezTo>
                    <a:pt x="2088" y="2543"/>
                    <a:pt x="2008" y="2597"/>
                    <a:pt x="1901" y="2650"/>
                  </a:cubicBezTo>
                  <a:cubicBezTo>
                    <a:pt x="1794" y="2677"/>
                    <a:pt x="1660" y="2704"/>
                    <a:pt x="1553" y="2704"/>
                  </a:cubicBezTo>
                  <a:cubicBezTo>
                    <a:pt x="1473" y="2704"/>
                    <a:pt x="1366" y="2704"/>
                    <a:pt x="1232" y="2677"/>
                  </a:cubicBezTo>
                  <a:cubicBezTo>
                    <a:pt x="1125" y="2624"/>
                    <a:pt x="1018" y="2597"/>
                    <a:pt x="964" y="2543"/>
                  </a:cubicBezTo>
                  <a:lnTo>
                    <a:pt x="991" y="2543"/>
                  </a:lnTo>
                  <a:lnTo>
                    <a:pt x="964" y="2490"/>
                  </a:lnTo>
                  <a:lnTo>
                    <a:pt x="937" y="2490"/>
                  </a:lnTo>
                  <a:cubicBezTo>
                    <a:pt x="937" y="2490"/>
                    <a:pt x="964" y="2463"/>
                    <a:pt x="964" y="2409"/>
                  </a:cubicBezTo>
                  <a:cubicBezTo>
                    <a:pt x="991" y="2329"/>
                    <a:pt x="991" y="2276"/>
                    <a:pt x="1018" y="2222"/>
                  </a:cubicBezTo>
                  <a:cubicBezTo>
                    <a:pt x="1071" y="2168"/>
                    <a:pt x="1125" y="2115"/>
                    <a:pt x="1152" y="2061"/>
                  </a:cubicBezTo>
                  <a:lnTo>
                    <a:pt x="1205" y="2035"/>
                  </a:lnTo>
                  <a:cubicBezTo>
                    <a:pt x="1259" y="1954"/>
                    <a:pt x="1339" y="1928"/>
                    <a:pt x="1392" y="1874"/>
                  </a:cubicBezTo>
                  <a:cubicBezTo>
                    <a:pt x="1553" y="1794"/>
                    <a:pt x="1660" y="1767"/>
                    <a:pt x="1794" y="1740"/>
                  </a:cubicBezTo>
                  <a:cubicBezTo>
                    <a:pt x="1861" y="1727"/>
                    <a:pt x="1921" y="1720"/>
                    <a:pt x="1981" y="1720"/>
                  </a:cubicBezTo>
                  <a:close/>
                  <a:moveTo>
                    <a:pt x="81" y="0"/>
                  </a:moveTo>
                  <a:lnTo>
                    <a:pt x="81" y="27"/>
                  </a:lnTo>
                  <a:cubicBezTo>
                    <a:pt x="1" y="696"/>
                    <a:pt x="27" y="1312"/>
                    <a:pt x="161" y="1794"/>
                  </a:cubicBezTo>
                  <a:cubicBezTo>
                    <a:pt x="295" y="2249"/>
                    <a:pt x="536" y="2597"/>
                    <a:pt x="804" y="2811"/>
                  </a:cubicBezTo>
                  <a:cubicBezTo>
                    <a:pt x="857" y="2838"/>
                    <a:pt x="937" y="2918"/>
                    <a:pt x="991" y="2945"/>
                  </a:cubicBezTo>
                  <a:cubicBezTo>
                    <a:pt x="1071" y="2971"/>
                    <a:pt x="1125" y="2998"/>
                    <a:pt x="1205" y="2998"/>
                  </a:cubicBezTo>
                  <a:cubicBezTo>
                    <a:pt x="1303" y="3037"/>
                    <a:pt x="1401" y="3062"/>
                    <a:pt x="1499" y="3062"/>
                  </a:cubicBezTo>
                  <a:cubicBezTo>
                    <a:pt x="1535" y="3062"/>
                    <a:pt x="1571" y="3059"/>
                    <a:pt x="1607" y="3052"/>
                  </a:cubicBezTo>
                  <a:cubicBezTo>
                    <a:pt x="1874" y="2998"/>
                    <a:pt x="2169" y="2918"/>
                    <a:pt x="2410" y="2677"/>
                  </a:cubicBezTo>
                  <a:lnTo>
                    <a:pt x="2436" y="2650"/>
                  </a:lnTo>
                  <a:cubicBezTo>
                    <a:pt x="2677" y="2409"/>
                    <a:pt x="2865" y="2115"/>
                    <a:pt x="2998" y="1740"/>
                  </a:cubicBezTo>
                  <a:cubicBezTo>
                    <a:pt x="3079" y="1526"/>
                    <a:pt x="3132" y="1312"/>
                    <a:pt x="3159" y="1071"/>
                  </a:cubicBezTo>
                  <a:cubicBezTo>
                    <a:pt x="3239" y="857"/>
                    <a:pt x="3266" y="643"/>
                    <a:pt x="3239" y="322"/>
                  </a:cubicBezTo>
                  <a:cubicBezTo>
                    <a:pt x="2195" y="188"/>
                    <a:pt x="1125" y="134"/>
                    <a:pt x="81"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6659;p43"/>
            <p:cNvSpPr/>
            <p:nvPr/>
          </p:nvSpPr>
          <p:spPr>
            <a:xfrm>
              <a:off x="8025575" y="4878950"/>
              <a:ext cx="38175" cy="60925"/>
            </a:xfrm>
            <a:custGeom>
              <a:avLst/>
              <a:gdLst/>
              <a:ahLst/>
              <a:cxnLst/>
              <a:rect l="l" t="t" r="r" b="b"/>
              <a:pathLst>
                <a:path w="1527" h="2437" extrusionOk="0">
                  <a:moveTo>
                    <a:pt x="723" y="1"/>
                  </a:moveTo>
                  <a:cubicBezTo>
                    <a:pt x="322" y="1"/>
                    <a:pt x="1" y="563"/>
                    <a:pt x="27" y="1232"/>
                  </a:cubicBezTo>
                  <a:cubicBezTo>
                    <a:pt x="54" y="1901"/>
                    <a:pt x="402" y="2437"/>
                    <a:pt x="804" y="2437"/>
                  </a:cubicBezTo>
                  <a:cubicBezTo>
                    <a:pt x="1205" y="2437"/>
                    <a:pt x="1526" y="1875"/>
                    <a:pt x="1499" y="1205"/>
                  </a:cubicBezTo>
                  <a:cubicBezTo>
                    <a:pt x="1473" y="536"/>
                    <a:pt x="1125" y="1"/>
                    <a:pt x="723"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6660;p43"/>
            <p:cNvSpPr/>
            <p:nvPr/>
          </p:nvSpPr>
          <p:spPr>
            <a:xfrm>
              <a:off x="7748550" y="4872950"/>
              <a:ext cx="37500" cy="61575"/>
            </a:xfrm>
            <a:custGeom>
              <a:avLst/>
              <a:gdLst/>
              <a:ahLst/>
              <a:cxnLst/>
              <a:rect l="l" t="t" r="r" b="b"/>
              <a:pathLst>
                <a:path w="1500" h="2463" extrusionOk="0">
                  <a:moveTo>
                    <a:pt x="696" y="0"/>
                  </a:moveTo>
                  <a:cubicBezTo>
                    <a:pt x="295" y="0"/>
                    <a:pt x="1" y="589"/>
                    <a:pt x="1" y="1258"/>
                  </a:cubicBezTo>
                  <a:cubicBezTo>
                    <a:pt x="27" y="1927"/>
                    <a:pt x="375" y="2463"/>
                    <a:pt x="777" y="2463"/>
                  </a:cubicBezTo>
                  <a:cubicBezTo>
                    <a:pt x="1178" y="2463"/>
                    <a:pt x="1499" y="1874"/>
                    <a:pt x="1473" y="1205"/>
                  </a:cubicBezTo>
                  <a:cubicBezTo>
                    <a:pt x="1446" y="535"/>
                    <a:pt x="1098" y="0"/>
                    <a:pt x="696"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6661;p43"/>
            <p:cNvSpPr/>
            <p:nvPr/>
          </p:nvSpPr>
          <p:spPr>
            <a:xfrm>
              <a:off x="8019550" y="4802175"/>
              <a:ext cx="74300" cy="43050"/>
            </a:xfrm>
            <a:custGeom>
              <a:avLst/>
              <a:gdLst/>
              <a:ahLst/>
              <a:cxnLst/>
              <a:rect l="l" t="t" r="r" b="b"/>
              <a:pathLst>
                <a:path w="2972" h="1722" extrusionOk="0">
                  <a:moveTo>
                    <a:pt x="856" y="1"/>
                  </a:moveTo>
                  <a:cubicBezTo>
                    <a:pt x="490" y="1"/>
                    <a:pt x="212" y="113"/>
                    <a:pt x="135" y="315"/>
                  </a:cubicBezTo>
                  <a:cubicBezTo>
                    <a:pt x="1" y="690"/>
                    <a:pt x="509" y="1225"/>
                    <a:pt x="1232" y="1520"/>
                  </a:cubicBezTo>
                  <a:cubicBezTo>
                    <a:pt x="1555" y="1658"/>
                    <a:pt x="1873" y="1722"/>
                    <a:pt x="2141" y="1722"/>
                  </a:cubicBezTo>
                  <a:cubicBezTo>
                    <a:pt x="2495" y="1722"/>
                    <a:pt x="2762" y="1610"/>
                    <a:pt x="2838" y="1412"/>
                  </a:cubicBezTo>
                  <a:cubicBezTo>
                    <a:pt x="2972" y="1038"/>
                    <a:pt x="2463" y="502"/>
                    <a:pt x="1740" y="181"/>
                  </a:cubicBezTo>
                  <a:cubicBezTo>
                    <a:pt x="1427" y="58"/>
                    <a:pt x="1119" y="1"/>
                    <a:pt x="856"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6662;p43"/>
            <p:cNvSpPr/>
            <p:nvPr/>
          </p:nvSpPr>
          <p:spPr>
            <a:xfrm>
              <a:off x="7732500" y="4800150"/>
              <a:ext cx="75625" cy="40150"/>
            </a:xfrm>
            <a:custGeom>
              <a:avLst/>
              <a:gdLst/>
              <a:ahLst/>
              <a:cxnLst/>
              <a:rect l="l" t="t" r="r" b="b"/>
              <a:pathLst>
                <a:path w="3025" h="1606" extrusionOk="0">
                  <a:moveTo>
                    <a:pt x="2033" y="0"/>
                  </a:moveTo>
                  <a:cubicBezTo>
                    <a:pt x="1814" y="0"/>
                    <a:pt x="1568" y="33"/>
                    <a:pt x="1312" y="102"/>
                  </a:cubicBezTo>
                  <a:cubicBezTo>
                    <a:pt x="536" y="343"/>
                    <a:pt x="0" y="851"/>
                    <a:pt x="107" y="1226"/>
                  </a:cubicBezTo>
                  <a:cubicBezTo>
                    <a:pt x="181" y="1467"/>
                    <a:pt x="551" y="1605"/>
                    <a:pt x="1029" y="1605"/>
                  </a:cubicBezTo>
                  <a:cubicBezTo>
                    <a:pt x="1241" y="1605"/>
                    <a:pt x="1475" y="1578"/>
                    <a:pt x="1713" y="1520"/>
                  </a:cubicBezTo>
                  <a:cubicBezTo>
                    <a:pt x="2489" y="1279"/>
                    <a:pt x="3025" y="771"/>
                    <a:pt x="2918" y="423"/>
                  </a:cubicBezTo>
                  <a:cubicBezTo>
                    <a:pt x="2845" y="150"/>
                    <a:pt x="2499" y="0"/>
                    <a:pt x="2033"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6663;p43"/>
            <p:cNvSpPr/>
            <p:nvPr/>
          </p:nvSpPr>
          <p:spPr>
            <a:xfrm>
              <a:off x="8049675" y="4940650"/>
              <a:ext cx="56225" cy="55000"/>
            </a:xfrm>
            <a:custGeom>
              <a:avLst/>
              <a:gdLst/>
              <a:ahLst/>
              <a:cxnLst/>
              <a:rect l="l" t="t" r="r" b="b"/>
              <a:pathLst>
                <a:path w="2249" h="2200" extrusionOk="0">
                  <a:moveTo>
                    <a:pt x="1031" y="1"/>
                  </a:moveTo>
                  <a:cubicBezTo>
                    <a:pt x="888" y="1"/>
                    <a:pt x="758" y="45"/>
                    <a:pt x="643" y="102"/>
                  </a:cubicBezTo>
                  <a:cubicBezTo>
                    <a:pt x="535" y="183"/>
                    <a:pt x="455" y="210"/>
                    <a:pt x="402" y="290"/>
                  </a:cubicBezTo>
                  <a:cubicBezTo>
                    <a:pt x="161" y="424"/>
                    <a:pt x="27" y="745"/>
                    <a:pt x="27" y="1012"/>
                  </a:cubicBezTo>
                  <a:cubicBezTo>
                    <a:pt x="0" y="1307"/>
                    <a:pt x="80" y="1575"/>
                    <a:pt x="295" y="1815"/>
                  </a:cubicBezTo>
                  <a:cubicBezTo>
                    <a:pt x="455" y="2056"/>
                    <a:pt x="723" y="2163"/>
                    <a:pt x="1017" y="2190"/>
                  </a:cubicBezTo>
                  <a:cubicBezTo>
                    <a:pt x="1068" y="2196"/>
                    <a:pt x="1118" y="2200"/>
                    <a:pt x="1168" y="2200"/>
                  </a:cubicBezTo>
                  <a:cubicBezTo>
                    <a:pt x="1329" y="2200"/>
                    <a:pt x="1483" y="2165"/>
                    <a:pt x="1606" y="2083"/>
                  </a:cubicBezTo>
                  <a:cubicBezTo>
                    <a:pt x="1660" y="2030"/>
                    <a:pt x="1767" y="1976"/>
                    <a:pt x="1847" y="1923"/>
                  </a:cubicBezTo>
                  <a:cubicBezTo>
                    <a:pt x="2061" y="1789"/>
                    <a:pt x="2195" y="1441"/>
                    <a:pt x="2195" y="1173"/>
                  </a:cubicBezTo>
                  <a:cubicBezTo>
                    <a:pt x="2248" y="879"/>
                    <a:pt x="2141" y="611"/>
                    <a:pt x="1927" y="370"/>
                  </a:cubicBezTo>
                  <a:cubicBezTo>
                    <a:pt x="1767" y="156"/>
                    <a:pt x="1499" y="49"/>
                    <a:pt x="1205" y="22"/>
                  </a:cubicBezTo>
                  <a:cubicBezTo>
                    <a:pt x="1145" y="7"/>
                    <a:pt x="1087" y="1"/>
                    <a:pt x="1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6664;p43"/>
            <p:cNvSpPr/>
            <p:nvPr/>
          </p:nvSpPr>
          <p:spPr>
            <a:xfrm>
              <a:off x="7701700" y="4923925"/>
              <a:ext cx="56250" cy="55000"/>
            </a:xfrm>
            <a:custGeom>
              <a:avLst/>
              <a:gdLst/>
              <a:ahLst/>
              <a:cxnLst/>
              <a:rect l="l" t="t" r="r" b="b"/>
              <a:pathLst>
                <a:path w="2250" h="2200" extrusionOk="0">
                  <a:moveTo>
                    <a:pt x="1032" y="0"/>
                  </a:moveTo>
                  <a:cubicBezTo>
                    <a:pt x="889" y="0"/>
                    <a:pt x="759" y="44"/>
                    <a:pt x="643" y="102"/>
                  </a:cubicBezTo>
                  <a:cubicBezTo>
                    <a:pt x="536" y="183"/>
                    <a:pt x="456" y="209"/>
                    <a:pt x="402" y="290"/>
                  </a:cubicBezTo>
                  <a:cubicBezTo>
                    <a:pt x="162" y="424"/>
                    <a:pt x="28" y="745"/>
                    <a:pt x="28" y="1012"/>
                  </a:cubicBezTo>
                  <a:cubicBezTo>
                    <a:pt x="1" y="1307"/>
                    <a:pt x="81" y="1574"/>
                    <a:pt x="295" y="1815"/>
                  </a:cubicBezTo>
                  <a:cubicBezTo>
                    <a:pt x="456" y="2056"/>
                    <a:pt x="724" y="2163"/>
                    <a:pt x="1045" y="2190"/>
                  </a:cubicBezTo>
                  <a:cubicBezTo>
                    <a:pt x="1089" y="2196"/>
                    <a:pt x="1135" y="2200"/>
                    <a:pt x="1181" y="2200"/>
                  </a:cubicBezTo>
                  <a:cubicBezTo>
                    <a:pt x="1330" y="2200"/>
                    <a:pt x="1484" y="2165"/>
                    <a:pt x="1607" y="2083"/>
                  </a:cubicBezTo>
                  <a:cubicBezTo>
                    <a:pt x="1660" y="2029"/>
                    <a:pt x="1768" y="1976"/>
                    <a:pt x="1848" y="1922"/>
                  </a:cubicBezTo>
                  <a:cubicBezTo>
                    <a:pt x="2062" y="1789"/>
                    <a:pt x="2196" y="1441"/>
                    <a:pt x="2196" y="1173"/>
                  </a:cubicBezTo>
                  <a:cubicBezTo>
                    <a:pt x="2249" y="879"/>
                    <a:pt x="2142" y="611"/>
                    <a:pt x="1928" y="370"/>
                  </a:cubicBezTo>
                  <a:cubicBezTo>
                    <a:pt x="1768" y="156"/>
                    <a:pt x="1500" y="49"/>
                    <a:pt x="1205" y="22"/>
                  </a:cubicBezTo>
                  <a:cubicBezTo>
                    <a:pt x="1146" y="7"/>
                    <a:pt x="1088" y="0"/>
                    <a:pt x="1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 name="TextBox 441"/>
          <p:cNvSpPr txBox="1"/>
          <p:nvPr/>
        </p:nvSpPr>
        <p:spPr>
          <a:xfrm>
            <a:off x="6633904" y="3357377"/>
            <a:ext cx="527709" cy="461665"/>
          </a:xfrm>
          <a:prstGeom prst="rect">
            <a:avLst/>
          </a:prstGeom>
          <a:noFill/>
        </p:spPr>
        <p:txBody>
          <a:bodyPr wrap="none" rtlCol="0">
            <a:spAutoFit/>
          </a:bodyPr>
          <a:lstStyle/>
          <a:p>
            <a:r>
              <a:rPr lang="en-US" sz="2400" b="1" smtClean="0">
                <a:latin typeface="Arial" pitchFamily="34" charset="0"/>
                <a:cs typeface="Arial" pitchFamily="34" charset="0"/>
              </a:rPr>
              <a:t>06</a:t>
            </a:r>
            <a:endParaRPr lang="en-US" sz="1050" b="1">
              <a:latin typeface="Arial" pitchFamily="34" charset="0"/>
              <a:cs typeface="Arial" pitchFamily="34" charset="0"/>
            </a:endParaRPr>
          </a:p>
        </p:txBody>
      </p:sp>
      <p:sp>
        <p:nvSpPr>
          <p:cNvPr id="443" name="TextBox 442"/>
          <p:cNvSpPr txBox="1"/>
          <p:nvPr/>
        </p:nvSpPr>
        <p:spPr>
          <a:xfrm>
            <a:off x="6786924" y="3736876"/>
            <a:ext cx="527709" cy="461665"/>
          </a:xfrm>
          <a:prstGeom prst="rect">
            <a:avLst/>
          </a:prstGeom>
          <a:noFill/>
        </p:spPr>
        <p:txBody>
          <a:bodyPr wrap="none" rtlCol="0">
            <a:spAutoFit/>
          </a:bodyPr>
          <a:lstStyle/>
          <a:p>
            <a:r>
              <a:rPr lang="en-US" sz="2400" b="1" smtClean="0">
                <a:latin typeface="Arial" pitchFamily="34" charset="0"/>
                <a:cs typeface="Arial" pitchFamily="34" charset="0"/>
              </a:rPr>
              <a:t>14</a:t>
            </a:r>
            <a:endParaRPr lang="en-US" sz="1050" b="1">
              <a:latin typeface="Arial" pitchFamily="34" charset="0"/>
              <a:cs typeface="Arial" pitchFamily="34" charset="0"/>
            </a:endParaRPr>
          </a:p>
        </p:txBody>
      </p:sp>
      <p:sp>
        <p:nvSpPr>
          <p:cNvPr id="444" name="TextBox 443"/>
          <p:cNvSpPr txBox="1"/>
          <p:nvPr/>
        </p:nvSpPr>
        <p:spPr>
          <a:xfrm>
            <a:off x="6786924" y="4058218"/>
            <a:ext cx="527709" cy="461665"/>
          </a:xfrm>
          <a:prstGeom prst="rect">
            <a:avLst/>
          </a:prstGeom>
          <a:noFill/>
        </p:spPr>
        <p:txBody>
          <a:bodyPr wrap="none" rtlCol="0">
            <a:spAutoFit/>
          </a:bodyPr>
          <a:lstStyle/>
          <a:p>
            <a:r>
              <a:rPr lang="en-US" sz="2400" b="1" smtClean="0">
                <a:latin typeface="Arial" pitchFamily="34" charset="0"/>
                <a:cs typeface="Arial" pitchFamily="34" charset="0"/>
              </a:rPr>
              <a:t>12</a:t>
            </a:r>
            <a:endParaRPr lang="en-US" sz="1050" b="1">
              <a:latin typeface="Arial" pitchFamily="34" charset="0"/>
              <a:cs typeface="Arial" pitchFamily="34" charset="0"/>
            </a:endParaRPr>
          </a:p>
        </p:txBody>
      </p:sp>
      <p:sp>
        <p:nvSpPr>
          <p:cNvPr id="445" name="TextBox 444"/>
          <p:cNvSpPr txBox="1"/>
          <p:nvPr/>
        </p:nvSpPr>
        <p:spPr>
          <a:xfrm>
            <a:off x="6981546" y="4403674"/>
            <a:ext cx="356188" cy="461665"/>
          </a:xfrm>
          <a:prstGeom prst="rect">
            <a:avLst/>
          </a:prstGeom>
          <a:noFill/>
        </p:spPr>
        <p:txBody>
          <a:bodyPr wrap="none" rtlCol="0">
            <a:spAutoFit/>
          </a:bodyPr>
          <a:lstStyle/>
          <a:p>
            <a:r>
              <a:rPr lang="en-US" sz="2400" b="1" smtClean="0">
                <a:latin typeface="Arial" pitchFamily="34" charset="0"/>
                <a:cs typeface="Arial" pitchFamily="34" charset="0"/>
              </a:rPr>
              <a:t>2</a:t>
            </a:r>
            <a:endParaRPr lang="en-US" sz="1050" b="1">
              <a:latin typeface="Arial" pitchFamily="34" charset="0"/>
              <a:cs typeface="Arial" pitchFamily="34" charset="0"/>
            </a:endParaRPr>
          </a:p>
        </p:txBody>
      </p:sp>
      <p:cxnSp>
        <p:nvCxnSpPr>
          <p:cNvPr id="446" name="Straight Connector 445"/>
          <p:cNvCxnSpPr/>
          <p:nvPr/>
        </p:nvCxnSpPr>
        <p:spPr>
          <a:xfrm>
            <a:off x="6820643" y="4475980"/>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a:off x="6701344" y="3736876"/>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5972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barn(inVertical)">
                                      <p:cBhvr>
                                        <p:cTn id="7" dur="500"/>
                                        <p:tgtEl>
                                          <p:spTgt spid="26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7"/>
                                        </p:tgtEl>
                                        <p:attrNameLst>
                                          <p:attrName>style.visibility</p:attrName>
                                        </p:attrNameLst>
                                      </p:cBhvr>
                                      <p:to>
                                        <p:strVal val="visible"/>
                                      </p:to>
                                    </p:set>
                                    <p:animEffect transition="in" filter="barn(inVertical)">
                                      <p:cBhvr>
                                        <p:cTn id="10" dur="500"/>
                                        <p:tgtEl>
                                          <p:spTgt spid="127"/>
                                        </p:tgtEl>
                                      </p:cBhvr>
                                    </p:animEffect>
                                  </p:childTnLst>
                                </p:cTn>
                              </p:par>
                              <p:par>
                                <p:cTn id="11" presetID="16" presetClass="entr" presetSubtype="21" fill="hold" nodeType="withEffect">
                                  <p:stCondLst>
                                    <p:cond delay="0"/>
                                  </p:stCondLst>
                                  <p:childTnLst>
                                    <p:set>
                                      <p:cBhvr>
                                        <p:cTn id="12" dur="1" fill="hold">
                                          <p:stCondLst>
                                            <p:cond delay="0"/>
                                          </p:stCondLst>
                                        </p:cTn>
                                        <p:tgtEl>
                                          <p:spTgt spid="131"/>
                                        </p:tgtEl>
                                        <p:attrNameLst>
                                          <p:attrName>style.visibility</p:attrName>
                                        </p:attrNameLst>
                                      </p:cBhvr>
                                      <p:to>
                                        <p:strVal val="visible"/>
                                      </p:to>
                                    </p:set>
                                    <p:animEffect transition="in" filter="barn(inVertical)">
                                      <p:cBhvr>
                                        <p:cTn id="13" dur="500"/>
                                        <p:tgtEl>
                                          <p:spTgt spid="13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0"/>
                                        </p:tgtEl>
                                        <p:attrNameLst>
                                          <p:attrName>style.visibility</p:attrName>
                                        </p:attrNameLst>
                                      </p:cBhvr>
                                      <p:to>
                                        <p:strVal val="visible"/>
                                      </p:to>
                                    </p:set>
                                    <p:animEffect transition="in" filter="barn(inVertical)">
                                      <p:cBhvr>
                                        <p:cTn id="16" dur="500"/>
                                        <p:tgtEl>
                                          <p:spTgt spid="130"/>
                                        </p:tgtEl>
                                      </p:cBhvr>
                                    </p:animEffect>
                                  </p:childTnLst>
                                </p:cTn>
                              </p:par>
                              <p:par>
                                <p:cTn id="17" presetID="16" presetClass="entr" presetSubtype="21" fill="hold" nodeType="withEffect">
                                  <p:stCondLst>
                                    <p:cond delay="0"/>
                                  </p:stCondLst>
                                  <p:childTnLst>
                                    <p:set>
                                      <p:cBhvr>
                                        <p:cTn id="18" dur="1" fill="hold">
                                          <p:stCondLst>
                                            <p:cond delay="0"/>
                                          </p:stCondLst>
                                        </p:cTn>
                                        <p:tgtEl>
                                          <p:spTgt spid="132"/>
                                        </p:tgtEl>
                                        <p:attrNameLst>
                                          <p:attrName>style.visibility</p:attrName>
                                        </p:attrNameLst>
                                      </p:cBhvr>
                                      <p:to>
                                        <p:strVal val="visible"/>
                                      </p:to>
                                    </p:set>
                                    <p:animEffect transition="in" filter="barn(inVertical)">
                                      <p:cBhvr>
                                        <p:cTn id="19" dur="500"/>
                                        <p:tgtEl>
                                          <p:spTgt spid="13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2"/>
                                        </p:tgtEl>
                                        <p:attrNameLst>
                                          <p:attrName>style.visibility</p:attrName>
                                        </p:attrNameLst>
                                      </p:cBhvr>
                                      <p:to>
                                        <p:strVal val="visible"/>
                                      </p:to>
                                    </p:set>
                                    <p:animEffect transition="in" filter="barn(inVertical)">
                                      <p:cBhvr>
                                        <p:cTn id="22" dur="500"/>
                                        <p:tgtEl>
                                          <p:spTgt spid="14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barn(inVertical)">
                                      <p:cBhvr>
                                        <p:cTn id="25" dur="500"/>
                                        <p:tgtEl>
                                          <p:spTgt spid="133"/>
                                        </p:tgtEl>
                                      </p:cBhvr>
                                    </p:animEffect>
                                  </p:childTnLst>
                                </p:cTn>
                              </p:par>
                              <p:par>
                                <p:cTn id="26" presetID="16" presetClass="entr" presetSubtype="21" fill="hold" nodeType="withEffect">
                                  <p:stCondLst>
                                    <p:cond delay="0"/>
                                  </p:stCondLst>
                                  <p:childTnLst>
                                    <p:set>
                                      <p:cBhvr>
                                        <p:cTn id="27" dur="1" fill="hold">
                                          <p:stCondLst>
                                            <p:cond delay="0"/>
                                          </p:stCondLst>
                                        </p:cTn>
                                        <p:tgtEl>
                                          <p:spTgt spid="134"/>
                                        </p:tgtEl>
                                        <p:attrNameLst>
                                          <p:attrName>style.visibility</p:attrName>
                                        </p:attrNameLst>
                                      </p:cBhvr>
                                      <p:to>
                                        <p:strVal val="visible"/>
                                      </p:to>
                                    </p:set>
                                    <p:animEffect transition="in" filter="barn(inVertical)">
                                      <p:cBhvr>
                                        <p:cTn id="28" dur="500"/>
                                        <p:tgtEl>
                                          <p:spTgt spid="134"/>
                                        </p:tgtEl>
                                      </p:cBhvr>
                                    </p:animEffect>
                                  </p:childTnLst>
                                </p:cTn>
                              </p:par>
                              <p:par>
                                <p:cTn id="29" presetID="16" presetClass="entr" presetSubtype="21" fill="hold" nodeType="withEffect">
                                  <p:stCondLst>
                                    <p:cond delay="0"/>
                                  </p:stCondLst>
                                  <p:childTnLst>
                                    <p:set>
                                      <p:cBhvr>
                                        <p:cTn id="30" dur="1" fill="hold">
                                          <p:stCondLst>
                                            <p:cond delay="0"/>
                                          </p:stCondLst>
                                        </p:cTn>
                                        <p:tgtEl>
                                          <p:spTgt spid="140"/>
                                        </p:tgtEl>
                                        <p:attrNameLst>
                                          <p:attrName>style.visibility</p:attrName>
                                        </p:attrNameLst>
                                      </p:cBhvr>
                                      <p:to>
                                        <p:strVal val="visible"/>
                                      </p:to>
                                    </p:set>
                                    <p:animEffect transition="in" filter="barn(inVertical)">
                                      <p:cBhvr>
                                        <p:cTn id="31" dur="500"/>
                                        <p:tgtEl>
                                          <p:spTgt spid="140"/>
                                        </p:tgtEl>
                                      </p:cBhvr>
                                    </p:animEffect>
                                  </p:childTnLst>
                                </p:cTn>
                              </p:par>
                              <p:par>
                                <p:cTn id="32" presetID="16" presetClass="entr" presetSubtype="21" fill="hold" nodeType="withEffect">
                                  <p:stCondLst>
                                    <p:cond delay="0"/>
                                  </p:stCondLst>
                                  <p:childTnLst>
                                    <p:set>
                                      <p:cBhvr>
                                        <p:cTn id="33" dur="1" fill="hold">
                                          <p:stCondLst>
                                            <p:cond delay="0"/>
                                          </p:stCondLst>
                                        </p:cTn>
                                        <p:tgtEl>
                                          <p:spTgt spid="141"/>
                                        </p:tgtEl>
                                        <p:attrNameLst>
                                          <p:attrName>style.visibility</p:attrName>
                                        </p:attrNameLst>
                                      </p:cBhvr>
                                      <p:to>
                                        <p:strVal val="visible"/>
                                      </p:to>
                                    </p:set>
                                    <p:animEffect transition="in" filter="barn(inVertical)">
                                      <p:cBhvr>
                                        <p:cTn id="34" dur="500"/>
                                        <p:tgtEl>
                                          <p:spTgt spid="141"/>
                                        </p:tgtEl>
                                      </p:cBhvr>
                                    </p:animEffect>
                                  </p:childTnLst>
                                </p:cTn>
                              </p:par>
                              <p:par>
                                <p:cTn id="35" presetID="16" presetClass="entr" presetSubtype="21" fill="hold" nodeType="withEffect">
                                  <p:stCondLst>
                                    <p:cond delay="0"/>
                                  </p:stCondLst>
                                  <p:childTnLst>
                                    <p:set>
                                      <p:cBhvr>
                                        <p:cTn id="36" dur="1" fill="hold">
                                          <p:stCondLst>
                                            <p:cond delay="0"/>
                                          </p:stCondLst>
                                        </p:cTn>
                                        <p:tgtEl>
                                          <p:spTgt spid="173"/>
                                        </p:tgtEl>
                                        <p:attrNameLst>
                                          <p:attrName>style.visibility</p:attrName>
                                        </p:attrNameLst>
                                      </p:cBhvr>
                                      <p:to>
                                        <p:strVal val="visible"/>
                                      </p:to>
                                    </p:set>
                                    <p:animEffect transition="in" filter="barn(inVertical)">
                                      <p:cBhvr>
                                        <p:cTn id="37" dur="500"/>
                                        <p:tgtEl>
                                          <p:spTgt spid="173"/>
                                        </p:tgtEl>
                                      </p:cBhvr>
                                    </p:animEffect>
                                  </p:childTnLst>
                                </p:cTn>
                              </p:par>
                              <p:par>
                                <p:cTn id="38" presetID="16" presetClass="entr" presetSubtype="21" fill="hold" nodeType="withEffect">
                                  <p:stCondLst>
                                    <p:cond delay="0"/>
                                  </p:stCondLst>
                                  <p:childTnLst>
                                    <p:set>
                                      <p:cBhvr>
                                        <p:cTn id="39" dur="1" fill="hold">
                                          <p:stCondLst>
                                            <p:cond delay="0"/>
                                          </p:stCondLst>
                                        </p:cTn>
                                        <p:tgtEl>
                                          <p:spTgt spid="174"/>
                                        </p:tgtEl>
                                        <p:attrNameLst>
                                          <p:attrName>style.visibility</p:attrName>
                                        </p:attrNameLst>
                                      </p:cBhvr>
                                      <p:to>
                                        <p:strVal val="visible"/>
                                      </p:to>
                                    </p:set>
                                    <p:animEffect transition="in" filter="barn(inVertical)">
                                      <p:cBhvr>
                                        <p:cTn id="40" dur="500"/>
                                        <p:tgtEl>
                                          <p:spTgt spid="17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72"/>
                                        </p:tgtEl>
                                        <p:attrNameLst>
                                          <p:attrName>style.visibility</p:attrName>
                                        </p:attrNameLst>
                                      </p:cBhvr>
                                      <p:to>
                                        <p:strVal val="visible"/>
                                      </p:to>
                                    </p:set>
                                    <p:animEffect transition="in" filter="barn(inVertical)">
                                      <p:cBhvr>
                                        <p:cTn id="43" dur="500"/>
                                        <p:tgtEl>
                                          <p:spTgt spid="17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1"/>
                                        </p:tgtEl>
                                        <p:attrNameLst>
                                          <p:attrName>style.visibility</p:attrName>
                                        </p:attrNameLst>
                                      </p:cBhvr>
                                      <p:to>
                                        <p:strVal val="visible"/>
                                      </p:to>
                                    </p:set>
                                    <p:animEffect transition="in" filter="barn(inVertical)">
                                      <p:cBhvr>
                                        <p:cTn id="46" dur="500"/>
                                        <p:tgtEl>
                                          <p:spTgt spid="17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70"/>
                                        </p:tgtEl>
                                        <p:attrNameLst>
                                          <p:attrName>style.visibility</p:attrName>
                                        </p:attrNameLst>
                                      </p:cBhvr>
                                      <p:to>
                                        <p:strVal val="visible"/>
                                      </p:to>
                                    </p:set>
                                    <p:animEffect transition="in" filter="barn(inVertical)">
                                      <p:cBhvr>
                                        <p:cTn id="49" dur="500"/>
                                        <p:tgtEl>
                                          <p:spTgt spid="17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69"/>
                                        </p:tgtEl>
                                        <p:attrNameLst>
                                          <p:attrName>style.visibility</p:attrName>
                                        </p:attrNameLst>
                                      </p:cBhvr>
                                      <p:to>
                                        <p:strVal val="visible"/>
                                      </p:to>
                                    </p:set>
                                    <p:animEffect transition="in" filter="barn(inVertical)">
                                      <p:cBhvr>
                                        <p:cTn id="52" dur="500"/>
                                        <p:tgtEl>
                                          <p:spTgt spid="16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barn(inVertical)">
                                      <p:cBhvr>
                                        <p:cTn id="55" dur="500"/>
                                        <p:tgtEl>
                                          <p:spTgt spid="139"/>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38"/>
                                        </p:tgtEl>
                                        <p:attrNameLst>
                                          <p:attrName>style.visibility</p:attrName>
                                        </p:attrNameLst>
                                      </p:cBhvr>
                                      <p:to>
                                        <p:strVal val="visible"/>
                                      </p:to>
                                    </p:set>
                                    <p:animEffect transition="in" filter="barn(inVertical)">
                                      <p:cBhvr>
                                        <p:cTn id="58" dur="500"/>
                                        <p:tgtEl>
                                          <p:spTgt spid="138"/>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37"/>
                                        </p:tgtEl>
                                        <p:attrNameLst>
                                          <p:attrName>style.visibility</p:attrName>
                                        </p:attrNameLst>
                                      </p:cBhvr>
                                      <p:to>
                                        <p:strVal val="visible"/>
                                      </p:to>
                                    </p:set>
                                    <p:animEffect transition="in" filter="barn(inVertical)">
                                      <p:cBhvr>
                                        <p:cTn id="61" dur="500"/>
                                        <p:tgtEl>
                                          <p:spTgt spid="137"/>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36"/>
                                        </p:tgtEl>
                                        <p:attrNameLst>
                                          <p:attrName>style.visibility</p:attrName>
                                        </p:attrNameLst>
                                      </p:cBhvr>
                                      <p:to>
                                        <p:strVal val="visible"/>
                                      </p:to>
                                    </p:set>
                                    <p:animEffect transition="in" filter="barn(inVertical)">
                                      <p:cBhvr>
                                        <p:cTn id="64" dur="500"/>
                                        <p:tgtEl>
                                          <p:spTgt spid="136"/>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barn(inVertical)">
                                      <p:cBhvr>
                                        <p:cTn id="67" dur="500"/>
                                        <p:tgtEl>
                                          <p:spTgt spid="13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barn(inVertical)">
                                      <p:cBhvr>
                                        <p:cTn id="72" dur="500"/>
                                        <p:tgtEl>
                                          <p:spTgt spid="128"/>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Effect transition="in" filter="barn(inVertical)">
                                      <p:cBhvr>
                                        <p:cTn id="75" dur="500"/>
                                        <p:tgtEl>
                                          <p:spTgt spid="143"/>
                                        </p:tgtEl>
                                      </p:cBhvr>
                                    </p:animEffect>
                                  </p:childTnLst>
                                </p:cTn>
                              </p:par>
                              <p:par>
                                <p:cTn id="76" presetID="16" presetClass="entr" presetSubtype="21" fill="hold" nodeType="withEffect">
                                  <p:stCondLst>
                                    <p:cond delay="0"/>
                                  </p:stCondLst>
                                  <p:childTnLst>
                                    <p:set>
                                      <p:cBhvr>
                                        <p:cTn id="77" dur="1" fill="hold">
                                          <p:stCondLst>
                                            <p:cond delay="0"/>
                                          </p:stCondLst>
                                        </p:cTn>
                                        <p:tgtEl>
                                          <p:spTgt spid="144"/>
                                        </p:tgtEl>
                                        <p:attrNameLst>
                                          <p:attrName>style.visibility</p:attrName>
                                        </p:attrNameLst>
                                      </p:cBhvr>
                                      <p:to>
                                        <p:strVal val="visible"/>
                                      </p:to>
                                    </p:set>
                                    <p:animEffect transition="in" filter="barn(inVertical)">
                                      <p:cBhvr>
                                        <p:cTn id="78" dur="500"/>
                                        <p:tgtEl>
                                          <p:spTgt spid="144"/>
                                        </p:tgtEl>
                                      </p:cBhvr>
                                    </p:animEffect>
                                  </p:childTnLst>
                                </p:cTn>
                              </p:par>
                              <p:par>
                                <p:cTn id="79" presetID="16" presetClass="entr" presetSubtype="21" fill="hold" nodeType="withEffect">
                                  <p:stCondLst>
                                    <p:cond delay="0"/>
                                  </p:stCondLst>
                                  <p:childTnLst>
                                    <p:set>
                                      <p:cBhvr>
                                        <p:cTn id="80" dur="1" fill="hold">
                                          <p:stCondLst>
                                            <p:cond delay="0"/>
                                          </p:stCondLst>
                                        </p:cTn>
                                        <p:tgtEl>
                                          <p:spTgt spid="145"/>
                                        </p:tgtEl>
                                        <p:attrNameLst>
                                          <p:attrName>style.visibility</p:attrName>
                                        </p:attrNameLst>
                                      </p:cBhvr>
                                      <p:to>
                                        <p:strVal val="visible"/>
                                      </p:to>
                                    </p:set>
                                    <p:animEffect transition="in" filter="barn(inVertical)">
                                      <p:cBhvr>
                                        <p:cTn id="81" dur="500"/>
                                        <p:tgtEl>
                                          <p:spTgt spid="145"/>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155"/>
                                        </p:tgtEl>
                                        <p:attrNameLst>
                                          <p:attrName>style.visibility</p:attrName>
                                        </p:attrNameLst>
                                      </p:cBhvr>
                                      <p:to>
                                        <p:strVal val="visible"/>
                                      </p:to>
                                    </p:set>
                                    <p:animEffect transition="in" filter="barn(inVertical)">
                                      <p:cBhvr>
                                        <p:cTn id="84" dur="500"/>
                                        <p:tgtEl>
                                          <p:spTgt spid="155"/>
                                        </p:tgtEl>
                                      </p:cBhvr>
                                    </p:animEffect>
                                  </p:childTnLst>
                                </p:cTn>
                              </p:par>
                              <p:par>
                                <p:cTn id="85" presetID="16" presetClass="entr" presetSubtype="21" fill="hold" nodeType="withEffect">
                                  <p:stCondLst>
                                    <p:cond delay="0"/>
                                  </p:stCondLst>
                                  <p:childTnLst>
                                    <p:set>
                                      <p:cBhvr>
                                        <p:cTn id="86" dur="1" fill="hold">
                                          <p:stCondLst>
                                            <p:cond delay="0"/>
                                          </p:stCondLst>
                                        </p:cTn>
                                        <p:tgtEl>
                                          <p:spTgt spid="181"/>
                                        </p:tgtEl>
                                        <p:attrNameLst>
                                          <p:attrName>style.visibility</p:attrName>
                                        </p:attrNameLst>
                                      </p:cBhvr>
                                      <p:to>
                                        <p:strVal val="visible"/>
                                      </p:to>
                                    </p:set>
                                    <p:animEffect transition="in" filter="barn(inVertical)">
                                      <p:cBhvr>
                                        <p:cTn id="87" dur="500"/>
                                        <p:tgtEl>
                                          <p:spTgt spid="181"/>
                                        </p:tgtEl>
                                      </p:cBhvr>
                                    </p:animEffect>
                                  </p:childTnLst>
                                </p:cTn>
                              </p:par>
                              <p:par>
                                <p:cTn id="88" presetID="16" presetClass="entr" presetSubtype="21" fill="hold" nodeType="withEffect">
                                  <p:stCondLst>
                                    <p:cond delay="0"/>
                                  </p:stCondLst>
                                  <p:childTnLst>
                                    <p:set>
                                      <p:cBhvr>
                                        <p:cTn id="89" dur="1" fill="hold">
                                          <p:stCondLst>
                                            <p:cond delay="0"/>
                                          </p:stCondLst>
                                        </p:cTn>
                                        <p:tgtEl>
                                          <p:spTgt spid="147"/>
                                        </p:tgtEl>
                                        <p:attrNameLst>
                                          <p:attrName>style.visibility</p:attrName>
                                        </p:attrNameLst>
                                      </p:cBhvr>
                                      <p:to>
                                        <p:strVal val="visible"/>
                                      </p:to>
                                    </p:set>
                                    <p:animEffect transition="in" filter="barn(inVertical)">
                                      <p:cBhvr>
                                        <p:cTn id="90" dur="500"/>
                                        <p:tgtEl>
                                          <p:spTgt spid="147"/>
                                        </p:tgtEl>
                                      </p:cBhvr>
                                    </p:animEffect>
                                  </p:childTnLst>
                                </p:cTn>
                              </p:par>
                              <p:par>
                                <p:cTn id="91" presetID="16" presetClass="entr" presetSubtype="21" fill="hold" nodeType="withEffect">
                                  <p:stCondLst>
                                    <p:cond delay="0"/>
                                  </p:stCondLst>
                                  <p:childTnLst>
                                    <p:set>
                                      <p:cBhvr>
                                        <p:cTn id="92" dur="1" fill="hold">
                                          <p:stCondLst>
                                            <p:cond delay="0"/>
                                          </p:stCondLst>
                                        </p:cTn>
                                        <p:tgtEl>
                                          <p:spTgt spid="153"/>
                                        </p:tgtEl>
                                        <p:attrNameLst>
                                          <p:attrName>style.visibility</p:attrName>
                                        </p:attrNameLst>
                                      </p:cBhvr>
                                      <p:to>
                                        <p:strVal val="visible"/>
                                      </p:to>
                                    </p:set>
                                    <p:animEffect transition="in" filter="barn(inVertical)">
                                      <p:cBhvr>
                                        <p:cTn id="93" dur="500"/>
                                        <p:tgtEl>
                                          <p:spTgt spid="153"/>
                                        </p:tgtEl>
                                      </p:cBhvr>
                                    </p:animEffect>
                                  </p:childTnLst>
                                </p:cTn>
                              </p:par>
                              <p:par>
                                <p:cTn id="94" presetID="16" presetClass="entr" presetSubtype="21" fill="hold" nodeType="withEffect">
                                  <p:stCondLst>
                                    <p:cond delay="0"/>
                                  </p:stCondLst>
                                  <p:childTnLst>
                                    <p:set>
                                      <p:cBhvr>
                                        <p:cTn id="95" dur="1" fill="hold">
                                          <p:stCondLst>
                                            <p:cond delay="0"/>
                                          </p:stCondLst>
                                        </p:cTn>
                                        <p:tgtEl>
                                          <p:spTgt spid="154"/>
                                        </p:tgtEl>
                                        <p:attrNameLst>
                                          <p:attrName>style.visibility</p:attrName>
                                        </p:attrNameLst>
                                      </p:cBhvr>
                                      <p:to>
                                        <p:strVal val="visible"/>
                                      </p:to>
                                    </p:set>
                                    <p:animEffect transition="in" filter="barn(inVertical)">
                                      <p:cBhvr>
                                        <p:cTn id="96" dur="500"/>
                                        <p:tgtEl>
                                          <p:spTgt spid="154"/>
                                        </p:tgtEl>
                                      </p:cBhvr>
                                    </p:animEffect>
                                  </p:childTnLst>
                                </p:cTn>
                              </p:par>
                              <p:par>
                                <p:cTn id="97" presetID="16" presetClass="entr" presetSubtype="21" fill="hold" nodeType="withEffect">
                                  <p:stCondLst>
                                    <p:cond delay="0"/>
                                  </p:stCondLst>
                                  <p:childTnLst>
                                    <p:set>
                                      <p:cBhvr>
                                        <p:cTn id="98" dur="1" fill="hold">
                                          <p:stCondLst>
                                            <p:cond delay="0"/>
                                          </p:stCondLst>
                                        </p:cTn>
                                        <p:tgtEl>
                                          <p:spTgt spid="179"/>
                                        </p:tgtEl>
                                        <p:attrNameLst>
                                          <p:attrName>style.visibility</p:attrName>
                                        </p:attrNameLst>
                                      </p:cBhvr>
                                      <p:to>
                                        <p:strVal val="visible"/>
                                      </p:to>
                                    </p:set>
                                    <p:animEffect transition="in" filter="barn(inVertical)">
                                      <p:cBhvr>
                                        <p:cTn id="99" dur="500"/>
                                        <p:tgtEl>
                                          <p:spTgt spid="179"/>
                                        </p:tgtEl>
                                      </p:cBhvr>
                                    </p:animEffect>
                                  </p:childTnLst>
                                </p:cTn>
                              </p:par>
                              <p:par>
                                <p:cTn id="100" presetID="16" presetClass="entr" presetSubtype="21" fill="hold" nodeType="withEffect">
                                  <p:stCondLst>
                                    <p:cond delay="0"/>
                                  </p:stCondLst>
                                  <p:childTnLst>
                                    <p:set>
                                      <p:cBhvr>
                                        <p:cTn id="101" dur="1" fill="hold">
                                          <p:stCondLst>
                                            <p:cond delay="0"/>
                                          </p:stCondLst>
                                        </p:cTn>
                                        <p:tgtEl>
                                          <p:spTgt spid="180"/>
                                        </p:tgtEl>
                                        <p:attrNameLst>
                                          <p:attrName>style.visibility</p:attrName>
                                        </p:attrNameLst>
                                      </p:cBhvr>
                                      <p:to>
                                        <p:strVal val="visible"/>
                                      </p:to>
                                    </p:set>
                                    <p:animEffect transition="in" filter="barn(inVertical)">
                                      <p:cBhvr>
                                        <p:cTn id="102" dur="500"/>
                                        <p:tgtEl>
                                          <p:spTgt spid="180"/>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178"/>
                                        </p:tgtEl>
                                        <p:attrNameLst>
                                          <p:attrName>style.visibility</p:attrName>
                                        </p:attrNameLst>
                                      </p:cBhvr>
                                      <p:to>
                                        <p:strVal val="visible"/>
                                      </p:to>
                                    </p:set>
                                    <p:animEffect transition="in" filter="barn(inVertical)">
                                      <p:cBhvr>
                                        <p:cTn id="105" dur="500"/>
                                        <p:tgtEl>
                                          <p:spTgt spid="178"/>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177"/>
                                        </p:tgtEl>
                                        <p:attrNameLst>
                                          <p:attrName>style.visibility</p:attrName>
                                        </p:attrNameLst>
                                      </p:cBhvr>
                                      <p:to>
                                        <p:strVal val="visible"/>
                                      </p:to>
                                    </p:set>
                                    <p:animEffect transition="in" filter="barn(inVertical)">
                                      <p:cBhvr>
                                        <p:cTn id="108" dur="500"/>
                                        <p:tgtEl>
                                          <p:spTgt spid="177"/>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176"/>
                                        </p:tgtEl>
                                        <p:attrNameLst>
                                          <p:attrName>style.visibility</p:attrName>
                                        </p:attrNameLst>
                                      </p:cBhvr>
                                      <p:to>
                                        <p:strVal val="visible"/>
                                      </p:to>
                                    </p:set>
                                    <p:animEffect transition="in" filter="barn(inVertical)">
                                      <p:cBhvr>
                                        <p:cTn id="111" dur="500"/>
                                        <p:tgtEl>
                                          <p:spTgt spid="176"/>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175"/>
                                        </p:tgtEl>
                                        <p:attrNameLst>
                                          <p:attrName>style.visibility</p:attrName>
                                        </p:attrNameLst>
                                      </p:cBhvr>
                                      <p:to>
                                        <p:strVal val="visible"/>
                                      </p:to>
                                    </p:set>
                                    <p:animEffect transition="in" filter="barn(inVertical)">
                                      <p:cBhvr>
                                        <p:cTn id="114" dur="500"/>
                                        <p:tgtEl>
                                          <p:spTgt spid="175"/>
                                        </p:tgtEl>
                                      </p:cBhvr>
                                    </p:animEffect>
                                  </p:childTnLst>
                                </p:cTn>
                              </p:par>
                              <p:par>
                                <p:cTn id="115" presetID="16" presetClass="entr" presetSubtype="21" fill="hold" grpId="0" nodeType="withEffect">
                                  <p:stCondLst>
                                    <p:cond delay="0"/>
                                  </p:stCondLst>
                                  <p:childTnLst>
                                    <p:set>
                                      <p:cBhvr>
                                        <p:cTn id="116" dur="1" fill="hold">
                                          <p:stCondLst>
                                            <p:cond delay="0"/>
                                          </p:stCondLst>
                                        </p:cTn>
                                        <p:tgtEl>
                                          <p:spTgt spid="152"/>
                                        </p:tgtEl>
                                        <p:attrNameLst>
                                          <p:attrName>style.visibility</p:attrName>
                                        </p:attrNameLst>
                                      </p:cBhvr>
                                      <p:to>
                                        <p:strVal val="visible"/>
                                      </p:to>
                                    </p:set>
                                    <p:animEffect transition="in" filter="barn(inVertical)">
                                      <p:cBhvr>
                                        <p:cTn id="117" dur="500"/>
                                        <p:tgtEl>
                                          <p:spTgt spid="152"/>
                                        </p:tgtEl>
                                      </p:cBhvr>
                                    </p:animEffect>
                                  </p:childTnLst>
                                </p:cTn>
                              </p:par>
                              <p:par>
                                <p:cTn id="118" presetID="16" presetClass="entr" presetSubtype="21" fill="hold" grpId="0" nodeType="withEffect">
                                  <p:stCondLst>
                                    <p:cond delay="0"/>
                                  </p:stCondLst>
                                  <p:childTnLst>
                                    <p:set>
                                      <p:cBhvr>
                                        <p:cTn id="119" dur="1" fill="hold">
                                          <p:stCondLst>
                                            <p:cond delay="0"/>
                                          </p:stCondLst>
                                        </p:cTn>
                                        <p:tgtEl>
                                          <p:spTgt spid="151"/>
                                        </p:tgtEl>
                                        <p:attrNameLst>
                                          <p:attrName>style.visibility</p:attrName>
                                        </p:attrNameLst>
                                      </p:cBhvr>
                                      <p:to>
                                        <p:strVal val="visible"/>
                                      </p:to>
                                    </p:set>
                                    <p:animEffect transition="in" filter="barn(inVertical)">
                                      <p:cBhvr>
                                        <p:cTn id="120" dur="500"/>
                                        <p:tgtEl>
                                          <p:spTgt spid="151"/>
                                        </p:tgtEl>
                                      </p:cBhvr>
                                    </p:animEffect>
                                  </p:childTnLst>
                                </p:cTn>
                              </p:par>
                              <p:par>
                                <p:cTn id="121" presetID="16" presetClass="entr" presetSubtype="21" fill="hold" grpId="0" nodeType="withEffect">
                                  <p:stCondLst>
                                    <p:cond delay="0"/>
                                  </p:stCondLst>
                                  <p:childTnLst>
                                    <p:set>
                                      <p:cBhvr>
                                        <p:cTn id="122" dur="1" fill="hold">
                                          <p:stCondLst>
                                            <p:cond delay="0"/>
                                          </p:stCondLst>
                                        </p:cTn>
                                        <p:tgtEl>
                                          <p:spTgt spid="150"/>
                                        </p:tgtEl>
                                        <p:attrNameLst>
                                          <p:attrName>style.visibility</p:attrName>
                                        </p:attrNameLst>
                                      </p:cBhvr>
                                      <p:to>
                                        <p:strVal val="visible"/>
                                      </p:to>
                                    </p:set>
                                    <p:animEffect transition="in" filter="barn(inVertical)">
                                      <p:cBhvr>
                                        <p:cTn id="123" dur="500"/>
                                        <p:tgtEl>
                                          <p:spTgt spid="150"/>
                                        </p:tgtEl>
                                      </p:cBhvr>
                                    </p:animEffect>
                                  </p:childTnLst>
                                </p:cTn>
                              </p:par>
                              <p:par>
                                <p:cTn id="124" presetID="16" presetClass="entr" presetSubtype="21" fill="hold" grpId="0" nodeType="withEffect">
                                  <p:stCondLst>
                                    <p:cond delay="0"/>
                                  </p:stCondLst>
                                  <p:childTnLst>
                                    <p:set>
                                      <p:cBhvr>
                                        <p:cTn id="125" dur="1" fill="hold">
                                          <p:stCondLst>
                                            <p:cond delay="0"/>
                                          </p:stCondLst>
                                        </p:cTn>
                                        <p:tgtEl>
                                          <p:spTgt spid="148"/>
                                        </p:tgtEl>
                                        <p:attrNameLst>
                                          <p:attrName>style.visibility</p:attrName>
                                        </p:attrNameLst>
                                      </p:cBhvr>
                                      <p:to>
                                        <p:strVal val="visible"/>
                                      </p:to>
                                    </p:set>
                                    <p:animEffect transition="in" filter="barn(inVertical)">
                                      <p:cBhvr>
                                        <p:cTn id="126" dur="500"/>
                                        <p:tgtEl>
                                          <p:spTgt spid="148"/>
                                        </p:tgtEl>
                                      </p:cBhvr>
                                    </p:animEffect>
                                  </p:childTnLst>
                                </p:cTn>
                              </p:par>
                              <p:par>
                                <p:cTn id="127" presetID="16" presetClass="entr" presetSubtype="21" fill="hold" grpId="0" nodeType="withEffect">
                                  <p:stCondLst>
                                    <p:cond delay="0"/>
                                  </p:stCondLst>
                                  <p:childTnLst>
                                    <p:set>
                                      <p:cBhvr>
                                        <p:cTn id="128" dur="1" fill="hold">
                                          <p:stCondLst>
                                            <p:cond delay="0"/>
                                          </p:stCondLst>
                                        </p:cTn>
                                        <p:tgtEl>
                                          <p:spTgt spid="149"/>
                                        </p:tgtEl>
                                        <p:attrNameLst>
                                          <p:attrName>style.visibility</p:attrName>
                                        </p:attrNameLst>
                                      </p:cBhvr>
                                      <p:to>
                                        <p:strVal val="visible"/>
                                      </p:to>
                                    </p:set>
                                    <p:animEffect transition="in" filter="barn(inVertical)">
                                      <p:cBhvr>
                                        <p:cTn id="129" dur="500"/>
                                        <p:tgtEl>
                                          <p:spTgt spid="149"/>
                                        </p:tgtEl>
                                      </p:cBhvr>
                                    </p:animEffect>
                                  </p:childTnLst>
                                </p:cTn>
                              </p:par>
                              <p:par>
                                <p:cTn id="130" presetID="16" presetClass="entr" presetSubtype="21" fill="hold" grpId="0" nodeType="withEffect">
                                  <p:stCondLst>
                                    <p:cond delay="0"/>
                                  </p:stCondLst>
                                  <p:childTnLst>
                                    <p:set>
                                      <p:cBhvr>
                                        <p:cTn id="131" dur="1" fill="hold">
                                          <p:stCondLst>
                                            <p:cond delay="0"/>
                                          </p:stCondLst>
                                        </p:cTn>
                                        <p:tgtEl>
                                          <p:spTgt spid="146"/>
                                        </p:tgtEl>
                                        <p:attrNameLst>
                                          <p:attrName>style.visibility</p:attrName>
                                        </p:attrNameLst>
                                      </p:cBhvr>
                                      <p:to>
                                        <p:strVal val="visible"/>
                                      </p:to>
                                    </p:set>
                                    <p:animEffect transition="in" filter="barn(inVertical)">
                                      <p:cBhvr>
                                        <p:cTn id="132" dur="500"/>
                                        <p:tgtEl>
                                          <p:spTgt spid="146"/>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129"/>
                                        </p:tgtEl>
                                        <p:attrNameLst>
                                          <p:attrName>style.visibility</p:attrName>
                                        </p:attrNameLst>
                                      </p:cBhvr>
                                      <p:to>
                                        <p:strVal val="visible"/>
                                      </p:to>
                                    </p:set>
                                    <p:animEffect transition="in" filter="barn(inVertical)">
                                      <p:cBhvr>
                                        <p:cTn id="137" dur="500"/>
                                        <p:tgtEl>
                                          <p:spTgt spid="129"/>
                                        </p:tgtEl>
                                      </p:cBhvr>
                                    </p:animEffect>
                                  </p:childTnLst>
                                </p:cTn>
                              </p:par>
                              <p:par>
                                <p:cTn id="138" presetID="16" presetClass="entr" presetSubtype="21" fill="hold" grpId="0" nodeType="withEffect">
                                  <p:stCondLst>
                                    <p:cond delay="0"/>
                                  </p:stCondLst>
                                  <p:childTnLst>
                                    <p:set>
                                      <p:cBhvr>
                                        <p:cTn id="139" dur="1" fill="hold">
                                          <p:stCondLst>
                                            <p:cond delay="0"/>
                                          </p:stCondLst>
                                        </p:cTn>
                                        <p:tgtEl>
                                          <p:spTgt spid="156"/>
                                        </p:tgtEl>
                                        <p:attrNameLst>
                                          <p:attrName>style.visibility</p:attrName>
                                        </p:attrNameLst>
                                      </p:cBhvr>
                                      <p:to>
                                        <p:strVal val="visible"/>
                                      </p:to>
                                    </p:set>
                                    <p:animEffect transition="in" filter="barn(inVertical)">
                                      <p:cBhvr>
                                        <p:cTn id="140" dur="500"/>
                                        <p:tgtEl>
                                          <p:spTgt spid="156"/>
                                        </p:tgtEl>
                                      </p:cBhvr>
                                    </p:animEffect>
                                  </p:childTnLst>
                                </p:cTn>
                              </p:par>
                              <p:par>
                                <p:cTn id="141" presetID="16" presetClass="entr" presetSubtype="21" fill="hold" nodeType="withEffect">
                                  <p:stCondLst>
                                    <p:cond delay="0"/>
                                  </p:stCondLst>
                                  <p:childTnLst>
                                    <p:set>
                                      <p:cBhvr>
                                        <p:cTn id="142" dur="1" fill="hold">
                                          <p:stCondLst>
                                            <p:cond delay="0"/>
                                          </p:stCondLst>
                                        </p:cTn>
                                        <p:tgtEl>
                                          <p:spTgt spid="158"/>
                                        </p:tgtEl>
                                        <p:attrNameLst>
                                          <p:attrName>style.visibility</p:attrName>
                                        </p:attrNameLst>
                                      </p:cBhvr>
                                      <p:to>
                                        <p:strVal val="visible"/>
                                      </p:to>
                                    </p:set>
                                    <p:animEffect transition="in" filter="barn(inVertical)">
                                      <p:cBhvr>
                                        <p:cTn id="143" dur="500"/>
                                        <p:tgtEl>
                                          <p:spTgt spid="158"/>
                                        </p:tgtEl>
                                      </p:cBhvr>
                                    </p:animEffect>
                                  </p:childTnLst>
                                </p:cTn>
                              </p:par>
                              <p:par>
                                <p:cTn id="144" presetID="16" presetClass="entr" presetSubtype="21" fill="hold" grpId="0" nodeType="withEffect">
                                  <p:stCondLst>
                                    <p:cond delay="0"/>
                                  </p:stCondLst>
                                  <p:childTnLst>
                                    <p:set>
                                      <p:cBhvr>
                                        <p:cTn id="145" dur="1" fill="hold">
                                          <p:stCondLst>
                                            <p:cond delay="0"/>
                                          </p:stCondLst>
                                        </p:cTn>
                                        <p:tgtEl>
                                          <p:spTgt spid="168"/>
                                        </p:tgtEl>
                                        <p:attrNameLst>
                                          <p:attrName>style.visibility</p:attrName>
                                        </p:attrNameLst>
                                      </p:cBhvr>
                                      <p:to>
                                        <p:strVal val="visible"/>
                                      </p:to>
                                    </p:set>
                                    <p:animEffect transition="in" filter="barn(inVertical)">
                                      <p:cBhvr>
                                        <p:cTn id="146" dur="500"/>
                                        <p:tgtEl>
                                          <p:spTgt spid="168"/>
                                        </p:tgtEl>
                                      </p:cBhvr>
                                    </p:animEffect>
                                  </p:childTnLst>
                                </p:cTn>
                              </p:par>
                              <p:par>
                                <p:cTn id="147" presetID="16" presetClass="entr" presetSubtype="21" fill="hold" nodeType="withEffect">
                                  <p:stCondLst>
                                    <p:cond delay="0"/>
                                  </p:stCondLst>
                                  <p:childTnLst>
                                    <p:set>
                                      <p:cBhvr>
                                        <p:cTn id="148" dur="1" fill="hold">
                                          <p:stCondLst>
                                            <p:cond delay="0"/>
                                          </p:stCondLst>
                                        </p:cTn>
                                        <p:tgtEl>
                                          <p:spTgt spid="355"/>
                                        </p:tgtEl>
                                        <p:attrNameLst>
                                          <p:attrName>style.visibility</p:attrName>
                                        </p:attrNameLst>
                                      </p:cBhvr>
                                      <p:to>
                                        <p:strVal val="visible"/>
                                      </p:to>
                                    </p:set>
                                    <p:animEffect transition="in" filter="barn(inVertical)">
                                      <p:cBhvr>
                                        <p:cTn id="149" dur="500"/>
                                        <p:tgtEl>
                                          <p:spTgt spid="355"/>
                                        </p:tgtEl>
                                      </p:cBhvr>
                                    </p:animEffect>
                                  </p:childTnLst>
                                </p:cTn>
                              </p:par>
                              <p:par>
                                <p:cTn id="150" presetID="16" presetClass="entr" presetSubtype="21" fill="hold" nodeType="withEffect">
                                  <p:stCondLst>
                                    <p:cond delay="0"/>
                                  </p:stCondLst>
                                  <p:childTnLst>
                                    <p:set>
                                      <p:cBhvr>
                                        <p:cTn id="151" dur="1" fill="hold">
                                          <p:stCondLst>
                                            <p:cond delay="0"/>
                                          </p:stCondLst>
                                        </p:cTn>
                                        <p:tgtEl>
                                          <p:spTgt spid="160"/>
                                        </p:tgtEl>
                                        <p:attrNameLst>
                                          <p:attrName>style.visibility</p:attrName>
                                        </p:attrNameLst>
                                      </p:cBhvr>
                                      <p:to>
                                        <p:strVal val="visible"/>
                                      </p:to>
                                    </p:set>
                                    <p:animEffect transition="in" filter="barn(inVertical)">
                                      <p:cBhvr>
                                        <p:cTn id="152" dur="500"/>
                                        <p:tgtEl>
                                          <p:spTgt spid="160"/>
                                        </p:tgtEl>
                                      </p:cBhvr>
                                    </p:animEffect>
                                  </p:childTnLst>
                                </p:cTn>
                              </p:par>
                              <p:par>
                                <p:cTn id="153" presetID="16" presetClass="entr" presetSubtype="21" fill="hold" grpId="0" nodeType="withEffect">
                                  <p:stCondLst>
                                    <p:cond delay="0"/>
                                  </p:stCondLst>
                                  <p:childTnLst>
                                    <p:set>
                                      <p:cBhvr>
                                        <p:cTn id="154" dur="1" fill="hold">
                                          <p:stCondLst>
                                            <p:cond delay="0"/>
                                          </p:stCondLst>
                                        </p:cTn>
                                        <p:tgtEl>
                                          <p:spTgt spid="159"/>
                                        </p:tgtEl>
                                        <p:attrNameLst>
                                          <p:attrName>style.visibility</p:attrName>
                                        </p:attrNameLst>
                                      </p:cBhvr>
                                      <p:to>
                                        <p:strVal val="visible"/>
                                      </p:to>
                                    </p:set>
                                    <p:animEffect transition="in" filter="barn(inVertical)">
                                      <p:cBhvr>
                                        <p:cTn id="155" dur="500"/>
                                        <p:tgtEl>
                                          <p:spTgt spid="159"/>
                                        </p:tgtEl>
                                      </p:cBhvr>
                                    </p:animEffect>
                                  </p:childTnLst>
                                </p:cTn>
                              </p:par>
                              <p:par>
                                <p:cTn id="156" presetID="16" presetClass="entr" presetSubtype="21" fill="hold" nodeType="withEffect">
                                  <p:stCondLst>
                                    <p:cond delay="0"/>
                                  </p:stCondLst>
                                  <p:childTnLst>
                                    <p:set>
                                      <p:cBhvr>
                                        <p:cTn id="157" dur="1" fill="hold">
                                          <p:stCondLst>
                                            <p:cond delay="0"/>
                                          </p:stCondLst>
                                        </p:cTn>
                                        <p:tgtEl>
                                          <p:spTgt spid="166"/>
                                        </p:tgtEl>
                                        <p:attrNameLst>
                                          <p:attrName>style.visibility</p:attrName>
                                        </p:attrNameLst>
                                      </p:cBhvr>
                                      <p:to>
                                        <p:strVal val="visible"/>
                                      </p:to>
                                    </p:set>
                                    <p:animEffect transition="in" filter="barn(inVertical)">
                                      <p:cBhvr>
                                        <p:cTn id="158" dur="500"/>
                                        <p:tgtEl>
                                          <p:spTgt spid="166"/>
                                        </p:tgtEl>
                                      </p:cBhvr>
                                    </p:animEffect>
                                  </p:childTnLst>
                                </p:cTn>
                              </p:par>
                              <p:par>
                                <p:cTn id="159" presetID="16" presetClass="entr" presetSubtype="21" fill="hold" grpId="0" nodeType="withEffect">
                                  <p:stCondLst>
                                    <p:cond delay="0"/>
                                  </p:stCondLst>
                                  <p:childTnLst>
                                    <p:set>
                                      <p:cBhvr>
                                        <p:cTn id="160" dur="1" fill="hold">
                                          <p:stCondLst>
                                            <p:cond delay="0"/>
                                          </p:stCondLst>
                                        </p:cTn>
                                        <p:tgtEl>
                                          <p:spTgt spid="162"/>
                                        </p:tgtEl>
                                        <p:attrNameLst>
                                          <p:attrName>style.visibility</p:attrName>
                                        </p:attrNameLst>
                                      </p:cBhvr>
                                      <p:to>
                                        <p:strVal val="visible"/>
                                      </p:to>
                                    </p:set>
                                    <p:animEffect transition="in" filter="barn(inVertical)">
                                      <p:cBhvr>
                                        <p:cTn id="161" dur="500"/>
                                        <p:tgtEl>
                                          <p:spTgt spid="162"/>
                                        </p:tgtEl>
                                      </p:cBhvr>
                                    </p:animEffect>
                                  </p:childTnLst>
                                </p:cTn>
                              </p:par>
                              <p:par>
                                <p:cTn id="162" presetID="16" presetClass="entr" presetSubtype="21" fill="hold" grpId="0" nodeType="withEffect">
                                  <p:stCondLst>
                                    <p:cond delay="0"/>
                                  </p:stCondLst>
                                  <p:childTnLst>
                                    <p:set>
                                      <p:cBhvr>
                                        <p:cTn id="163" dur="1" fill="hold">
                                          <p:stCondLst>
                                            <p:cond delay="0"/>
                                          </p:stCondLst>
                                        </p:cTn>
                                        <p:tgtEl>
                                          <p:spTgt spid="161"/>
                                        </p:tgtEl>
                                        <p:attrNameLst>
                                          <p:attrName>style.visibility</p:attrName>
                                        </p:attrNameLst>
                                      </p:cBhvr>
                                      <p:to>
                                        <p:strVal val="visible"/>
                                      </p:to>
                                    </p:set>
                                    <p:animEffect transition="in" filter="barn(inVertical)">
                                      <p:cBhvr>
                                        <p:cTn id="164" dur="500"/>
                                        <p:tgtEl>
                                          <p:spTgt spid="161"/>
                                        </p:tgtEl>
                                      </p:cBhvr>
                                    </p:animEffect>
                                  </p:childTnLst>
                                </p:cTn>
                              </p:par>
                              <p:par>
                                <p:cTn id="165" presetID="16" presetClass="entr" presetSubtype="21" fill="hold" nodeType="withEffect">
                                  <p:stCondLst>
                                    <p:cond delay="0"/>
                                  </p:stCondLst>
                                  <p:childTnLst>
                                    <p:set>
                                      <p:cBhvr>
                                        <p:cTn id="166" dur="1" fill="hold">
                                          <p:stCondLst>
                                            <p:cond delay="0"/>
                                          </p:stCondLst>
                                        </p:cTn>
                                        <p:tgtEl>
                                          <p:spTgt spid="167"/>
                                        </p:tgtEl>
                                        <p:attrNameLst>
                                          <p:attrName>style.visibility</p:attrName>
                                        </p:attrNameLst>
                                      </p:cBhvr>
                                      <p:to>
                                        <p:strVal val="visible"/>
                                      </p:to>
                                    </p:set>
                                    <p:animEffect transition="in" filter="barn(inVertical)">
                                      <p:cBhvr>
                                        <p:cTn id="167" dur="500"/>
                                        <p:tgtEl>
                                          <p:spTgt spid="167"/>
                                        </p:tgtEl>
                                      </p:cBhvr>
                                    </p:animEffect>
                                  </p:childTnLst>
                                </p:cTn>
                              </p:par>
                              <p:par>
                                <p:cTn id="168" presetID="16" presetClass="entr" presetSubtype="21" fill="hold" grpId="0" nodeType="withEffect">
                                  <p:stCondLst>
                                    <p:cond delay="0"/>
                                  </p:stCondLst>
                                  <p:childTnLst>
                                    <p:set>
                                      <p:cBhvr>
                                        <p:cTn id="169" dur="1" fill="hold">
                                          <p:stCondLst>
                                            <p:cond delay="0"/>
                                          </p:stCondLst>
                                        </p:cTn>
                                        <p:tgtEl>
                                          <p:spTgt spid="164"/>
                                        </p:tgtEl>
                                        <p:attrNameLst>
                                          <p:attrName>style.visibility</p:attrName>
                                        </p:attrNameLst>
                                      </p:cBhvr>
                                      <p:to>
                                        <p:strVal val="visible"/>
                                      </p:to>
                                    </p:set>
                                    <p:animEffect transition="in" filter="barn(inVertical)">
                                      <p:cBhvr>
                                        <p:cTn id="170" dur="500"/>
                                        <p:tgtEl>
                                          <p:spTgt spid="164"/>
                                        </p:tgtEl>
                                      </p:cBhvr>
                                    </p:animEffect>
                                  </p:childTnLst>
                                </p:cTn>
                              </p:par>
                              <p:par>
                                <p:cTn id="171" presetID="16" presetClass="entr" presetSubtype="21" fill="hold" grpId="0" nodeType="withEffect">
                                  <p:stCondLst>
                                    <p:cond delay="0"/>
                                  </p:stCondLst>
                                  <p:childTnLst>
                                    <p:set>
                                      <p:cBhvr>
                                        <p:cTn id="172" dur="1" fill="hold">
                                          <p:stCondLst>
                                            <p:cond delay="0"/>
                                          </p:stCondLst>
                                        </p:cTn>
                                        <p:tgtEl>
                                          <p:spTgt spid="163"/>
                                        </p:tgtEl>
                                        <p:attrNameLst>
                                          <p:attrName>style.visibility</p:attrName>
                                        </p:attrNameLst>
                                      </p:cBhvr>
                                      <p:to>
                                        <p:strVal val="visible"/>
                                      </p:to>
                                    </p:set>
                                    <p:animEffect transition="in" filter="barn(inVertical)">
                                      <p:cBhvr>
                                        <p:cTn id="173" dur="500"/>
                                        <p:tgtEl>
                                          <p:spTgt spid="163"/>
                                        </p:tgtEl>
                                      </p:cBhvr>
                                    </p:animEffect>
                                  </p:childTnLst>
                                </p:cTn>
                              </p:par>
                              <p:par>
                                <p:cTn id="174" presetID="16" presetClass="entr" presetSubtype="21" fill="hold" nodeType="withEffect">
                                  <p:stCondLst>
                                    <p:cond delay="0"/>
                                  </p:stCondLst>
                                  <p:childTnLst>
                                    <p:set>
                                      <p:cBhvr>
                                        <p:cTn id="175" dur="1" fill="hold">
                                          <p:stCondLst>
                                            <p:cond delay="0"/>
                                          </p:stCondLst>
                                        </p:cTn>
                                        <p:tgtEl>
                                          <p:spTgt spid="447"/>
                                        </p:tgtEl>
                                        <p:attrNameLst>
                                          <p:attrName>style.visibility</p:attrName>
                                        </p:attrNameLst>
                                      </p:cBhvr>
                                      <p:to>
                                        <p:strVal val="visible"/>
                                      </p:to>
                                    </p:set>
                                    <p:animEffect transition="in" filter="barn(inVertical)">
                                      <p:cBhvr>
                                        <p:cTn id="176" dur="500"/>
                                        <p:tgtEl>
                                          <p:spTgt spid="447"/>
                                        </p:tgtEl>
                                      </p:cBhvr>
                                    </p:animEffect>
                                  </p:childTnLst>
                                </p:cTn>
                              </p:par>
                              <p:par>
                                <p:cTn id="177" presetID="16" presetClass="entr" presetSubtype="21" fill="hold" grpId="0" nodeType="withEffect">
                                  <p:stCondLst>
                                    <p:cond delay="0"/>
                                  </p:stCondLst>
                                  <p:childTnLst>
                                    <p:set>
                                      <p:cBhvr>
                                        <p:cTn id="178" dur="1" fill="hold">
                                          <p:stCondLst>
                                            <p:cond delay="0"/>
                                          </p:stCondLst>
                                        </p:cTn>
                                        <p:tgtEl>
                                          <p:spTgt spid="442"/>
                                        </p:tgtEl>
                                        <p:attrNameLst>
                                          <p:attrName>style.visibility</p:attrName>
                                        </p:attrNameLst>
                                      </p:cBhvr>
                                      <p:to>
                                        <p:strVal val="visible"/>
                                      </p:to>
                                    </p:set>
                                    <p:animEffect transition="in" filter="barn(inVertical)">
                                      <p:cBhvr>
                                        <p:cTn id="179" dur="500"/>
                                        <p:tgtEl>
                                          <p:spTgt spid="442"/>
                                        </p:tgtEl>
                                      </p:cBhvr>
                                    </p:animEffect>
                                  </p:childTnLst>
                                </p:cTn>
                              </p:par>
                              <p:par>
                                <p:cTn id="180" presetID="16" presetClass="entr" presetSubtype="21" fill="hold" grpId="0" nodeType="withEffect">
                                  <p:stCondLst>
                                    <p:cond delay="0"/>
                                  </p:stCondLst>
                                  <p:childTnLst>
                                    <p:set>
                                      <p:cBhvr>
                                        <p:cTn id="181" dur="1" fill="hold">
                                          <p:stCondLst>
                                            <p:cond delay="0"/>
                                          </p:stCondLst>
                                        </p:cTn>
                                        <p:tgtEl>
                                          <p:spTgt spid="165"/>
                                        </p:tgtEl>
                                        <p:attrNameLst>
                                          <p:attrName>style.visibility</p:attrName>
                                        </p:attrNameLst>
                                      </p:cBhvr>
                                      <p:to>
                                        <p:strVal val="visible"/>
                                      </p:to>
                                    </p:set>
                                    <p:animEffect transition="in" filter="barn(inVertical)">
                                      <p:cBhvr>
                                        <p:cTn id="182" dur="500"/>
                                        <p:tgtEl>
                                          <p:spTgt spid="165"/>
                                        </p:tgtEl>
                                      </p:cBhvr>
                                    </p:animEffect>
                                  </p:childTnLst>
                                </p:cTn>
                              </p:par>
                              <p:par>
                                <p:cTn id="183" presetID="16" presetClass="entr" presetSubtype="21" fill="hold" grpId="0" nodeType="withEffect">
                                  <p:stCondLst>
                                    <p:cond delay="0"/>
                                  </p:stCondLst>
                                  <p:childTnLst>
                                    <p:set>
                                      <p:cBhvr>
                                        <p:cTn id="184" dur="1" fill="hold">
                                          <p:stCondLst>
                                            <p:cond delay="0"/>
                                          </p:stCondLst>
                                        </p:cTn>
                                        <p:tgtEl>
                                          <p:spTgt spid="444"/>
                                        </p:tgtEl>
                                        <p:attrNameLst>
                                          <p:attrName>style.visibility</p:attrName>
                                        </p:attrNameLst>
                                      </p:cBhvr>
                                      <p:to>
                                        <p:strVal val="visible"/>
                                      </p:to>
                                    </p:set>
                                    <p:animEffect transition="in" filter="barn(inVertical)">
                                      <p:cBhvr>
                                        <p:cTn id="185" dur="500"/>
                                        <p:tgtEl>
                                          <p:spTgt spid="444"/>
                                        </p:tgtEl>
                                      </p:cBhvr>
                                    </p:animEffect>
                                  </p:childTnLst>
                                </p:cTn>
                              </p:par>
                              <p:par>
                                <p:cTn id="186" presetID="16" presetClass="entr" presetSubtype="21" fill="hold" nodeType="withEffect">
                                  <p:stCondLst>
                                    <p:cond delay="0"/>
                                  </p:stCondLst>
                                  <p:childTnLst>
                                    <p:set>
                                      <p:cBhvr>
                                        <p:cTn id="187" dur="1" fill="hold">
                                          <p:stCondLst>
                                            <p:cond delay="0"/>
                                          </p:stCondLst>
                                        </p:cTn>
                                        <p:tgtEl>
                                          <p:spTgt spid="446"/>
                                        </p:tgtEl>
                                        <p:attrNameLst>
                                          <p:attrName>style.visibility</p:attrName>
                                        </p:attrNameLst>
                                      </p:cBhvr>
                                      <p:to>
                                        <p:strVal val="visible"/>
                                      </p:to>
                                    </p:set>
                                    <p:animEffect transition="in" filter="barn(inVertical)">
                                      <p:cBhvr>
                                        <p:cTn id="188" dur="500"/>
                                        <p:tgtEl>
                                          <p:spTgt spid="446"/>
                                        </p:tgtEl>
                                      </p:cBhvr>
                                    </p:animEffect>
                                  </p:childTnLst>
                                </p:cTn>
                              </p:par>
                              <p:par>
                                <p:cTn id="189" presetID="16" presetClass="entr" presetSubtype="21" fill="hold" grpId="0" nodeType="withEffect">
                                  <p:stCondLst>
                                    <p:cond delay="0"/>
                                  </p:stCondLst>
                                  <p:childTnLst>
                                    <p:set>
                                      <p:cBhvr>
                                        <p:cTn id="190" dur="1" fill="hold">
                                          <p:stCondLst>
                                            <p:cond delay="0"/>
                                          </p:stCondLst>
                                        </p:cTn>
                                        <p:tgtEl>
                                          <p:spTgt spid="443"/>
                                        </p:tgtEl>
                                        <p:attrNameLst>
                                          <p:attrName>style.visibility</p:attrName>
                                        </p:attrNameLst>
                                      </p:cBhvr>
                                      <p:to>
                                        <p:strVal val="visible"/>
                                      </p:to>
                                    </p:set>
                                    <p:animEffect transition="in" filter="barn(inVertical)">
                                      <p:cBhvr>
                                        <p:cTn id="191" dur="500"/>
                                        <p:tgtEl>
                                          <p:spTgt spid="443"/>
                                        </p:tgtEl>
                                      </p:cBhvr>
                                    </p:animEffect>
                                  </p:childTnLst>
                                </p:cTn>
                              </p:par>
                              <p:par>
                                <p:cTn id="192" presetID="16" presetClass="entr" presetSubtype="21" fill="hold" grpId="0" nodeType="withEffect">
                                  <p:stCondLst>
                                    <p:cond delay="0"/>
                                  </p:stCondLst>
                                  <p:childTnLst>
                                    <p:set>
                                      <p:cBhvr>
                                        <p:cTn id="193" dur="1" fill="hold">
                                          <p:stCondLst>
                                            <p:cond delay="0"/>
                                          </p:stCondLst>
                                        </p:cTn>
                                        <p:tgtEl>
                                          <p:spTgt spid="445"/>
                                        </p:tgtEl>
                                        <p:attrNameLst>
                                          <p:attrName>style.visibility</p:attrName>
                                        </p:attrNameLst>
                                      </p:cBhvr>
                                      <p:to>
                                        <p:strVal val="visible"/>
                                      </p:to>
                                    </p:set>
                                    <p:animEffect transition="in" filter="barn(inVertical)">
                                      <p:cBhvr>
                                        <p:cTn id="194"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p:bldP spid="133" grpId="0"/>
      <p:bldP spid="135" grpId="0"/>
      <p:bldP spid="136" grpId="0"/>
      <p:bldP spid="137" grpId="0"/>
      <p:bldP spid="138" grpId="0"/>
      <p:bldP spid="139" grpId="0"/>
      <p:bldP spid="142" grpId="0"/>
      <p:bldP spid="143" grpId="0"/>
      <p:bldP spid="146" grpId="0"/>
      <p:bldP spid="148" grpId="0"/>
      <p:bldP spid="149" grpId="0"/>
      <p:bldP spid="150" grpId="0"/>
      <p:bldP spid="151" grpId="0"/>
      <p:bldP spid="152" grpId="0"/>
      <p:bldP spid="155" grpId="0"/>
      <p:bldP spid="156" grpId="0"/>
      <p:bldP spid="159" grpId="0"/>
      <p:bldP spid="161" grpId="0"/>
      <p:bldP spid="162" grpId="0"/>
      <p:bldP spid="163" grpId="0"/>
      <p:bldP spid="164" grpId="0"/>
      <p:bldP spid="165" grpId="0"/>
      <p:bldP spid="168" grpId="0"/>
      <p:bldP spid="169" grpId="0"/>
      <p:bldP spid="170" grpId="0"/>
      <p:bldP spid="171" grpId="0"/>
      <p:bldP spid="172" grpId="0"/>
      <p:bldP spid="175" grpId="0"/>
      <p:bldP spid="176" grpId="0"/>
      <p:bldP spid="177" grpId="0"/>
      <p:bldP spid="178" grpId="0"/>
      <p:bldP spid="442" grpId="0"/>
      <p:bldP spid="443" grpId="0"/>
      <p:bldP spid="444" grpId="0"/>
      <p:bldP spid="4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00"/>
        <p:cNvGrpSpPr/>
        <p:nvPr/>
      </p:nvGrpSpPr>
      <p:grpSpPr>
        <a:xfrm>
          <a:off x="0" y="0"/>
          <a:ext cx="0" cy="0"/>
          <a:chOff x="0" y="0"/>
          <a:chExt cx="0" cy="0"/>
        </a:xfrm>
      </p:grpSpPr>
      <p:sp>
        <p:nvSpPr>
          <p:cNvPr id="8" name="Rounded Rectangular Callout 7"/>
          <p:cNvSpPr/>
          <p:nvPr/>
        </p:nvSpPr>
        <p:spPr>
          <a:xfrm flipV="1">
            <a:off x="1447798" y="75520"/>
            <a:ext cx="7378701" cy="2210479"/>
          </a:xfrm>
          <a:prstGeom prst="wedgeRoundRectCallout">
            <a:avLst>
              <a:gd name="adj1" fmla="val -63637"/>
              <a:gd name="adj2" fmla="val 44081"/>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2000" dirty="0">
              <a:solidFill>
                <a:srgbClr val="002060"/>
              </a:solidFill>
            </a:endParaRPr>
          </a:p>
        </p:txBody>
      </p:sp>
      <p:sp>
        <p:nvSpPr>
          <p:cNvPr id="4" name="Rectangle 3"/>
          <p:cNvSpPr/>
          <p:nvPr/>
        </p:nvSpPr>
        <p:spPr>
          <a:xfrm>
            <a:off x="1650998" y="133158"/>
            <a:ext cx="7035801" cy="2060885"/>
          </a:xfrm>
          <a:prstGeom prst="rect">
            <a:avLst/>
          </a:prstGeom>
        </p:spPr>
        <p:txBody>
          <a:bodyPr wrap="square">
            <a:spAutoFit/>
          </a:bodyPr>
          <a:lstStyle/>
          <a:p>
            <a:pPr algn="just">
              <a:lnSpc>
                <a:spcPct val="150000"/>
              </a:lnSpc>
            </a:pPr>
            <a:r>
              <a:rPr lang="en-US" sz="2200">
                <a:solidFill>
                  <a:schemeClr val="bg1"/>
                </a:solidFill>
              </a:rPr>
              <a:t>Một nhà máy sản xuất được 426 chiếc ô tô đồ chơi trong 3 ngày. Hỏi mỗi ngày nhà máy đó sản xuất được bao nhiêu chiếc ô tô đồ chơi? Biết mỗi ngày nhà máy sản xuất được số chiếc ô tô đồ chơi bằng nhau</a:t>
            </a:r>
            <a:r>
              <a:rPr lang="en-US" sz="2200"/>
              <a:t>. </a:t>
            </a:r>
          </a:p>
        </p:txBody>
      </p:sp>
      <p:sp>
        <p:nvSpPr>
          <p:cNvPr id="9" name="Oval 8"/>
          <p:cNvSpPr/>
          <p:nvPr/>
        </p:nvSpPr>
        <p:spPr>
          <a:xfrm>
            <a:off x="335430" y="133158"/>
            <a:ext cx="832969" cy="590742"/>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t>03</a:t>
            </a:r>
            <a:endParaRPr lang="en-US" sz="20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158" y="2390786"/>
            <a:ext cx="4459541" cy="28543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73908" y="2578100"/>
            <a:ext cx="3299549" cy="2565400"/>
          </a:xfrm>
          <a:prstGeom prst="rect">
            <a:avLst/>
          </a:prstGeom>
        </p:spPr>
      </p:pic>
    </p:spTree>
    <p:extLst>
      <p:ext uri="{BB962C8B-B14F-4D97-AF65-F5344CB8AC3E}">
        <p14:creationId xmlns:p14="http://schemas.microsoft.com/office/powerpoint/2010/main" val="2175924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wipe(down)">
                                      <p:cBhvr>
                                        <p:cTn id="18" dur="500"/>
                                        <p:tgtEl>
                                          <p:spTgt spid="614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54"/>
        <p:cNvGrpSpPr/>
        <p:nvPr/>
      </p:nvGrpSpPr>
      <p:grpSpPr>
        <a:xfrm>
          <a:off x="0" y="0"/>
          <a:ext cx="0" cy="0"/>
          <a:chOff x="0" y="0"/>
          <a:chExt cx="0" cy="0"/>
        </a:xfrm>
      </p:grpSpPr>
      <p:grpSp>
        <p:nvGrpSpPr>
          <p:cNvPr id="7056" name="Google Shape;7056;p48"/>
          <p:cNvGrpSpPr/>
          <p:nvPr/>
        </p:nvGrpSpPr>
        <p:grpSpPr>
          <a:xfrm>
            <a:off x="8367221" y="93325"/>
            <a:ext cx="647837" cy="758882"/>
            <a:chOff x="9203275" y="8257450"/>
            <a:chExt cx="587525" cy="595550"/>
          </a:xfrm>
        </p:grpSpPr>
        <p:sp>
          <p:nvSpPr>
            <p:cNvPr id="7057" name="Google Shape;7057;p48"/>
            <p:cNvSpPr/>
            <p:nvPr/>
          </p:nvSpPr>
          <p:spPr>
            <a:xfrm>
              <a:off x="9203275" y="8257450"/>
              <a:ext cx="587525" cy="595550"/>
            </a:xfrm>
            <a:custGeom>
              <a:avLst/>
              <a:gdLst/>
              <a:ahLst/>
              <a:cxnLst/>
              <a:rect l="l" t="t" r="r" b="b"/>
              <a:pathLst>
                <a:path w="23501" h="23822" extrusionOk="0">
                  <a:moveTo>
                    <a:pt x="8137" y="1"/>
                  </a:moveTo>
                  <a:cubicBezTo>
                    <a:pt x="7200" y="1"/>
                    <a:pt x="6317" y="268"/>
                    <a:pt x="5594" y="777"/>
                  </a:cubicBezTo>
                  <a:cubicBezTo>
                    <a:pt x="4925" y="1259"/>
                    <a:pt x="4390" y="1928"/>
                    <a:pt x="4068" y="2731"/>
                  </a:cubicBezTo>
                  <a:cubicBezTo>
                    <a:pt x="3828" y="3373"/>
                    <a:pt x="3694" y="4069"/>
                    <a:pt x="3694" y="4845"/>
                  </a:cubicBezTo>
                  <a:cubicBezTo>
                    <a:pt x="3694" y="5193"/>
                    <a:pt x="3694" y="5488"/>
                    <a:pt x="3774" y="5809"/>
                  </a:cubicBezTo>
                  <a:cubicBezTo>
                    <a:pt x="3587" y="5862"/>
                    <a:pt x="3453" y="5916"/>
                    <a:pt x="3292" y="5943"/>
                  </a:cubicBezTo>
                  <a:cubicBezTo>
                    <a:pt x="2971" y="6050"/>
                    <a:pt x="2623" y="6210"/>
                    <a:pt x="2302" y="6424"/>
                  </a:cubicBezTo>
                  <a:cubicBezTo>
                    <a:pt x="2008" y="6585"/>
                    <a:pt x="1686" y="6799"/>
                    <a:pt x="1419" y="7067"/>
                  </a:cubicBezTo>
                  <a:lnTo>
                    <a:pt x="1392" y="7094"/>
                  </a:lnTo>
                  <a:cubicBezTo>
                    <a:pt x="1124" y="7361"/>
                    <a:pt x="883" y="7629"/>
                    <a:pt x="696" y="7950"/>
                  </a:cubicBezTo>
                  <a:cubicBezTo>
                    <a:pt x="482" y="8271"/>
                    <a:pt x="321" y="8592"/>
                    <a:pt x="214" y="8940"/>
                  </a:cubicBezTo>
                  <a:lnTo>
                    <a:pt x="214" y="8967"/>
                  </a:lnTo>
                  <a:cubicBezTo>
                    <a:pt x="80" y="9369"/>
                    <a:pt x="27" y="9690"/>
                    <a:pt x="27" y="10064"/>
                  </a:cubicBezTo>
                  <a:cubicBezTo>
                    <a:pt x="0" y="10279"/>
                    <a:pt x="0" y="10439"/>
                    <a:pt x="27" y="10627"/>
                  </a:cubicBezTo>
                  <a:cubicBezTo>
                    <a:pt x="27" y="10841"/>
                    <a:pt x="54" y="11082"/>
                    <a:pt x="134" y="11269"/>
                  </a:cubicBezTo>
                  <a:cubicBezTo>
                    <a:pt x="295" y="11965"/>
                    <a:pt x="669" y="12634"/>
                    <a:pt x="1205" y="13250"/>
                  </a:cubicBezTo>
                  <a:cubicBezTo>
                    <a:pt x="1338" y="13437"/>
                    <a:pt x="1526" y="13571"/>
                    <a:pt x="1686" y="13758"/>
                  </a:cubicBezTo>
                  <a:cubicBezTo>
                    <a:pt x="1151" y="14615"/>
                    <a:pt x="883" y="15578"/>
                    <a:pt x="1017" y="16515"/>
                  </a:cubicBezTo>
                  <a:cubicBezTo>
                    <a:pt x="1151" y="17425"/>
                    <a:pt x="1660" y="18710"/>
                    <a:pt x="3346" y="19700"/>
                  </a:cubicBezTo>
                  <a:cubicBezTo>
                    <a:pt x="3908" y="19995"/>
                    <a:pt x="4470" y="20235"/>
                    <a:pt x="5086" y="20342"/>
                  </a:cubicBezTo>
                  <a:lnTo>
                    <a:pt x="5166" y="20342"/>
                  </a:lnTo>
                  <a:cubicBezTo>
                    <a:pt x="5434" y="20369"/>
                    <a:pt x="5674" y="20396"/>
                    <a:pt x="5915" y="20396"/>
                  </a:cubicBezTo>
                  <a:lnTo>
                    <a:pt x="6103" y="20396"/>
                  </a:lnTo>
                  <a:cubicBezTo>
                    <a:pt x="6103" y="20450"/>
                    <a:pt x="6156" y="20503"/>
                    <a:pt x="6156" y="20583"/>
                  </a:cubicBezTo>
                  <a:cubicBezTo>
                    <a:pt x="6317" y="21199"/>
                    <a:pt x="6584" y="21788"/>
                    <a:pt x="6986" y="22270"/>
                  </a:cubicBezTo>
                  <a:cubicBezTo>
                    <a:pt x="7013" y="22270"/>
                    <a:pt x="7013" y="22323"/>
                    <a:pt x="7013" y="22323"/>
                  </a:cubicBezTo>
                  <a:cubicBezTo>
                    <a:pt x="7254" y="22618"/>
                    <a:pt x="7548" y="22885"/>
                    <a:pt x="7842" y="23073"/>
                  </a:cubicBezTo>
                  <a:cubicBezTo>
                    <a:pt x="8190" y="23313"/>
                    <a:pt x="8512" y="23474"/>
                    <a:pt x="8913" y="23608"/>
                  </a:cubicBezTo>
                  <a:cubicBezTo>
                    <a:pt x="9261" y="23715"/>
                    <a:pt x="9636" y="23795"/>
                    <a:pt x="10064" y="23822"/>
                  </a:cubicBezTo>
                  <a:lnTo>
                    <a:pt x="10332" y="23822"/>
                  </a:lnTo>
                  <a:cubicBezTo>
                    <a:pt x="10492" y="23822"/>
                    <a:pt x="10665" y="23810"/>
                    <a:pt x="10849" y="23810"/>
                  </a:cubicBezTo>
                  <a:cubicBezTo>
                    <a:pt x="10941" y="23810"/>
                    <a:pt x="11036" y="23813"/>
                    <a:pt x="11135" y="23822"/>
                  </a:cubicBezTo>
                  <a:lnTo>
                    <a:pt x="11215" y="23822"/>
                  </a:lnTo>
                  <a:cubicBezTo>
                    <a:pt x="11590" y="23742"/>
                    <a:pt x="11884" y="23661"/>
                    <a:pt x="12205" y="23528"/>
                  </a:cubicBezTo>
                  <a:cubicBezTo>
                    <a:pt x="12526" y="23340"/>
                    <a:pt x="12794" y="23180"/>
                    <a:pt x="13062" y="22992"/>
                  </a:cubicBezTo>
                  <a:cubicBezTo>
                    <a:pt x="13169" y="22912"/>
                    <a:pt x="13276" y="22805"/>
                    <a:pt x="13356" y="22725"/>
                  </a:cubicBezTo>
                  <a:cubicBezTo>
                    <a:pt x="13624" y="22858"/>
                    <a:pt x="13945" y="22992"/>
                    <a:pt x="14239" y="23046"/>
                  </a:cubicBezTo>
                  <a:cubicBezTo>
                    <a:pt x="14427" y="23073"/>
                    <a:pt x="14614" y="23126"/>
                    <a:pt x="14828" y="23153"/>
                  </a:cubicBezTo>
                  <a:lnTo>
                    <a:pt x="15685" y="23153"/>
                  </a:lnTo>
                  <a:cubicBezTo>
                    <a:pt x="16622" y="23046"/>
                    <a:pt x="17505" y="22644"/>
                    <a:pt x="18254" y="21948"/>
                  </a:cubicBezTo>
                  <a:cubicBezTo>
                    <a:pt x="18843" y="21386"/>
                    <a:pt x="19298" y="20637"/>
                    <a:pt x="19566" y="19727"/>
                  </a:cubicBezTo>
                  <a:cubicBezTo>
                    <a:pt x="19646" y="19406"/>
                    <a:pt x="19726" y="19058"/>
                    <a:pt x="19753" y="18710"/>
                  </a:cubicBezTo>
                  <a:cubicBezTo>
                    <a:pt x="19780" y="18362"/>
                    <a:pt x="19833" y="18041"/>
                    <a:pt x="19780" y="17666"/>
                  </a:cubicBezTo>
                  <a:lnTo>
                    <a:pt x="19780" y="17532"/>
                  </a:lnTo>
                  <a:cubicBezTo>
                    <a:pt x="20262" y="17452"/>
                    <a:pt x="20663" y="17318"/>
                    <a:pt x="21065" y="17131"/>
                  </a:cubicBezTo>
                  <a:cubicBezTo>
                    <a:pt x="21520" y="16890"/>
                    <a:pt x="21975" y="16569"/>
                    <a:pt x="22376" y="16167"/>
                  </a:cubicBezTo>
                  <a:cubicBezTo>
                    <a:pt x="22537" y="15953"/>
                    <a:pt x="22697" y="15766"/>
                    <a:pt x="22831" y="15551"/>
                  </a:cubicBezTo>
                  <a:cubicBezTo>
                    <a:pt x="22965" y="15364"/>
                    <a:pt x="23072" y="15123"/>
                    <a:pt x="23206" y="14829"/>
                  </a:cubicBezTo>
                  <a:cubicBezTo>
                    <a:pt x="23393" y="14320"/>
                    <a:pt x="23500" y="13785"/>
                    <a:pt x="23500" y="13250"/>
                  </a:cubicBezTo>
                  <a:cubicBezTo>
                    <a:pt x="23500" y="12714"/>
                    <a:pt x="23393" y="12206"/>
                    <a:pt x="23206" y="11670"/>
                  </a:cubicBezTo>
                  <a:cubicBezTo>
                    <a:pt x="23072" y="11349"/>
                    <a:pt x="22911" y="11001"/>
                    <a:pt x="22671" y="10680"/>
                  </a:cubicBezTo>
                  <a:cubicBezTo>
                    <a:pt x="22537" y="10466"/>
                    <a:pt x="22323" y="10225"/>
                    <a:pt x="22135" y="10011"/>
                  </a:cubicBezTo>
                  <a:cubicBezTo>
                    <a:pt x="21734" y="9556"/>
                    <a:pt x="21306" y="9235"/>
                    <a:pt x="20770" y="8940"/>
                  </a:cubicBezTo>
                  <a:cubicBezTo>
                    <a:pt x="20851" y="8753"/>
                    <a:pt x="20958" y="8566"/>
                    <a:pt x="21038" y="8405"/>
                  </a:cubicBezTo>
                  <a:cubicBezTo>
                    <a:pt x="21118" y="8164"/>
                    <a:pt x="21225" y="7923"/>
                    <a:pt x="21306" y="7682"/>
                  </a:cubicBezTo>
                  <a:cubicBezTo>
                    <a:pt x="21386" y="7415"/>
                    <a:pt x="21439" y="7120"/>
                    <a:pt x="21466" y="6853"/>
                  </a:cubicBezTo>
                  <a:cubicBezTo>
                    <a:pt x="21493" y="6210"/>
                    <a:pt x="21439" y="5621"/>
                    <a:pt x="21225" y="5006"/>
                  </a:cubicBezTo>
                  <a:cubicBezTo>
                    <a:pt x="21038" y="4444"/>
                    <a:pt x="20690" y="3935"/>
                    <a:pt x="20262" y="3453"/>
                  </a:cubicBezTo>
                  <a:cubicBezTo>
                    <a:pt x="20021" y="3212"/>
                    <a:pt x="19753" y="2972"/>
                    <a:pt x="19432" y="2731"/>
                  </a:cubicBezTo>
                  <a:cubicBezTo>
                    <a:pt x="19057" y="2517"/>
                    <a:pt x="18683" y="2302"/>
                    <a:pt x="18281" y="2169"/>
                  </a:cubicBezTo>
                  <a:cubicBezTo>
                    <a:pt x="17880" y="2008"/>
                    <a:pt x="17478" y="1928"/>
                    <a:pt x="17077" y="1901"/>
                  </a:cubicBezTo>
                  <a:lnTo>
                    <a:pt x="16755" y="1901"/>
                  </a:lnTo>
                  <a:cubicBezTo>
                    <a:pt x="16488" y="1901"/>
                    <a:pt x="16220" y="1901"/>
                    <a:pt x="15872" y="1981"/>
                  </a:cubicBezTo>
                  <a:cubicBezTo>
                    <a:pt x="15230" y="2062"/>
                    <a:pt x="14614" y="2302"/>
                    <a:pt x="13999" y="2677"/>
                  </a:cubicBezTo>
                  <a:cubicBezTo>
                    <a:pt x="13731" y="2838"/>
                    <a:pt x="13490" y="2998"/>
                    <a:pt x="13222" y="3212"/>
                  </a:cubicBezTo>
                  <a:cubicBezTo>
                    <a:pt x="12955" y="2784"/>
                    <a:pt x="12687" y="2383"/>
                    <a:pt x="12393" y="2008"/>
                  </a:cubicBezTo>
                  <a:cubicBezTo>
                    <a:pt x="11884" y="1392"/>
                    <a:pt x="11295" y="937"/>
                    <a:pt x="10626" y="589"/>
                  </a:cubicBezTo>
                  <a:cubicBezTo>
                    <a:pt x="10251" y="402"/>
                    <a:pt x="9850" y="268"/>
                    <a:pt x="9422" y="161"/>
                  </a:cubicBezTo>
                  <a:cubicBezTo>
                    <a:pt x="8993" y="54"/>
                    <a:pt x="8592" y="1"/>
                    <a:pt x="813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48"/>
            <p:cNvSpPr/>
            <p:nvPr/>
          </p:nvSpPr>
          <p:spPr>
            <a:xfrm>
              <a:off x="9270850" y="8323700"/>
              <a:ext cx="453700" cy="462400"/>
            </a:xfrm>
            <a:custGeom>
              <a:avLst/>
              <a:gdLst/>
              <a:ahLst/>
              <a:cxnLst/>
              <a:rect l="l" t="t" r="r" b="b"/>
              <a:pathLst>
                <a:path w="18148" h="18496" extrusionOk="0">
                  <a:moveTo>
                    <a:pt x="5461" y="0"/>
                  </a:moveTo>
                  <a:cubicBezTo>
                    <a:pt x="5086" y="0"/>
                    <a:pt x="4738" y="81"/>
                    <a:pt x="4444" y="295"/>
                  </a:cubicBezTo>
                  <a:cubicBezTo>
                    <a:pt x="4176" y="455"/>
                    <a:pt x="3989" y="750"/>
                    <a:pt x="3855" y="1071"/>
                  </a:cubicBezTo>
                  <a:cubicBezTo>
                    <a:pt x="3721" y="1365"/>
                    <a:pt x="3641" y="1740"/>
                    <a:pt x="3667" y="2142"/>
                  </a:cubicBezTo>
                  <a:cubicBezTo>
                    <a:pt x="3667" y="2490"/>
                    <a:pt x="3748" y="2838"/>
                    <a:pt x="3855" y="3212"/>
                  </a:cubicBezTo>
                  <a:cubicBezTo>
                    <a:pt x="3881" y="3373"/>
                    <a:pt x="3935" y="3507"/>
                    <a:pt x="4042" y="3667"/>
                  </a:cubicBezTo>
                  <a:cubicBezTo>
                    <a:pt x="4122" y="3828"/>
                    <a:pt x="4176" y="3962"/>
                    <a:pt x="4283" y="4096"/>
                  </a:cubicBezTo>
                  <a:cubicBezTo>
                    <a:pt x="4444" y="4363"/>
                    <a:pt x="4658" y="4631"/>
                    <a:pt x="4872" y="4952"/>
                  </a:cubicBezTo>
                  <a:cubicBezTo>
                    <a:pt x="5354" y="5487"/>
                    <a:pt x="5862" y="5942"/>
                    <a:pt x="6344" y="6424"/>
                  </a:cubicBezTo>
                  <a:lnTo>
                    <a:pt x="6424" y="6478"/>
                  </a:lnTo>
                  <a:lnTo>
                    <a:pt x="6478" y="6558"/>
                  </a:lnTo>
                  <a:cubicBezTo>
                    <a:pt x="7093" y="7120"/>
                    <a:pt x="7736" y="7682"/>
                    <a:pt x="8271" y="8351"/>
                  </a:cubicBezTo>
                  <a:cubicBezTo>
                    <a:pt x="8405" y="8565"/>
                    <a:pt x="8539" y="8726"/>
                    <a:pt x="8619" y="8886"/>
                  </a:cubicBezTo>
                  <a:lnTo>
                    <a:pt x="8619" y="8886"/>
                  </a:lnTo>
                  <a:cubicBezTo>
                    <a:pt x="8592" y="8833"/>
                    <a:pt x="8539" y="8753"/>
                    <a:pt x="8458" y="8699"/>
                  </a:cubicBezTo>
                  <a:cubicBezTo>
                    <a:pt x="8164" y="8378"/>
                    <a:pt x="7870" y="8084"/>
                    <a:pt x="7468" y="7789"/>
                  </a:cubicBezTo>
                  <a:cubicBezTo>
                    <a:pt x="7093" y="7495"/>
                    <a:pt x="6719" y="7227"/>
                    <a:pt x="6317" y="6986"/>
                  </a:cubicBezTo>
                  <a:cubicBezTo>
                    <a:pt x="5916" y="6719"/>
                    <a:pt x="5514" y="6504"/>
                    <a:pt x="5113" y="6317"/>
                  </a:cubicBezTo>
                  <a:cubicBezTo>
                    <a:pt x="4711" y="6103"/>
                    <a:pt x="4283" y="5942"/>
                    <a:pt x="3855" y="5835"/>
                  </a:cubicBezTo>
                  <a:cubicBezTo>
                    <a:pt x="3453" y="5755"/>
                    <a:pt x="3052" y="5648"/>
                    <a:pt x="2597" y="5648"/>
                  </a:cubicBezTo>
                  <a:lnTo>
                    <a:pt x="2329" y="5648"/>
                  </a:lnTo>
                  <a:cubicBezTo>
                    <a:pt x="2249" y="5648"/>
                    <a:pt x="2115" y="5648"/>
                    <a:pt x="1981" y="5675"/>
                  </a:cubicBezTo>
                  <a:cubicBezTo>
                    <a:pt x="1767" y="5701"/>
                    <a:pt x="1606" y="5755"/>
                    <a:pt x="1392" y="5809"/>
                  </a:cubicBezTo>
                  <a:cubicBezTo>
                    <a:pt x="1232" y="5835"/>
                    <a:pt x="1098" y="5942"/>
                    <a:pt x="937" y="6049"/>
                  </a:cubicBezTo>
                  <a:cubicBezTo>
                    <a:pt x="803" y="6103"/>
                    <a:pt x="670" y="6210"/>
                    <a:pt x="536" y="6344"/>
                  </a:cubicBezTo>
                  <a:cubicBezTo>
                    <a:pt x="429" y="6451"/>
                    <a:pt x="322" y="6585"/>
                    <a:pt x="215" y="6719"/>
                  </a:cubicBezTo>
                  <a:cubicBezTo>
                    <a:pt x="161" y="6826"/>
                    <a:pt x="81" y="6959"/>
                    <a:pt x="54" y="7093"/>
                  </a:cubicBezTo>
                  <a:cubicBezTo>
                    <a:pt x="27" y="7254"/>
                    <a:pt x="0" y="7388"/>
                    <a:pt x="0" y="7522"/>
                  </a:cubicBezTo>
                  <a:lnTo>
                    <a:pt x="0" y="7762"/>
                  </a:lnTo>
                  <a:cubicBezTo>
                    <a:pt x="0" y="7816"/>
                    <a:pt x="27" y="7896"/>
                    <a:pt x="27" y="7977"/>
                  </a:cubicBezTo>
                  <a:cubicBezTo>
                    <a:pt x="81" y="8298"/>
                    <a:pt x="268" y="8565"/>
                    <a:pt x="455" y="8780"/>
                  </a:cubicBezTo>
                  <a:cubicBezTo>
                    <a:pt x="696" y="9047"/>
                    <a:pt x="1018" y="9288"/>
                    <a:pt x="1392" y="9449"/>
                  </a:cubicBezTo>
                  <a:cubicBezTo>
                    <a:pt x="1553" y="9556"/>
                    <a:pt x="1794" y="9636"/>
                    <a:pt x="2061" y="9690"/>
                  </a:cubicBezTo>
                  <a:cubicBezTo>
                    <a:pt x="2276" y="9770"/>
                    <a:pt x="2490" y="9797"/>
                    <a:pt x="2757" y="9850"/>
                  </a:cubicBezTo>
                  <a:cubicBezTo>
                    <a:pt x="3212" y="9930"/>
                    <a:pt x="3641" y="9957"/>
                    <a:pt x="4229" y="9957"/>
                  </a:cubicBezTo>
                  <a:lnTo>
                    <a:pt x="4336" y="9957"/>
                  </a:lnTo>
                  <a:cubicBezTo>
                    <a:pt x="4738" y="9957"/>
                    <a:pt x="5113" y="9957"/>
                    <a:pt x="5621" y="9930"/>
                  </a:cubicBezTo>
                  <a:cubicBezTo>
                    <a:pt x="5942" y="9930"/>
                    <a:pt x="6424" y="9904"/>
                    <a:pt x="6879" y="9904"/>
                  </a:cubicBezTo>
                  <a:lnTo>
                    <a:pt x="7415" y="9904"/>
                  </a:lnTo>
                  <a:cubicBezTo>
                    <a:pt x="6959" y="9904"/>
                    <a:pt x="6451" y="9930"/>
                    <a:pt x="5809" y="10038"/>
                  </a:cubicBezTo>
                  <a:cubicBezTo>
                    <a:pt x="5568" y="10064"/>
                    <a:pt x="5380" y="10118"/>
                    <a:pt x="5220" y="10171"/>
                  </a:cubicBezTo>
                  <a:cubicBezTo>
                    <a:pt x="5006" y="10225"/>
                    <a:pt x="4738" y="10305"/>
                    <a:pt x="4470" y="10385"/>
                  </a:cubicBezTo>
                  <a:cubicBezTo>
                    <a:pt x="3908" y="10626"/>
                    <a:pt x="3346" y="10867"/>
                    <a:pt x="2838" y="11188"/>
                  </a:cubicBezTo>
                  <a:cubicBezTo>
                    <a:pt x="2570" y="11376"/>
                    <a:pt x="2302" y="11536"/>
                    <a:pt x="2088" y="11697"/>
                  </a:cubicBezTo>
                  <a:cubicBezTo>
                    <a:pt x="1874" y="11911"/>
                    <a:pt x="1660" y="12072"/>
                    <a:pt x="1499" y="12259"/>
                  </a:cubicBezTo>
                  <a:cubicBezTo>
                    <a:pt x="1232" y="12580"/>
                    <a:pt x="937" y="13009"/>
                    <a:pt x="991" y="13517"/>
                  </a:cubicBezTo>
                  <a:cubicBezTo>
                    <a:pt x="1071" y="13972"/>
                    <a:pt x="1392" y="14374"/>
                    <a:pt x="2008" y="14748"/>
                  </a:cubicBezTo>
                  <a:cubicBezTo>
                    <a:pt x="2276" y="14909"/>
                    <a:pt x="2543" y="15016"/>
                    <a:pt x="2838" y="15043"/>
                  </a:cubicBezTo>
                  <a:cubicBezTo>
                    <a:pt x="2971" y="15069"/>
                    <a:pt x="3105" y="15069"/>
                    <a:pt x="3212" y="15069"/>
                  </a:cubicBezTo>
                  <a:cubicBezTo>
                    <a:pt x="3346" y="15069"/>
                    <a:pt x="3507" y="15069"/>
                    <a:pt x="3641" y="15043"/>
                  </a:cubicBezTo>
                  <a:cubicBezTo>
                    <a:pt x="4096" y="14936"/>
                    <a:pt x="4604" y="14722"/>
                    <a:pt x="5139" y="14266"/>
                  </a:cubicBezTo>
                  <a:cubicBezTo>
                    <a:pt x="5648" y="13865"/>
                    <a:pt x="6103" y="13383"/>
                    <a:pt x="6504" y="12901"/>
                  </a:cubicBezTo>
                  <a:lnTo>
                    <a:pt x="6772" y="12634"/>
                  </a:lnTo>
                  <a:lnTo>
                    <a:pt x="6906" y="12500"/>
                  </a:lnTo>
                  <a:lnTo>
                    <a:pt x="6959" y="12473"/>
                  </a:lnTo>
                  <a:cubicBezTo>
                    <a:pt x="7254" y="12125"/>
                    <a:pt x="7548" y="11804"/>
                    <a:pt x="7896" y="11456"/>
                  </a:cubicBezTo>
                  <a:cubicBezTo>
                    <a:pt x="7977" y="11376"/>
                    <a:pt x="8110" y="11269"/>
                    <a:pt x="8217" y="11135"/>
                  </a:cubicBezTo>
                  <a:cubicBezTo>
                    <a:pt x="8485" y="10867"/>
                    <a:pt x="8753" y="10707"/>
                    <a:pt x="8994" y="10519"/>
                  </a:cubicBezTo>
                  <a:lnTo>
                    <a:pt x="8994" y="10519"/>
                  </a:lnTo>
                  <a:cubicBezTo>
                    <a:pt x="8780" y="10707"/>
                    <a:pt x="8565" y="10921"/>
                    <a:pt x="8298" y="11242"/>
                  </a:cubicBezTo>
                  <a:cubicBezTo>
                    <a:pt x="7950" y="11590"/>
                    <a:pt x="7655" y="11991"/>
                    <a:pt x="7388" y="12393"/>
                  </a:cubicBezTo>
                  <a:cubicBezTo>
                    <a:pt x="7120" y="12794"/>
                    <a:pt x="6852" y="13249"/>
                    <a:pt x="6638" y="13678"/>
                  </a:cubicBezTo>
                  <a:cubicBezTo>
                    <a:pt x="6478" y="14052"/>
                    <a:pt x="6344" y="14374"/>
                    <a:pt x="6237" y="14722"/>
                  </a:cubicBezTo>
                  <a:cubicBezTo>
                    <a:pt x="6183" y="14936"/>
                    <a:pt x="6103" y="15203"/>
                    <a:pt x="6076" y="15524"/>
                  </a:cubicBezTo>
                  <a:cubicBezTo>
                    <a:pt x="6049" y="15819"/>
                    <a:pt x="6023" y="16113"/>
                    <a:pt x="6023" y="16408"/>
                  </a:cubicBezTo>
                  <a:cubicBezTo>
                    <a:pt x="6023" y="16729"/>
                    <a:pt x="6049" y="17023"/>
                    <a:pt x="6103" y="17291"/>
                  </a:cubicBezTo>
                  <a:cubicBezTo>
                    <a:pt x="6183" y="17559"/>
                    <a:pt x="6317" y="17826"/>
                    <a:pt x="6451" y="17987"/>
                  </a:cubicBezTo>
                  <a:cubicBezTo>
                    <a:pt x="6558" y="18094"/>
                    <a:pt x="6638" y="18201"/>
                    <a:pt x="6745" y="18255"/>
                  </a:cubicBezTo>
                  <a:cubicBezTo>
                    <a:pt x="6852" y="18335"/>
                    <a:pt x="6986" y="18388"/>
                    <a:pt x="7120" y="18415"/>
                  </a:cubicBezTo>
                  <a:cubicBezTo>
                    <a:pt x="7254" y="18469"/>
                    <a:pt x="7388" y="18495"/>
                    <a:pt x="7575" y="18495"/>
                  </a:cubicBezTo>
                  <a:lnTo>
                    <a:pt x="7682" y="18495"/>
                  </a:lnTo>
                  <a:cubicBezTo>
                    <a:pt x="7789" y="18495"/>
                    <a:pt x="7923" y="18495"/>
                    <a:pt x="8030" y="18469"/>
                  </a:cubicBezTo>
                  <a:cubicBezTo>
                    <a:pt x="8164" y="18415"/>
                    <a:pt x="8298" y="18388"/>
                    <a:pt x="8378" y="18362"/>
                  </a:cubicBezTo>
                  <a:cubicBezTo>
                    <a:pt x="8512" y="18281"/>
                    <a:pt x="8619" y="18255"/>
                    <a:pt x="8726" y="18148"/>
                  </a:cubicBezTo>
                  <a:cubicBezTo>
                    <a:pt x="8913" y="18014"/>
                    <a:pt x="9047" y="17826"/>
                    <a:pt x="9235" y="17559"/>
                  </a:cubicBezTo>
                  <a:cubicBezTo>
                    <a:pt x="9368" y="17345"/>
                    <a:pt x="9422" y="17077"/>
                    <a:pt x="9529" y="16782"/>
                  </a:cubicBezTo>
                  <a:cubicBezTo>
                    <a:pt x="9583" y="16515"/>
                    <a:pt x="9636" y="16247"/>
                    <a:pt x="9663" y="15926"/>
                  </a:cubicBezTo>
                  <a:cubicBezTo>
                    <a:pt x="9716" y="15257"/>
                    <a:pt x="9690" y="14534"/>
                    <a:pt x="9663" y="13999"/>
                  </a:cubicBezTo>
                  <a:cubicBezTo>
                    <a:pt x="9663" y="13785"/>
                    <a:pt x="9636" y="13544"/>
                    <a:pt x="9636" y="13276"/>
                  </a:cubicBezTo>
                  <a:lnTo>
                    <a:pt x="9636" y="13169"/>
                  </a:lnTo>
                  <a:lnTo>
                    <a:pt x="9636" y="13062"/>
                  </a:lnTo>
                  <a:cubicBezTo>
                    <a:pt x="9636" y="12928"/>
                    <a:pt x="9636" y="12848"/>
                    <a:pt x="9583" y="12741"/>
                  </a:cubicBezTo>
                  <a:cubicBezTo>
                    <a:pt x="9583" y="12580"/>
                    <a:pt x="9556" y="12393"/>
                    <a:pt x="9556" y="12232"/>
                  </a:cubicBezTo>
                  <a:cubicBezTo>
                    <a:pt x="9556" y="11965"/>
                    <a:pt x="9556" y="11697"/>
                    <a:pt x="9583" y="11456"/>
                  </a:cubicBezTo>
                  <a:lnTo>
                    <a:pt x="9583" y="11456"/>
                  </a:lnTo>
                  <a:lnTo>
                    <a:pt x="9556" y="11510"/>
                  </a:lnTo>
                  <a:cubicBezTo>
                    <a:pt x="9583" y="11429"/>
                    <a:pt x="9583" y="11376"/>
                    <a:pt x="9583" y="11269"/>
                  </a:cubicBezTo>
                  <a:lnTo>
                    <a:pt x="9636" y="11108"/>
                  </a:lnTo>
                  <a:lnTo>
                    <a:pt x="9930" y="12393"/>
                  </a:lnTo>
                  <a:cubicBezTo>
                    <a:pt x="9984" y="12848"/>
                    <a:pt x="10064" y="13303"/>
                    <a:pt x="10118" y="13811"/>
                  </a:cubicBezTo>
                  <a:cubicBezTo>
                    <a:pt x="10252" y="14722"/>
                    <a:pt x="10359" y="15685"/>
                    <a:pt x="10841" y="16488"/>
                  </a:cubicBezTo>
                  <a:cubicBezTo>
                    <a:pt x="10974" y="16675"/>
                    <a:pt x="11108" y="16890"/>
                    <a:pt x="11242" y="17050"/>
                  </a:cubicBezTo>
                  <a:cubicBezTo>
                    <a:pt x="11376" y="17211"/>
                    <a:pt x="11536" y="17345"/>
                    <a:pt x="11697" y="17452"/>
                  </a:cubicBezTo>
                  <a:cubicBezTo>
                    <a:pt x="11858" y="17559"/>
                    <a:pt x="12045" y="17612"/>
                    <a:pt x="12206" y="17692"/>
                  </a:cubicBezTo>
                  <a:cubicBezTo>
                    <a:pt x="12259" y="17719"/>
                    <a:pt x="12366" y="17719"/>
                    <a:pt x="12473" y="17719"/>
                  </a:cubicBezTo>
                  <a:lnTo>
                    <a:pt x="12741" y="17719"/>
                  </a:lnTo>
                  <a:cubicBezTo>
                    <a:pt x="13062" y="17692"/>
                    <a:pt x="13410" y="17532"/>
                    <a:pt x="13678" y="17291"/>
                  </a:cubicBezTo>
                  <a:cubicBezTo>
                    <a:pt x="13945" y="17023"/>
                    <a:pt x="14133" y="16675"/>
                    <a:pt x="14267" y="16220"/>
                  </a:cubicBezTo>
                  <a:cubicBezTo>
                    <a:pt x="14347" y="16060"/>
                    <a:pt x="14374" y="15846"/>
                    <a:pt x="14400" y="15658"/>
                  </a:cubicBezTo>
                  <a:cubicBezTo>
                    <a:pt x="14454" y="15471"/>
                    <a:pt x="14454" y="15310"/>
                    <a:pt x="14400" y="15069"/>
                  </a:cubicBezTo>
                  <a:cubicBezTo>
                    <a:pt x="14400" y="14882"/>
                    <a:pt x="14374" y="14722"/>
                    <a:pt x="14347" y="14507"/>
                  </a:cubicBezTo>
                  <a:cubicBezTo>
                    <a:pt x="14320" y="14347"/>
                    <a:pt x="14240" y="14186"/>
                    <a:pt x="14186" y="13972"/>
                  </a:cubicBezTo>
                  <a:cubicBezTo>
                    <a:pt x="14052" y="13651"/>
                    <a:pt x="13865" y="13303"/>
                    <a:pt x="13651" y="12928"/>
                  </a:cubicBezTo>
                  <a:cubicBezTo>
                    <a:pt x="13410" y="12607"/>
                    <a:pt x="13169" y="12313"/>
                    <a:pt x="12875" y="11965"/>
                  </a:cubicBezTo>
                  <a:cubicBezTo>
                    <a:pt x="12366" y="11456"/>
                    <a:pt x="11804" y="11001"/>
                    <a:pt x="11162" y="10573"/>
                  </a:cubicBezTo>
                  <a:cubicBezTo>
                    <a:pt x="10921" y="10385"/>
                    <a:pt x="10653" y="10252"/>
                    <a:pt x="10466" y="10171"/>
                  </a:cubicBezTo>
                  <a:lnTo>
                    <a:pt x="10466" y="10171"/>
                  </a:lnTo>
                  <a:lnTo>
                    <a:pt x="10573" y="10198"/>
                  </a:lnTo>
                  <a:lnTo>
                    <a:pt x="10626" y="10225"/>
                  </a:lnTo>
                  <a:cubicBezTo>
                    <a:pt x="10733" y="10252"/>
                    <a:pt x="10867" y="10305"/>
                    <a:pt x="10974" y="10332"/>
                  </a:cubicBezTo>
                  <a:cubicBezTo>
                    <a:pt x="11188" y="10385"/>
                    <a:pt x="11429" y="10466"/>
                    <a:pt x="11724" y="10600"/>
                  </a:cubicBezTo>
                  <a:cubicBezTo>
                    <a:pt x="12232" y="10787"/>
                    <a:pt x="12741" y="11001"/>
                    <a:pt x="13169" y="11188"/>
                  </a:cubicBezTo>
                  <a:lnTo>
                    <a:pt x="13276" y="11242"/>
                  </a:lnTo>
                  <a:lnTo>
                    <a:pt x="13410" y="11296"/>
                  </a:lnTo>
                  <a:lnTo>
                    <a:pt x="13517" y="11322"/>
                  </a:lnTo>
                  <a:lnTo>
                    <a:pt x="13597" y="11376"/>
                  </a:lnTo>
                  <a:lnTo>
                    <a:pt x="13678" y="11403"/>
                  </a:lnTo>
                  <a:cubicBezTo>
                    <a:pt x="14374" y="11724"/>
                    <a:pt x="15150" y="12072"/>
                    <a:pt x="15926" y="12179"/>
                  </a:cubicBezTo>
                  <a:cubicBezTo>
                    <a:pt x="16060" y="12179"/>
                    <a:pt x="16194" y="12206"/>
                    <a:pt x="16274" y="12206"/>
                  </a:cubicBezTo>
                  <a:cubicBezTo>
                    <a:pt x="16649" y="12206"/>
                    <a:pt x="16997" y="12125"/>
                    <a:pt x="17264" y="11991"/>
                  </a:cubicBezTo>
                  <a:cubicBezTo>
                    <a:pt x="17425" y="11911"/>
                    <a:pt x="17585" y="11804"/>
                    <a:pt x="17746" y="11643"/>
                  </a:cubicBezTo>
                  <a:cubicBezTo>
                    <a:pt x="17826" y="11563"/>
                    <a:pt x="17880" y="11456"/>
                    <a:pt x="17933" y="11403"/>
                  </a:cubicBezTo>
                  <a:cubicBezTo>
                    <a:pt x="17960" y="11322"/>
                    <a:pt x="18014" y="11242"/>
                    <a:pt x="18067" y="11135"/>
                  </a:cubicBezTo>
                  <a:cubicBezTo>
                    <a:pt x="18121" y="10974"/>
                    <a:pt x="18148" y="10760"/>
                    <a:pt x="18148" y="10573"/>
                  </a:cubicBezTo>
                  <a:cubicBezTo>
                    <a:pt x="18148" y="10359"/>
                    <a:pt x="18121" y="10171"/>
                    <a:pt x="18014" y="9957"/>
                  </a:cubicBezTo>
                  <a:cubicBezTo>
                    <a:pt x="17960" y="9823"/>
                    <a:pt x="17880" y="9663"/>
                    <a:pt x="17746" y="9502"/>
                  </a:cubicBezTo>
                  <a:cubicBezTo>
                    <a:pt x="17693" y="9395"/>
                    <a:pt x="17585" y="9261"/>
                    <a:pt x="17478" y="9154"/>
                  </a:cubicBezTo>
                  <a:cubicBezTo>
                    <a:pt x="17077" y="8753"/>
                    <a:pt x="16595" y="8458"/>
                    <a:pt x="15926" y="8244"/>
                  </a:cubicBezTo>
                  <a:cubicBezTo>
                    <a:pt x="15417" y="8084"/>
                    <a:pt x="14855" y="8030"/>
                    <a:pt x="14213" y="8030"/>
                  </a:cubicBezTo>
                  <a:lnTo>
                    <a:pt x="13945" y="8030"/>
                  </a:lnTo>
                  <a:cubicBezTo>
                    <a:pt x="13276" y="8057"/>
                    <a:pt x="12580" y="8164"/>
                    <a:pt x="11911" y="8351"/>
                  </a:cubicBezTo>
                  <a:cubicBezTo>
                    <a:pt x="11724" y="8378"/>
                    <a:pt x="11563" y="8458"/>
                    <a:pt x="11403" y="8512"/>
                  </a:cubicBezTo>
                  <a:cubicBezTo>
                    <a:pt x="11777" y="8325"/>
                    <a:pt x="12179" y="8057"/>
                    <a:pt x="12634" y="7762"/>
                  </a:cubicBezTo>
                  <a:cubicBezTo>
                    <a:pt x="13249" y="7361"/>
                    <a:pt x="13731" y="6986"/>
                    <a:pt x="14186" y="6585"/>
                  </a:cubicBezTo>
                  <a:cubicBezTo>
                    <a:pt x="14722" y="6103"/>
                    <a:pt x="15123" y="5701"/>
                    <a:pt x="15444" y="5300"/>
                  </a:cubicBezTo>
                  <a:cubicBezTo>
                    <a:pt x="15605" y="5086"/>
                    <a:pt x="15792" y="4845"/>
                    <a:pt x="15846" y="4604"/>
                  </a:cubicBezTo>
                  <a:cubicBezTo>
                    <a:pt x="15926" y="4470"/>
                    <a:pt x="15953" y="4363"/>
                    <a:pt x="15980" y="4229"/>
                  </a:cubicBezTo>
                  <a:cubicBezTo>
                    <a:pt x="16006" y="4149"/>
                    <a:pt x="16060" y="4015"/>
                    <a:pt x="16060" y="3881"/>
                  </a:cubicBezTo>
                  <a:cubicBezTo>
                    <a:pt x="16087" y="3641"/>
                    <a:pt x="16060" y="3400"/>
                    <a:pt x="15980" y="3212"/>
                  </a:cubicBezTo>
                  <a:cubicBezTo>
                    <a:pt x="15926" y="2971"/>
                    <a:pt x="15739" y="2757"/>
                    <a:pt x="15578" y="2543"/>
                  </a:cubicBezTo>
                  <a:cubicBezTo>
                    <a:pt x="15471" y="2409"/>
                    <a:pt x="15337" y="2302"/>
                    <a:pt x="15177" y="2195"/>
                  </a:cubicBezTo>
                  <a:cubicBezTo>
                    <a:pt x="15043" y="2088"/>
                    <a:pt x="14882" y="2008"/>
                    <a:pt x="14668" y="1954"/>
                  </a:cubicBezTo>
                  <a:cubicBezTo>
                    <a:pt x="14507" y="1901"/>
                    <a:pt x="14347" y="1874"/>
                    <a:pt x="14186" y="1874"/>
                  </a:cubicBezTo>
                  <a:lnTo>
                    <a:pt x="14079" y="1874"/>
                  </a:lnTo>
                  <a:cubicBezTo>
                    <a:pt x="13972" y="1874"/>
                    <a:pt x="13838" y="1874"/>
                    <a:pt x="13678" y="1901"/>
                  </a:cubicBezTo>
                  <a:cubicBezTo>
                    <a:pt x="13383" y="1954"/>
                    <a:pt x="13035" y="2088"/>
                    <a:pt x="12661" y="2302"/>
                  </a:cubicBezTo>
                  <a:cubicBezTo>
                    <a:pt x="12366" y="2463"/>
                    <a:pt x="12072" y="2704"/>
                    <a:pt x="11777" y="2998"/>
                  </a:cubicBezTo>
                  <a:cubicBezTo>
                    <a:pt x="11510" y="3239"/>
                    <a:pt x="11269" y="3533"/>
                    <a:pt x="11028" y="3828"/>
                  </a:cubicBezTo>
                  <a:cubicBezTo>
                    <a:pt x="10787" y="4149"/>
                    <a:pt x="10626" y="4417"/>
                    <a:pt x="10493" y="4711"/>
                  </a:cubicBezTo>
                  <a:cubicBezTo>
                    <a:pt x="10385" y="4899"/>
                    <a:pt x="10305" y="5139"/>
                    <a:pt x="10198" y="5380"/>
                  </a:cubicBezTo>
                  <a:cubicBezTo>
                    <a:pt x="10091" y="5621"/>
                    <a:pt x="10038" y="5835"/>
                    <a:pt x="9930" y="6103"/>
                  </a:cubicBezTo>
                  <a:cubicBezTo>
                    <a:pt x="9797" y="6558"/>
                    <a:pt x="9663" y="7013"/>
                    <a:pt x="9556" y="7495"/>
                  </a:cubicBezTo>
                  <a:cubicBezTo>
                    <a:pt x="9583" y="7227"/>
                    <a:pt x="9583" y="6879"/>
                    <a:pt x="9556" y="6478"/>
                  </a:cubicBezTo>
                  <a:cubicBezTo>
                    <a:pt x="9502" y="5354"/>
                    <a:pt x="9261" y="4283"/>
                    <a:pt x="8913" y="3266"/>
                  </a:cubicBezTo>
                  <a:cubicBezTo>
                    <a:pt x="8860" y="3078"/>
                    <a:pt x="8753" y="2864"/>
                    <a:pt x="8646" y="2623"/>
                  </a:cubicBezTo>
                  <a:cubicBezTo>
                    <a:pt x="8565" y="2436"/>
                    <a:pt x="8485" y="2222"/>
                    <a:pt x="8378" y="2061"/>
                  </a:cubicBezTo>
                  <a:cubicBezTo>
                    <a:pt x="8191" y="1660"/>
                    <a:pt x="7950" y="1285"/>
                    <a:pt x="7682" y="1018"/>
                  </a:cubicBezTo>
                  <a:cubicBezTo>
                    <a:pt x="7415" y="696"/>
                    <a:pt x="7093" y="429"/>
                    <a:pt x="6745" y="268"/>
                  </a:cubicBezTo>
                  <a:cubicBezTo>
                    <a:pt x="6585" y="161"/>
                    <a:pt x="6344" y="81"/>
                    <a:pt x="6157" y="27"/>
                  </a:cubicBezTo>
                  <a:cubicBezTo>
                    <a:pt x="5862" y="27"/>
                    <a:pt x="5648" y="0"/>
                    <a:pt x="54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48"/>
            <p:cNvSpPr/>
            <p:nvPr/>
          </p:nvSpPr>
          <p:spPr>
            <a:xfrm>
              <a:off x="9384600" y="8395975"/>
              <a:ext cx="97050" cy="139200"/>
            </a:xfrm>
            <a:custGeom>
              <a:avLst/>
              <a:gdLst/>
              <a:ahLst/>
              <a:cxnLst/>
              <a:rect l="l" t="t" r="r" b="b"/>
              <a:pathLst>
                <a:path w="3882" h="5568" extrusionOk="0">
                  <a:moveTo>
                    <a:pt x="27" y="0"/>
                  </a:moveTo>
                  <a:cubicBezTo>
                    <a:pt x="1" y="54"/>
                    <a:pt x="27" y="54"/>
                    <a:pt x="27" y="80"/>
                  </a:cubicBezTo>
                  <a:cubicBezTo>
                    <a:pt x="54" y="107"/>
                    <a:pt x="54" y="134"/>
                    <a:pt x="108" y="187"/>
                  </a:cubicBezTo>
                  <a:cubicBezTo>
                    <a:pt x="295" y="402"/>
                    <a:pt x="509" y="669"/>
                    <a:pt x="670" y="910"/>
                  </a:cubicBezTo>
                  <a:cubicBezTo>
                    <a:pt x="804" y="1071"/>
                    <a:pt x="911" y="1205"/>
                    <a:pt x="1018" y="1392"/>
                  </a:cubicBezTo>
                  <a:cubicBezTo>
                    <a:pt x="1259" y="1686"/>
                    <a:pt x="1499" y="2008"/>
                    <a:pt x="1767" y="2355"/>
                  </a:cubicBezTo>
                  <a:lnTo>
                    <a:pt x="2463" y="3346"/>
                  </a:lnTo>
                  <a:cubicBezTo>
                    <a:pt x="2704" y="3694"/>
                    <a:pt x="2891" y="4015"/>
                    <a:pt x="3105" y="4390"/>
                  </a:cubicBezTo>
                  <a:cubicBezTo>
                    <a:pt x="3293" y="4764"/>
                    <a:pt x="3507" y="5139"/>
                    <a:pt x="3667" y="5487"/>
                  </a:cubicBezTo>
                  <a:cubicBezTo>
                    <a:pt x="3667" y="5541"/>
                    <a:pt x="3694" y="5541"/>
                    <a:pt x="3748" y="5567"/>
                  </a:cubicBezTo>
                  <a:lnTo>
                    <a:pt x="3855" y="5567"/>
                  </a:lnTo>
                  <a:cubicBezTo>
                    <a:pt x="3882" y="5567"/>
                    <a:pt x="3882" y="5541"/>
                    <a:pt x="3882" y="5487"/>
                  </a:cubicBezTo>
                  <a:lnTo>
                    <a:pt x="3882" y="5460"/>
                  </a:lnTo>
                  <a:lnTo>
                    <a:pt x="3882" y="5380"/>
                  </a:lnTo>
                  <a:cubicBezTo>
                    <a:pt x="3480" y="4470"/>
                    <a:pt x="2891" y="3560"/>
                    <a:pt x="2302" y="2757"/>
                  </a:cubicBezTo>
                  <a:cubicBezTo>
                    <a:pt x="2008" y="2355"/>
                    <a:pt x="1687" y="1954"/>
                    <a:pt x="1366" y="1553"/>
                  </a:cubicBezTo>
                  <a:lnTo>
                    <a:pt x="857" y="937"/>
                  </a:lnTo>
                  <a:lnTo>
                    <a:pt x="349" y="348"/>
                  </a:lnTo>
                  <a:cubicBezTo>
                    <a:pt x="295" y="241"/>
                    <a:pt x="188" y="134"/>
                    <a:pt x="134" y="54"/>
                  </a:cubicBezTo>
                  <a:lnTo>
                    <a:pt x="108" y="54"/>
                  </a:lnTo>
                  <a:cubicBezTo>
                    <a:pt x="54" y="0"/>
                    <a:pt x="54" y="0"/>
                    <a:pt x="27" y="0"/>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48"/>
            <p:cNvSpPr/>
            <p:nvPr/>
          </p:nvSpPr>
          <p:spPr>
            <a:xfrm>
              <a:off x="9401325" y="8365175"/>
              <a:ext cx="84350" cy="159300"/>
            </a:xfrm>
            <a:custGeom>
              <a:avLst/>
              <a:gdLst/>
              <a:ahLst/>
              <a:cxnLst/>
              <a:rect l="l" t="t" r="r" b="b"/>
              <a:pathLst>
                <a:path w="3374" h="6372" extrusionOk="0">
                  <a:moveTo>
                    <a:pt x="81" y="1"/>
                  </a:moveTo>
                  <a:lnTo>
                    <a:pt x="81" y="1"/>
                  </a:lnTo>
                  <a:cubicBezTo>
                    <a:pt x="82" y="2"/>
                    <a:pt x="83" y="3"/>
                    <a:pt x="84" y="5"/>
                  </a:cubicBezTo>
                  <a:lnTo>
                    <a:pt x="84" y="5"/>
                  </a:lnTo>
                  <a:cubicBezTo>
                    <a:pt x="83" y="3"/>
                    <a:pt x="82" y="2"/>
                    <a:pt x="81" y="1"/>
                  </a:cubicBezTo>
                  <a:close/>
                  <a:moveTo>
                    <a:pt x="84" y="5"/>
                  </a:moveTo>
                  <a:lnTo>
                    <a:pt x="84" y="5"/>
                  </a:lnTo>
                  <a:cubicBezTo>
                    <a:pt x="103" y="28"/>
                    <a:pt x="53" y="28"/>
                    <a:pt x="27" y="28"/>
                  </a:cubicBezTo>
                  <a:cubicBezTo>
                    <a:pt x="1" y="81"/>
                    <a:pt x="27" y="81"/>
                    <a:pt x="27" y="108"/>
                  </a:cubicBezTo>
                  <a:cubicBezTo>
                    <a:pt x="215" y="295"/>
                    <a:pt x="402" y="509"/>
                    <a:pt x="563" y="750"/>
                  </a:cubicBezTo>
                  <a:cubicBezTo>
                    <a:pt x="884" y="1179"/>
                    <a:pt x="1205" y="1634"/>
                    <a:pt x="1473" y="2142"/>
                  </a:cubicBezTo>
                  <a:cubicBezTo>
                    <a:pt x="1607" y="2383"/>
                    <a:pt x="1740" y="2651"/>
                    <a:pt x="1821" y="2892"/>
                  </a:cubicBezTo>
                  <a:cubicBezTo>
                    <a:pt x="1955" y="3106"/>
                    <a:pt x="2062" y="3373"/>
                    <a:pt x="2169" y="3614"/>
                  </a:cubicBezTo>
                  <a:lnTo>
                    <a:pt x="2677" y="4926"/>
                  </a:lnTo>
                  <a:cubicBezTo>
                    <a:pt x="2838" y="5354"/>
                    <a:pt x="2972" y="5836"/>
                    <a:pt x="3106" y="6264"/>
                  </a:cubicBezTo>
                  <a:cubicBezTo>
                    <a:pt x="3132" y="6318"/>
                    <a:pt x="3213" y="6371"/>
                    <a:pt x="3266" y="6371"/>
                  </a:cubicBezTo>
                  <a:cubicBezTo>
                    <a:pt x="3346" y="6318"/>
                    <a:pt x="3373" y="6264"/>
                    <a:pt x="3373" y="6184"/>
                  </a:cubicBezTo>
                  <a:cubicBezTo>
                    <a:pt x="3239" y="5729"/>
                    <a:pt x="3079" y="5247"/>
                    <a:pt x="2891" y="4792"/>
                  </a:cubicBezTo>
                  <a:cubicBezTo>
                    <a:pt x="2811" y="4551"/>
                    <a:pt x="2731" y="4310"/>
                    <a:pt x="2624" y="4096"/>
                  </a:cubicBezTo>
                  <a:cubicBezTo>
                    <a:pt x="2543" y="3855"/>
                    <a:pt x="2436" y="3614"/>
                    <a:pt x="2329" y="3427"/>
                  </a:cubicBezTo>
                  <a:cubicBezTo>
                    <a:pt x="2222" y="3186"/>
                    <a:pt x="2088" y="2972"/>
                    <a:pt x="2008" y="2758"/>
                  </a:cubicBezTo>
                  <a:cubicBezTo>
                    <a:pt x="1901" y="2517"/>
                    <a:pt x="1767" y="2303"/>
                    <a:pt x="1633" y="2089"/>
                  </a:cubicBezTo>
                  <a:cubicBezTo>
                    <a:pt x="1366" y="1634"/>
                    <a:pt x="1098" y="1232"/>
                    <a:pt x="804" y="831"/>
                  </a:cubicBezTo>
                  <a:cubicBezTo>
                    <a:pt x="564" y="538"/>
                    <a:pt x="324" y="271"/>
                    <a:pt x="84" y="5"/>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48"/>
            <p:cNvSpPr/>
            <p:nvPr/>
          </p:nvSpPr>
          <p:spPr>
            <a:xfrm>
              <a:off x="9454850" y="8389600"/>
              <a:ext cx="38175" cy="126175"/>
            </a:xfrm>
            <a:custGeom>
              <a:avLst/>
              <a:gdLst/>
              <a:ahLst/>
              <a:cxnLst/>
              <a:rect l="l" t="t" r="r" b="b"/>
              <a:pathLst>
                <a:path w="1527" h="5047" extrusionOk="0">
                  <a:moveTo>
                    <a:pt x="38" y="1"/>
                  </a:moveTo>
                  <a:cubicBezTo>
                    <a:pt x="34" y="1"/>
                    <a:pt x="28" y="14"/>
                    <a:pt x="28" y="41"/>
                  </a:cubicBezTo>
                  <a:cubicBezTo>
                    <a:pt x="41" y="14"/>
                    <a:pt x="41" y="1"/>
                    <a:pt x="38" y="1"/>
                  </a:cubicBezTo>
                  <a:close/>
                  <a:moveTo>
                    <a:pt x="60" y="17"/>
                  </a:moveTo>
                  <a:cubicBezTo>
                    <a:pt x="49" y="17"/>
                    <a:pt x="37" y="23"/>
                    <a:pt x="28" y="41"/>
                  </a:cubicBezTo>
                  <a:cubicBezTo>
                    <a:pt x="1" y="41"/>
                    <a:pt x="1" y="68"/>
                    <a:pt x="1" y="95"/>
                  </a:cubicBezTo>
                  <a:cubicBezTo>
                    <a:pt x="188" y="442"/>
                    <a:pt x="376" y="764"/>
                    <a:pt x="536" y="1138"/>
                  </a:cubicBezTo>
                  <a:cubicBezTo>
                    <a:pt x="697" y="1513"/>
                    <a:pt x="831" y="1915"/>
                    <a:pt x="938" y="2316"/>
                  </a:cubicBezTo>
                  <a:cubicBezTo>
                    <a:pt x="991" y="2503"/>
                    <a:pt x="1045" y="2718"/>
                    <a:pt x="1072" y="2905"/>
                  </a:cubicBezTo>
                  <a:cubicBezTo>
                    <a:pt x="1098" y="3119"/>
                    <a:pt x="1125" y="3333"/>
                    <a:pt x="1179" y="3547"/>
                  </a:cubicBezTo>
                  <a:lnTo>
                    <a:pt x="1179" y="3521"/>
                  </a:lnTo>
                  <a:cubicBezTo>
                    <a:pt x="1232" y="3976"/>
                    <a:pt x="1259" y="4457"/>
                    <a:pt x="1232" y="4912"/>
                  </a:cubicBezTo>
                  <a:cubicBezTo>
                    <a:pt x="1232" y="4993"/>
                    <a:pt x="1312" y="5046"/>
                    <a:pt x="1366" y="5046"/>
                  </a:cubicBezTo>
                  <a:cubicBezTo>
                    <a:pt x="1446" y="5046"/>
                    <a:pt x="1527" y="4993"/>
                    <a:pt x="1527" y="4912"/>
                  </a:cubicBezTo>
                  <a:cubicBezTo>
                    <a:pt x="1527" y="4484"/>
                    <a:pt x="1500" y="4083"/>
                    <a:pt x="1446" y="3654"/>
                  </a:cubicBezTo>
                  <a:cubicBezTo>
                    <a:pt x="1366" y="3199"/>
                    <a:pt x="1259" y="2798"/>
                    <a:pt x="1125" y="2370"/>
                  </a:cubicBezTo>
                  <a:cubicBezTo>
                    <a:pt x="991" y="1968"/>
                    <a:pt x="857" y="1540"/>
                    <a:pt x="697" y="1165"/>
                  </a:cubicBezTo>
                  <a:cubicBezTo>
                    <a:pt x="536" y="764"/>
                    <a:pt x="322" y="389"/>
                    <a:pt x="108" y="41"/>
                  </a:cubicBezTo>
                  <a:cubicBezTo>
                    <a:pt x="108" y="41"/>
                    <a:pt x="84" y="17"/>
                    <a:pt x="60" y="17"/>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48"/>
            <p:cNvSpPr/>
            <p:nvPr/>
          </p:nvSpPr>
          <p:spPr>
            <a:xfrm>
              <a:off x="9509725" y="8389275"/>
              <a:ext cx="94375" cy="150575"/>
            </a:xfrm>
            <a:custGeom>
              <a:avLst/>
              <a:gdLst/>
              <a:ahLst/>
              <a:cxnLst/>
              <a:rect l="l" t="t" r="r" b="b"/>
              <a:pathLst>
                <a:path w="3775" h="6023" extrusionOk="0">
                  <a:moveTo>
                    <a:pt x="3694" y="0"/>
                  </a:moveTo>
                  <a:cubicBezTo>
                    <a:pt x="3346" y="322"/>
                    <a:pt x="2999" y="616"/>
                    <a:pt x="2677" y="937"/>
                  </a:cubicBezTo>
                  <a:cubicBezTo>
                    <a:pt x="2356" y="1312"/>
                    <a:pt x="2008" y="1687"/>
                    <a:pt x="1714" y="2061"/>
                  </a:cubicBezTo>
                  <a:cubicBezTo>
                    <a:pt x="1125" y="2811"/>
                    <a:pt x="616" y="3694"/>
                    <a:pt x="268" y="4631"/>
                  </a:cubicBezTo>
                  <a:cubicBezTo>
                    <a:pt x="135" y="5032"/>
                    <a:pt x="28" y="5461"/>
                    <a:pt x="1" y="5889"/>
                  </a:cubicBezTo>
                  <a:cubicBezTo>
                    <a:pt x="1" y="5942"/>
                    <a:pt x="28" y="5969"/>
                    <a:pt x="28" y="5996"/>
                  </a:cubicBezTo>
                  <a:cubicBezTo>
                    <a:pt x="81" y="6023"/>
                    <a:pt x="108" y="6023"/>
                    <a:pt x="135" y="6023"/>
                  </a:cubicBezTo>
                  <a:cubicBezTo>
                    <a:pt x="161" y="6023"/>
                    <a:pt x="215" y="6023"/>
                    <a:pt x="242" y="5996"/>
                  </a:cubicBezTo>
                  <a:cubicBezTo>
                    <a:pt x="268" y="5969"/>
                    <a:pt x="268" y="5916"/>
                    <a:pt x="268" y="5889"/>
                  </a:cubicBezTo>
                  <a:cubicBezTo>
                    <a:pt x="268" y="5809"/>
                    <a:pt x="295" y="5728"/>
                    <a:pt x="295" y="5621"/>
                  </a:cubicBezTo>
                  <a:cubicBezTo>
                    <a:pt x="375" y="5139"/>
                    <a:pt x="536" y="4631"/>
                    <a:pt x="750" y="4122"/>
                  </a:cubicBezTo>
                  <a:cubicBezTo>
                    <a:pt x="1098" y="3293"/>
                    <a:pt x="1580" y="2516"/>
                    <a:pt x="2115" y="1821"/>
                  </a:cubicBezTo>
                  <a:lnTo>
                    <a:pt x="2115" y="1847"/>
                  </a:lnTo>
                  <a:cubicBezTo>
                    <a:pt x="2383" y="1526"/>
                    <a:pt x="2624" y="1205"/>
                    <a:pt x="2918" y="910"/>
                  </a:cubicBezTo>
                  <a:cubicBezTo>
                    <a:pt x="3186" y="616"/>
                    <a:pt x="3454" y="348"/>
                    <a:pt x="3748" y="81"/>
                  </a:cubicBezTo>
                  <a:cubicBezTo>
                    <a:pt x="3775" y="54"/>
                    <a:pt x="3775" y="0"/>
                    <a:pt x="3748" y="0"/>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48"/>
            <p:cNvSpPr/>
            <p:nvPr/>
          </p:nvSpPr>
          <p:spPr>
            <a:xfrm>
              <a:off x="9524450" y="8441475"/>
              <a:ext cx="65600" cy="90350"/>
            </a:xfrm>
            <a:custGeom>
              <a:avLst/>
              <a:gdLst/>
              <a:ahLst/>
              <a:cxnLst/>
              <a:rect l="l" t="t" r="r" b="b"/>
              <a:pathLst>
                <a:path w="2624" h="3614" extrusionOk="0">
                  <a:moveTo>
                    <a:pt x="2597" y="0"/>
                  </a:moveTo>
                  <a:cubicBezTo>
                    <a:pt x="2597" y="54"/>
                    <a:pt x="2597" y="54"/>
                    <a:pt x="2543" y="54"/>
                  </a:cubicBezTo>
                  <a:cubicBezTo>
                    <a:pt x="2383" y="161"/>
                    <a:pt x="2276" y="295"/>
                    <a:pt x="2115" y="402"/>
                  </a:cubicBezTo>
                  <a:lnTo>
                    <a:pt x="1767" y="776"/>
                  </a:lnTo>
                  <a:cubicBezTo>
                    <a:pt x="1526" y="1044"/>
                    <a:pt x="1285" y="1312"/>
                    <a:pt x="1071" y="1606"/>
                  </a:cubicBezTo>
                  <a:cubicBezTo>
                    <a:pt x="857" y="1901"/>
                    <a:pt x="670" y="2195"/>
                    <a:pt x="456" y="2543"/>
                  </a:cubicBezTo>
                  <a:cubicBezTo>
                    <a:pt x="295" y="2837"/>
                    <a:pt x="134" y="3185"/>
                    <a:pt x="1" y="3506"/>
                  </a:cubicBezTo>
                  <a:lnTo>
                    <a:pt x="1" y="3587"/>
                  </a:lnTo>
                  <a:cubicBezTo>
                    <a:pt x="1" y="3614"/>
                    <a:pt x="27" y="3614"/>
                    <a:pt x="54" y="3614"/>
                  </a:cubicBezTo>
                  <a:lnTo>
                    <a:pt x="134" y="3614"/>
                  </a:lnTo>
                  <a:cubicBezTo>
                    <a:pt x="161" y="3614"/>
                    <a:pt x="161" y="3587"/>
                    <a:pt x="161" y="3533"/>
                  </a:cubicBezTo>
                  <a:cubicBezTo>
                    <a:pt x="188" y="3453"/>
                    <a:pt x="215" y="3346"/>
                    <a:pt x="295" y="3239"/>
                  </a:cubicBezTo>
                  <a:cubicBezTo>
                    <a:pt x="589" y="2543"/>
                    <a:pt x="991" y="1874"/>
                    <a:pt x="1473" y="1258"/>
                  </a:cubicBezTo>
                  <a:cubicBezTo>
                    <a:pt x="1633" y="1071"/>
                    <a:pt x="1794" y="830"/>
                    <a:pt x="2008" y="643"/>
                  </a:cubicBezTo>
                  <a:cubicBezTo>
                    <a:pt x="2195" y="428"/>
                    <a:pt x="2356" y="241"/>
                    <a:pt x="2597" y="54"/>
                  </a:cubicBezTo>
                  <a:cubicBezTo>
                    <a:pt x="2624" y="54"/>
                    <a:pt x="2597" y="27"/>
                    <a:pt x="2597" y="0"/>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48"/>
            <p:cNvSpPr/>
            <p:nvPr/>
          </p:nvSpPr>
          <p:spPr>
            <a:xfrm>
              <a:off x="9531825" y="8427800"/>
              <a:ext cx="119800" cy="116750"/>
            </a:xfrm>
            <a:custGeom>
              <a:avLst/>
              <a:gdLst/>
              <a:ahLst/>
              <a:cxnLst/>
              <a:rect l="l" t="t" r="r" b="b"/>
              <a:pathLst>
                <a:path w="4792" h="4670" extrusionOk="0">
                  <a:moveTo>
                    <a:pt x="321" y="4428"/>
                  </a:moveTo>
                  <a:lnTo>
                    <a:pt x="321" y="4428"/>
                  </a:lnTo>
                  <a:cubicBezTo>
                    <a:pt x="317" y="4436"/>
                    <a:pt x="314" y="4443"/>
                    <a:pt x="310" y="4451"/>
                  </a:cubicBezTo>
                  <a:lnTo>
                    <a:pt x="310" y="4451"/>
                  </a:lnTo>
                  <a:cubicBezTo>
                    <a:pt x="321" y="4443"/>
                    <a:pt x="321" y="4428"/>
                    <a:pt x="321" y="4428"/>
                  </a:cubicBezTo>
                  <a:close/>
                  <a:moveTo>
                    <a:pt x="4703" y="1"/>
                  </a:moveTo>
                  <a:cubicBezTo>
                    <a:pt x="4697" y="1"/>
                    <a:pt x="4692" y="4"/>
                    <a:pt x="4684" y="12"/>
                  </a:cubicBezTo>
                  <a:cubicBezTo>
                    <a:pt x="4470" y="119"/>
                    <a:pt x="4283" y="199"/>
                    <a:pt x="4068" y="333"/>
                  </a:cubicBezTo>
                  <a:lnTo>
                    <a:pt x="3480" y="735"/>
                  </a:lnTo>
                  <a:cubicBezTo>
                    <a:pt x="3078" y="1056"/>
                    <a:pt x="2677" y="1350"/>
                    <a:pt x="2302" y="1671"/>
                  </a:cubicBezTo>
                  <a:cubicBezTo>
                    <a:pt x="1927" y="2019"/>
                    <a:pt x="1579" y="2394"/>
                    <a:pt x="1231" y="2742"/>
                  </a:cubicBezTo>
                  <a:cubicBezTo>
                    <a:pt x="910" y="3117"/>
                    <a:pt x="589" y="3491"/>
                    <a:pt x="321" y="3920"/>
                  </a:cubicBezTo>
                  <a:cubicBezTo>
                    <a:pt x="187" y="4080"/>
                    <a:pt x="80" y="4294"/>
                    <a:pt x="0" y="4482"/>
                  </a:cubicBezTo>
                  <a:lnTo>
                    <a:pt x="0" y="4589"/>
                  </a:lnTo>
                  <a:cubicBezTo>
                    <a:pt x="0" y="4616"/>
                    <a:pt x="27" y="4669"/>
                    <a:pt x="54" y="4669"/>
                  </a:cubicBezTo>
                  <a:lnTo>
                    <a:pt x="161" y="4669"/>
                  </a:lnTo>
                  <a:cubicBezTo>
                    <a:pt x="187" y="4669"/>
                    <a:pt x="241" y="4616"/>
                    <a:pt x="241" y="4589"/>
                  </a:cubicBezTo>
                  <a:cubicBezTo>
                    <a:pt x="264" y="4543"/>
                    <a:pt x="287" y="4497"/>
                    <a:pt x="310" y="4451"/>
                  </a:cubicBezTo>
                  <a:lnTo>
                    <a:pt x="310" y="4451"/>
                  </a:lnTo>
                  <a:cubicBezTo>
                    <a:pt x="306" y="4453"/>
                    <a:pt x="301" y="4455"/>
                    <a:pt x="294" y="4455"/>
                  </a:cubicBezTo>
                  <a:cubicBezTo>
                    <a:pt x="428" y="4268"/>
                    <a:pt x="562" y="4027"/>
                    <a:pt x="696" y="3813"/>
                  </a:cubicBezTo>
                  <a:cubicBezTo>
                    <a:pt x="830" y="3625"/>
                    <a:pt x="990" y="3411"/>
                    <a:pt x="1178" y="3224"/>
                  </a:cubicBezTo>
                  <a:cubicBezTo>
                    <a:pt x="1499" y="2822"/>
                    <a:pt x="1847" y="2421"/>
                    <a:pt x="2195" y="2046"/>
                  </a:cubicBezTo>
                  <a:cubicBezTo>
                    <a:pt x="2944" y="1323"/>
                    <a:pt x="3774" y="681"/>
                    <a:pt x="4684" y="146"/>
                  </a:cubicBezTo>
                  <a:lnTo>
                    <a:pt x="4738" y="119"/>
                  </a:lnTo>
                  <a:cubicBezTo>
                    <a:pt x="4791" y="119"/>
                    <a:pt x="4791" y="65"/>
                    <a:pt x="4791" y="39"/>
                  </a:cubicBezTo>
                  <a:cubicBezTo>
                    <a:pt x="4734" y="20"/>
                    <a:pt x="4718" y="1"/>
                    <a:pt x="4703" y="1"/>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48"/>
            <p:cNvSpPr/>
            <p:nvPr/>
          </p:nvSpPr>
          <p:spPr>
            <a:xfrm>
              <a:off x="9537825" y="8537825"/>
              <a:ext cx="148575" cy="24100"/>
            </a:xfrm>
            <a:custGeom>
              <a:avLst/>
              <a:gdLst/>
              <a:ahLst/>
              <a:cxnLst/>
              <a:rect l="l" t="t" r="r" b="b"/>
              <a:pathLst>
                <a:path w="5943" h="964" extrusionOk="0">
                  <a:moveTo>
                    <a:pt x="1687" y="0"/>
                  </a:moveTo>
                  <a:cubicBezTo>
                    <a:pt x="1473" y="27"/>
                    <a:pt x="1232" y="54"/>
                    <a:pt x="964" y="134"/>
                  </a:cubicBezTo>
                  <a:cubicBezTo>
                    <a:pt x="724" y="188"/>
                    <a:pt x="483" y="241"/>
                    <a:pt x="269" y="348"/>
                  </a:cubicBezTo>
                  <a:cubicBezTo>
                    <a:pt x="188" y="402"/>
                    <a:pt x="162" y="402"/>
                    <a:pt x="81" y="429"/>
                  </a:cubicBezTo>
                  <a:cubicBezTo>
                    <a:pt x="28" y="455"/>
                    <a:pt x="1" y="536"/>
                    <a:pt x="28" y="589"/>
                  </a:cubicBezTo>
                  <a:cubicBezTo>
                    <a:pt x="48" y="649"/>
                    <a:pt x="98" y="680"/>
                    <a:pt x="144" y="680"/>
                  </a:cubicBezTo>
                  <a:cubicBezTo>
                    <a:pt x="160" y="680"/>
                    <a:pt x="175" y="676"/>
                    <a:pt x="188" y="670"/>
                  </a:cubicBezTo>
                  <a:cubicBezTo>
                    <a:pt x="429" y="562"/>
                    <a:pt x="670" y="455"/>
                    <a:pt x="884" y="402"/>
                  </a:cubicBezTo>
                  <a:lnTo>
                    <a:pt x="911" y="402"/>
                  </a:lnTo>
                  <a:cubicBezTo>
                    <a:pt x="1393" y="268"/>
                    <a:pt x="1901" y="188"/>
                    <a:pt x="2410" y="188"/>
                  </a:cubicBezTo>
                  <a:cubicBezTo>
                    <a:pt x="2758" y="188"/>
                    <a:pt x="3106" y="215"/>
                    <a:pt x="3480" y="268"/>
                  </a:cubicBezTo>
                  <a:cubicBezTo>
                    <a:pt x="3828" y="295"/>
                    <a:pt x="4176" y="348"/>
                    <a:pt x="4498" y="455"/>
                  </a:cubicBezTo>
                  <a:lnTo>
                    <a:pt x="4471" y="455"/>
                  </a:lnTo>
                  <a:cubicBezTo>
                    <a:pt x="4953" y="589"/>
                    <a:pt x="5408" y="723"/>
                    <a:pt x="5889" y="964"/>
                  </a:cubicBezTo>
                  <a:cubicBezTo>
                    <a:pt x="5916" y="964"/>
                    <a:pt x="5916" y="964"/>
                    <a:pt x="5943" y="937"/>
                  </a:cubicBezTo>
                  <a:cubicBezTo>
                    <a:pt x="5943" y="884"/>
                    <a:pt x="5943" y="884"/>
                    <a:pt x="5916" y="857"/>
                  </a:cubicBezTo>
                  <a:cubicBezTo>
                    <a:pt x="5702" y="750"/>
                    <a:pt x="5488" y="670"/>
                    <a:pt x="5247" y="589"/>
                  </a:cubicBezTo>
                  <a:cubicBezTo>
                    <a:pt x="5006" y="482"/>
                    <a:pt x="4765" y="429"/>
                    <a:pt x="4551" y="348"/>
                  </a:cubicBezTo>
                  <a:cubicBezTo>
                    <a:pt x="4069" y="215"/>
                    <a:pt x="3561" y="134"/>
                    <a:pt x="3106" y="54"/>
                  </a:cubicBezTo>
                  <a:cubicBezTo>
                    <a:pt x="2811" y="27"/>
                    <a:pt x="2544" y="0"/>
                    <a:pt x="2222" y="0"/>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48"/>
            <p:cNvSpPr/>
            <p:nvPr/>
          </p:nvSpPr>
          <p:spPr>
            <a:xfrm>
              <a:off x="9538500" y="8555900"/>
              <a:ext cx="93700" cy="13400"/>
            </a:xfrm>
            <a:custGeom>
              <a:avLst/>
              <a:gdLst/>
              <a:ahLst/>
              <a:cxnLst/>
              <a:rect l="l" t="t" r="r" b="b"/>
              <a:pathLst>
                <a:path w="3748" h="536" extrusionOk="0">
                  <a:moveTo>
                    <a:pt x="964" y="0"/>
                  </a:moveTo>
                  <a:cubicBezTo>
                    <a:pt x="670" y="0"/>
                    <a:pt x="375" y="27"/>
                    <a:pt x="54" y="27"/>
                  </a:cubicBezTo>
                  <a:cubicBezTo>
                    <a:pt x="27" y="27"/>
                    <a:pt x="1" y="80"/>
                    <a:pt x="1" y="134"/>
                  </a:cubicBezTo>
                  <a:cubicBezTo>
                    <a:pt x="1" y="161"/>
                    <a:pt x="27" y="214"/>
                    <a:pt x="81" y="214"/>
                  </a:cubicBezTo>
                  <a:cubicBezTo>
                    <a:pt x="429" y="161"/>
                    <a:pt x="723" y="161"/>
                    <a:pt x="1071" y="134"/>
                  </a:cubicBezTo>
                  <a:lnTo>
                    <a:pt x="1071" y="134"/>
                  </a:lnTo>
                  <a:cubicBezTo>
                    <a:pt x="1759" y="135"/>
                    <a:pt x="2472" y="163"/>
                    <a:pt x="3186" y="375"/>
                  </a:cubicBezTo>
                  <a:lnTo>
                    <a:pt x="3132" y="375"/>
                  </a:lnTo>
                  <a:cubicBezTo>
                    <a:pt x="3320" y="402"/>
                    <a:pt x="3507" y="482"/>
                    <a:pt x="3668" y="535"/>
                  </a:cubicBezTo>
                  <a:cubicBezTo>
                    <a:pt x="3721" y="535"/>
                    <a:pt x="3748" y="535"/>
                    <a:pt x="3748" y="509"/>
                  </a:cubicBezTo>
                  <a:cubicBezTo>
                    <a:pt x="3748" y="482"/>
                    <a:pt x="3748" y="428"/>
                    <a:pt x="3721" y="428"/>
                  </a:cubicBezTo>
                  <a:cubicBezTo>
                    <a:pt x="3453" y="348"/>
                    <a:pt x="3132" y="241"/>
                    <a:pt x="2865" y="187"/>
                  </a:cubicBezTo>
                  <a:cubicBezTo>
                    <a:pt x="2570" y="134"/>
                    <a:pt x="2249" y="107"/>
                    <a:pt x="1928" y="80"/>
                  </a:cubicBezTo>
                  <a:cubicBezTo>
                    <a:pt x="1660" y="27"/>
                    <a:pt x="1366" y="27"/>
                    <a:pt x="1098" y="27"/>
                  </a:cubicBezTo>
                  <a:cubicBezTo>
                    <a:pt x="1045" y="0"/>
                    <a:pt x="991" y="0"/>
                    <a:pt x="964" y="0"/>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48"/>
            <p:cNvSpPr/>
            <p:nvPr/>
          </p:nvSpPr>
          <p:spPr>
            <a:xfrm>
              <a:off x="9536500" y="8556550"/>
              <a:ext cx="143225" cy="48875"/>
            </a:xfrm>
            <a:custGeom>
              <a:avLst/>
              <a:gdLst/>
              <a:ahLst/>
              <a:cxnLst/>
              <a:rect l="l" t="t" r="r" b="b"/>
              <a:pathLst>
                <a:path w="5729" h="1955" extrusionOk="0">
                  <a:moveTo>
                    <a:pt x="107" y="1"/>
                  </a:moveTo>
                  <a:cubicBezTo>
                    <a:pt x="81" y="1"/>
                    <a:pt x="54" y="54"/>
                    <a:pt x="54" y="81"/>
                  </a:cubicBezTo>
                  <a:cubicBezTo>
                    <a:pt x="0" y="135"/>
                    <a:pt x="54" y="215"/>
                    <a:pt x="107" y="242"/>
                  </a:cubicBezTo>
                  <a:cubicBezTo>
                    <a:pt x="589" y="402"/>
                    <a:pt x="1017" y="536"/>
                    <a:pt x="1472" y="724"/>
                  </a:cubicBezTo>
                  <a:cubicBezTo>
                    <a:pt x="1954" y="857"/>
                    <a:pt x="2409" y="1018"/>
                    <a:pt x="2891" y="1152"/>
                  </a:cubicBezTo>
                  <a:cubicBezTo>
                    <a:pt x="3346" y="1286"/>
                    <a:pt x="3828" y="1419"/>
                    <a:pt x="4256" y="1553"/>
                  </a:cubicBezTo>
                  <a:lnTo>
                    <a:pt x="4952" y="1741"/>
                  </a:lnTo>
                  <a:cubicBezTo>
                    <a:pt x="5059" y="1794"/>
                    <a:pt x="5193" y="1821"/>
                    <a:pt x="5300" y="1848"/>
                  </a:cubicBezTo>
                  <a:cubicBezTo>
                    <a:pt x="5434" y="1874"/>
                    <a:pt x="5514" y="1928"/>
                    <a:pt x="5648" y="1955"/>
                  </a:cubicBezTo>
                  <a:cubicBezTo>
                    <a:pt x="5701" y="1955"/>
                    <a:pt x="5701" y="1955"/>
                    <a:pt x="5728" y="1928"/>
                  </a:cubicBezTo>
                  <a:cubicBezTo>
                    <a:pt x="5728" y="1874"/>
                    <a:pt x="5728" y="1874"/>
                    <a:pt x="5701" y="1848"/>
                  </a:cubicBezTo>
                  <a:cubicBezTo>
                    <a:pt x="5594" y="1821"/>
                    <a:pt x="5461" y="1767"/>
                    <a:pt x="5354" y="1741"/>
                  </a:cubicBezTo>
                  <a:cubicBezTo>
                    <a:pt x="5246" y="1714"/>
                    <a:pt x="5113" y="1687"/>
                    <a:pt x="5032" y="1660"/>
                  </a:cubicBezTo>
                  <a:cubicBezTo>
                    <a:pt x="4791" y="1580"/>
                    <a:pt x="4551" y="1473"/>
                    <a:pt x="4310" y="1419"/>
                  </a:cubicBezTo>
                  <a:cubicBezTo>
                    <a:pt x="3855" y="1259"/>
                    <a:pt x="3400" y="1125"/>
                    <a:pt x="2918" y="938"/>
                  </a:cubicBezTo>
                  <a:cubicBezTo>
                    <a:pt x="2436" y="777"/>
                    <a:pt x="2008" y="643"/>
                    <a:pt x="1553" y="483"/>
                  </a:cubicBezTo>
                  <a:cubicBezTo>
                    <a:pt x="1071" y="322"/>
                    <a:pt x="616" y="135"/>
                    <a:pt x="134" y="1"/>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48"/>
            <p:cNvSpPr/>
            <p:nvPr/>
          </p:nvSpPr>
          <p:spPr>
            <a:xfrm>
              <a:off x="9523125" y="8589350"/>
              <a:ext cx="95025" cy="131175"/>
            </a:xfrm>
            <a:custGeom>
              <a:avLst/>
              <a:gdLst/>
              <a:ahLst/>
              <a:cxnLst/>
              <a:rect l="l" t="t" r="r" b="b"/>
              <a:pathLst>
                <a:path w="3801" h="5247" extrusionOk="0">
                  <a:moveTo>
                    <a:pt x="187" y="0"/>
                  </a:moveTo>
                  <a:cubicBezTo>
                    <a:pt x="80" y="0"/>
                    <a:pt x="54" y="27"/>
                    <a:pt x="0" y="81"/>
                  </a:cubicBezTo>
                  <a:lnTo>
                    <a:pt x="0" y="134"/>
                  </a:lnTo>
                  <a:cubicBezTo>
                    <a:pt x="0" y="161"/>
                    <a:pt x="27" y="161"/>
                    <a:pt x="80" y="214"/>
                  </a:cubicBezTo>
                  <a:cubicBezTo>
                    <a:pt x="161" y="241"/>
                    <a:pt x="268" y="295"/>
                    <a:pt x="375" y="375"/>
                  </a:cubicBezTo>
                  <a:cubicBezTo>
                    <a:pt x="803" y="616"/>
                    <a:pt x="1178" y="910"/>
                    <a:pt x="1526" y="1232"/>
                  </a:cubicBezTo>
                  <a:cubicBezTo>
                    <a:pt x="1954" y="1687"/>
                    <a:pt x="2329" y="2168"/>
                    <a:pt x="2650" y="2704"/>
                  </a:cubicBezTo>
                  <a:cubicBezTo>
                    <a:pt x="3078" y="3453"/>
                    <a:pt x="3426" y="4283"/>
                    <a:pt x="3667" y="5113"/>
                  </a:cubicBezTo>
                  <a:cubicBezTo>
                    <a:pt x="3667" y="5166"/>
                    <a:pt x="3694" y="5193"/>
                    <a:pt x="3694" y="5220"/>
                  </a:cubicBezTo>
                  <a:cubicBezTo>
                    <a:pt x="3694" y="5246"/>
                    <a:pt x="3720" y="5246"/>
                    <a:pt x="3747" y="5246"/>
                  </a:cubicBezTo>
                  <a:cubicBezTo>
                    <a:pt x="3801" y="5246"/>
                    <a:pt x="3801" y="5220"/>
                    <a:pt x="3801" y="5193"/>
                  </a:cubicBezTo>
                  <a:cubicBezTo>
                    <a:pt x="3694" y="4791"/>
                    <a:pt x="3560" y="4363"/>
                    <a:pt x="3426" y="3962"/>
                  </a:cubicBezTo>
                  <a:cubicBezTo>
                    <a:pt x="3265" y="3560"/>
                    <a:pt x="3078" y="3105"/>
                    <a:pt x="2891" y="2757"/>
                  </a:cubicBezTo>
                  <a:cubicBezTo>
                    <a:pt x="2489" y="1981"/>
                    <a:pt x="1954" y="1285"/>
                    <a:pt x="1285" y="696"/>
                  </a:cubicBezTo>
                  <a:cubicBezTo>
                    <a:pt x="937" y="429"/>
                    <a:pt x="616" y="214"/>
                    <a:pt x="214" y="0"/>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48"/>
            <p:cNvSpPr/>
            <p:nvPr/>
          </p:nvSpPr>
          <p:spPr>
            <a:xfrm>
              <a:off x="9523125" y="8592700"/>
              <a:ext cx="60225" cy="101050"/>
            </a:xfrm>
            <a:custGeom>
              <a:avLst/>
              <a:gdLst/>
              <a:ahLst/>
              <a:cxnLst/>
              <a:rect l="l" t="t" r="r" b="b"/>
              <a:pathLst>
                <a:path w="2409" h="4042" extrusionOk="0">
                  <a:moveTo>
                    <a:pt x="134" y="0"/>
                  </a:moveTo>
                  <a:cubicBezTo>
                    <a:pt x="80" y="27"/>
                    <a:pt x="80" y="27"/>
                    <a:pt x="54" y="27"/>
                  </a:cubicBezTo>
                  <a:cubicBezTo>
                    <a:pt x="0" y="80"/>
                    <a:pt x="0" y="107"/>
                    <a:pt x="54" y="107"/>
                  </a:cubicBezTo>
                  <a:cubicBezTo>
                    <a:pt x="509" y="750"/>
                    <a:pt x="990" y="1365"/>
                    <a:pt x="1392" y="2034"/>
                  </a:cubicBezTo>
                  <a:cubicBezTo>
                    <a:pt x="1740" y="2677"/>
                    <a:pt x="2088" y="3346"/>
                    <a:pt x="2329" y="4015"/>
                  </a:cubicBezTo>
                  <a:cubicBezTo>
                    <a:pt x="2329" y="4042"/>
                    <a:pt x="2355" y="4042"/>
                    <a:pt x="2382" y="4042"/>
                  </a:cubicBezTo>
                  <a:cubicBezTo>
                    <a:pt x="2409" y="4042"/>
                    <a:pt x="2409" y="4015"/>
                    <a:pt x="2409" y="3988"/>
                  </a:cubicBezTo>
                  <a:cubicBezTo>
                    <a:pt x="2275" y="3614"/>
                    <a:pt x="2141" y="3292"/>
                    <a:pt x="1981" y="2944"/>
                  </a:cubicBezTo>
                  <a:cubicBezTo>
                    <a:pt x="1820" y="2623"/>
                    <a:pt x="1660" y="2249"/>
                    <a:pt x="1445" y="1901"/>
                  </a:cubicBezTo>
                  <a:cubicBezTo>
                    <a:pt x="1071" y="1231"/>
                    <a:pt x="642" y="643"/>
                    <a:pt x="187" y="27"/>
                  </a:cubicBezTo>
                  <a:lnTo>
                    <a:pt x="134" y="0"/>
                  </a:ln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48"/>
            <p:cNvSpPr/>
            <p:nvPr/>
          </p:nvSpPr>
          <p:spPr>
            <a:xfrm>
              <a:off x="9521775" y="8606075"/>
              <a:ext cx="56900" cy="132175"/>
            </a:xfrm>
            <a:custGeom>
              <a:avLst/>
              <a:gdLst/>
              <a:ahLst/>
              <a:cxnLst/>
              <a:rect l="l" t="t" r="r" b="b"/>
              <a:pathLst>
                <a:path w="2276" h="5287" extrusionOk="0">
                  <a:moveTo>
                    <a:pt x="108" y="1"/>
                  </a:moveTo>
                  <a:cubicBezTo>
                    <a:pt x="27" y="1"/>
                    <a:pt x="1" y="81"/>
                    <a:pt x="1" y="134"/>
                  </a:cubicBezTo>
                  <a:cubicBezTo>
                    <a:pt x="108" y="563"/>
                    <a:pt x="188" y="1044"/>
                    <a:pt x="322" y="1473"/>
                  </a:cubicBezTo>
                  <a:cubicBezTo>
                    <a:pt x="456" y="1954"/>
                    <a:pt x="643" y="2383"/>
                    <a:pt x="804" y="2811"/>
                  </a:cubicBezTo>
                  <a:cubicBezTo>
                    <a:pt x="1178" y="3694"/>
                    <a:pt x="1633" y="4524"/>
                    <a:pt x="2169" y="5247"/>
                  </a:cubicBezTo>
                  <a:cubicBezTo>
                    <a:pt x="2182" y="5273"/>
                    <a:pt x="2202" y="5287"/>
                    <a:pt x="2219" y="5287"/>
                  </a:cubicBezTo>
                  <a:cubicBezTo>
                    <a:pt x="2235" y="5287"/>
                    <a:pt x="2249" y="5273"/>
                    <a:pt x="2249" y="5247"/>
                  </a:cubicBezTo>
                  <a:cubicBezTo>
                    <a:pt x="2276" y="5220"/>
                    <a:pt x="2276" y="5193"/>
                    <a:pt x="2249" y="5193"/>
                  </a:cubicBezTo>
                  <a:cubicBezTo>
                    <a:pt x="2061" y="4952"/>
                    <a:pt x="1901" y="4684"/>
                    <a:pt x="1767" y="4444"/>
                  </a:cubicBezTo>
                  <a:cubicBezTo>
                    <a:pt x="1499" y="3935"/>
                    <a:pt x="1232" y="3453"/>
                    <a:pt x="1044" y="2945"/>
                  </a:cubicBezTo>
                  <a:cubicBezTo>
                    <a:pt x="804" y="2409"/>
                    <a:pt x="643" y="1874"/>
                    <a:pt x="456" y="1312"/>
                  </a:cubicBezTo>
                  <a:cubicBezTo>
                    <a:pt x="375" y="911"/>
                    <a:pt x="268" y="509"/>
                    <a:pt x="188" y="108"/>
                  </a:cubicBezTo>
                  <a:cubicBezTo>
                    <a:pt x="188" y="27"/>
                    <a:pt x="161" y="1"/>
                    <a:pt x="108" y="1"/>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48"/>
            <p:cNvSpPr/>
            <p:nvPr/>
          </p:nvSpPr>
          <p:spPr>
            <a:xfrm>
              <a:off x="9317700" y="8480950"/>
              <a:ext cx="157250" cy="68275"/>
            </a:xfrm>
            <a:custGeom>
              <a:avLst/>
              <a:gdLst/>
              <a:ahLst/>
              <a:cxnLst/>
              <a:rect l="l" t="t" r="r" b="b"/>
              <a:pathLst>
                <a:path w="6290" h="2731" extrusionOk="0">
                  <a:moveTo>
                    <a:pt x="54" y="0"/>
                  </a:moveTo>
                  <a:cubicBezTo>
                    <a:pt x="27" y="0"/>
                    <a:pt x="0" y="27"/>
                    <a:pt x="0" y="54"/>
                  </a:cubicBezTo>
                  <a:cubicBezTo>
                    <a:pt x="0" y="81"/>
                    <a:pt x="27" y="134"/>
                    <a:pt x="27" y="134"/>
                  </a:cubicBezTo>
                  <a:cubicBezTo>
                    <a:pt x="776" y="214"/>
                    <a:pt x="1526" y="348"/>
                    <a:pt x="2275" y="536"/>
                  </a:cubicBezTo>
                  <a:cubicBezTo>
                    <a:pt x="3025" y="723"/>
                    <a:pt x="3774" y="991"/>
                    <a:pt x="4443" y="1392"/>
                  </a:cubicBezTo>
                  <a:cubicBezTo>
                    <a:pt x="4925" y="1660"/>
                    <a:pt x="5353" y="1954"/>
                    <a:pt x="5701" y="2329"/>
                  </a:cubicBezTo>
                  <a:lnTo>
                    <a:pt x="5678" y="2306"/>
                  </a:lnTo>
                  <a:lnTo>
                    <a:pt x="5678" y="2306"/>
                  </a:lnTo>
                  <a:cubicBezTo>
                    <a:pt x="5784" y="2412"/>
                    <a:pt x="5916" y="2545"/>
                    <a:pt x="6022" y="2677"/>
                  </a:cubicBezTo>
                  <a:cubicBezTo>
                    <a:pt x="6049" y="2704"/>
                    <a:pt x="6076" y="2704"/>
                    <a:pt x="6129" y="2730"/>
                  </a:cubicBezTo>
                  <a:cubicBezTo>
                    <a:pt x="6156" y="2730"/>
                    <a:pt x="6183" y="2730"/>
                    <a:pt x="6210" y="2704"/>
                  </a:cubicBezTo>
                  <a:cubicBezTo>
                    <a:pt x="6290" y="2677"/>
                    <a:pt x="6290" y="2570"/>
                    <a:pt x="6236" y="2490"/>
                  </a:cubicBezTo>
                  <a:cubicBezTo>
                    <a:pt x="5942" y="2168"/>
                    <a:pt x="5621" y="1874"/>
                    <a:pt x="5246" y="1606"/>
                  </a:cubicBezTo>
                  <a:cubicBezTo>
                    <a:pt x="4871" y="1339"/>
                    <a:pt x="4470" y="1124"/>
                    <a:pt x="4068" y="937"/>
                  </a:cubicBezTo>
                  <a:cubicBezTo>
                    <a:pt x="3667" y="750"/>
                    <a:pt x="3239" y="589"/>
                    <a:pt x="2810" y="482"/>
                  </a:cubicBezTo>
                  <a:cubicBezTo>
                    <a:pt x="2355" y="348"/>
                    <a:pt x="1927" y="295"/>
                    <a:pt x="1499" y="188"/>
                  </a:cubicBezTo>
                  <a:lnTo>
                    <a:pt x="803" y="81"/>
                  </a:lnTo>
                  <a:cubicBezTo>
                    <a:pt x="562" y="54"/>
                    <a:pt x="294" y="27"/>
                    <a:pt x="54" y="0"/>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48"/>
            <p:cNvSpPr/>
            <p:nvPr/>
          </p:nvSpPr>
          <p:spPr>
            <a:xfrm>
              <a:off x="9354500" y="8511050"/>
              <a:ext cx="118450" cy="41525"/>
            </a:xfrm>
            <a:custGeom>
              <a:avLst/>
              <a:gdLst/>
              <a:ahLst/>
              <a:cxnLst/>
              <a:rect l="l" t="t" r="r" b="b"/>
              <a:pathLst>
                <a:path w="4738" h="1661" extrusionOk="0">
                  <a:moveTo>
                    <a:pt x="107" y="1"/>
                  </a:moveTo>
                  <a:cubicBezTo>
                    <a:pt x="27" y="28"/>
                    <a:pt x="0" y="54"/>
                    <a:pt x="0" y="81"/>
                  </a:cubicBezTo>
                  <a:cubicBezTo>
                    <a:pt x="0" y="135"/>
                    <a:pt x="27" y="161"/>
                    <a:pt x="54" y="161"/>
                  </a:cubicBezTo>
                  <a:cubicBezTo>
                    <a:pt x="643" y="215"/>
                    <a:pt x="1231" y="322"/>
                    <a:pt x="1793" y="456"/>
                  </a:cubicBezTo>
                  <a:lnTo>
                    <a:pt x="1767" y="456"/>
                  </a:lnTo>
                  <a:cubicBezTo>
                    <a:pt x="2195" y="563"/>
                    <a:pt x="2596" y="723"/>
                    <a:pt x="2998" y="857"/>
                  </a:cubicBezTo>
                  <a:cubicBezTo>
                    <a:pt x="3399" y="1018"/>
                    <a:pt x="3801" y="1232"/>
                    <a:pt x="4202" y="1419"/>
                  </a:cubicBezTo>
                  <a:cubicBezTo>
                    <a:pt x="4309" y="1500"/>
                    <a:pt x="4416" y="1553"/>
                    <a:pt x="4550" y="1633"/>
                  </a:cubicBezTo>
                  <a:cubicBezTo>
                    <a:pt x="4577" y="1660"/>
                    <a:pt x="4604" y="1660"/>
                    <a:pt x="4657" y="1660"/>
                  </a:cubicBezTo>
                  <a:cubicBezTo>
                    <a:pt x="4684" y="1660"/>
                    <a:pt x="4711" y="1633"/>
                    <a:pt x="4711" y="1633"/>
                  </a:cubicBezTo>
                  <a:cubicBezTo>
                    <a:pt x="4738" y="1607"/>
                    <a:pt x="4738" y="1553"/>
                    <a:pt x="4738" y="1526"/>
                  </a:cubicBezTo>
                  <a:cubicBezTo>
                    <a:pt x="4738" y="1500"/>
                    <a:pt x="4711" y="1473"/>
                    <a:pt x="4711" y="1473"/>
                  </a:cubicBezTo>
                  <a:cubicBezTo>
                    <a:pt x="4015" y="1018"/>
                    <a:pt x="3266" y="697"/>
                    <a:pt x="2516" y="456"/>
                  </a:cubicBezTo>
                  <a:cubicBezTo>
                    <a:pt x="2115" y="322"/>
                    <a:pt x="1740" y="268"/>
                    <a:pt x="1338" y="161"/>
                  </a:cubicBezTo>
                  <a:lnTo>
                    <a:pt x="723" y="54"/>
                  </a:lnTo>
                  <a:cubicBezTo>
                    <a:pt x="535" y="28"/>
                    <a:pt x="295" y="28"/>
                    <a:pt x="107" y="1"/>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48"/>
            <p:cNvSpPr/>
            <p:nvPr/>
          </p:nvSpPr>
          <p:spPr>
            <a:xfrm>
              <a:off x="9324375" y="8534750"/>
              <a:ext cx="142550" cy="27175"/>
            </a:xfrm>
            <a:custGeom>
              <a:avLst/>
              <a:gdLst/>
              <a:ahLst/>
              <a:cxnLst/>
              <a:rect l="l" t="t" r="r" b="b"/>
              <a:pathLst>
                <a:path w="5702" h="1087" extrusionOk="0">
                  <a:moveTo>
                    <a:pt x="9" y="0"/>
                  </a:moveTo>
                  <a:cubicBezTo>
                    <a:pt x="4" y="0"/>
                    <a:pt x="1" y="7"/>
                    <a:pt x="1" y="16"/>
                  </a:cubicBezTo>
                  <a:cubicBezTo>
                    <a:pt x="1" y="43"/>
                    <a:pt x="1" y="70"/>
                    <a:pt x="27" y="70"/>
                  </a:cubicBezTo>
                  <a:cubicBezTo>
                    <a:pt x="27" y="19"/>
                    <a:pt x="17" y="0"/>
                    <a:pt x="9" y="0"/>
                  </a:cubicBezTo>
                  <a:close/>
                  <a:moveTo>
                    <a:pt x="27" y="70"/>
                  </a:moveTo>
                  <a:cubicBezTo>
                    <a:pt x="456" y="204"/>
                    <a:pt x="884" y="284"/>
                    <a:pt x="1339" y="391"/>
                  </a:cubicBezTo>
                  <a:cubicBezTo>
                    <a:pt x="1794" y="445"/>
                    <a:pt x="2249" y="525"/>
                    <a:pt x="2704" y="578"/>
                  </a:cubicBezTo>
                  <a:cubicBezTo>
                    <a:pt x="3132" y="659"/>
                    <a:pt x="3614" y="685"/>
                    <a:pt x="4042" y="739"/>
                  </a:cubicBezTo>
                  <a:cubicBezTo>
                    <a:pt x="4471" y="819"/>
                    <a:pt x="4952" y="873"/>
                    <a:pt x="5381" y="1007"/>
                  </a:cubicBezTo>
                  <a:lnTo>
                    <a:pt x="5354" y="1007"/>
                  </a:lnTo>
                  <a:cubicBezTo>
                    <a:pt x="5407" y="1060"/>
                    <a:pt x="5488" y="1060"/>
                    <a:pt x="5541" y="1087"/>
                  </a:cubicBezTo>
                  <a:lnTo>
                    <a:pt x="5648" y="1087"/>
                  </a:lnTo>
                  <a:cubicBezTo>
                    <a:pt x="5675" y="1087"/>
                    <a:pt x="5702" y="1060"/>
                    <a:pt x="5702" y="1007"/>
                  </a:cubicBezTo>
                  <a:lnTo>
                    <a:pt x="5702" y="926"/>
                  </a:lnTo>
                  <a:cubicBezTo>
                    <a:pt x="5702" y="873"/>
                    <a:pt x="5675" y="846"/>
                    <a:pt x="5648" y="846"/>
                  </a:cubicBezTo>
                  <a:cubicBezTo>
                    <a:pt x="5220" y="712"/>
                    <a:pt x="4738" y="659"/>
                    <a:pt x="4283" y="578"/>
                  </a:cubicBezTo>
                  <a:cubicBezTo>
                    <a:pt x="3801" y="525"/>
                    <a:pt x="3346" y="471"/>
                    <a:pt x="2865" y="445"/>
                  </a:cubicBezTo>
                  <a:cubicBezTo>
                    <a:pt x="2410" y="418"/>
                    <a:pt x="1928" y="391"/>
                    <a:pt x="1473" y="311"/>
                  </a:cubicBezTo>
                  <a:cubicBezTo>
                    <a:pt x="991" y="257"/>
                    <a:pt x="536" y="177"/>
                    <a:pt x="81" y="70"/>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48"/>
            <p:cNvSpPr/>
            <p:nvPr/>
          </p:nvSpPr>
          <p:spPr>
            <a:xfrm>
              <a:off x="9435450" y="8602725"/>
              <a:ext cx="54225" cy="153925"/>
            </a:xfrm>
            <a:custGeom>
              <a:avLst/>
              <a:gdLst/>
              <a:ahLst/>
              <a:cxnLst/>
              <a:rect l="l" t="t" r="r" b="b"/>
              <a:pathLst>
                <a:path w="2169" h="6157" extrusionOk="0">
                  <a:moveTo>
                    <a:pt x="2008" y="1"/>
                  </a:moveTo>
                  <a:cubicBezTo>
                    <a:pt x="1981" y="1"/>
                    <a:pt x="1928" y="27"/>
                    <a:pt x="1928" y="81"/>
                  </a:cubicBezTo>
                  <a:cubicBezTo>
                    <a:pt x="1633" y="482"/>
                    <a:pt x="1366" y="911"/>
                    <a:pt x="1125" y="1339"/>
                  </a:cubicBezTo>
                  <a:cubicBezTo>
                    <a:pt x="911" y="1767"/>
                    <a:pt x="697" y="2249"/>
                    <a:pt x="536" y="2704"/>
                  </a:cubicBezTo>
                  <a:cubicBezTo>
                    <a:pt x="188" y="3641"/>
                    <a:pt x="1" y="4658"/>
                    <a:pt x="1" y="5648"/>
                  </a:cubicBezTo>
                  <a:lnTo>
                    <a:pt x="1" y="6130"/>
                  </a:lnTo>
                  <a:cubicBezTo>
                    <a:pt x="1" y="6157"/>
                    <a:pt x="28" y="6157"/>
                    <a:pt x="28" y="6157"/>
                  </a:cubicBezTo>
                  <a:cubicBezTo>
                    <a:pt x="54" y="6157"/>
                    <a:pt x="54" y="6130"/>
                    <a:pt x="54" y="6130"/>
                  </a:cubicBezTo>
                  <a:cubicBezTo>
                    <a:pt x="28" y="5648"/>
                    <a:pt x="54" y="5193"/>
                    <a:pt x="135" y="4765"/>
                  </a:cubicBezTo>
                  <a:cubicBezTo>
                    <a:pt x="188" y="4390"/>
                    <a:pt x="268" y="3989"/>
                    <a:pt x="402" y="3614"/>
                  </a:cubicBezTo>
                  <a:cubicBezTo>
                    <a:pt x="509" y="3239"/>
                    <a:pt x="643" y="2891"/>
                    <a:pt x="804" y="2517"/>
                  </a:cubicBezTo>
                  <a:lnTo>
                    <a:pt x="804" y="2543"/>
                  </a:lnTo>
                  <a:cubicBezTo>
                    <a:pt x="1178" y="1740"/>
                    <a:pt x="1633" y="964"/>
                    <a:pt x="2142" y="242"/>
                  </a:cubicBezTo>
                  <a:cubicBezTo>
                    <a:pt x="2169" y="215"/>
                    <a:pt x="2169" y="161"/>
                    <a:pt x="2142" y="135"/>
                  </a:cubicBezTo>
                  <a:cubicBezTo>
                    <a:pt x="2142" y="108"/>
                    <a:pt x="2115" y="81"/>
                    <a:pt x="2062" y="81"/>
                  </a:cubicBezTo>
                  <a:cubicBezTo>
                    <a:pt x="2088" y="1"/>
                    <a:pt x="2035" y="1"/>
                    <a:pt x="2008" y="1"/>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48"/>
            <p:cNvSpPr/>
            <p:nvPr/>
          </p:nvSpPr>
          <p:spPr>
            <a:xfrm>
              <a:off x="9459550" y="8611600"/>
              <a:ext cx="34150" cy="110925"/>
            </a:xfrm>
            <a:custGeom>
              <a:avLst/>
              <a:gdLst/>
              <a:ahLst/>
              <a:cxnLst/>
              <a:rect l="l" t="t" r="r" b="b"/>
              <a:pathLst>
                <a:path w="1366" h="4437" extrusionOk="0">
                  <a:moveTo>
                    <a:pt x="1265" y="0"/>
                  </a:moveTo>
                  <a:cubicBezTo>
                    <a:pt x="1252" y="0"/>
                    <a:pt x="1232" y="7"/>
                    <a:pt x="1205" y="20"/>
                  </a:cubicBezTo>
                  <a:cubicBezTo>
                    <a:pt x="884" y="690"/>
                    <a:pt x="643" y="1412"/>
                    <a:pt x="455" y="2135"/>
                  </a:cubicBezTo>
                  <a:cubicBezTo>
                    <a:pt x="268" y="2858"/>
                    <a:pt x="134" y="3607"/>
                    <a:pt x="0" y="4356"/>
                  </a:cubicBezTo>
                  <a:cubicBezTo>
                    <a:pt x="0" y="4410"/>
                    <a:pt x="0" y="4437"/>
                    <a:pt x="27" y="4437"/>
                  </a:cubicBezTo>
                  <a:cubicBezTo>
                    <a:pt x="81" y="4437"/>
                    <a:pt x="107" y="4437"/>
                    <a:pt x="107" y="4410"/>
                  </a:cubicBezTo>
                  <a:cubicBezTo>
                    <a:pt x="214" y="3768"/>
                    <a:pt x="348" y="3125"/>
                    <a:pt x="509" y="2483"/>
                  </a:cubicBezTo>
                  <a:cubicBezTo>
                    <a:pt x="669" y="1867"/>
                    <a:pt x="857" y="1252"/>
                    <a:pt x="1124" y="663"/>
                  </a:cubicBezTo>
                  <a:cubicBezTo>
                    <a:pt x="1178" y="475"/>
                    <a:pt x="1285" y="315"/>
                    <a:pt x="1339" y="154"/>
                  </a:cubicBezTo>
                  <a:cubicBezTo>
                    <a:pt x="1339" y="127"/>
                    <a:pt x="1365" y="127"/>
                    <a:pt x="1339" y="74"/>
                  </a:cubicBezTo>
                  <a:cubicBezTo>
                    <a:pt x="1339" y="47"/>
                    <a:pt x="1312" y="47"/>
                    <a:pt x="1312" y="20"/>
                  </a:cubicBezTo>
                  <a:lnTo>
                    <a:pt x="1285" y="20"/>
                  </a:lnTo>
                  <a:cubicBezTo>
                    <a:pt x="1285" y="7"/>
                    <a:pt x="1278" y="0"/>
                    <a:pt x="1265" y="0"/>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48"/>
            <p:cNvSpPr/>
            <p:nvPr/>
          </p:nvSpPr>
          <p:spPr>
            <a:xfrm>
              <a:off x="9484300" y="8599375"/>
              <a:ext cx="22100" cy="147925"/>
            </a:xfrm>
            <a:custGeom>
              <a:avLst/>
              <a:gdLst/>
              <a:ahLst/>
              <a:cxnLst/>
              <a:rect l="l" t="t" r="r" b="b"/>
              <a:pathLst>
                <a:path w="884" h="5917" extrusionOk="0">
                  <a:moveTo>
                    <a:pt x="804" y="1"/>
                  </a:moveTo>
                  <a:cubicBezTo>
                    <a:pt x="830" y="28"/>
                    <a:pt x="804" y="81"/>
                    <a:pt x="750" y="108"/>
                  </a:cubicBezTo>
                  <a:cubicBezTo>
                    <a:pt x="536" y="1045"/>
                    <a:pt x="322" y="1982"/>
                    <a:pt x="188" y="2945"/>
                  </a:cubicBezTo>
                  <a:cubicBezTo>
                    <a:pt x="134" y="3427"/>
                    <a:pt x="54" y="3909"/>
                    <a:pt x="27" y="4417"/>
                  </a:cubicBezTo>
                  <a:cubicBezTo>
                    <a:pt x="1" y="4926"/>
                    <a:pt x="1" y="5381"/>
                    <a:pt x="1" y="5889"/>
                  </a:cubicBezTo>
                  <a:cubicBezTo>
                    <a:pt x="1" y="5916"/>
                    <a:pt x="27" y="5916"/>
                    <a:pt x="27" y="5916"/>
                  </a:cubicBezTo>
                  <a:cubicBezTo>
                    <a:pt x="54" y="5916"/>
                    <a:pt x="54" y="5889"/>
                    <a:pt x="54" y="5889"/>
                  </a:cubicBezTo>
                  <a:cubicBezTo>
                    <a:pt x="54" y="5033"/>
                    <a:pt x="134" y="4176"/>
                    <a:pt x="215" y="3320"/>
                  </a:cubicBezTo>
                  <a:cubicBezTo>
                    <a:pt x="375" y="2249"/>
                    <a:pt x="616" y="1205"/>
                    <a:pt x="884" y="135"/>
                  </a:cubicBezTo>
                  <a:cubicBezTo>
                    <a:pt x="884" y="54"/>
                    <a:pt x="884" y="28"/>
                    <a:pt x="830" y="1"/>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48"/>
            <p:cNvSpPr/>
            <p:nvPr/>
          </p:nvSpPr>
          <p:spPr>
            <a:xfrm>
              <a:off x="9358500" y="8588000"/>
              <a:ext cx="122475" cy="98225"/>
            </a:xfrm>
            <a:custGeom>
              <a:avLst/>
              <a:gdLst/>
              <a:ahLst/>
              <a:cxnLst/>
              <a:rect l="l" t="t" r="r" b="b"/>
              <a:pathLst>
                <a:path w="4899" h="3929" extrusionOk="0">
                  <a:moveTo>
                    <a:pt x="4792" y="1"/>
                  </a:moveTo>
                  <a:cubicBezTo>
                    <a:pt x="4792" y="28"/>
                    <a:pt x="4792" y="28"/>
                    <a:pt x="4738" y="28"/>
                  </a:cubicBezTo>
                  <a:cubicBezTo>
                    <a:pt x="3882" y="536"/>
                    <a:pt x="3052" y="1125"/>
                    <a:pt x="2249" y="1767"/>
                  </a:cubicBezTo>
                  <a:cubicBezTo>
                    <a:pt x="1848" y="2089"/>
                    <a:pt x="1446" y="2437"/>
                    <a:pt x="1071" y="2758"/>
                  </a:cubicBezTo>
                  <a:cubicBezTo>
                    <a:pt x="884" y="2945"/>
                    <a:pt x="697" y="3132"/>
                    <a:pt x="536" y="3293"/>
                  </a:cubicBezTo>
                  <a:cubicBezTo>
                    <a:pt x="375" y="3480"/>
                    <a:pt x="215" y="3668"/>
                    <a:pt x="27" y="3828"/>
                  </a:cubicBezTo>
                  <a:cubicBezTo>
                    <a:pt x="1" y="3882"/>
                    <a:pt x="1" y="3882"/>
                    <a:pt x="27" y="3909"/>
                  </a:cubicBezTo>
                  <a:cubicBezTo>
                    <a:pt x="41" y="3922"/>
                    <a:pt x="61" y="3929"/>
                    <a:pt x="78" y="3929"/>
                  </a:cubicBezTo>
                  <a:cubicBezTo>
                    <a:pt x="94" y="3929"/>
                    <a:pt x="108" y="3922"/>
                    <a:pt x="108" y="3909"/>
                  </a:cubicBezTo>
                  <a:cubicBezTo>
                    <a:pt x="295" y="3668"/>
                    <a:pt x="509" y="3480"/>
                    <a:pt x="750" y="3266"/>
                  </a:cubicBezTo>
                  <a:cubicBezTo>
                    <a:pt x="964" y="3079"/>
                    <a:pt x="1178" y="2838"/>
                    <a:pt x="1419" y="2624"/>
                  </a:cubicBezTo>
                  <a:cubicBezTo>
                    <a:pt x="1874" y="2196"/>
                    <a:pt x="2383" y="1794"/>
                    <a:pt x="2891" y="1419"/>
                  </a:cubicBezTo>
                  <a:cubicBezTo>
                    <a:pt x="3507" y="964"/>
                    <a:pt x="4149" y="536"/>
                    <a:pt x="4819" y="161"/>
                  </a:cubicBezTo>
                  <a:cubicBezTo>
                    <a:pt x="4845" y="135"/>
                    <a:pt x="4899" y="81"/>
                    <a:pt x="4845" y="28"/>
                  </a:cubicBezTo>
                  <a:cubicBezTo>
                    <a:pt x="4845" y="1"/>
                    <a:pt x="4819" y="1"/>
                    <a:pt x="4792" y="1"/>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48"/>
            <p:cNvSpPr/>
            <p:nvPr/>
          </p:nvSpPr>
          <p:spPr>
            <a:xfrm>
              <a:off x="9365875" y="8586675"/>
              <a:ext cx="99050" cy="65425"/>
            </a:xfrm>
            <a:custGeom>
              <a:avLst/>
              <a:gdLst/>
              <a:ahLst/>
              <a:cxnLst/>
              <a:rect l="l" t="t" r="r" b="b"/>
              <a:pathLst>
                <a:path w="3962" h="2617" extrusionOk="0">
                  <a:moveTo>
                    <a:pt x="3854" y="0"/>
                  </a:moveTo>
                  <a:cubicBezTo>
                    <a:pt x="3533" y="107"/>
                    <a:pt x="3158" y="241"/>
                    <a:pt x="2864" y="402"/>
                  </a:cubicBezTo>
                  <a:cubicBezTo>
                    <a:pt x="2489" y="589"/>
                    <a:pt x="2141" y="777"/>
                    <a:pt x="1820" y="1017"/>
                  </a:cubicBezTo>
                  <a:cubicBezTo>
                    <a:pt x="1472" y="1258"/>
                    <a:pt x="1178" y="1472"/>
                    <a:pt x="883" y="1740"/>
                  </a:cubicBezTo>
                  <a:cubicBezTo>
                    <a:pt x="589" y="1981"/>
                    <a:pt x="321" y="2249"/>
                    <a:pt x="54" y="2516"/>
                  </a:cubicBezTo>
                  <a:cubicBezTo>
                    <a:pt x="0" y="2543"/>
                    <a:pt x="0" y="2597"/>
                    <a:pt x="54" y="2597"/>
                  </a:cubicBezTo>
                  <a:cubicBezTo>
                    <a:pt x="67" y="2610"/>
                    <a:pt x="80" y="2617"/>
                    <a:pt x="90" y="2617"/>
                  </a:cubicBezTo>
                  <a:cubicBezTo>
                    <a:pt x="101" y="2617"/>
                    <a:pt x="107" y="2610"/>
                    <a:pt x="107" y="2597"/>
                  </a:cubicBezTo>
                  <a:cubicBezTo>
                    <a:pt x="321" y="2382"/>
                    <a:pt x="509" y="2195"/>
                    <a:pt x="723" y="2008"/>
                  </a:cubicBezTo>
                  <a:cubicBezTo>
                    <a:pt x="937" y="1820"/>
                    <a:pt x="1178" y="1606"/>
                    <a:pt x="1419" y="1446"/>
                  </a:cubicBezTo>
                  <a:cubicBezTo>
                    <a:pt x="2008" y="1017"/>
                    <a:pt x="2650" y="616"/>
                    <a:pt x="3319" y="348"/>
                  </a:cubicBezTo>
                  <a:cubicBezTo>
                    <a:pt x="3533" y="268"/>
                    <a:pt x="3721" y="214"/>
                    <a:pt x="3881" y="134"/>
                  </a:cubicBezTo>
                  <a:cubicBezTo>
                    <a:pt x="3935" y="134"/>
                    <a:pt x="3961" y="81"/>
                    <a:pt x="3961" y="54"/>
                  </a:cubicBezTo>
                  <a:cubicBezTo>
                    <a:pt x="3961" y="54"/>
                    <a:pt x="3935" y="0"/>
                    <a:pt x="3854" y="0"/>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48"/>
            <p:cNvSpPr/>
            <p:nvPr/>
          </p:nvSpPr>
          <p:spPr>
            <a:xfrm>
              <a:off x="9316350" y="8576625"/>
              <a:ext cx="143900" cy="77575"/>
            </a:xfrm>
            <a:custGeom>
              <a:avLst/>
              <a:gdLst/>
              <a:ahLst/>
              <a:cxnLst/>
              <a:rect l="l" t="t" r="r" b="b"/>
              <a:pathLst>
                <a:path w="5756" h="3103" extrusionOk="0">
                  <a:moveTo>
                    <a:pt x="5648" y="1"/>
                  </a:moveTo>
                  <a:cubicBezTo>
                    <a:pt x="5193" y="108"/>
                    <a:pt x="4765" y="242"/>
                    <a:pt x="4337" y="376"/>
                  </a:cubicBezTo>
                  <a:cubicBezTo>
                    <a:pt x="3908" y="509"/>
                    <a:pt x="3453" y="723"/>
                    <a:pt x="3025" y="884"/>
                  </a:cubicBezTo>
                  <a:cubicBezTo>
                    <a:pt x="2195" y="1259"/>
                    <a:pt x="1392" y="1741"/>
                    <a:pt x="670" y="2356"/>
                  </a:cubicBezTo>
                  <a:cubicBezTo>
                    <a:pt x="589" y="2463"/>
                    <a:pt x="456" y="2544"/>
                    <a:pt x="348" y="2677"/>
                  </a:cubicBezTo>
                  <a:cubicBezTo>
                    <a:pt x="241" y="2784"/>
                    <a:pt x="161" y="2918"/>
                    <a:pt x="54" y="3025"/>
                  </a:cubicBezTo>
                  <a:cubicBezTo>
                    <a:pt x="54" y="3052"/>
                    <a:pt x="0" y="3052"/>
                    <a:pt x="54" y="3079"/>
                  </a:cubicBezTo>
                  <a:cubicBezTo>
                    <a:pt x="54" y="3079"/>
                    <a:pt x="66" y="3103"/>
                    <a:pt x="82" y="3103"/>
                  </a:cubicBezTo>
                  <a:cubicBezTo>
                    <a:pt x="90" y="3103"/>
                    <a:pt x="99" y="3097"/>
                    <a:pt x="108" y="3079"/>
                  </a:cubicBezTo>
                  <a:cubicBezTo>
                    <a:pt x="241" y="2918"/>
                    <a:pt x="402" y="2758"/>
                    <a:pt x="589" y="2624"/>
                  </a:cubicBezTo>
                  <a:cubicBezTo>
                    <a:pt x="750" y="2463"/>
                    <a:pt x="937" y="2329"/>
                    <a:pt x="1125" y="2196"/>
                  </a:cubicBezTo>
                  <a:cubicBezTo>
                    <a:pt x="1794" y="1687"/>
                    <a:pt x="2543" y="1286"/>
                    <a:pt x="3319" y="991"/>
                  </a:cubicBezTo>
                  <a:cubicBezTo>
                    <a:pt x="3721" y="804"/>
                    <a:pt x="4096" y="670"/>
                    <a:pt x="4497" y="590"/>
                  </a:cubicBezTo>
                  <a:cubicBezTo>
                    <a:pt x="4899" y="483"/>
                    <a:pt x="5273" y="376"/>
                    <a:pt x="5675" y="268"/>
                  </a:cubicBezTo>
                  <a:cubicBezTo>
                    <a:pt x="5728" y="268"/>
                    <a:pt x="5755" y="188"/>
                    <a:pt x="5755" y="108"/>
                  </a:cubicBezTo>
                  <a:cubicBezTo>
                    <a:pt x="5755" y="54"/>
                    <a:pt x="5702" y="1"/>
                    <a:pt x="5648" y="1"/>
                  </a:cubicBezTo>
                  <a:close/>
                </a:path>
              </a:pathLst>
            </a:custGeom>
            <a:solidFill>
              <a:srgbClr val="F73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48"/>
            <p:cNvSpPr/>
            <p:nvPr/>
          </p:nvSpPr>
          <p:spPr>
            <a:xfrm>
              <a:off x="9440150" y="8491650"/>
              <a:ext cx="135850" cy="152600"/>
            </a:xfrm>
            <a:custGeom>
              <a:avLst/>
              <a:gdLst/>
              <a:ahLst/>
              <a:cxnLst/>
              <a:rect l="l" t="t" r="r" b="b"/>
              <a:pathLst>
                <a:path w="5434" h="6104" extrusionOk="0">
                  <a:moveTo>
                    <a:pt x="2382" y="1"/>
                  </a:moveTo>
                  <a:cubicBezTo>
                    <a:pt x="2356" y="1"/>
                    <a:pt x="2329" y="27"/>
                    <a:pt x="2275" y="54"/>
                  </a:cubicBezTo>
                  <a:cubicBezTo>
                    <a:pt x="2195" y="268"/>
                    <a:pt x="2115" y="536"/>
                    <a:pt x="2061" y="857"/>
                  </a:cubicBezTo>
                  <a:cubicBezTo>
                    <a:pt x="2061" y="937"/>
                    <a:pt x="2008" y="964"/>
                    <a:pt x="2008" y="1018"/>
                  </a:cubicBezTo>
                  <a:cubicBezTo>
                    <a:pt x="1954" y="857"/>
                    <a:pt x="1847" y="750"/>
                    <a:pt x="1740" y="670"/>
                  </a:cubicBezTo>
                  <a:cubicBezTo>
                    <a:pt x="1660" y="563"/>
                    <a:pt x="1526" y="482"/>
                    <a:pt x="1419" y="456"/>
                  </a:cubicBezTo>
                  <a:lnTo>
                    <a:pt x="1285" y="456"/>
                  </a:lnTo>
                  <a:cubicBezTo>
                    <a:pt x="1178" y="456"/>
                    <a:pt x="1124" y="482"/>
                    <a:pt x="1017" y="536"/>
                  </a:cubicBezTo>
                  <a:cubicBezTo>
                    <a:pt x="910" y="563"/>
                    <a:pt x="857" y="670"/>
                    <a:pt x="776" y="750"/>
                  </a:cubicBezTo>
                  <a:cubicBezTo>
                    <a:pt x="750" y="830"/>
                    <a:pt x="750" y="884"/>
                    <a:pt x="723" y="991"/>
                  </a:cubicBezTo>
                  <a:lnTo>
                    <a:pt x="723" y="1232"/>
                  </a:lnTo>
                  <a:cubicBezTo>
                    <a:pt x="723" y="1339"/>
                    <a:pt x="776" y="1419"/>
                    <a:pt x="803" y="1553"/>
                  </a:cubicBezTo>
                  <a:lnTo>
                    <a:pt x="723" y="1553"/>
                  </a:lnTo>
                  <a:cubicBezTo>
                    <a:pt x="589" y="1553"/>
                    <a:pt x="482" y="1607"/>
                    <a:pt x="348" y="1660"/>
                  </a:cubicBezTo>
                  <a:cubicBezTo>
                    <a:pt x="241" y="1687"/>
                    <a:pt x="134" y="1794"/>
                    <a:pt x="80" y="1901"/>
                  </a:cubicBezTo>
                  <a:cubicBezTo>
                    <a:pt x="0" y="2008"/>
                    <a:pt x="0" y="2088"/>
                    <a:pt x="0" y="2222"/>
                  </a:cubicBezTo>
                  <a:cubicBezTo>
                    <a:pt x="0" y="2356"/>
                    <a:pt x="80" y="2490"/>
                    <a:pt x="187" y="2650"/>
                  </a:cubicBezTo>
                  <a:cubicBezTo>
                    <a:pt x="268" y="2731"/>
                    <a:pt x="375" y="2838"/>
                    <a:pt x="535" y="2891"/>
                  </a:cubicBezTo>
                  <a:cubicBezTo>
                    <a:pt x="402" y="2998"/>
                    <a:pt x="321" y="3105"/>
                    <a:pt x="214" y="3212"/>
                  </a:cubicBezTo>
                  <a:cubicBezTo>
                    <a:pt x="107" y="3346"/>
                    <a:pt x="80" y="3427"/>
                    <a:pt x="54" y="3534"/>
                  </a:cubicBezTo>
                  <a:cubicBezTo>
                    <a:pt x="54" y="3614"/>
                    <a:pt x="0" y="3667"/>
                    <a:pt x="54" y="3748"/>
                  </a:cubicBezTo>
                  <a:cubicBezTo>
                    <a:pt x="54" y="3801"/>
                    <a:pt x="80" y="3882"/>
                    <a:pt x="107" y="3935"/>
                  </a:cubicBezTo>
                  <a:cubicBezTo>
                    <a:pt x="134" y="4042"/>
                    <a:pt x="214" y="4096"/>
                    <a:pt x="321" y="4176"/>
                  </a:cubicBezTo>
                  <a:cubicBezTo>
                    <a:pt x="375" y="4203"/>
                    <a:pt x="402" y="4256"/>
                    <a:pt x="482" y="4256"/>
                  </a:cubicBezTo>
                  <a:cubicBezTo>
                    <a:pt x="535" y="4283"/>
                    <a:pt x="616" y="4283"/>
                    <a:pt x="669" y="4283"/>
                  </a:cubicBezTo>
                  <a:lnTo>
                    <a:pt x="990" y="4283"/>
                  </a:lnTo>
                  <a:lnTo>
                    <a:pt x="937" y="4337"/>
                  </a:lnTo>
                  <a:cubicBezTo>
                    <a:pt x="750" y="4604"/>
                    <a:pt x="616" y="4925"/>
                    <a:pt x="589" y="5220"/>
                  </a:cubicBezTo>
                  <a:cubicBezTo>
                    <a:pt x="589" y="5247"/>
                    <a:pt x="589" y="5327"/>
                    <a:pt x="616" y="5354"/>
                  </a:cubicBezTo>
                  <a:cubicBezTo>
                    <a:pt x="643" y="5407"/>
                    <a:pt x="669" y="5407"/>
                    <a:pt x="750" y="5461"/>
                  </a:cubicBezTo>
                  <a:lnTo>
                    <a:pt x="910" y="5461"/>
                  </a:lnTo>
                  <a:cubicBezTo>
                    <a:pt x="1017" y="5461"/>
                    <a:pt x="1151" y="5461"/>
                    <a:pt x="1285" y="5407"/>
                  </a:cubicBezTo>
                  <a:cubicBezTo>
                    <a:pt x="1445" y="5380"/>
                    <a:pt x="1579" y="5327"/>
                    <a:pt x="1740" y="5220"/>
                  </a:cubicBezTo>
                  <a:cubicBezTo>
                    <a:pt x="1793" y="5193"/>
                    <a:pt x="1820" y="5140"/>
                    <a:pt x="1847" y="5140"/>
                  </a:cubicBezTo>
                  <a:cubicBezTo>
                    <a:pt x="1820" y="5407"/>
                    <a:pt x="1820" y="5675"/>
                    <a:pt x="1874" y="5996"/>
                  </a:cubicBezTo>
                  <a:cubicBezTo>
                    <a:pt x="1874" y="6050"/>
                    <a:pt x="1954" y="6076"/>
                    <a:pt x="1981" y="6103"/>
                  </a:cubicBezTo>
                  <a:cubicBezTo>
                    <a:pt x="1945" y="6032"/>
                    <a:pt x="1945" y="6020"/>
                    <a:pt x="1957" y="6020"/>
                  </a:cubicBezTo>
                  <a:cubicBezTo>
                    <a:pt x="1963" y="6020"/>
                    <a:pt x="1972" y="6023"/>
                    <a:pt x="1981" y="6023"/>
                  </a:cubicBezTo>
                  <a:cubicBezTo>
                    <a:pt x="2008" y="6023"/>
                    <a:pt x="2061" y="6023"/>
                    <a:pt x="2088" y="5996"/>
                  </a:cubicBezTo>
                  <a:cubicBezTo>
                    <a:pt x="2222" y="5889"/>
                    <a:pt x="2356" y="5782"/>
                    <a:pt x="2463" y="5675"/>
                  </a:cubicBezTo>
                  <a:cubicBezTo>
                    <a:pt x="2543" y="5595"/>
                    <a:pt x="2623" y="5407"/>
                    <a:pt x="2677" y="5247"/>
                  </a:cubicBezTo>
                  <a:lnTo>
                    <a:pt x="2730" y="5220"/>
                  </a:lnTo>
                  <a:cubicBezTo>
                    <a:pt x="2757" y="5273"/>
                    <a:pt x="2811" y="5380"/>
                    <a:pt x="2891" y="5461"/>
                  </a:cubicBezTo>
                  <a:cubicBezTo>
                    <a:pt x="3025" y="5648"/>
                    <a:pt x="3212" y="5755"/>
                    <a:pt x="3399" y="5755"/>
                  </a:cubicBezTo>
                  <a:cubicBezTo>
                    <a:pt x="3453" y="5755"/>
                    <a:pt x="3480" y="5755"/>
                    <a:pt x="3560" y="5728"/>
                  </a:cubicBezTo>
                  <a:cubicBezTo>
                    <a:pt x="3667" y="5675"/>
                    <a:pt x="3747" y="5595"/>
                    <a:pt x="3828" y="5488"/>
                  </a:cubicBezTo>
                  <a:cubicBezTo>
                    <a:pt x="3881" y="5354"/>
                    <a:pt x="3935" y="5193"/>
                    <a:pt x="3935" y="5059"/>
                  </a:cubicBezTo>
                  <a:lnTo>
                    <a:pt x="3935" y="4792"/>
                  </a:lnTo>
                  <a:cubicBezTo>
                    <a:pt x="3935" y="4685"/>
                    <a:pt x="3881" y="4578"/>
                    <a:pt x="3854" y="4444"/>
                  </a:cubicBezTo>
                  <a:lnTo>
                    <a:pt x="3828" y="4390"/>
                  </a:lnTo>
                  <a:lnTo>
                    <a:pt x="3828" y="4390"/>
                  </a:lnTo>
                  <a:cubicBezTo>
                    <a:pt x="3935" y="4444"/>
                    <a:pt x="3988" y="4524"/>
                    <a:pt x="4095" y="4578"/>
                  </a:cubicBezTo>
                  <a:cubicBezTo>
                    <a:pt x="4229" y="4658"/>
                    <a:pt x="4363" y="4711"/>
                    <a:pt x="4524" y="4792"/>
                  </a:cubicBezTo>
                  <a:cubicBezTo>
                    <a:pt x="4684" y="4845"/>
                    <a:pt x="4871" y="4872"/>
                    <a:pt x="5059" y="4872"/>
                  </a:cubicBezTo>
                  <a:cubicBezTo>
                    <a:pt x="5086" y="4872"/>
                    <a:pt x="5139" y="4845"/>
                    <a:pt x="5166" y="4845"/>
                  </a:cubicBezTo>
                  <a:cubicBezTo>
                    <a:pt x="5193" y="4818"/>
                    <a:pt x="5193" y="4765"/>
                    <a:pt x="5193" y="4738"/>
                  </a:cubicBezTo>
                  <a:cubicBezTo>
                    <a:pt x="5193" y="4551"/>
                    <a:pt x="5139" y="4310"/>
                    <a:pt x="5059" y="4149"/>
                  </a:cubicBezTo>
                  <a:cubicBezTo>
                    <a:pt x="4952" y="3935"/>
                    <a:pt x="4871" y="3775"/>
                    <a:pt x="4684" y="3587"/>
                  </a:cubicBezTo>
                  <a:cubicBezTo>
                    <a:pt x="4604" y="3480"/>
                    <a:pt x="4470" y="3346"/>
                    <a:pt x="4336" y="3239"/>
                  </a:cubicBezTo>
                  <a:lnTo>
                    <a:pt x="4497" y="3239"/>
                  </a:lnTo>
                  <a:cubicBezTo>
                    <a:pt x="4791" y="3239"/>
                    <a:pt x="5086" y="3186"/>
                    <a:pt x="5407" y="2998"/>
                  </a:cubicBezTo>
                  <a:cubicBezTo>
                    <a:pt x="5434" y="2998"/>
                    <a:pt x="5434" y="2972"/>
                    <a:pt x="5434" y="2945"/>
                  </a:cubicBezTo>
                  <a:lnTo>
                    <a:pt x="5434" y="2865"/>
                  </a:lnTo>
                  <a:cubicBezTo>
                    <a:pt x="5353" y="2731"/>
                    <a:pt x="5273" y="2624"/>
                    <a:pt x="5166" y="2570"/>
                  </a:cubicBezTo>
                  <a:cubicBezTo>
                    <a:pt x="5059" y="2490"/>
                    <a:pt x="4952" y="2409"/>
                    <a:pt x="4791" y="2329"/>
                  </a:cubicBezTo>
                  <a:cubicBezTo>
                    <a:pt x="4764" y="2329"/>
                    <a:pt x="4738" y="2302"/>
                    <a:pt x="4684" y="2302"/>
                  </a:cubicBezTo>
                  <a:cubicBezTo>
                    <a:pt x="4898" y="2222"/>
                    <a:pt x="5059" y="2142"/>
                    <a:pt x="5193" y="2008"/>
                  </a:cubicBezTo>
                  <a:cubicBezTo>
                    <a:pt x="5300" y="1901"/>
                    <a:pt x="5353" y="1767"/>
                    <a:pt x="5407" y="1633"/>
                  </a:cubicBezTo>
                  <a:cubicBezTo>
                    <a:pt x="5407" y="1526"/>
                    <a:pt x="5407" y="1392"/>
                    <a:pt x="5326" y="1285"/>
                  </a:cubicBezTo>
                  <a:cubicBezTo>
                    <a:pt x="5273" y="1205"/>
                    <a:pt x="5166" y="1125"/>
                    <a:pt x="5032" y="1071"/>
                  </a:cubicBezTo>
                  <a:cubicBezTo>
                    <a:pt x="4952" y="1018"/>
                    <a:pt x="4871" y="1018"/>
                    <a:pt x="4764" y="1018"/>
                  </a:cubicBezTo>
                  <a:lnTo>
                    <a:pt x="4604" y="1018"/>
                  </a:lnTo>
                  <a:cubicBezTo>
                    <a:pt x="4524" y="1018"/>
                    <a:pt x="4416" y="1071"/>
                    <a:pt x="4363" y="1098"/>
                  </a:cubicBezTo>
                  <a:lnTo>
                    <a:pt x="4363" y="1018"/>
                  </a:lnTo>
                  <a:cubicBezTo>
                    <a:pt x="4390" y="804"/>
                    <a:pt x="4336" y="589"/>
                    <a:pt x="4149" y="536"/>
                  </a:cubicBezTo>
                  <a:cubicBezTo>
                    <a:pt x="4095" y="482"/>
                    <a:pt x="4015" y="482"/>
                    <a:pt x="3961" y="482"/>
                  </a:cubicBezTo>
                  <a:cubicBezTo>
                    <a:pt x="3828" y="482"/>
                    <a:pt x="3694" y="563"/>
                    <a:pt x="3560" y="670"/>
                  </a:cubicBezTo>
                  <a:cubicBezTo>
                    <a:pt x="3399" y="804"/>
                    <a:pt x="3266" y="964"/>
                    <a:pt x="3158" y="1205"/>
                  </a:cubicBezTo>
                  <a:cubicBezTo>
                    <a:pt x="3158" y="1018"/>
                    <a:pt x="3132" y="884"/>
                    <a:pt x="3051" y="723"/>
                  </a:cubicBezTo>
                  <a:cubicBezTo>
                    <a:pt x="2998" y="589"/>
                    <a:pt x="2918" y="456"/>
                    <a:pt x="2811" y="322"/>
                  </a:cubicBezTo>
                  <a:cubicBezTo>
                    <a:pt x="2730" y="188"/>
                    <a:pt x="2623" y="81"/>
                    <a:pt x="2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1" name="Google Shape;7081;p48"/>
          <p:cNvGrpSpPr/>
          <p:nvPr/>
        </p:nvGrpSpPr>
        <p:grpSpPr>
          <a:xfrm>
            <a:off x="8045287" y="189382"/>
            <a:ext cx="521873" cy="522423"/>
            <a:chOff x="10331425" y="6964675"/>
            <a:chExt cx="616325" cy="616975"/>
          </a:xfrm>
        </p:grpSpPr>
        <p:sp>
          <p:nvSpPr>
            <p:cNvPr id="7082" name="Google Shape;7082;p48"/>
            <p:cNvSpPr/>
            <p:nvPr/>
          </p:nvSpPr>
          <p:spPr>
            <a:xfrm>
              <a:off x="10331425" y="6964675"/>
              <a:ext cx="616325" cy="616975"/>
            </a:xfrm>
            <a:custGeom>
              <a:avLst/>
              <a:gdLst/>
              <a:ahLst/>
              <a:cxnLst/>
              <a:rect l="l" t="t" r="r" b="b"/>
              <a:pathLst>
                <a:path w="24653" h="24679" extrusionOk="0">
                  <a:moveTo>
                    <a:pt x="10734" y="0"/>
                  </a:moveTo>
                  <a:cubicBezTo>
                    <a:pt x="10145" y="54"/>
                    <a:pt x="9530" y="188"/>
                    <a:pt x="8994" y="482"/>
                  </a:cubicBezTo>
                  <a:cubicBezTo>
                    <a:pt x="8593" y="670"/>
                    <a:pt x="8191" y="991"/>
                    <a:pt x="7870" y="1339"/>
                  </a:cubicBezTo>
                  <a:lnTo>
                    <a:pt x="7656" y="1339"/>
                  </a:lnTo>
                  <a:cubicBezTo>
                    <a:pt x="7415" y="1339"/>
                    <a:pt x="7228" y="1392"/>
                    <a:pt x="6987" y="1419"/>
                  </a:cubicBezTo>
                  <a:cubicBezTo>
                    <a:pt x="6692" y="1446"/>
                    <a:pt x="6425" y="1553"/>
                    <a:pt x="6157" y="1660"/>
                  </a:cubicBezTo>
                  <a:cubicBezTo>
                    <a:pt x="6130" y="1687"/>
                    <a:pt x="6023" y="1713"/>
                    <a:pt x="6023" y="1713"/>
                  </a:cubicBezTo>
                  <a:cubicBezTo>
                    <a:pt x="5461" y="1981"/>
                    <a:pt x="4979" y="2356"/>
                    <a:pt x="4578" y="2811"/>
                  </a:cubicBezTo>
                  <a:cubicBezTo>
                    <a:pt x="4283" y="3186"/>
                    <a:pt x="4043" y="3614"/>
                    <a:pt x="3855" y="4122"/>
                  </a:cubicBezTo>
                  <a:cubicBezTo>
                    <a:pt x="3775" y="4283"/>
                    <a:pt x="3721" y="4470"/>
                    <a:pt x="3668" y="4658"/>
                  </a:cubicBezTo>
                  <a:cubicBezTo>
                    <a:pt x="3641" y="4658"/>
                    <a:pt x="3588" y="4684"/>
                    <a:pt x="3507" y="4738"/>
                  </a:cubicBezTo>
                  <a:cubicBezTo>
                    <a:pt x="2678" y="5139"/>
                    <a:pt x="2008" y="5862"/>
                    <a:pt x="1714" y="6772"/>
                  </a:cubicBezTo>
                  <a:cubicBezTo>
                    <a:pt x="1634" y="7013"/>
                    <a:pt x="1553" y="7227"/>
                    <a:pt x="1527" y="7468"/>
                  </a:cubicBezTo>
                  <a:cubicBezTo>
                    <a:pt x="1259" y="7682"/>
                    <a:pt x="1045" y="7896"/>
                    <a:pt x="831" y="8164"/>
                  </a:cubicBezTo>
                  <a:cubicBezTo>
                    <a:pt x="804" y="8164"/>
                    <a:pt x="804" y="8217"/>
                    <a:pt x="804" y="8217"/>
                  </a:cubicBezTo>
                  <a:cubicBezTo>
                    <a:pt x="643" y="8432"/>
                    <a:pt x="510" y="8672"/>
                    <a:pt x="376" y="8940"/>
                  </a:cubicBezTo>
                  <a:cubicBezTo>
                    <a:pt x="376" y="8940"/>
                    <a:pt x="322" y="9020"/>
                    <a:pt x="322" y="9047"/>
                  </a:cubicBezTo>
                  <a:cubicBezTo>
                    <a:pt x="108" y="9609"/>
                    <a:pt x="1" y="10225"/>
                    <a:pt x="28" y="10814"/>
                  </a:cubicBezTo>
                  <a:cubicBezTo>
                    <a:pt x="54" y="11322"/>
                    <a:pt x="162" y="11831"/>
                    <a:pt x="376" y="12286"/>
                  </a:cubicBezTo>
                  <a:cubicBezTo>
                    <a:pt x="402" y="12393"/>
                    <a:pt x="456" y="12527"/>
                    <a:pt x="536" y="12661"/>
                  </a:cubicBezTo>
                  <a:cubicBezTo>
                    <a:pt x="402" y="12928"/>
                    <a:pt x="295" y="13223"/>
                    <a:pt x="242" y="13517"/>
                  </a:cubicBezTo>
                  <a:lnTo>
                    <a:pt x="242" y="13571"/>
                  </a:lnTo>
                  <a:cubicBezTo>
                    <a:pt x="162" y="13865"/>
                    <a:pt x="135" y="14133"/>
                    <a:pt x="135" y="14427"/>
                  </a:cubicBezTo>
                  <a:lnTo>
                    <a:pt x="135" y="14561"/>
                  </a:lnTo>
                  <a:cubicBezTo>
                    <a:pt x="135" y="15177"/>
                    <a:pt x="295" y="15765"/>
                    <a:pt x="590" y="16301"/>
                  </a:cubicBezTo>
                  <a:cubicBezTo>
                    <a:pt x="804" y="16675"/>
                    <a:pt x="1072" y="17050"/>
                    <a:pt x="1366" y="17345"/>
                  </a:cubicBezTo>
                  <a:cubicBezTo>
                    <a:pt x="1366" y="17559"/>
                    <a:pt x="1393" y="17746"/>
                    <a:pt x="1446" y="17987"/>
                  </a:cubicBezTo>
                  <a:cubicBezTo>
                    <a:pt x="1446" y="18014"/>
                    <a:pt x="1473" y="18121"/>
                    <a:pt x="1473" y="18121"/>
                  </a:cubicBezTo>
                  <a:cubicBezTo>
                    <a:pt x="1500" y="18335"/>
                    <a:pt x="1580" y="18576"/>
                    <a:pt x="1660" y="18817"/>
                  </a:cubicBezTo>
                  <a:cubicBezTo>
                    <a:pt x="1660" y="18843"/>
                    <a:pt x="1741" y="18950"/>
                    <a:pt x="1741" y="18977"/>
                  </a:cubicBezTo>
                  <a:cubicBezTo>
                    <a:pt x="2008" y="19539"/>
                    <a:pt x="2383" y="20021"/>
                    <a:pt x="2838" y="20423"/>
                  </a:cubicBezTo>
                  <a:cubicBezTo>
                    <a:pt x="3213" y="20717"/>
                    <a:pt x="3641" y="20985"/>
                    <a:pt x="4123" y="21145"/>
                  </a:cubicBezTo>
                  <a:cubicBezTo>
                    <a:pt x="4391" y="21252"/>
                    <a:pt x="4658" y="21333"/>
                    <a:pt x="4926" y="21386"/>
                  </a:cubicBezTo>
                  <a:cubicBezTo>
                    <a:pt x="5060" y="21681"/>
                    <a:pt x="5194" y="22002"/>
                    <a:pt x="5354" y="22269"/>
                  </a:cubicBezTo>
                  <a:cubicBezTo>
                    <a:pt x="5622" y="22698"/>
                    <a:pt x="5943" y="23072"/>
                    <a:pt x="6318" y="23367"/>
                  </a:cubicBezTo>
                  <a:cubicBezTo>
                    <a:pt x="6799" y="23768"/>
                    <a:pt x="7335" y="24036"/>
                    <a:pt x="7924" y="24170"/>
                  </a:cubicBezTo>
                  <a:cubicBezTo>
                    <a:pt x="7950" y="24170"/>
                    <a:pt x="8031" y="24197"/>
                    <a:pt x="8057" y="24197"/>
                  </a:cubicBezTo>
                  <a:cubicBezTo>
                    <a:pt x="8325" y="24250"/>
                    <a:pt x="8566" y="24277"/>
                    <a:pt x="8834" y="24277"/>
                  </a:cubicBezTo>
                  <a:lnTo>
                    <a:pt x="8941" y="24277"/>
                  </a:lnTo>
                  <a:cubicBezTo>
                    <a:pt x="9262" y="24277"/>
                    <a:pt x="9610" y="24250"/>
                    <a:pt x="9904" y="24143"/>
                  </a:cubicBezTo>
                  <a:cubicBezTo>
                    <a:pt x="9904" y="24116"/>
                    <a:pt x="9931" y="24116"/>
                    <a:pt x="9958" y="24116"/>
                  </a:cubicBezTo>
                  <a:cubicBezTo>
                    <a:pt x="10065" y="24170"/>
                    <a:pt x="10199" y="24250"/>
                    <a:pt x="10333" y="24304"/>
                  </a:cubicBezTo>
                  <a:cubicBezTo>
                    <a:pt x="10493" y="24384"/>
                    <a:pt x="10707" y="24437"/>
                    <a:pt x="10868" y="24518"/>
                  </a:cubicBezTo>
                  <a:cubicBezTo>
                    <a:pt x="11216" y="24598"/>
                    <a:pt x="11564" y="24678"/>
                    <a:pt x="11912" y="24678"/>
                  </a:cubicBezTo>
                  <a:cubicBezTo>
                    <a:pt x="12501" y="24678"/>
                    <a:pt x="13089" y="24545"/>
                    <a:pt x="13518" y="24170"/>
                  </a:cubicBezTo>
                  <a:cubicBezTo>
                    <a:pt x="13678" y="24089"/>
                    <a:pt x="13812" y="24009"/>
                    <a:pt x="13973" y="23875"/>
                  </a:cubicBezTo>
                  <a:cubicBezTo>
                    <a:pt x="14535" y="24036"/>
                    <a:pt x="15043" y="24143"/>
                    <a:pt x="15552" y="24143"/>
                  </a:cubicBezTo>
                  <a:cubicBezTo>
                    <a:pt x="15712" y="24143"/>
                    <a:pt x="15927" y="24143"/>
                    <a:pt x="16087" y="24089"/>
                  </a:cubicBezTo>
                  <a:cubicBezTo>
                    <a:pt x="17024" y="23956"/>
                    <a:pt x="17854" y="23474"/>
                    <a:pt x="18416" y="22698"/>
                  </a:cubicBezTo>
                  <a:cubicBezTo>
                    <a:pt x="18550" y="22484"/>
                    <a:pt x="18657" y="22323"/>
                    <a:pt x="18764" y="22136"/>
                  </a:cubicBezTo>
                  <a:cubicBezTo>
                    <a:pt x="19165" y="22029"/>
                    <a:pt x="19540" y="21895"/>
                    <a:pt x="19861" y="21681"/>
                  </a:cubicBezTo>
                  <a:cubicBezTo>
                    <a:pt x="20664" y="21226"/>
                    <a:pt x="21280" y="20449"/>
                    <a:pt x="21494" y="19513"/>
                  </a:cubicBezTo>
                  <a:cubicBezTo>
                    <a:pt x="21494" y="19486"/>
                    <a:pt x="21547" y="19406"/>
                    <a:pt x="21547" y="19379"/>
                  </a:cubicBezTo>
                  <a:cubicBezTo>
                    <a:pt x="21708" y="19272"/>
                    <a:pt x="21842" y="19218"/>
                    <a:pt x="22002" y="19111"/>
                  </a:cubicBezTo>
                  <a:cubicBezTo>
                    <a:pt x="22431" y="18843"/>
                    <a:pt x="22805" y="18522"/>
                    <a:pt x="23100" y="18148"/>
                  </a:cubicBezTo>
                  <a:cubicBezTo>
                    <a:pt x="23501" y="17666"/>
                    <a:pt x="23769" y="17130"/>
                    <a:pt x="23903" y="16542"/>
                  </a:cubicBezTo>
                  <a:cubicBezTo>
                    <a:pt x="23903" y="16542"/>
                    <a:pt x="23956" y="16435"/>
                    <a:pt x="23956" y="16408"/>
                  </a:cubicBezTo>
                  <a:cubicBezTo>
                    <a:pt x="24010" y="16140"/>
                    <a:pt x="24010" y="15846"/>
                    <a:pt x="24010" y="15524"/>
                  </a:cubicBezTo>
                  <a:cubicBezTo>
                    <a:pt x="24010" y="15364"/>
                    <a:pt x="24010" y="15230"/>
                    <a:pt x="23983" y="15069"/>
                  </a:cubicBezTo>
                  <a:cubicBezTo>
                    <a:pt x="24144" y="14802"/>
                    <a:pt x="24277" y="14507"/>
                    <a:pt x="24384" y="14186"/>
                  </a:cubicBezTo>
                  <a:cubicBezTo>
                    <a:pt x="24652" y="13303"/>
                    <a:pt x="24572" y="12313"/>
                    <a:pt x="24117" y="11483"/>
                  </a:cubicBezTo>
                  <a:lnTo>
                    <a:pt x="23903" y="11188"/>
                  </a:lnTo>
                  <a:cubicBezTo>
                    <a:pt x="24144" y="10439"/>
                    <a:pt x="24251" y="9770"/>
                    <a:pt x="24144" y="9101"/>
                  </a:cubicBezTo>
                  <a:cubicBezTo>
                    <a:pt x="24037" y="8164"/>
                    <a:pt x="23555" y="7334"/>
                    <a:pt x="22779" y="6772"/>
                  </a:cubicBezTo>
                  <a:cubicBezTo>
                    <a:pt x="22591" y="6638"/>
                    <a:pt x="22377" y="6504"/>
                    <a:pt x="22190" y="6397"/>
                  </a:cubicBezTo>
                  <a:lnTo>
                    <a:pt x="22190" y="6344"/>
                  </a:lnTo>
                  <a:cubicBezTo>
                    <a:pt x="22109" y="5862"/>
                    <a:pt x="21949" y="5434"/>
                    <a:pt x="21708" y="5032"/>
                  </a:cubicBezTo>
                  <a:cubicBezTo>
                    <a:pt x="21226" y="4229"/>
                    <a:pt x="20503" y="3667"/>
                    <a:pt x="19620" y="3400"/>
                  </a:cubicBezTo>
                  <a:cubicBezTo>
                    <a:pt x="19219" y="2677"/>
                    <a:pt x="18630" y="2142"/>
                    <a:pt x="17854" y="1847"/>
                  </a:cubicBezTo>
                  <a:cubicBezTo>
                    <a:pt x="17800" y="1740"/>
                    <a:pt x="17720" y="1606"/>
                    <a:pt x="17613" y="1526"/>
                  </a:cubicBezTo>
                  <a:cubicBezTo>
                    <a:pt x="17425" y="1285"/>
                    <a:pt x="17185" y="1044"/>
                    <a:pt x="16917" y="857"/>
                  </a:cubicBezTo>
                  <a:cubicBezTo>
                    <a:pt x="16917" y="803"/>
                    <a:pt x="16890" y="803"/>
                    <a:pt x="16890" y="803"/>
                  </a:cubicBezTo>
                  <a:cubicBezTo>
                    <a:pt x="16649" y="616"/>
                    <a:pt x="16435" y="482"/>
                    <a:pt x="16167" y="348"/>
                  </a:cubicBezTo>
                  <a:cubicBezTo>
                    <a:pt x="16167" y="348"/>
                    <a:pt x="16087" y="322"/>
                    <a:pt x="16060" y="322"/>
                  </a:cubicBezTo>
                  <a:cubicBezTo>
                    <a:pt x="15579" y="107"/>
                    <a:pt x="15043" y="0"/>
                    <a:pt x="14508" y="0"/>
                  </a:cubicBezTo>
                  <a:lnTo>
                    <a:pt x="14294" y="0"/>
                  </a:lnTo>
                  <a:cubicBezTo>
                    <a:pt x="13785" y="54"/>
                    <a:pt x="13277" y="134"/>
                    <a:pt x="12822" y="348"/>
                  </a:cubicBezTo>
                  <a:cubicBezTo>
                    <a:pt x="12741" y="348"/>
                    <a:pt x="12715" y="375"/>
                    <a:pt x="12634" y="402"/>
                  </a:cubicBezTo>
                  <a:cubicBezTo>
                    <a:pt x="12367" y="268"/>
                    <a:pt x="12072" y="188"/>
                    <a:pt x="11778" y="107"/>
                  </a:cubicBezTo>
                  <a:lnTo>
                    <a:pt x="11751" y="107"/>
                  </a:lnTo>
                  <a:cubicBezTo>
                    <a:pt x="11430" y="54"/>
                    <a:pt x="11162" y="0"/>
                    <a:pt x="10868"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48"/>
            <p:cNvSpPr/>
            <p:nvPr/>
          </p:nvSpPr>
          <p:spPr>
            <a:xfrm>
              <a:off x="10552075" y="7032925"/>
              <a:ext cx="86350" cy="204100"/>
            </a:xfrm>
            <a:custGeom>
              <a:avLst/>
              <a:gdLst/>
              <a:ahLst/>
              <a:cxnLst/>
              <a:rect l="l" t="t" r="r" b="b"/>
              <a:pathLst>
                <a:path w="3454" h="8164" extrusionOk="0">
                  <a:moveTo>
                    <a:pt x="1848" y="1"/>
                  </a:moveTo>
                  <a:cubicBezTo>
                    <a:pt x="1660" y="1"/>
                    <a:pt x="1446" y="54"/>
                    <a:pt x="1286" y="161"/>
                  </a:cubicBezTo>
                  <a:cubicBezTo>
                    <a:pt x="1125" y="268"/>
                    <a:pt x="938" y="402"/>
                    <a:pt x="804" y="536"/>
                  </a:cubicBezTo>
                  <a:cubicBezTo>
                    <a:pt x="670" y="696"/>
                    <a:pt x="536" y="857"/>
                    <a:pt x="456" y="1071"/>
                  </a:cubicBezTo>
                  <a:cubicBezTo>
                    <a:pt x="349" y="1232"/>
                    <a:pt x="242" y="1446"/>
                    <a:pt x="188" y="1660"/>
                  </a:cubicBezTo>
                  <a:cubicBezTo>
                    <a:pt x="108" y="1874"/>
                    <a:pt x="81" y="2061"/>
                    <a:pt x="55" y="2302"/>
                  </a:cubicBezTo>
                  <a:cubicBezTo>
                    <a:pt x="1" y="2784"/>
                    <a:pt x="55" y="3266"/>
                    <a:pt x="188" y="3774"/>
                  </a:cubicBezTo>
                  <a:cubicBezTo>
                    <a:pt x="322" y="4229"/>
                    <a:pt x="510" y="4738"/>
                    <a:pt x="777" y="5220"/>
                  </a:cubicBezTo>
                  <a:cubicBezTo>
                    <a:pt x="1018" y="5648"/>
                    <a:pt x="1313" y="6076"/>
                    <a:pt x="1687" y="6558"/>
                  </a:cubicBezTo>
                  <a:cubicBezTo>
                    <a:pt x="1982" y="6960"/>
                    <a:pt x="2356" y="7308"/>
                    <a:pt x="2731" y="7709"/>
                  </a:cubicBezTo>
                  <a:cubicBezTo>
                    <a:pt x="2865" y="7843"/>
                    <a:pt x="3026" y="8030"/>
                    <a:pt x="3186" y="8164"/>
                  </a:cubicBezTo>
                  <a:lnTo>
                    <a:pt x="3213" y="8164"/>
                  </a:lnTo>
                  <a:cubicBezTo>
                    <a:pt x="3240" y="8164"/>
                    <a:pt x="3293" y="8164"/>
                    <a:pt x="3293" y="8111"/>
                  </a:cubicBezTo>
                  <a:cubicBezTo>
                    <a:pt x="3320" y="8084"/>
                    <a:pt x="3320" y="8057"/>
                    <a:pt x="3293" y="8030"/>
                  </a:cubicBezTo>
                  <a:cubicBezTo>
                    <a:pt x="3320" y="7977"/>
                    <a:pt x="3347" y="7950"/>
                    <a:pt x="3347" y="7923"/>
                  </a:cubicBezTo>
                  <a:cubicBezTo>
                    <a:pt x="3320" y="6960"/>
                    <a:pt x="3347" y="5996"/>
                    <a:pt x="3400" y="5006"/>
                  </a:cubicBezTo>
                  <a:cubicBezTo>
                    <a:pt x="3400" y="4685"/>
                    <a:pt x="3427" y="4337"/>
                    <a:pt x="3427" y="4015"/>
                  </a:cubicBezTo>
                  <a:cubicBezTo>
                    <a:pt x="3454" y="3373"/>
                    <a:pt x="3454" y="2838"/>
                    <a:pt x="3427" y="2329"/>
                  </a:cubicBezTo>
                  <a:cubicBezTo>
                    <a:pt x="3427" y="2088"/>
                    <a:pt x="3400" y="1901"/>
                    <a:pt x="3347" y="1687"/>
                  </a:cubicBezTo>
                  <a:cubicBezTo>
                    <a:pt x="3320" y="1499"/>
                    <a:pt x="3293" y="1259"/>
                    <a:pt x="3213" y="1071"/>
                  </a:cubicBezTo>
                  <a:cubicBezTo>
                    <a:pt x="3159" y="857"/>
                    <a:pt x="3052" y="696"/>
                    <a:pt x="2945" y="536"/>
                  </a:cubicBezTo>
                  <a:cubicBezTo>
                    <a:pt x="2892" y="429"/>
                    <a:pt x="2811" y="348"/>
                    <a:pt x="2758" y="322"/>
                  </a:cubicBezTo>
                  <a:cubicBezTo>
                    <a:pt x="2651" y="268"/>
                    <a:pt x="2544" y="188"/>
                    <a:pt x="2490" y="161"/>
                  </a:cubicBezTo>
                  <a:cubicBezTo>
                    <a:pt x="2410" y="134"/>
                    <a:pt x="2303" y="81"/>
                    <a:pt x="2169" y="54"/>
                  </a:cubicBezTo>
                  <a:cubicBezTo>
                    <a:pt x="2089" y="1"/>
                    <a:pt x="1982" y="1"/>
                    <a:pt x="1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48"/>
            <p:cNvSpPr/>
            <p:nvPr/>
          </p:nvSpPr>
          <p:spPr>
            <a:xfrm>
              <a:off x="10401700" y="7285850"/>
              <a:ext cx="204775" cy="86350"/>
            </a:xfrm>
            <a:custGeom>
              <a:avLst/>
              <a:gdLst/>
              <a:ahLst/>
              <a:cxnLst/>
              <a:rect l="l" t="t" r="r" b="b"/>
              <a:pathLst>
                <a:path w="8191" h="3454" extrusionOk="0">
                  <a:moveTo>
                    <a:pt x="4122" y="1"/>
                  </a:moveTo>
                  <a:cubicBezTo>
                    <a:pt x="3614" y="54"/>
                    <a:pt x="3266" y="54"/>
                    <a:pt x="2945" y="54"/>
                  </a:cubicBezTo>
                  <a:lnTo>
                    <a:pt x="2302" y="54"/>
                  </a:lnTo>
                  <a:cubicBezTo>
                    <a:pt x="2061" y="54"/>
                    <a:pt x="1874" y="81"/>
                    <a:pt x="1660" y="108"/>
                  </a:cubicBezTo>
                  <a:cubicBezTo>
                    <a:pt x="1472" y="162"/>
                    <a:pt x="1232" y="188"/>
                    <a:pt x="1017" y="242"/>
                  </a:cubicBezTo>
                  <a:cubicBezTo>
                    <a:pt x="830" y="322"/>
                    <a:pt x="670" y="429"/>
                    <a:pt x="482" y="509"/>
                  </a:cubicBezTo>
                  <a:cubicBezTo>
                    <a:pt x="402" y="590"/>
                    <a:pt x="322" y="643"/>
                    <a:pt x="295" y="724"/>
                  </a:cubicBezTo>
                  <a:cubicBezTo>
                    <a:pt x="241" y="804"/>
                    <a:pt x="161" y="911"/>
                    <a:pt x="134" y="991"/>
                  </a:cubicBezTo>
                  <a:cubicBezTo>
                    <a:pt x="107" y="1045"/>
                    <a:pt x="54" y="1152"/>
                    <a:pt x="27" y="1286"/>
                  </a:cubicBezTo>
                  <a:cubicBezTo>
                    <a:pt x="0" y="1393"/>
                    <a:pt x="0" y="1473"/>
                    <a:pt x="0" y="1580"/>
                  </a:cubicBezTo>
                  <a:lnTo>
                    <a:pt x="0" y="1607"/>
                  </a:lnTo>
                  <a:cubicBezTo>
                    <a:pt x="0" y="1821"/>
                    <a:pt x="54" y="2035"/>
                    <a:pt x="161" y="2196"/>
                  </a:cubicBezTo>
                  <a:cubicBezTo>
                    <a:pt x="268" y="2356"/>
                    <a:pt x="402" y="2517"/>
                    <a:pt x="536" y="2651"/>
                  </a:cubicBezTo>
                  <a:cubicBezTo>
                    <a:pt x="696" y="2785"/>
                    <a:pt x="857" y="2918"/>
                    <a:pt x="1071" y="3025"/>
                  </a:cubicBezTo>
                  <a:cubicBezTo>
                    <a:pt x="1232" y="3133"/>
                    <a:pt x="1419" y="3240"/>
                    <a:pt x="1660" y="3293"/>
                  </a:cubicBezTo>
                  <a:cubicBezTo>
                    <a:pt x="1874" y="3373"/>
                    <a:pt x="2061" y="3400"/>
                    <a:pt x="2302" y="3427"/>
                  </a:cubicBezTo>
                  <a:cubicBezTo>
                    <a:pt x="2409" y="3427"/>
                    <a:pt x="2543" y="3454"/>
                    <a:pt x="2677" y="3454"/>
                  </a:cubicBezTo>
                  <a:cubicBezTo>
                    <a:pt x="3025" y="3454"/>
                    <a:pt x="3400" y="3400"/>
                    <a:pt x="3801" y="3293"/>
                  </a:cubicBezTo>
                  <a:cubicBezTo>
                    <a:pt x="4283" y="3159"/>
                    <a:pt x="4791" y="2945"/>
                    <a:pt x="5246" y="2704"/>
                  </a:cubicBezTo>
                  <a:cubicBezTo>
                    <a:pt x="5675" y="2463"/>
                    <a:pt x="6103" y="2142"/>
                    <a:pt x="6585" y="1794"/>
                  </a:cubicBezTo>
                  <a:cubicBezTo>
                    <a:pt x="6986" y="1473"/>
                    <a:pt x="7361" y="1125"/>
                    <a:pt x="7762" y="750"/>
                  </a:cubicBezTo>
                  <a:cubicBezTo>
                    <a:pt x="7896" y="617"/>
                    <a:pt x="8057" y="456"/>
                    <a:pt x="8191" y="269"/>
                  </a:cubicBezTo>
                  <a:lnTo>
                    <a:pt x="8191" y="242"/>
                  </a:lnTo>
                  <a:cubicBezTo>
                    <a:pt x="8191" y="215"/>
                    <a:pt x="8191" y="215"/>
                    <a:pt x="8164" y="188"/>
                  </a:cubicBezTo>
                  <a:lnTo>
                    <a:pt x="8084" y="188"/>
                  </a:lnTo>
                  <a:cubicBezTo>
                    <a:pt x="8057" y="135"/>
                    <a:pt x="8030" y="108"/>
                    <a:pt x="8003" y="108"/>
                  </a:cubicBezTo>
                  <a:lnTo>
                    <a:pt x="7200" y="108"/>
                  </a:lnTo>
                  <a:cubicBezTo>
                    <a:pt x="6478" y="108"/>
                    <a:pt x="5782" y="81"/>
                    <a:pt x="5113" y="54"/>
                  </a:cubicBezTo>
                  <a:cubicBezTo>
                    <a:pt x="4791" y="54"/>
                    <a:pt x="4443" y="1"/>
                    <a:pt x="4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48"/>
            <p:cNvSpPr/>
            <p:nvPr/>
          </p:nvSpPr>
          <p:spPr>
            <a:xfrm>
              <a:off x="10689250" y="7183475"/>
              <a:ext cx="177350" cy="97050"/>
            </a:xfrm>
            <a:custGeom>
              <a:avLst/>
              <a:gdLst/>
              <a:ahLst/>
              <a:cxnLst/>
              <a:rect l="l" t="t" r="r" b="b"/>
              <a:pathLst>
                <a:path w="7094" h="3882" extrusionOk="0">
                  <a:moveTo>
                    <a:pt x="5970" y="1"/>
                  </a:moveTo>
                  <a:cubicBezTo>
                    <a:pt x="5756" y="1"/>
                    <a:pt x="5568" y="28"/>
                    <a:pt x="5301" y="54"/>
                  </a:cubicBezTo>
                  <a:cubicBezTo>
                    <a:pt x="5033" y="135"/>
                    <a:pt x="4738" y="188"/>
                    <a:pt x="4391" y="295"/>
                  </a:cubicBezTo>
                  <a:cubicBezTo>
                    <a:pt x="3855" y="509"/>
                    <a:pt x="3320" y="723"/>
                    <a:pt x="2865" y="991"/>
                  </a:cubicBezTo>
                  <a:cubicBezTo>
                    <a:pt x="2758" y="1071"/>
                    <a:pt x="2651" y="1098"/>
                    <a:pt x="2544" y="1178"/>
                  </a:cubicBezTo>
                  <a:cubicBezTo>
                    <a:pt x="2410" y="1259"/>
                    <a:pt x="2276" y="1339"/>
                    <a:pt x="2196" y="1446"/>
                  </a:cubicBezTo>
                  <a:lnTo>
                    <a:pt x="2115" y="1500"/>
                  </a:lnTo>
                  <a:cubicBezTo>
                    <a:pt x="1741" y="1767"/>
                    <a:pt x="1393" y="2062"/>
                    <a:pt x="1045" y="2329"/>
                  </a:cubicBezTo>
                  <a:cubicBezTo>
                    <a:pt x="911" y="2436"/>
                    <a:pt x="777" y="2544"/>
                    <a:pt x="643" y="2677"/>
                  </a:cubicBezTo>
                  <a:lnTo>
                    <a:pt x="509" y="2811"/>
                  </a:lnTo>
                  <a:lnTo>
                    <a:pt x="376" y="2918"/>
                  </a:lnTo>
                  <a:lnTo>
                    <a:pt x="242" y="3052"/>
                  </a:lnTo>
                  <a:lnTo>
                    <a:pt x="162" y="3079"/>
                  </a:lnTo>
                  <a:cubicBezTo>
                    <a:pt x="135" y="3106"/>
                    <a:pt x="108" y="3106"/>
                    <a:pt x="81" y="3132"/>
                  </a:cubicBezTo>
                  <a:cubicBezTo>
                    <a:pt x="28" y="3186"/>
                    <a:pt x="1" y="3239"/>
                    <a:pt x="1" y="3320"/>
                  </a:cubicBezTo>
                  <a:cubicBezTo>
                    <a:pt x="1" y="3346"/>
                    <a:pt x="1" y="3400"/>
                    <a:pt x="28" y="3454"/>
                  </a:cubicBezTo>
                  <a:cubicBezTo>
                    <a:pt x="81" y="3480"/>
                    <a:pt x="108" y="3507"/>
                    <a:pt x="135" y="3507"/>
                  </a:cubicBezTo>
                  <a:cubicBezTo>
                    <a:pt x="135" y="3534"/>
                    <a:pt x="162" y="3534"/>
                    <a:pt x="162" y="3534"/>
                  </a:cubicBezTo>
                  <a:cubicBezTo>
                    <a:pt x="777" y="3748"/>
                    <a:pt x="1473" y="3855"/>
                    <a:pt x="2222" y="3882"/>
                  </a:cubicBezTo>
                  <a:lnTo>
                    <a:pt x="2570" y="3882"/>
                  </a:lnTo>
                  <a:cubicBezTo>
                    <a:pt x="3293" y="3882"/>
                    <a:pt x="3909" y="3802"/>
                    <a:pt x="4524" y="3641"/>
                  </a:cubicBezTo>
                  <a:cubicBezTo>
                    <a:pt x="4899" y="3534"/>
                    <a:pt x="5247" y="3400"/>
                    <a:pt x="5568" y="3239"/>
                  </a:cubicBezTo>
                  <a:cubicBezTo>
                    <a:pt x="5729" y="3132"/>
                    <a:pt x="5863" y="3079"/>
                    <a:pt x="5996" y="2945"/>
                  </a:cubicBezTo>
                  <a:cubicBezTo>
                    <a:pt x="6130" y="2838"/>
                    <a:pt x="6264" y="2731"/>
                    <a:pt x="6398" y="2570"/>
                  </a:cubicBezTo>
                  <a:cubicBezTo>
                    <a:pt x="6639" y="2329"/>
                    <a:pt x="6799" y="2008"/>
                    <a:pt x="6933" y="1660"/>
                  </a:cubicBezTo>
                  <a:cubicBezTo>
                    <a:pt x="7067" y="1312"/>
                    <a:pt x="7094" y="991"/>
                    <a:pt x="7067" y="777"/>
                  </a:cubicBezTo>
                  <a:cubicBezTo>
                    <a:pt x="7040" y="536"/>
                    <a:pt x="6933" y="322"/>
                    <a:pt x="6719" y="188"/>
                  </a:cubicBezTo>
                  <a:cubicBezTo>
                    <a:pt x="6559" y="54"/>
                    <a:pt x="6371" y="1"/>
                    <a:pt x="6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48"/>
            <p:cNvSpPr/>
            <p:nvPr/>
          </p:nvSpPr>
          <p:spPr>
            <a:xfrm>
              <a:off x="10644425" y="7325350"/>
              <a:ext cx="98400" cy="176675"/>
            </a:xfrm>
            <a:custGeom>
              <a:avLst/>
              <a:gdLst/>
              <a:ahLst/>
              <a:cxnLst/>
              <a:rect l="l" t="t" r="r" b="b"/>
              <a:pathLst>
                <a:path w="3936" h="7067" extrusionOk="0">
                  <a:moveTo>
                    <a:pt x="589" y="0"/>
                  </a:moveTo>
                  <a:cubicBezTo>
                    <a:pt x="563" y="0"/>
                    <a:pt x="509" y="0"/>
                    <a:pt x="456" y="54"/>
                  </a:cubicBezTo>
                  <a:cubicBezTo>
                    <a:pt x="429" y="80"/>
                    <a:pt x="402" y="107"/>
                    <a:pt x="402" y="134"/>
                  </a:cubicBezTo>
                  <a:cubicBezTo>
                    <a:pt x="375" y="134"/>
                    <a:pt x="375" y="187"/>
                    <a:pt x="375" y="187"/>
                  </a:cubicBezTo>
                  <a:cubicBezTo>
                    <a:pt x="161" y="776"/>
                    <a:pt x="54" y="1472"/>
                    <a:pt x="27" y="2222"/>
                  </a:cubicBezTo>
                  <a:cubicBezTo>
                    <a:pt x="1" y="3051"/>
                    <a:pt x="54" y="3828"/>
                    <a:pt x="268" y="4523"/>
                  </a:cubicBezTo>
                  <a:cubicBezTo>
                    <a:pt x="375" y="4898"/>
                    <a:pt x="509" y="5273"/>
                    <a:pt x="670" y="5567"/>
                  </a:cubicBezTo>
                  <a:cubicBezTo>
                    <a:pt x="777" y="5728"/>
                    <a:pt x="830" y="5862"/>
                    <a:pt x="964" y="5996"/>
                  </a:cubicBezTo>
                  <a:cubicBezTo>
                    <a:pt x="1071" y="6129"/>
                    <a:pt x="1178" y="6263"/>
                    <a:pt x="1339" y="6397"/>
                  </a:cubicBezTo>
                  <a:cubicBezTo>
                    <a:pt x="1580" y="6638"/>
                    <a:pt x="1901" y="6799"/>
                    <a:pt x="2249" y="6932"/>
                  </a:cubicBezTo>
                  <a:cubicBezTo>
                    <a:pt x="2543" y="7039"/>
                    <a:pt x="2731" y="7066"/>
                    <a:pt x="2972" y="7066"/>
                  </a:cubicBezTo>
                  <a:lnTo>
                    <a:pt x="3132" y="7066"/>
                  </a:lnTo>
                  <a:cubicBezTo>
                    <a:pt x="3373" y="7039"/>
                    <a:pt x="3587" y="6932"/>
                    <a:pt x="3721" y="6745"/>
                  </a:cubicBezTo>
                  <a:cubicBezTo>
                    <a:pt x="3855" y="6558"/>
                    <a:pt x="3908" y="6370"/>
                    <a:pt x="3908" y="6103"/>
                  </a:cubicBezTo>
                  <a:cubicBezTo>
                    <a:pt x="3935" y="5862"/>
                    <a:pt x="3908" y="5594"/>
                    <a:pt x="3855" y="5300"/>
                  </a:cubicBezTo>
                  <a:cubicBezTo>
                    <a:pt x="3775" y="5032"/>
                    <a:pt x="3721" y="4738"/>
                    <a:pt x="3614" y="4390"/>
                  </a:cubicBezTo>
                  <a:cubicBezTo>
                    <a:pt x="3400" y="3854"/>
                    <a:pt x="3186" y="3319"/>
                    <a:pt x="2918" y="2864"/>
                  </a:cubicBezTo>
                  <a:cubicBezTo>
                    <a:pt x="2838" y="2757"/>
                    <a:pt x="2811" y="2650"/>
                    <a:pt x="2731" y="2543"/>
                  </a:cubicBezTo>
                  <a:cubicBezTo>
                    <a:pt x="2650" y="2409"/>
                    <a:pt x="2570" y="2275"/>
                    <a:pt x="2463" y="2195"/>
                  </a:cubicBezTo>
                  <a:lnTo>
                    <a:pt x="2410" y="2115"/>
                  </a:lnTo>
                  <a:cubicBezTo>
                    <a:pt x="2142" y="1740"/>
                    <a:pt x="1847" y="1365"/>
                    <a:pt x="1580" y="1044"/>
                  </a:cubicBezTo>
                  <a:cubicBezTo>
                    <a:pt x="1473" y="910"/>
                    <a:pt x="1366" y="776"/>
                    <a:pt x="1232" y="642"/>
                  </a:cubicBezTo>
                  <a:lnTo>
                    <a:pt x="1098" y="509"/>
                  </a:lnTo>
                  <a:lnTo>
                    <a:pt x="991" y="375"/>
                  </a:lnTo>
                  <a:lnTo>
                    <a:pt x="857" y="241"/>
                  </a:lnTo>
                  <a:lnTo>
                    <a:pt x="830" y="161"/>
                  </a:lnTo>
                  <a:cubicBezTo>
                    <a:pt x="804" y="134"/>
                    <a:pt x="804" y="107"/>
                    <a:pt x="777" y="80"/>
                  </a:cubicBezTo>
                  <a:cubicBezTo>
                    <a:pt x="723" y="54"/>
                    <a:pt x="670" y="0"/>
                    <a:pt x="5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48"/>
            <p:cNvSpPr/>
            <p:nvPr/>
          </p:nvSpPr>
          <p:spPr>
            <a:xfrm>
              <a:off x="10622350" y="7032675"/>
              <a:ext cx="101050" cy="201025"/>
            </a:xfrm>
            <a:custGeom>
              <a:avLst/>
              <a:gdLst/>
              <a:ahLst/>
              <a:cxnLst/>
              <a:rect l="l" t="t" r="r" b="b"/>
              <a:pathLst>
                <a:path w="4042" h="8041" extrusionOk="0">
                  <a:moveTo>
                    <a:pt x="2761" y="1"/>
                  </a:moveTo>
                  <a:cubicBezTo>
                    <a:pt x="2713" y="1"/>
                    <a:pt x="2668" y="4"/>
                    <a:pt x="2623" y="11"/>
                  </a:cubicBezTo>
                  <a:cubicBezTo>
                    <a:pt x="2409" y="11"/>
                    <a:pt x="2222" y="64"/>
                    <a:pt x="2008" y="144"/>
                  </a:cubicBezTo>
                  <a:cubicBezTo>
                    <a:pt x="1820" y="198"/>
                    <a:pt x="1660" y="305"/>
                    <a:pt x="1446" y="439"/>
                  </a:cubicBezTo>
                  <a:cubicBezTo>
                    <a:pt x="1285" y="573"/>
                    <a:pt x="1098" y="706"/>
                    <a:pt x="964" y="867"/>
                  </a:cubicBezTo>
                  <a:cubicBezTo>
                    <a:pt x="830" y="1001"/>
                    <a:pt x="696" y="1215"/>
                    <a:pt x="616" y="1376"/>
                  </a:cubicBezTo>
                  <a:cubicBezTo>
                    <a:pt x="375" y="1777"/>
                    <a:pt x="215" y="2259"/>
                    <a:pt x="107" y="2794"/>
                  </a:cubicBezTo>
                  <a:cubicBezTo>
                    <a:pt x="27" y="3276"/>
                    <a:pt x="0" y="3784"/>
                    <a:pt x="27" y="4347"/>
                  </a:cubicBezTo>
                  <a:cubicBezTo>
                    <a:pt x="81" y="4855"/>
                    <a:pt x="134" y="5364"/>
                    <a:pt x="268" y="5926"/>
                  </a:cubicBezTo>
                  <a:cubicBezTo>
                    <a:pt x="375" y="6408"/>
                    <a:pt x="536" y="6889"/>
                    <a:pt x="750" y="7398"/>
                  </a:cubicBezTo>
                  <a:cubicBezTo>
                    <a:pt x="803" y="7612"/>
                    <a:pt x="910" y="7799"/>
                    <a:pt x="991" y="8013"/>
                  </a:cubicBezTo>
                  <a:cubicBezTo>
                    <a:pt x="991" y="8013"/>
                    <a:pt x="991" y="8040"/>
                    <a:pt x="1017" y="8040"/>
                  </a:cubicBezTo>
                  <a:lnTo>
                    <a:pt x="1071" y="8040"/>
                  </a:lnTo>
                  <a:cubicBezTo>
                    <a:pt x="1098" y="8040"/>
                    <a:pt x="1098" y="8013"/>
                    <a:pt x="1098" y="7960"/>
                  </a:cubicBezTo>
                  <a:cubicBezTo>
                    <a:pt x="1151" y="7960"/>
                    <a:pt x="1178" y="7933"/>
                    <a:pt x="1205" y="7906"/>
                  </a:cubicBezTo>
                  <a:cubicBezTo>
                    <a:pt x="1580" y="6996"/>
                    <a:pt x="2035" y="6140"/>
                    <a:pt x="2490" y="5283"/>
                  </a:cubicBezTo>
                  <a:cubicBezTo>
                    <a:pt x="2650" y="4989"/>
                    <a:pt x="2784" y="4695"/>
                    <a:pt x="2945" y="4400"/>
                  </a:cubicBezTo>
                  <a:cubicBezTo>
                    <a:pt x="3212" y="3811"/>
                    <a:pt x="3453" y="3356"/>
                    <a:pt x="3641" y="2848"/>
                  </a:cubicBezTo>
                  <a:cubicBezTo>
                    <a:pt x="3748" y="2607"/>
                    <a:pt x="3828" y="2446"/>
                    <a:pt x="3881" y="2259"/>
                  </a:cubicBezTo>
                  <a:cubicBezTo>
                    <a:pt x="3962" y="2045"/>
                    <a:pt x="3988" y="1857"/>
                    <a:pt x="4015" y="1616"/>
                  </a:cubicBezTo>
                  <a:cubicBezTo>
                    <a:pt x="4042" y="1402"/>
                    <a:pt x="4015" y="1215"/>
                    <a:pt x="3988" y="1001"/>
                  </a:cubicBezTo>
                  <a:cubicBezTo>
                    <a:pt x="3962" y="921"/>
                    <a:pt x="3935" y="813"/>
                    <a:pt x="3881" y="733"/>
                  </a:cubicBezTo>
                  <a:cubicBezTo>
                    <a:pt x="3855" y="653"/>
                    <a:pt x="3801" y="546"/>
                    <a:pt x="3721" y="466"/>
                  </a:cubicBezTo>
                  <a:lnTo>
                    <a:pt x="3480" y="251"/>
                  </a:lnTo>
                  <a:cubicBezTo>
                    <a:pt x="3453" y="198"/>
                    <a:pt x="3346" y="144"/>
                    <a:pt x="3266" y="118"/>
                  </a:cubicBezTo>
                  <a:cubicBezTo>
                    <a:pt x="3082" y="36"/>
                    <a:pt x="291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48"/>
            <p:cNvSpPr/>
            <p:nvPr/>
          </p:nvSpPr>
          <p:spPr>
            <a:xfrm>
              <a:off x="10399025" y="7196300"/>
              <a:ext cx="200750" cy="101200"/>
            </a:xfrm>
            <a:custGeom>
              <a:avLst/>
              <a:gdLst/>
              <a:ahLst/>
              <a:cxnLst/>
              <a:rect l="l" t="t" r="r" b="b"/>
              <a:pathLst>
                <a:path w="8030" h="4048" extrusionOk="0">
                  <a:moveTo>
                    <a:pt x="1453" y="0"/>
                  </a:moveTo>
                  <a:cubicBezTo>
                    <a:pt x="1315" y="0"/>
                    <a:pt x="1173" y="31"/>
                    <a:pt x="1044" y="50"/>
                  </a:cubicBezTo>
                  <a:cubicBezTo>
                    <a:pt x="937" y="77"/>
                    <a:pt x="830" y="130"/>
                    <a:pt x="777" y="157"/>
                  </a:cubicBezTo>
                  <a:cubicBezTo>
                    <a:pt x="669" y="184"/>
                    <a:pt x="562" y="237"/>
                    <a:pt x="509" y="318"/>
                  </a:cubicBezTo>
                  <a:lnTo>
                    <a:pt x="268" y="558"/>
                  </a:lnTo>
                  <a:cubicBezTo>
                    <a:pt x="188" y="639"/>
                    <a:pt x="161" y="719"/>
                    <a:pt x="107" y="826"/>
                  </a:cubicBezTo>
                  <a:lnTo>
                    <a:pt x="107" y="853"/>
                  </a:lnTo>
                  <a:cubicBezTo>
                    <a:pt x="27" y="1040"/>
                    <a:pt x="0" y="1254"/>
                    <a:pt x="0" y="1442"/>
                  </a:cubicBezTo>
                  <a:cubicBezTo>
                    <a:pt x="0" y="1656"/>
                    <a:pt x="81" y="1843"/>
                    <a:pt x="134" y="2057"/>
                  </a:cubicBezTo>
                  <a:cubicBezTo>
                    <a:pt x="214" y="2245"/>
                    <a:pt x="295" y="2432"/>
                    <a:pt x="429" y="2619"/>
                  </a:cubicBezTo>
                  <a:cubicBezTo>
                    <a:pt x="562" y="2780"/>
                    <a:pt x="696" y="2967"/>
                    <a:pt x="884" y="3101"/>
                  </a:cubicBezTo>
                  <a:cubicBezTo>
                    <a:pt x="1017" y="3235"/>
                    <a:pt x="1205" y="3369"/>
                    <a:pt x="1365" y="3449"/>
                  </a:cubicBezTo>
                  <a:cubicBezTo>
                    <a:pt x="1472" y="3529"/>
                    <a:pt x="1579" y="3556"/>
                    <a:pt x="1687" y="3636"/>
                  </a:cubicBezTo>
                  <a:cubicBezTo>
                    <a:pt x="2008" y="3797"/>
                    <a:pt x="2382" y="3904"/>
                    <a:pt x="2784" y="3958"/>
                  </a:cubicBezTo>
                  <a:cubicBezTo>
                    <a:pt x="3165" y="4018"/>
                    <a:pt x="3532" y="4048"/>
                    <a:pt x="3939" y="4048"/>
                  </a:cubicBezTo>
                  <a:cubicBezTo>
                    <a:pt x="4075" y="4048"/>
                    <a:pt x="4216" y="4045"/>
                    <a:pt x="4363" y="4038"/>
                  </a:cubicBezTo>
                  <a:cubicBezTo>
                    <a:pt x="4845" y="3984"/>
                    <a:pt x="5353" y="3931"/>
                    <a:pt x="5916" y="3797"/>
                  </a:cubicBezTo>
                  <a:cubicBezTo>
                    <a:pt x="6397" y="3690"/>
                    <a:pt x="6906" y="3529"/>
                    <a:pt x="7388" y="3315"/>
                  </a:cubicBezTo>
                  <a:cubicBezTo>
                    <a:pt x="7602" y="3262"/>
                    <a:pt x="7789" y="3155"/>
                    <a:pt x="8003" y="3101"/>
                  </a:cubicBezTo>
                  <a:lnTo>
                    <a:pt x="8030" y="3048"/>
                  </a:lnTo>
                  <a:lnTo>
                    <a:pt x="8030" y="2994"/>
                  </a:lnTo>
                  <a:lnTo>
                    <a:pt x="8003" y="2967"/>
                  </a:lnTo>
                  <a:lnTo>
                    <a:pt x="7976" y="2967"/>
                  </a:lnTo>
                  <a:cubicBezTo>
                    <a:pt x="7976" y="2914"/>
                    <a:pt x="7923" y="2887"/>
                    <a:pt x="7896" y="2860"/>
                  </a:cubicBezTo>
                  <a:cubicBezTo>
                    <a:pt x="7655" y="2753"/>
                    <a:pt x="7441" y="2646"/>
                    <a:pt x="7173" y="2512"/>
                  </a:cubicBezTo>
                  <a:cubicBezTo>
                    <a:pt x="6531" y="2218"/>
                    <a:pt x="5889" y="1923"/>
                    <a:pt x="5300" y="1576"/>
                  </a:cubicBezTo>
                  <a:cubicBezTo>
                    <a:pt x="4979" y="1415"/>
                    <a:pt x="4684" y="1281"/>
                    <a:pt x="4390" y="1120"/>
                  </a:cubicBezTo>
                  <a:cubicBezTo>
                    <a:pt x="4042" y="933"/>
                    <a:pt x="3747" y="746"/>
                    <a:pt x="3453" y="612"/>
                  </a:cubicBezTo>
                  <a:cubicBezTo>
                    <a:pt x="3239" y="532"/>
                    <a:pt x="3078" y="451"/>
                    <a:pt x="2864" y="371"/>
                  </a:cubicBezTo>
                  <a:cubicBezTo>
                    <a:pt x="2650" y="291"/>
                    <a:pt x="2463" y="210"/>
                    <a:pt x="2275" y="157"/>
                  </a:cubicBezTo>
                  <a:cubicBezTo>
                    <a:pt x="2088" y="77"/>
                    <a:pt x="1874" y="50"/>
                    <a:pt x="1633" y="23"/>
                  </a:cubicBezTo>
                  <a:cubicBezTo>
                    <a:pt x="1575" y="6"/>
                    <a:pt x="151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48"/>
            <p:cNvSpPr/>
            <p:nvPr/>
          </p:nvSpPr>
          <p:spPr>
            <a:xfrm>
              <a:off x="10687250" y="7262175"/>
              <a:ext cx="189400" cy="81500"/>
            </a:xfrm>
            <a:custGeom>
              <a:avLst/>
              <a:gdLst/>
              <a:ahLst/>
              <a:cxnLst/>
              <a:rect l="l" t="t" r="r" b="b"/>
              <a:pathLst>
                <a:path w="7576" h="3260" extrusionOk="0">
                  <a:moveTo>
                    <a:pt x="4303" y="1"/>
                  </a:moveTo>
                  <a:cubicBezTo>
                    <a:pt x="4044" y="1"/>
                    <a:pt x="3786" y="14"/>
                    <a:pt x="3534" y="38"/>
                  </a:cubicBezTo>
                  <a:cubicBezTo>
                    <a:pt x="3427" y="38"/>
                    <a:pt x="3293" y="65"/>
                    <a:pt x="3213" y="65"/>
                  </a:cubicBezTo>
                  <a:cubicBezTo>
                    <a:pt x="3025" y="91"/>
                    <a:pt x="2891" y="118"/>
                    <a:pt x="2731" y="172"/>
                  </a:cubicBezTo>
                  <a:lnTo>
                    <a:pt x="2677" y="198"/>
                  </a:lnTo>
                  <a:cubicBezTo>
                    <a:pt x="2222" y="306"/>
                    <a:pt x="1767" y="386"/>
                    <a:pt x="1339" y="520"/>
                  </a:cubicBezTo>
                  <a:cubicBezTo>
                    <a:pt x="1152" y="573"/>
                    <a:pt x="991" y="600"/>
                    <a:pt x="830" y="654"/>
                  </a:cubicBezTo>
                  <a:lnTo>
                    <a:pt x="670" y="707"/>
                  </a:lnTo>
                  <a:lnTo>
                    <a:pt x="482" y="734"/>
                  </a:lnTo>
                  <a:lnTo>
                    <a:pt x="322" y="761"/>
                  </a:lnTo>
                  <a:lnTo>
                    <a:pt x="242" y="787"/>
                  </a:lnTo>
                  <a:cubicBezTo>
                    <a:pt x="215" y="787"/>
                    <a:pt x="188" y="841"/>
                    <a:pt x="161" y="841"/>
                  </a:cubicBezTo>
                  <a:cubicBezTo>
                    <a:pt x="81" y="841"/>
                    <a:pt x="54" y="894"/>
                    <a:pt x="27" y="921"/>
                  </a:cubicBezTo>
                  <a:cubicBezTo>
                    <a:pt x="1" y="975"/>
                    <a:pt x="1" y="1028"/>
                    <a:pt x="27" y="1055"/>
                  </a:cubicBezTo>
                  <a:cubicBezTo>
                    <a:pt x="27" y="1109"/>
                    <a:pt x="54" y="1162"/>
                    <a:pt x="81" y="1162"/>
                  </a:cubicBezTo>
                  <a:cubicBezTo>
                    <a:pt x="81" y="1189"/>
                    <a:pt x="81" y="1189"/>
                    <a:pt x="108" y="1242"/>
                  </a:cubicBezTo>
                  <a:cubicBezTo>
                    <a:pt x="589" y="1671"/>
                    <a:pt x="1178" y="2045"/>
                    <a:pt x="1821" y="2393"/>
                  </a:cubicBezTo>
                  <a:cubicBezTo>
                    <a:pt x="1928" y="2474"/>
                    <a:pt x="2062" y="2500"/>
                    <a:pt x="2169" y="2581"/>
                  </a:cubicBezTo>
                  <a:cubicBezTo>
                    <a:pt x="2784" y="2875"/>
                    <a:pt x="3400" y="3062"/>
                    <a:pt x="3989" y="3169"/>
                  </a:cubicBezTo>
                  <a:cubicBezTo>
                    <a:pt x="4290" y="3230"/>
                    <a:pt x="4576" y="3260"/>
                    <a:pt x="4847" y="3260"/>
                  </a:cubicBezTo>
                  <a:cubicBezTo>
                    <a:pt x="4937" y="3260"/>
                    <a:pt x="5026" y="3256"/>
                    <a:pt x="5113" y="3250"/>
                  </a:cubicBezTo>
                  <a:cubicBezTo>
                    <a:pt x="5273" y="3250"/>
                    <a:pt x="5461" y="3196"/>
                    <a:pt x="5648" y="3169"/>
                  </a:cubicBezTo>
                  <a:cubicBezTo>
                    <a:pt x="5809" y="3143"/>
                    <a:pt x="5969" y="3062"/>
                    <a:pt x="6130" y="3009"/>
                  </a:cubicBezTo>
                  <a:cubicBezTo>
                    <a:pt x="6451" y="2875"/>
                    <a:pt x="6746" y="2661"/>
                    <a:pt x="7013" y="2393"/>
                  </a:cubicBezTo>
                  <a:cubicBezTo>
                    <a:pt x="7281" y="2126"/>
                    <a:pt x="7441" y="1858"/>
                    <a:pt x="7522" y="1644"/>
                  </a:cubicBezTo>
                  <a:cubicBezTo>
                    <a:pt x="7575" y="1403"/>
                    <a:pt x="7549" y="1162"/>
                    <a:pt x="7441" y="1001"/>
                  </a:cubicBezTo>
                  <a:cubicBezTo>
                    <a:pt x="7334" y="841"/>
                    <a:pt x="7174" y="654"/>
                    <a:pt x="6933" y="520"/>
                  </a:cubicBezTo>
                  <a:cubicBezTo>
                    <a:pt x="6906" y="493"/>
                    <a:pt x="6853" y="466"/>
                    <a:pt x="6826" y="439"/>
                  </a:cubicBezTo>
                  <a:cubicBezTo>
                    <a:pt x="6639" y="359"/>
                    <a:pt x="6451" y="306"/>
                    <a:pt x="6184" y="225"/>
                  </a:cubicBezTo>
                  <a:cubicBezTo>
                    <a:pt x="5916" y="172"/>
                    <a:pt x="5595" y="91"/>
                    <a:pt x="5247" y="65"/>
                  </a:cubicBezTo>
                  <a:cubicBezTo>
                    <a:pt x="4937" y="20"/>
                    <a:pt x="4620" y="1"/>
                    <a:pt x="4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48"/>
            <p:cNvSpPr/>
            <p:nvPr/>
          </p:nvSpPr>
          <p:spPr>
            <a:xfrm>
              <a:off x="10581025" y="7325675"/>
              <a:ext cx="81650" cy="190725"/>
            </a:xfrm>
            <a:custGeom>
              <a:avLst/>
              <a:gdLst/>
              <a:ahLst/>
              <a:cxnLst/>
              <a:rect l="l" t="t" r="r" b="b"/>
              <a:pathLst>
                <a:path w="3266" h="7629" extrusionOk="0">
                  <a:moveTo>
                    <a:pt x="2289" y="0"/>
                  </a:moveTo>
                  <a:cubicBezTo>
                    <a:pt x="2262" y="0"/>
                    <a:pt x="2235" y="14"/>
                    <a:pt x="2222" y="41"/>
                  </a:cubicBezTo>
                  <a:cubicBezTo>
                    <a:pt x="2195" y="41"/>
                    <a:pt x="2115" y="67"/>
                    <a:pt x="2115" y="94"/>
                  </a:cubicBezTo>
                  <a:cubicBezTo>
                    <a:pt x="2088" y="94"/>
                    <a:pt x="2088" y="94"/>
                    <a:pt x="2062" y="121"/>
                  </a:cubicBezTo>
                  <a:cubicBezTo>
                    <a:pt x="1606" y="603"/>
                    <a:pt x="1259" y="1192"/>
                    <a:pt x="884" y="1861"/>
                  </a:cubicBezTo>
                  <a:cubicBezTo>
                    <a:pt x="509" y="2610"/>
                    <a:pt x="241" y="3333"/>
                    <a:pt x="108" y="4082"/>
                  </a:cubicBezTo>
                  <a:cubicBezTo>
                    <a:pt x="54" y="4484"/>
                    <a:pt x="1" y="4858"/>
                    <a:pt x="54" y="5180"/>
                  </a:cubicBezTo>
                  <a:cubicBezTo>
                    <a:pt x="54" y="5340"/>
                    <a:pt x="81" y="5554"/>
                    <a:pt x="108" y="5715"/>
                  </a:cubicBezTo>
                  <a:cubicBezTo>
                    <a:pt x="134" y="5876"/>
                    <a:pt x="215" y="6063"/>
                    <a:pt x="268" y="6223"/>
                  </a:cubicBezTo>
                  <a:cubicBezTo>
                    <a:pt x="429" y="6518"/>
                    <a:pt x="616" y="6812"/>
                    <a:pt x="884" y="7080"/>
                  </a:cubicBezTo>
                  <a:cubicBezTo>
                    <a:pt x="1071" y="7294"/>
                    <a:pt x="1285" y="7428"/>
                    <a:pt x="1473" y="7535"/>
                  </a:cubicBezTo>
                  <a:cubicBezTo>
                    <a:pt x="1553" y="7562"/>
                    <a:pt x="1580" y="7562"/>
                    <a:pt x="1660" y="7589"/>
                  </a:cubicBezTo>
                  <a:cubicBezTo>
                    <a:pt x="1735" y="7617"/>
                    <a:pt x="1813" y="7628"/>
                    <a:pt x="1889" y="7628"/>
                  </a:cubicBezTo>
                  <a:cubicBezTo>
                    <a:pt x="2032" y="7628"/>
                    <a:pt x="2171" y="7587"/>
                    <a:pt x="2276" y="7535"/>
                  </a:cubicBezTo>
                  <a:cubicBezTo>
                    <a:pt x="2463" y="7428"/>
                    <a:pt x="2624" y="7267"/>
                    <a:pt x="2757" y="7026"/>
                  </a:cubicBezTo>
                  <a:cubicBezTo>
                    <a:pt x="2864" y="6812"/>
                    <a:pt x="2945" y="6598"/>
                    <a:pt x="3025" y="6250"/>
                  </a:cubicBezTo>
                  <a:cubicBezTo>
                    <a:pt x="3105" y="5983"/>
                    <a:pt x="3159" y="5688"/>
                    <a:pt x="3186" y="5313"/>
                  </a:cubicBezTo>
                  <a:cubicBezTo>
                    <a:pt x="3266" y="4751"/>
                    <a:pt x="3266" y="4189"/>
                    <a:pt x="3212" y="3600"/>
                  </a:cubicBezTo>
                  <a:cubicBezTo>
                    <a:pt x="3212" y="3520"/>
                    <a:pt x="3186" y="3386"/>
                    <a:pt x="3186" y="3279"/>
                  </a:cubicBezTo>
                  <a:cubicBezTo>
                    <a:pt x="3159" y="3119"/>
                    <a:pt x="3132" y="2985"/>
                    <a:pt x="3105" y="2797"/>
                  </a:cubicBezTo>
                  <a:lnTo>
                    <a:pt x="3052" y="2744"/>
                  </a:lnTo>
                  <a:cubicBezTo>
                    <a:pt x="2972" y="2316"/>
                    <a:pt x="2864" y="1834"/>
                    <a:pt x="2731" y="1406"/>
                  </a:cubicBezTo>
                  <a:cubicBezTo>
                    <a:pt x="2704" y="1245"/>
                    <a:pt x="2650" y="1058"/>
                    <a:pt x="2597" y="897"/>
                  </a:cubicBezTo>
                  <a:lnTo>
                    <a:pt x="2570" y="737"/>
                  </a:lnTo>
                  <a:lnTo>
                    <a:pt x="2517" y="576"/>
                  </a:lnTo>
                  <a:lnTo>
                    <a:pt x="2490" y="389"/>
                  </a:lnTo>
                  <a:lnTo>
                    <a:pt x="2463" y="335"/>
                  </a:lnTo>
                  <a:cubicBezTo>
                    <a:pt x="2463" y="308"/>
                    <a:pt x="2436" y="255"/>
                    <a:pt x="2436" y="228"/>
                  </a:cubicBezTo>
                  <a:cubicBezTo>
                    <a:pt x="2463" y="94"/>
                    <a:pt x="2436" y="67"/>
                    <a:pt x="2356" y="41"/>
                  </a:cubicBezTo>
                  <a:cubicBezTo>
                    <a:pt x="2343" y="14"/>
                    <a:pt x="2316" y="0"/>
                    <a:pt x="2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48"/>
            <p:cNvSpPr/>
            <p:nvPr/>
          </p:nvSpPr>
          <p:spPr>
            <a:xfrm>
              <a:off x="10435150" y="7140000"/>
              <a:ext cx="160625" cy="115100"/>
            </a:xfrm>
            <a:custGeom>
              <a:avLst/>
              <a:gdLst/>
              <a:ahLst/>
              <a:cxnLst/>
              <a:rect l="l" t="t" r="r" b="b"/>
              <a:pathLst>
                <a:path w="6425" h="4604" extrusionOk="0">
                  <a:moveTo>
                    <a:pt x="1098" y="0"/>
                  </a:moveTo>
                  <a:cubicBezTo>
                    <a:pt x="1098" y="54"/>
                    <a:pt x="1045" y="54"/>
                    <a:pt x="964" y="54"/>
                  </a:cubicBezTo>
                  <a:cubicBezTo>
                    <a:pt x="804" y="54"/>
                    <a:pt x="643" y="107"/>
                    <a:pt x="536" y="161"/>
                  </a:cubicBezTo>
                  <a:cubicBezTo>
                    <a:pt x="322" y="268"/>
                    <a:pt x="188" y="428"/>
                    <a:pt x="108" y="616"/>
                  </a:cubicBezTo>
                  <a:cubicBezTo>
                    <a:pt x="1" y="857"/>
                    <a:pt x="1" y="1178"/>
                    <a:pt x="54" y="1526"/>
                  </a:cubicBezTo>
                  <a:cubicBezTo>
                    <a:pt x="108" y="1874"/>
                    <a:pt x="242" y="2195"/>
                    <a:pt x="402" y="2516"/>
                  </a:cubicBezTo>
                  <a:cubicBezTo>
                    <a:pt x="509" y="2677"/>
                    <a:pt x="589" y="2810"/>
                    <a:pt x="697" y="2917"/>
                  </a:cubicBezTo>
                  <a:cubicBezTo>
                    <a:pt x="804" y="3051"/>
                    <a:pt x="937" y="3185"/>
                    <a:pt x="1071" y="3265"/>
                  </a:cubicBezTo>
                  <a:cubicBezTo>
                    <a:pt x="1339" y="3506"/>
                    <a:pt x="1633" y="3667"/>
                    <a:pt x="1981" y="3854"/>
                  </a:cubicBezTo>
                  <a:cubicBezTo>
                    <a:pt x="2597" y="4149"/>
                    <a:pt x="3346" y="4390"/>
                    <a:pt x="4149" y="4523"/>
                  </a:cubicBezTo>
                  <a:cubicBezTo>
                    <a:pt x="4604" y="4577"/>
                    <a:pt x="5059" y="4604"/>
                    <a:pt x="5488" y="4604"/>
                  </a:cubicBezTo>
                  <a:cubicBezTo>
                    <a:pt x="5728" y="4604"/>
                    <a:pt x="5943" y="4604"/>
                    <a:pt x="6184" y="4577"/>
                  </a:cubicBezTo>
                  <a:cubicBezTo>
                    <a:pt x="6210" y="4577"/>
                    <a:pt x="6210" y="4577"/>
                    <a:pt x="6210" y="4550"/>
                  </a:cubicBezTo>
                  <a:cubicBezTo>
                    <a:pt x="6264" y="4550"/>
                    <a:pt x="6317" y="4550"/>
                    <a:pt x="6344" y="4523"/>
                  </a:cubicBezTo>
                  <a:cubicBezTo>
                    <a:pt x="6398" y="4470"/>
                    <a:pt x="6424" y="4443"/>
                    <a:pt x="6424" y="4416"/>
                  </a:cubicBezTo>
                  <a:cubicBezTo>
                    <a:pt x="6424" y="4336"/>
                    <a:pt x="6424" y="4283"/>
                    <a:pt x="6398" y="4256"/>
                  </a:cubicBezTo>
                  <a:cubicBezTo>
                    <a:pt x="6344" y="4202"/>
                    <a:pt x="6344" y="4175"/>
                    <a:pt x="6317" y="4149"/>
                  </a:cubicBezTo>
                  <a:lnTo>
                    <a:pt x="6291" y="4068"/>
                  </a:lnTo>
                  <a:lnTo>
                    <a:pt x="6210" y="4015"/>
                  </a:lnTo>
                  <a:lnTo>
                    <a:pt x="6157" y="3935"/>
                  </a:lnTo>
                  <a:lnTo>
                    <a:pt x="6076" y="3881"/>
                  </a:lnTo>
                  <a:lnTo>
                    <a:pt x="5889" y="3640"/>
                  </a:lnTo>
                  <a:cubicBezTo>
                    <a:pt x="5782" y="3506"/>
                    <a:pt x="5675" y="3372"/>
                    <a:pt x="5541" y="3239"/>
                  </a:cubicBezTo>
                  <a:cubicBezTo>
                    <a:pt x="5273" y="2891"/>
                    <a:pt x="4979" y="2570"/>
                    <a:pt x="4685" y="2222"/>
                  </a:cubicBezTo>
                  <a:lnTo>
                    <a:pt x="4604" y="2168"/>
                  </a:lnTo>
                  <a:cubicBezTo>
                    <a:pt x="4524" y="2061"/>
                    <a:pt x="4417" y="1927"/>
                    <a:pt x="4310" y="1820"/>
                  </a:cubicBezTo>
                  <a:lnTo>
                    <a:pt x="4069" y="1606"/>
                  </a:lnTo>
                  <a:cubicBezTo>
                    <a:pt x="3668" y="1231"/>
                    <a:pt x="3213" y="937"/>
                    <a:pt x="2704" y="616"/>
                  </a:cubicBezTo>
                  <a:cubicBezTo>
                    <a:pt x="2410" y="455"/>
                    <a:pt x="2142" y="321"/>
                    <a:pt x="1874" y="214"/>
                  </a:cubicBezTo>
                  <a:cubicBezTo>
                    <a:pt x="1580" y="80"/>
                    <a:pt x="1339" y="27"/>
                    <a:pt x="10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48"/>
            <p:cNvSpPr/>
            <p:nvPr/>
          </p:nvSpPr>
          <p:spPr>
            <a:xfrm>
              <a:off x="10648450" y="7071075"/>
              <a:ext cx="116450" cy="160600"/>
            </a:xfrm>
            <a:custGeom>
              <a:avLst/>
              <a:gdLst/>
              <a:ahLst/>
              <a:cxnLst/>
              <a:rect l="l" t="t" r="r" b="b"/>
              <a:pathLst>
                <a:path w="4658" h="6424" extrusionOk="0">
                  <a:moveTo>
                    <a:pt x="4069" y="0"/>
                  </a:moveTo>
                  <a:cubicBezTo>
                    <a:pt x="3956" y="48"/>
                    <a:pt x="3853" y="58"/>
                    <a:pt x="3743" y="58"/>
                  </a:cubicBezTo>
                  <a:cubicBezTo>
                    <a:pt x="3669" y="58"/>
                    <a:pt x="3592" y="54"/>
                    <a:pt x="3507" y="54"/>
                  </a:cubicBezTo>
                  <a:cubicBezTo>
                    <a:pt x="3373" y="54"/>
                    <a:pt x="3292" y="54"/>
                    <a:pt x="3105" y="80"/>
                  </a:cubicBezTo>
                  <a:cubicBezTo>
                    <a:pt x="2784" y="107"/>
                    <a:pt x="2436" y="241"/>
                    <a:pt x="2141" y="402"/>
                  </a:cubicBezTo>
                  <a:cubicBezTo>
                    <a:pt x="1981" y="509"/>
                    <a:pt x="1847" y="616"/>
                    <a:pt x="1740" y="723"/>
                  </a:cubicBezTo>
                  <a:cubicBezTo>
                    <a:pt x="1606" y="803"/>
                    <a:pt x="1472" y="937"/>
                    <a:pt x="1365" y="1071"/>
                  </a:cubicBezTo>
                  <a:cubicBezTo>
                    <a:pt x="1124" y="1338"/>
                    <a:pt x="964" y="1660"/>
                    <a:pt x="803" y="1981"/>
                  </a:cubicBezTo>
                  <a:cubicBezTo>
                    <a:pt x="509" y="2623"/>
                    <a:pt x="268" y="3346"/>
                    <a:pt x="134" y="4149"/>
                  </a:cubicBezTo>
                  <a:cubicBezTo>
                    <a:pt x="27" y="4898"/>
                    <a:pt x="0" y="5567"/>
                    <a:pt x="54" y="6210"/>
                  </a:cubicBezTo>
                  <a:cubicBezTo>
                    <a:pt x="54" y="6237"/>
                    <a:pt x="54" y="6237"/>
                    <a:pt x="107" y="6237"/>
                  </a:cubicBezTo>
                  <a:cubicBezTo>
                    <a:pt x="107" y="6263"/>
                    <a:pt x="107" y="6344"/>
                    <a:pt x="134" y="6370"/>
                  </a:cubicBezTo>
                  <a:cubicBezTo>
                    <a:pt x="161" y="6397"/>
                    <a:pt x="188" y="6424"/>
                    <a:pt x="241" y="6424"/>
                  </a:cubicBezTo>
                  <a:lnTo>
                    <a:pt x="268" y="6424"/>
                  </a:lnTo>
                  <a:cubicBezTo>
                    <a:pt x="295" y="6424"/>
                    <a:pt x="375" y="6424"/>
                    <a:pt x="402" y="6397"/>
                  </a:cubicBezTo>
                  <a:cubicBezTo>
                    <a:pt x="428" y="6370"/>
                    <a:pt x="455" y="6370"/>
                    <a:pt x="509" y="6344"/>
                  </a:cubicBezTo>
                  <a:lnTo>
                    <a:pt x="562" y="6290"/>
                  </a:lnTo>
                  <a:lnTo>
                    <a:pt x="643" y="6237"/>
                  </a:lnTo>
                  <a:lnTo>
                    <a:pt x="696" y="6156"/>
                  </a:lnTo>
                  <a:lnTo>
                    <a:pt x="830" y="6022"/>
                  </a:lnTo>
                  <a:lnTo>
                    <a:pt x="964" y="5889"/>
                  </a:lnTo>
                  <a:cubicBezTo>
                    <a:pt x="1098" y="5808"/>
                    <a:pt x="1231" y="5701"/>
                    <a:pt x="1339" y="5567"/>
                  </a:cubicBezTo>
                  <a:cubicBezTo>
                    <a:pt x="1660" y="5300"/>
                    <a:pt x="2034" y="5005"/>
                    <a:pt x="2382" y="4684"/>
                  </a:cubicBezTo>
                  <a:lnTo>
                    <a:pt x="2436" y="4631"/>
                  </a:lnTo>
                  <a:cubicBezTo>
                    <a:pt x="2543" y="4524"/>
                    <a:pt x="2677" y="4416"/>
                    <a:pt x="2784" y="4336"/>
                  </a:cubicBezTo>
                  <a:lnTo>
                    <a:pt x="2998" y="4095"/>
                  </a:lnTo>
                  <a:cubicBezTo>
                    <a:pt x="3373" y="3694"/>
                    <a:pt x="3667" y="3212"/>
                    <a:pt x="3988" y="2703"/>
                  </a:cubicBezTo>
                  <a:cubicBezTo>
                    <a:pt x="4149" y="2409"/>
                    <a:pt x="4283" y="2141"/>
                    <a:pt x="4390" y="1874"/>
                  </a:cubicBezTo>
                  <a:cubicBezTo>
                    <a:pt x="4524" y="1579"/>
                    <a:pt x="4577" y="1338"/>
                    <a:pt x="4631" y="1124"/>
                  </a:cubicBezTo>
                  <a:cubicBezTo>
                    <a:pt x="4657" y="857"/>
                    <a:pt x="4631" y="643"/>
                    <a:pt x="4550" y="455"/>
                  </a:cubicBezTo>
                  <a:cubicBezTo>
                    <a:pt x="4443" y="241"/>
                    <a:pt x="4283" y="107"/>
                    <a:pt x="4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48"/>
            <p:cNvSpPr/>
            <p:nvPr/>
          </p:nvSpPr>
          <p:spPr>
            <a:xfrm>
              <a:off x="10671875" y="7291875"/>
              <a:ext cx="189375" cy="106425"/>
            </a:xfrm>
            <a:custGeom>
              <a:avLst/>
              <a:gdLst/>
              <a:ahLst/>
              <a:cxnLst/>
              <a:rect l="l" t="t" r="r" b="b"/>
              <a:pathLst>
                <a:path w="7575" h="4257" extrusionOk="0">
                  <a:moveTo>
                    <a:pt x="241" y="1"/>
                  </a:moveTo>
                  <a:cubicBezTo>
                    <a:pt x="214" y="1"/>
                    <a:pt x="161" y="54"/>
                    <a:pt x="134" y="54"/>
                  </a:cubicBezTo>
                  <a:lnTo>
                    <a:pt x="27" y="54"/>
                  </a:lnTo>
                  <a:cubicBezTo>
                    <a:pt x="0" y="54"/>
                    <a:pt x="0" y="81"/>
                    <a:pt x="0" y="81"/>
                  </a:cubicBezTo>
                  <a:lnTo>
                    <a:pt x="0" y="108"/>
                  </a:lnTo>
                  <a:cubicBezTo>
                    <a:pt x="107" y="322"/>
                    <a:pt x="241" y="483"/>
                    <a:pt x="348" y="643"/>
                  </a:cubicBezTo>
                  <a:cubicBezTo>
                    <a:pt x="642" y="1071"/>
                    <a:pt x="937" y="1526"/>
                    <a:pt x="1231" y="1874"/>
                  </a:cubicBezTo>
                  <a:cubicBezTo>
                    <a:pt x="1606" y="2329"/>
                    <a:pt x="1981" y="2677"/>
                    <a:pt x="2355" y="2999"/>
                  </a:cubicBezTo>
                  <a:cubicBezTo>
                    <a:pt x="2757" y="3320"/>
                    <a:pt x="3185" y="3614"/>
                    <a:pt x="3613" y="3828"/>
                  </a:cubicBezTo>
                  <a:cubicBezTo>
                    <a:pt x="4095" y="4069"/>
                    <a:pt x="4550" y="4203"/>
                    <a:pt x="5032" y="4257"/>
                  </a:cubicBezTo>
                  <a:lnTo>
                    <a:pt x="5326" y="4257"/>
                  </a:lnTo>
                  <a:cubicBezTo>
                    <a:pt x="5433" y="4257"/>
                    <a:pt x="5514" y="4257"/>
                    <a:pt x="5621" y="4230"/>
                  </a:cubicBezTo>
                  <a:cubicBezTo>
                    <a:pt x="5835" y="4203"/>
                    <a:pt x="6022" y="4149"/>
                    <a:pt x="6236" y="4096"/>
                  </a:cubicBezTo>
                  <a:cubicBezTo>
                    <a:pt x="6424" y="4016"/>
                    <a:pt x="6638" y="3935"/>
                    <a:pt x="6799" y="3828"/>
                  </a:cubicBezTo>
                  <a:cubicBezTo>
                    <a:pt x="6986" y="3721"/>
                    <a:pt x="7120" y="3587"/>
                    <a:pt x="7254" y="3427"/>
                  </a:cubicBezTo>
                  <a:cubicBezTo>
                    <a:pt x="7387" y="3266"/>
                    <a:pt x="7494" y="3079"/>
                    <a:pt x="7521" y="2892"/>
                  </a:cubicBezTo>
                  <a:lnTo>
                    <a:pt x="7521" y="2865"/>
                  </a:lnTo>
                  <a:cubicBezTo>
                    <a:pt x="7575" y="2758"/>
                    <a:pt x="7575" y="2651"/>
                    <a:pt x="7575" y="2544"/>
                  </a:cubicBezTo>
                  <a:cubicBezTo>
                    <a:pt x="7575" y="2463"/>
                    <a:pt x="7521" y="2356"/>
                    <a:pt x="7521" y="2249"/>
                  </a:cubicBezTo>
                  <a:cubicBezTo>
                    <a:pt x="7494" y="2142"/>
                    <a:pt x="7468" y="2062"/>
                    <a:pt x="7387" y="1955"/>
                  </a:cubicBezTo>
                  <a:cubicBezTo>
                    <a:pt x="7361" y="1874"/>
                    <a:pt x="7307" y="1794"/>
                    <a:pt x="7227" y="1714"/>
                  </a:cubicBezTo>
                  <a:cubicBezTo>
                    <a:pt x="7093" y="1580"/>
                    <a:pt x="6932" y="1446"/>
                    <a:pt x="6772" y="1339"/>
                  </a:cubicBezTo>
                  <a:cubicBezTo>
                    <a:pt x="6584" y="1259"/>
                    <a:pt x="6397" y="1152"/>
                    <a:pt x="6183" y="1071"/>
                  </a:cubicBezTo>
                  <a:cubicBezTo>
                    <a:pt x="6022" y="1018"/>
                    <a:pt x="5835" y="938"/>
                    <a:pt x="5594" y="911"/>
                  </a:cubicBezTo>
                  <a:cubicBezTo>
                    <a:pt x="5086" y="777"/>
                    <a:pt x="4550" y="723"/>
                    <a:pt x="3961" y="616"/>
                  </a:cubicBezTo>
                  <a:cubicBezTo>
                    <a:pt x="3613" y="536"/>
                    <a:pt x="3292" y="509"/>
                    <a:pt x="2944" y="456"/>
                  </a:cubicBezTo>
                  <a:cubicBezTo>
                    <a:pt x="2141" y="376"/>
                    <a:pt x="1178" y="215"/>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48"/>
            <p:cNvSpPr/>
            <p:nvPr/>
          </p:nvSpPr>
          <p:spPr>
            <a:xfrm>
              <a:off x="10511425" y="7313975"/>
              <a:ext cx="107775" cy="190725"/>
            </a:xfrm>
            <a:custGeom>
              <a:avLst/>
              <a:gdLst/>
              <a:ahLst/>
              <a:cxnLst/>
              <a:rect l="l" t="t" r="r" b="b"/>
              <a:pathLst>
                <a:path w="4311" h="7629" extrusionOk="0">
                  <a:moveTo>
                    <a:pt x="4283" y="0"/>
                  </a:moveTo>
                  <a:cubicBezTo>
                    <a:pt x="4230" y="27"/>
                    <a:pt x="4230" y="27"/>
                    <a:pt x="4203" y="27"/>
                  </a:cubicBezTo>
                  <a:cubicBezTo>
                    <a:pt x="3962" y="161"/>
                    <a:pt x="3802" y="268"/>
                    <a:pt x="3641" y="375"/>
                  </a:cubicBezTo>
                  <a:cubicBezTo>
                    <a:pt x="3213" y="669"/>
                    <a:pt x="2758" y="964"/>
                    <a:pt x="2383" y="1258"/>
                  </a:cubicBezTo>
                  <a:cubicBezTo>
                    <a:pt x="1955" y="1633"/>
                    <a:pt x="1580" y="2008"/>
                    <a:pt x="1286" y="2382"/>
                  </a:cubicBezTo>
                  <a:cubicBezTo>
                    <a:pt x="964" y="2784"/>
                    <a:pt x="643" y="3212"/>
                    <a:pt x="456" y="3640"/>
                  </a:cubicBezTo>
                  <a:cubicBezTo>
                    <a:pt x="215" y="4122"/>
                    <a:pt x="81" y="4577"/>
                    <a:pt x="28" y="5059"/>
                  </a:cubicBezTo>
                  <a:cubicBezTo>
                    <a:pt x="1" y="5273"/>
                    <a:pt x="1" y="5487"/>
                    <a:pt x="28" y="5674"/>
                  </a:cubicBezTo>
                  <a:cubicBezTo>
                    <a:pt x="54" y="5889"/>
                    <a:pt x="81" y="6076"/>
                    <a:pt x="162" y="6290"/>
                  </a:cubicBezTo>
                  <a:cubicBezTo>
                    <a:pt x="215" y="6477"/>
                    <a:pt x="322" y="6691"/>
                    <a:pt x="429" y="6852"/>
                  </a:cubicBezTo>
                  <a:cubicBezTo>
                    <a:pt x="536" y="7066"/>
                    <a:pt x="670" y="7200"/>
                    <a:pt x="831" y="7334"/>
                  </a:cubicBezTo>
                  <a:cubicBezTo>
                    <a:pt x="991" y="7468"/>
                    <a:pt x="1152" y="7548"/>
                    <a:pt x="1366" y="7602"/>
                  </a:cubicBezTo>
                  <a:lnTo>
                    <a:pt x="1393" y="7602"/>
                  </a:lnTo>
                  <a:cubicBezTo>
                    <a:pt x="1446" y="7602"/>
                    <a:pt x="1553" y="7628"/>
                    <a:pt x="1660" y="7628"/>
                  </a:cubicBezTo>
                  <a:lnTo>
                    <a:pt x="1687" y="7628"/>
                  </a:lnTo>
                  <a:cubicBezTo>
                    <a:pt x="1794" y="7628"/>
                    <a:pt x="1901" y="7602"/>
                    <a:pt x="1982" y="7602"/>
                  </a:cubicBezTo>
                  <a:cubicBezTo>
                    <a:pt x="2115" y="7548"/>
                    <a:pt x="2196" y="7521"/>
                    <a:pt x="2303" y="7468"/>
                  </a:cubicBezTo>
                  <a:cubicBezTo>
                    <a:pt x="2356" y="7414"/>
                    <a:pt x="2463" y="7361"/>
                    <a:pt x="2544" y="7280"/>
                  </a:cubicBezTo>
                  <a:cubicBezTo>
                    <a:pt x="2677" y="7147"/>
                    <a:pt x="2785" y="6986"/>
                    <a:pt x="2892" y="6825"/>
                  </a:cubicBezTo>
                  <a:cubicBezTo>
                    <a:pt x="2999" y="6611"/>
                    <a:pt x="3106" y="6451"/>
                    <a:pt x="3159" y="6263"/>
                  </a:cubicBezTo>
                  <a:cubicBezTo>
                    <a:pt x="3240" y="6076"/>
                    <a:pt x="3266" y="5889"/>
                    <a:pt x="3320" y="5648"/>
                  </a:cubicBezTo>
                  <a:cubicBezTo>
                    <a:pt x="3454" y="5112"/>
                    <a:pt x="3561" y="4550"/>
                    <a:pt x="3641" y="4015"/>
                  </a:cubicBezTo>
                  <a:cubicBezTo>
                    <a:pt x="3695" y="3667"/>
                    <a:pt x="3721" y="3346"/>
                    <a:pt x="3802" y="2998"/>
                  </a:cubicBezTo>
                  <a:cubicBezTo>
                    <a:pt x="3935" y="2061"/>
                    <a:pt x="4096" y="1124"/>
                    <a:pt x="4310" y="187"/>
                  </a:cubicBezTo>
                  <a:cubicBezTo>
                    <a:pt x="4310" y="161"/>
                    <a:pt x="4310" y="134"/>
                    <a:pt x="4283" y="107"/>
                  </a:cubicBezTo>
                  <a:cubicBezTo>
                    <a:pt x="4310" y="54"/>
                    <a:pt x="4310" y="27"/>
                    <a:pt x="4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48"/>
            <p:cNvSpPr/>
            <p:nvPr/>
          </p:nvSpPr>
          <p:spPr>
            <a:xfrm>
              <a:off x="10665850" y="7312300"/>
              <a:ext cx="137200" cy="145725"/>
            </a:xfrm>
            <a:custGeom>
              <a:avLst/>
              <a:gdLst/>
              <a:ahLst/>
              <a:cxnLst/>
              <a:rect l="l" t="t" r="r" b="b"/>
              <a:pathLst>
                <a:path w="5488" h="5829" extrusionOk="0">
                  <a:moveTo>
                    <a:pt x="264" y="0"/>
                  </a:moveTo>
                  <a:cubicBezTo>
                    <a:pt x="234" y="0"/>
                    <a:pt x="201" y="14"/>
                    <a:pt x="161" y="40"/>
                  </a:cubicBezTo>
                  <a:cubicBezTo>
                    <a:pt x="134" y="40"/>
                    <a:pt x="107" y="67"/>
                    <a:pt x="80" y="94"/>
                  </a:cubicBezTo>
                  <a:cubicBezTo>
                    <a:pt x="27" y="121"/>
                    <a:pt x="27" y="201"/>
                    <a:pt x="27" y="228"/>
                  </a:cubicBezTo>
                  <a:cubicBezTo>
                    <a:pt x="0" y="254"/>
                    <a:pt x="0" y="254"/>
                    <a:pt x="0" y="308"/>
                  </a:cubicBezTo>
                  <a:lnTo>
                    <a:pt x="107" y="1004"/>
                  </a:lnTo>
                  <a:cubicBezTo>
                    <a:pt x="214" y="1432"/>
                    <a:pt x="295" y="1860"/>
                    <a:pt x="482" y="2315"/>
                  </a:cubicBezTo>
                  <a:cubicBezTo>
                    <a:pt x="750" y="3038"/>
                    <a:pt x="1098" y="3734"/>
                    <a:pt x="1553" y="4323"/>
                  </a:cubicBezTo>
                  <a:cubicBezTo>
                    <a:pt x="1767" y="4644"/>
                    <a:pt x="2008" y="4912"/>
                    <a:pt x="2275" y="5126"/>
                  </a:cubicBezTo>
                  <a:cubicBezTo>
                    <a:pt x="2409" y="5206"/>
                    <a:pt x="2570" y="5313"/>
                    <a:pt x="2703" y="5420"/>
                  </a:cubicBezTo>
                  <a:cubicBezTo>
                    <a:pt x="2864" y="5527"/>
                    <a:pt x="3025" y="5581"/>
                    <a:pt x="3185" y="5661"/>
                  </a:cubicBezTo>
                  <a:cubicBezTo>
                    <a:pt x="3431" y="5773"/>
                    <a:pt x="3713" y="5828"/>
                    <a:pt x="4017" y="5828"/>
                  </a:cubicBezTo>
                  <a:cubicBezTo>
                    <a:pt x="4078" y="5828"/>
                    <a:pt x="4140" y="5826"/>
                    <a:pt x="4202" y="5822"/>
                  </a:cubicBezTo>
                  <a:cubicBezTo>
                    <a:pt x="4550" y="5795"/>
                    <a:pt x="4818" y="5715"/>
                    <a:pt x="5059" y="5581"/>
                  </a:cubicBezTo>
                  <a:cubicBezTo>
                    <a:pt x="5273" y="5474"/>
                    <a:pt x="5380" y="5286"/>
                    <a:pt x="5460" y="5072"/>
                  </a:cubicBezTo>
                  <a:cubicBezTo>
                    <a:pt x="5487" y="4938"/>
                    <a:pt x="5487" y="4778"/>
                    <a:pt x="5460" y="4617"/>
                  </a:cubicBezTo>
                  <a:cubicBezTo>
                    <a:pt x="5460" y="4537"/>
                    <a:pt x="5434" y="4483"/>
                    <a:pt x="5460" y="4350"/>
                  </a:cubicBezTo>
                  <a:cubicBezTo>
                    <a:pt x="5380" y="4135"/>
                    <a:pt x="5246" y="3921"/>
                    <a:pt x="5086" y="3654"/>
                  </a:cubicBezTo>
                  <a:cubicBezTo>
                    <a:pt x="4925" y="3413"/>
                    <a:pt x="4764" y="3172"/>
                    <a:pt x="4524" y="2904"/>
                  </a:cubicBezTo>
                  <a:cubicBezTo>
                    <a:pt x="4149" y="2476"/>
                    <a:pt x="3747" y="2075"/>
                    <a:pt x="3319" y="1727"/>
                  </a:cubicBezTo>
                  <a:cubicBezTo>
                    <a:pt x="3212" y="1673"/>
                    <a:pt x="3158" y="1593"/>
                    <a:pt x="3051" y="1539"/>
                  </a:cubicBezTo>
                  <a:cubicBezTo>
                    <a:pt x="2944" y="1459"/>
                    <a:pt x="2811" y="1379"/>
                    <a:pt x="2677" y="1298"/>
                  </a:cubicBezTo>
                  <a:lnTo>
                    <a:pt x="2623" y="1272"/>
                  </a:lnTo>
                  <a:cubicBezTo>
                    <a:pt x="2222" y="1031"/>
                    <a:pt x="1820" y="790"/>
                    <a:pt x="1445" y="602"/>
                  </a:cubicBezTo>
                  <a:cubicBezTo>
                    <a:pt x="1312" y="522"/>
                    <a:pt x="1151" y="442"/>
                    <a:pt x="1017" y="362"/>
                  </a:cubicBezTo>
                  <a:lnTo>
                    <a:pt x="750" y="228"/>
                  </a:lnTo>
                  <a:lnTo>
                    <a:pt x="669" y="201"/>
                  </a:lnTo>
                  <a:lnTo>
                    <a:pt x="616" y="174"/>
                  </a:lnTo>
                  <a:lnTo>
                    <a:pt x="509" y="121"/>
                  </a:lnTo>
                  <a:lnTo>
                    <a:pt x="428" y="94"/>
                  </a:lnTo>
                  <a:cubicBezTo>
                    <a:pt x="402" y="67"/>
                    <a:pt x="375" y="67"/>
                    <a:pt x="348" y="40"/>
                  </a:cubicBezTo>
                  <a:cubicBezTo>
                    <a:pt x="321" y="14"/>
                    <a:pt x="295"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48"/>
            <p:cNvSpPr/>
            <p:nvPr/>
          </p:nvSpPr>
          <p:spPr>
            <a:xfrm>
              <a:off x="10673200" y="7113150"/>
              <a:ext cx="145900" cy="138600"/>
            </a:xfrm>
            <a:custGeom>
              <a:avLst/>
              <a:gdLst/>
              <a:ahLst/>
              <a:cxnLst/>
              <a:rect l="l" t="t" r="r" b="b"/>
              <a:pathLst>
                <a:path w="5836" h="5544" extrusionOk="0">
                  <a:moveTo>
                    <a:pt x="4824" y="1"/>
                  </a:moveTo>
                  <a:cubicBezTo>
                    <a:pt x="4688" y="1"/>
                    <a:pt x="4539" y="24"/>
                    <a:pt x="4390" y="57"/>
                  </a:cubicBezTo>
                  <a:cubicBezTo>
                    <a:pt x="4203" y="137"/>
                    <a:pt x="3962" y="271"/>
                    <a:pt x="3694" y="432"/>
                  </a:cubicBezTo>
                  <a:cubicBezTo>
                    <a:pt x="3453" y="592"/>
                    <a:pt x="3212" y="780"/>
                    <a:pt x="2945" y="994"/>
                  </a:cubicBezTo>
                  <a:cubicBezTo>
                    <a:pt x="2517" y="1368"/>
                    <a:pt x="2115" y="1770"/>
                    <a:pt x="1794" y="2198"/>
                  </a:cubicBezTo>
                  <a:cubicBezTo>
                    <a:pt x="1714" y="2305"/>
                    <a:pt x="1660" y="2386"/>
                    <a:pt x="1580" y="2466"/>
                  </a:cubicBezTo>
                  <a:cubicBezTo>
                    <a:pt x="1526" y="2600"/>
                    <a:pt x="1419" y="2733"/>
                    <a:pt x="1339" y="2867"/>
                  </a:cubicBezTo>
                  <a:lnTo>
                    <a:pt x="1312" y="2948"/>
                  </a:lnTo>
                  <a:cubicBezTo>
                    <a:pt x="1071" y="3349"/>
                    <a:pt x="857" y="3724"/>
                    <a:pt x="643" y="4125"/>
                  </a:cubicBezTo>
                  <a:cubicBezTo>
                    <a:pt x="589" y="4259"/>
                    <a:pt x="482" y="4420"/>
                    <a:pt x="402" y="4554"/>
                  </a:cubicBezTo>
                  <a:lnTo>
                    <a:pt x="322" y="4714"/>
                  </a:lnTo>
                  <a:lnTo>
                    <a:pt x="215" y="4875"/>
                  </a:lnTo>
                  <a:lnTo>
                    <a:pt x="188" y="4955"/>
                  </a:lnTo>
                  <a:lnTo>
                    <a:pt x="134" y="5062"/>
                  </a:lnTo>
                  <a:lnTo>
                    <a:pt x="108" y="5116"/>
                  </a:lnTo>
                  <a:cubicBezTo>
                    <a:pt x="81" y="5142"/>
                    <a:pt x="81" y="5196"/>
                    <a:pt x="54" y="5223"/>
                  </a:cubicBezTo>
                  <a:cubicBezTo>
                    <a:pt x="1" y="5249"/>
                    <a:pt x="1" y="5330"/>
                    <a:pt x="1" y="5357"/>
                  </a:cubicBezTo>
                  <a:lnTo>
                    <a:pt x="1" y="5383"/>
                  </a:lnTo>
                  <a:cubicBezTo>
                    <a:pt x="1" y="5410"/>
                    <a:pt x="54" y="5464"/>
                    <a:pt x="81" y="5490"/>
                  </a:cubicBezTo>
                  <a:cubicBezTo>
                    <a:pt x="108" y="5517"/>
                    <a:pt x="188" y="5517"/>
                    <a:pt x="215" y="5517"/>
                  </a:cubicBezTo>
                  <a:cubicBezTo>
                    <a:pt x="241" y="5544"/>
                    <a:pt x="241" y="5544"/>
                    <a:pt x="268" y="5544"/>
                  </a:cubicBezTo>
                  <a:cubicBezTo>
                    <a:pt x="911" y="5490"/>
                    <a:pt x="1580" y="5330"/>
                    <a:pt x="2276" y="5089"/>
                  </a:cubicBezTo>
                  <a:cubicBezTo>
                    <a:pt x="3025" y="4821"/>
                    <a:pt x="3721" y="4446"/>
                    <a:pt x="4283" y="4018"/>
                  </a:cubicBezTo>
                  <a:cubicBezTo>
                    <a:pt x="4631" y="3777"/>
                    <a:pt x="4899" y="3536"/>
                    <a:pt x="5086" y="3269"/>
                  </a:cubicBezTo>
                  <a:cubicBezTo>
                    <a:pt x="5193" y="3135"/>
                    <a:pt x="5300" y="2974"/>
                    <a:pt x="5407" y="2841"/>
                  </a:cubicBezTo>
                  <a:cubicBezTo>
                    <a:pt x="5488" y="2707"/>
                    <a:pt x="5568" y="2546"/>
                    <a:pt x="5648" y="2386"/>
                  </a:cubicBezTo>
                  <a:cubicBezTo>
                    <a:pt x="5782" y="2064"/>
                    <a:pt x="5835" y="1716"/>
                    <a:pt x="5809" y="1368"/>
                  </a:cubicBezTo>
                  <a:cubicBezTo>
                    <a:pt x="5809" y="1208"/>
                    <a:pt x="5809" y="1101"/>
                    <a:pt x="5782" y="967"/>
                  </a:cubicBezTo>
                  <a:cubicBezTo>
                    <a:pt x="5728" y="780"/>
                    <a:pt x="5675" y="592"/>
                    <a:pt x="5568" y="432"/>
                  </a:cubicBezTo>
                  <a:cubicBezTo>
                    <a:pt x="5461" y="244"/>
                    <a:pt x="5273" y="110"/>
                    <a:pt x="5059" y="30"/>
                  </a:cubicBezTo>
                  <a:cubicBezTo>
                    <a:pt x="4988" y="10"/>
                    <a:pt x="4908" y="1"/>
                    <a:pt x="4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48"/>
            <p:cNvSpPr/>
            <p:nvPr/>
          </p:nvSpPr>
          <p:spPr>
            <a:xfrm>
              <a:off x="10483175" y="7066550"/>
              <a:ext cx="130500" cy="175175"/>
            </a:xfrm>
            <a:custGeom>
              <a:avLst/>
              <a:gdLst/>
              <a:ahLst/>
              <a:cxnLst/>
              <a:rect l="l" t="t" r="r" b="b"/>
              <a:pathLst>
                <a:path w="5220" h="7007" extrusionOk="0">
                  <a:moveTo>
                    <a:pt x="1415" y="0"/>
                  </a:moveTo>
                  <a:cubicBezTo>
                    <a:pt x="1365" y="0"/>
                    <a:pt x="1312" y="7"/>
                    <a:pt x="1258" y="21"/>
                  </a:cubicBezTo>
                  <a:cubicBezTo>
                    <a:pt x="1151" y="21"/>
                    <a:pt x="1098" y="47"/>
                    <a:pt x="990" y="101"/>
                  </a:cubicBezTo>
                  <a:lnTo>
                    <a:pt x="964" y="101"/>
                  </a:lnTo>
                  <a:cubicBezTo>
                    <a:pt x="803" y="181"/>
                    <a:pt x="616" y="288"/>
                    <a:pt x="482" y="449"/>
                  </a:cubicBezTo>
                  <a:cubicBezTo>
                    <a:pt x="348" y="636"/>
                    <a:pt x="268" y="797"/>
                    <a:pt x="187" y="984"/>
                  </a:cubicBezTo>
                  <a:cubicBezTo>
                    <a:pt x="80" y="1171"/>
                    <a:pt x="54" y="1359"/>
                    <a:pt x="27" y="1600"/>
                  </a:cubicBezTo>
                  <a:cubicBezTo>
                    <a:pt x="27" y="1787"/>
                    <a:pt x="0" y="2028"/>
                    <a:pt x="27" y="2242"/>
                  </a:cubicBezTo>
                  <a:cubicBezTo>
                    <a:pt x="27" y="2322"/>
                    <a:pt x="27" y="2429"/>
                    <a:pt x="54" y="2537"/>
                  </a:cubicBezTo>
                  <a:cubicBezTo>
                    <a:pt x="54" y="2644"/>
                    <a:pt x="80" y="2724"/>
                    <a:pt x="134" y="2831"/>
                  </a:cubicBezTo>
                  <a:cubicBezTo>
                    <a:pt x="214" y="3259"/>
                    <a:pt x="455" y="3714"/>
                    <a:pt x="803" y="4142"/>
                  </a:cubicBezTo>
                  <a:cubicBezTo>
                    <a:pt x="1098" y="4544"/>
                    <a:pt x="1419" y="4919"/>
                    <a:pt x="1874" y="5240"/>
                  </a:cubicBezTo>
                  <a:cubicBezTo>
                    <a:pt x="2222" y="5534"/>
                    <a:pt x="2677" y="5802"/>
                    <a:pt x="3158" y="6123"/>
                  </a:cubicBezTo>
                  <a:cubicBezTo>
                    <a:pt x="3560" y="6337"/>
                    <a:pt x="4042" y="6578"/>
                    <a:pt x="4550" y="6792"/>
                  </a:cubicBezTo>
                  <a:cubicBezTo>
                    <a:pt x="4738" y="6873"/>
                    <a:pt x="4952" y="6953"/>
                    <a:pt x="5139" y="7006"/>
                  </a:cubicBezTo>
                  <a:lnTo>
                    <a:pt x="5166" y="7006"/>
                  </a:lnTo>
                  <a:cubicBezTo>
                    <a:pt x="5166" y="7006"/>
                    <a:pt x="5219" y="7006"/>
                    <a:pt x="5219" y="6980"/>
                  </a:cubicBezTo>
                  <a:lnTo>
                    <a:pt x="5219" y="6953"/>
                  </a:lnTo>
                  <a:cubicBezTo>
                    <a:pt x="5219" y="6926"/>
                    <a:pt x="5166" y="6873"/>
                    <a:pt x="5166" y="6873"/>
                  </a:cubicBezTo>
                  <a:lnTo>
                    <a:pt x="5166" y="6792"/>
                  </a:lnTo>
                  <a:cubicBezTo>
                    <a:pt x="4818" y="5909"/>
                    <a:pt x="4470" y="4999"/>
                    <a:pt x="4176" y="4169"/>
                  </a:cubicBezTo>
                  <a:cubicBezTo>
                    <a:pt x="4069" y="3875"/>
                    <a:pt x="3935" y="3527"/>
                    <a:pt x="3828" y="3232"/>
                  </a:cubicBezTo>
                  <a:cubicBezTo>
                    <a:pt x="3640" y="2670"/>
                    <a:pt x="3426" y="2162"/>
                    <a:pt x="3239" y="1707"/>
                  </a:cubicBezTo>
                  <a:cubicBezTo>
                    <a:pt x="3158" y="1466"/>
                    <a:pt x="3078" y="1305"/>
                    <a:pt x="2971" y="1118"/>
                  </a:cubicBezTo>
                  <a:cubicBezTo>
                    <a:pt x="2864" y="957"/>
                    <a:pt x="2730" y="797"/>
                    <a:pt x="2596" y="636"/>
                  </a:cubicBezTo>
                  <a:cubicBezTo>
                    <a:pt x="2463" y="449"/>
                    <a:pt x="2302" y="315"/>
                    <a:pt x="2141" y="235"/>
                  </a:cubicBezTo>
                  <a:cubicBezTo>
                    <a:pt x="2034" y="154"/>
                    <a:pt x="1927" y="128"/>
                    <a:pt x="1874" y="101"/>
                  </a:cubicBezTo>
                  <a:cubicBezTo>
                    <a:pt x="1767" y="47"/>
                    <a:pt x="1660" y="21"/>
                    <a:pt x="1553" y="21"/>
                  </a:cubicBezTo>
                  <a:cubicBezTo>
                    <a:pt x="1512" y="7"/>
                    <a:pt x="1466"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48"/>
            <p:cNvSpPr/>
            <p:nvPr/>
          </p:nvSpPr>
          <p:spPr>
            <a:xfrm>
              <a:off x="10432475" y="7305000"/>
              <a:ext cx="176000" cy="131375"/>
            </a:xfrm>
            <a:custGeom>
              <a:avLst/>
              <a:gdLst/>
              <a:ahLst/>
              <a:cxnLst/>
              <a:rect l="l" t="t" r="r" b="b"/>
              <a:pathLst>
                <a:path w="7040" h="5255" extrusionOk="0">
                  <a:moveTo>
                    <a:pt x="6996" y="1"/>
                  </a:moveTo>
                  <a:cubicBezTo>
                    <a:pt x="6990" y="1"/>
                    <a:pt x="6986" y="4"/>
                    <a:pt x="6986" y="11"/>
                  </a:cubicBezTo>
                  <a:cubicBezTo>
                    <a:pt x="6986" y="11"/>
                    <a:pt x="6960" y="11"/>
                    <a:pt x="6933" y="65"/>
                  </a:cubicBezTo>
                  <a:lnTo>
                    <a:pt x="6826" y="65"/>
                  </a:lnTo>
                  <a:cubicBezTo>
                    <a:pt x="5969" y="466"/>
                    <a:pt x="5059" y="787"/>
                    <a:pt x="4176" y="1082"/>
                  </a:cubicBezTo>
                  <a:cubicBezTo>
                    <a:pt x="3882" y="1189"/>
                    <a:pt x="3560" y="1323"/>
                    <a:pt x="3239" y="1430"/>
                  </a:cubicBezTo>
                  <a:cubicBezTo>
                    <a:pt x="2757" y="1590"/>
                    <a:pt x="2222" y="1804"/>
                    <a:pt x="1714" y="2019"/>
                  </a:cubicBezTo>
                  <a:cubicBezTo>
                    <a:pt x="1473" y="2126"/>
                    <a:pt x="1312" y="2206"/>
                    <a:pt x="1152" y="2286"/>
                  </a:cubicBezTo>
                  <a:cubicBezTo>
                    <a:pt x="964" y="2393"/>
                    <a:pt x="804" y="2527"/>
                    <a:pt x="643" y="2661"/>
                  </a:cubicBezTo>
                  <a:cubicBezTo>
                    <a:pt x="482" y="2795"/>
                    <a:pt x="349" y="2955"/>
                    <a:pt x="241" y="3143"/>
                  </a:cubicBezTo>
                  <a:cubicBezTo>
                    <a:pt x="161" y="3223"/>
                    <a:pt x="134" y="3330"/>
                    <a:pt x="108" y="3410"/>
                  </a:cubicBezTo>
                  <a:cubicBezTo>
                    <a:pt x="81" y="3464"/>
                    <a:pt x="27" y="3571"/>
                    <a:pt x="27" y="3705"/>
                  </a:cubicBezTo>
                  <a:cubicBezTo>
                    <a:pt x="1" y="3812"/>
                    <a:pt x="1" y="3892"/>
                    <a:pt x="27" y="3999"/>
                  </a:cubicBezTo>
                  <a:lnTo>
                    <a:pt x="27" y="4026"/>
                  </a:lnTo>
                  <a:cubicBezTo>
                    <a:pt x="27" y="4106"/>
                    <a:pt x="81" y="4213"/>
                    <a:pt x="108" y="4267"/>
                  </a:cubicBezTo>
                  <a:lnTo>
                    <a:pt x="108" y="4294"/>
                  </a:lnTo>
                  <a:cubicBezTo>
                    <a:pt x="215" y="4481"/>
                    <a:pt x="295" y="4642"/>
                    <a:pt x="482" y="4775"/>
                  </a:cubicBezTo>
                  <a:cubicBezTo>
                    <a:pt x="643" y="4909"/>
                    <a:pt x="804" y="5016"/>
                    <a:pt x="1018" y="5070"/>
                  </a:cubicBezTo>
                  <a:cubicBezTo>
                    <a:pt x="1178" y="5177"/>
                    <a:pt x="1366" y="5204"/>
                    <a:pt x="1607" y="5230"/>
                  </a:cubicBezTo>
                  <a:cubicBezTo>
                    <a:pt x="1749" y="5230"/>
                    <a:pt x="1892" y="5254"/>
                    <a:pt x="2035" y="5254"/>
                  </a:cubicBezTo>
                  <a:cubicBezTo>
                    <a:pt x="2106" y="5254"/>
                    <a:pt x="2178" y="5248"/>
                    <a:pt x="2249" y="5230"/>
                  </a:cubicBezTo>
                  <a:cubicBezTo>
                    <a:pt x="2436" y="5204"/>
                    <a:pt x="2650" y="5177"/>
                    <a:pt x="2838" y="5097"/>
                  </a:cubicBezTo>
                  <a:cubicBezTo>
                    <a:pt x="3293" y="4963"/>
                    <a:pt x="3721" y="4775"/>
                    <a:pt x="4149" y="4427"/>
                  </a:cubicBezTo>
                  <a:cubicBezTo>
                    <a:pt x="4551" y="4133"/>
                    <a:pt x="4925" y="3812"/>
                    <a:pt x="5247" y="3357"/>
                  </a:cubicBezTo>
                  <a:cubicBezTo>
                    <a:pt x="5541" y="3009"/>
                    <a:pt x="5809" y="2554"/>
                    <a:pt x="6130" y="2072"/>
                  </a:cubicBezTo>
                  <a:cubicBezTo>
                    <a:pt x="6371" y="1671"/>
                    <a:pt x="6585" y="1189"/>
                    <a:pt x="6799" y="680"/>
                  </a:cubicBezTo>
                  <a:cubicBezTo>
                    <a:pt x="6853" y="493"/>
                    <a:pt x="6960" y="279"/>
                    <a:pt x="7040" y="65"/>
                  </a:cubicBezTo>
                  <a:cubicBezTo>
                    <a:pt x="7040" y="25"/>
                    <a:pt x="7011" y="1"/>
                    <a:pt x="69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48"/>
            <p:cNvSpPr/>
            <p:nvPr/>
          </p:nvSpPr>
          <p:spPr>
            <a:xfrm>
              <a:off x="10464600" y="7101175"/>
              <a:ext cx="347975" cy="351025"/>
            </a:xfrm>
            <a:custGeom>
              <a:avLst/>
              <a:gdLst/>
              <a:ahLst/>
              <a:cxnLst/>
              <a:rect l="l" t="t" r="r" b="b"/>
              <a:pathLst>
                <a:path w="13919" h="14041" extrusionOk="0">
                  <a:moveTo>
                    <a:pt x="6852" y="4524"/>
                  </a:moveTo>
                  <a:cubicBezTo>
                    <a:pt x="6906" y="4792"/>
                    <a:pt x="7013" y="5059"/>
                    <a:pt x="7147" y="5354"/>
                  </a:cubicBezTo>
                  <a:cubicBezTo>
                    <a:pt x="7227" y="5488"/>
                    <a:pt x="7281" y="5621"/>
                    <a:pt x="7361" y="5782"/>
                  </a:cubicBezTo>
                  <a:cubicBezTo>
                    <a:pt x="7361" y="5782"/>
                    <a:pt x="7361" y="5836"/>
                    <a:pt x="7388" y="5836"/>
                  </a:cubicBezTo>
                  <a:lnTo>
                    <a:pt x="7441" y="5836"/>
                  </a:lnTo>
                  <a:cubicBezTo>
                    <a:pt x="7495" y="5836"/>
                    <a:pt x="7495" y="5782"/>
                    <a:pt x="7495" y="5755"/>
                  </a:cubicBezTo>
                  <a:cubicBezTo>
                    <a:pt x="7521" y="5755"/>
                    <a:pt x="7548" y="5728"/>
                    <a:pt x="7548" y="5702"/>
                  </a:cubicBezTo>
                  <a:cubicBezTo>
                    <a:pt x="7655" y="5434"/>
                    <a:pt x="7762" y="5193"/>
                    <a:pt x="7896" y="4899"/>
                  </a:cubicBezTo>
                  <a:lnTo>
                    <a:pt x="7896" y="4899"/>
                  </a:lnTo>
                  <a:cubicBezTo>
                    <a:pt x="7843" y="5059"/>
                    <a:pt x="7843" y="5220"/>
                    <a:pt x="7843" y="5434"/>
                  </a:cubicBezTo>
                  <a:lnTo>
                    <a:pt x="7843" y="5889"/>
                  </a:lnTo>
                  <a:lnTo>
                    <a:pt x="7843" y="5916"/>
                  </a:lnTo>
                  <a:lnTo>
                    <a:pt x="7923" y="5916"/>
                  </a:lnTo>
                  <a:cubicBezTo>
                    <a:pt x="7950" y="5916"/>
                    <a:pt x="7950" y="5889"/>
                    <a:pt x="7950" y="5889"/>
                  </a:cubicBezTo>
                  <a:lnTo>
                    <a:pt x="7976" y="5889"/>
                  </a:lnTo>
                  <a:cubicBezTo>
                    <a:pt x="8003" y="6130"/>
                    <a:pt x="8003" y="6157"/>
                    <a:pt x="8084" y="6210"/>
                  </a:cubicBezTo>
                  <a:lnTo>
                    <a:pt x="8191" y="6210"/>
                  </a:lnTo>
                  <a:cubicBezTo>
                    <a:pt x="8217" y="6210"/>
                    <a:pt x="8244" y="6210"/>
                    <a:pt x="8244" y="6157"/>
                  </a:cubicBezTo>
                  <a:lnTo>
                    <a:pt x="8271" y="6157"/>
                  </a:lnTo>
                  <a:lnTo>
                    <a:pt x="8351" y="6130"/>
                  </a:lnTo>
                  <a:lnTo>
                    <a:pt x="8432" y="6103"/>
                  </a:lnTo>
                  <a:lnTo>
                    <a:pt x="8565" y="6076"/>
                  </a:lnTo>
                  <a:lnTo>
                    <a:pt x="8699" y="6023"/>
                  </a:lnTo>
                  <a:cubicBezTo>
                    <a:pt x="8779" y="5996"/>
                    <a:pt x="8887" y="5969"/>
                    <a:pt x="9020" y="5943"/>
                  </a:cubicBezTo>
                  <a:lnTo>
                    <a:pt x="9047" y="5943"/>
                  </a:lnTo>
                  <a:cubicBezTo>
                    <a:pt x="9288" y="5862"/>
                    <a:pt x="9502" y="5809"/>
                    <a:pt x="9716" y="5728"/>
                  </a:cubicBezTo>
                  <a:lnTo>
                    <a:pt x="9716" y="5728"/>
                  </a:lnTo>
                  <a:cubicBezTo>
                    <a:pt x="9556" y="5836"/>
                    <a:pt x="9422" y="5969"/>
                    <a:pt x="9261" y="6103"/>
                  </a:cubicBezTo>
                  <a:lnTo>
                    <a:pt x="9234" y="6130"/>
                  </a:lnTo>
                  <a:cubicBezTo>
                    <a:pt x="9127" y="6210"/>
                    <a:pt x="9020" y="6264"/>
                    <a:pt x="8967" y="6371"/>
                  </a:cubicBezTo>
                  <a:lnTo>
                    <a:pt x="8860" y="6424"/>
                  </a:lnTo>
                  <a:lnTo>
                    <a:pt x="8753" y="6505"/>
                  </a:lnTo>
                  <a:lnTo>
                    <a:pt x="8726" y="6531"/>
                  </a:lnTo>
                  <a:lnTo>
                    <a:pt x="8646" y="6558"/>
                  </a:lnTo>
                  <a:lnTo>
                    <a:pt x="8619" y="6612"/>
                  </a:lnTo>
                  <a:lnTo>
                    <a:pt x="8565" y="6665"/>
                  </a:lnTo>
                  <a:lnTo>
                    <a:pt x="8485" y="6746"/>
                  </a:lnTo>
                  <a:lnTo>
                    <a:pt x="8485" y="6772"/>
                  </a:lnTo>
                  <a:cubicBezTo>
                    <a:pt x="8485" y="6799"/>
                    <a:pt x="8485" y="6826"/>
                    <a:pt x="8512" y="6879"/>
                  </a:cubicBezTo>
                  <a:cubicBezTo>
                    <a:pt x="8512" y="6906"/>
                    <a:pt x="8565" y="6906"/>
                    <a:pt x="8592" y="6906"/>
                  </a:cubicBezTo>
                  <a:lnTo>
                    <a:pt x="8619" y="6906"/>
                  </a:lnTo>
                  <a:cubicBezTo>
                    <a:pt x="8619" y="6906"/>
                    <a:pt x="8619" y="6933"/>
                    <a:pt x="8646" y="6933"/>
                  </a:cubicBezTo>
                  <a:cubicBezTo>
                    <a:pt x="8913" y="7040"/>
                    <a:pt x="9234" y="7094"/>
                    <a:pt x="9502" y="7147"/>
                  </a:cubicBezTo>
                  <a:lnTo>
                    <a:pt x="9288" y="7174"/>
                  </a:lnTo>
                  <a:lnTo>
                    <a:pt x="9154" y="7201"/>
                  </a:lnTo>
                  <a:lnTo>
                    <a:pt x="9020" y="7227"/>
                  </a:lnTo>
                  <a:lnTo>
                    <a:pt x="8887" y="7281"/>
                  </a:lnTo>
                  <a:lnTo>
                    <a:pt x="8806" y="7281"/>
                  </a:lnTo>
                  <a:cubicBezTo>
                    <a:pt x="8779" y="7281"/>
                    <a:pt x="8753" y="7281"/>
                    <a:pt x="8753" y="7308"/>
                  </a:cubicBezTo>
                  <a:cubicBezTo>
                    <a:pt x="8726" y="7308"/>
                    <a:pt x="8672" y="7334"/>
                    <a:pt x="8646" y="7361"/>
                  </a:cubicBezTo>
                  <a:lnTo>
                    <a:pt x="8646" y="7468"/>
                  </a:lnTo>
                  <a:cubicBezTo>
                    <a:pt x="8646" y="7495"/>
                    <a:pt x="8672" y="7549"/>
                    <a:pt x="8726" y="7549"/>
                  </a:cubicBezTo>
                  <a:lnTo>
                    <a:pt x="8726" y="7575"/>
                  </a:lnTo>
                  <a:cubicBezTo>
                    <a:pt x="8860" y="7709"/>
                    <a:pt x="9020" y="7816"/>
                    <a:pt x="9181" y="7896"/>
                  </a:cubicBezTo>
                  <a:lnTo>
                    <a:pt x="9047" y="7870"/>
                  </a:lnTo>
                  <a:lnTo>
                    <a:pt x="8913" y="7843"/>
                  </a:lnTo>
                  <a:lnTo>
                    <a:pt x="8779" y="7816"/>
                  </a:lnTo>
                  <a:lnTo>
                    <a:pt x="8646" y="7763"/>
                  </a:lnTo>
                  <a:lnTo>
                    <a:pt x="8512" y="7763"/>
                  </a:lnTo>
                  <a:cubicBezTo>
                    <a:pt x="8485" y="7763"/>
                    <a:pt x="8405" y="7763"/>
                    <a:pt x="8378" y="7816"/>
                  </a:cubicBezTo>
                  <a:cubicBezTo>
                    <a:pt x="8351" y="7843"/>
                    <a:pt x="8351" y="7870"/>
                    <a:pt x="8351" y="7870"/>
                  </a:cubicBezTo>
                  <a:cubicBezTo>
                    <a:pt x="8351" y="7896"/>
                    <a:pt x="8351" y="7950"/>
                    <a:pt x="8378" y="7977"/>
                  </a:cubicBezTo>
                  <a:lnTo>
                    <a:pt x="8378" y="8004"/>
                  </a:lnTo>
                  <a:lnTo>
                    <a:pt x="8405" y="8111"/>
                  </a:lnTo>
                  <a:lnTo>
                    <a:pt x="8324" y="8004"/>
                  </a:lnTo>
                  <a:cubicBezTo>
                    <a:pt x="8244" y="7950"/>
                    <a:pt x="8191" y="7896"/>
                    <a:pt x="8084" y="7843"/>
                  </a:cubicBezTo>
                  <a:lnTo>
                    <a:pt x="8003" y="7843"/>
                  </a:lnTo>
                  <a:lnTo>
                    <a:pt x="7976" y="7816"/>
                  </a:lnTo>
                  <a:lnTo>
                    <a:pt x="7950" y="7816"/>
                  </a:lnTo>
                  <a:cubicBezTo>
                    <a:pt x="7950" y="7816"/>
                    <a:pt x="7923" y="7816"/>
                    <a:pt x="7923" y="7843"/>
                  </a:cubicBezTo>
                  <a:lnTo>
                    <a:pt x="7923" y="7870"/>
                  </a:lnTo>
                  <a:cubicBezTo>
                    <a:pt x="7923" y="8004"/>
                    <a:pt x="7950" y="8164"/>
                    <a:pt x="7976" y="8351"/>
                  </a:cubicBezTo>
                  <a:cubicBezTo>
                    <a:pt x="8003" y="8512"/>
                    <a:pt x="8057" y="8699"/>
                    <a:pt x="8084" y="8887"/>
                  </a:cubicBezTo>
                  <a:lnTo>
                    <a:pt x="8057" y="8807"/>
                  </a:lnTo>
                  <a:lnTo>
                    <a:pt x="7923" y="8646"/>
                  </a:lnTo>
                  <a:lnTo>
                    <a:pt x="7869" y="8619"/>
                  </a:lnTo>
                  <a:lnTo>
                    <a:pt x="7843" y="8566"/>
                  </a:lnTo>
                  <a:lnTo>
                    <a:pt x="7816" y="8512"/>
                  </a:lnTo>
                  <a:lnTo>
                    <a:pt x="7789" y="8485"/>
                  </a:lnTo>
                  <a:lnTo>
                    <a:pt x="7709" y="8405"/>
                  </a:lnTo>
                  <a:cubicBezTo>
                    <a:pt x="7709" y="8378"/>
                    <a:pt x="7682" y="8378"/>
                    <a:pt x="7655" y="8378"/>
                  </a:cubicBezTo>
                  <a:lnTo>
                    <a:pt x="7575" y="8378"/>
                  </a:lnTo>
                  <a:cubicBezTo>
                    <a:pt x="7548" y="8378"/>
                    <a:pt x="7521" y="8378"/>
                    <a:pt x="7468" y="8405"/>
                  </a:cubicBezTo>
                  <a:lnTo>
                    <a:pt x="7414" y="8485"/>
                  </a:lnTo>
                  <a:lnTo>
                    <a:pt x="7388" y="8512"/>
                  </a:lnTo>
                  <a:cubicBezTo>
                    <a:pt x="7334" y="8646"/>
                    <a:pt x="7307" y="8753"/>
                    <a:pt x="7281" y="8887"/>
                  </a:cubicBezTo>
                  <a:lnTo>
                    <a:pt x="7281" y="8807"/>
                  </a:lnTo>
                  <a:lnTo>
                    <a:pt x="7281" y="8753"/>
                  </a:lnTo>
                  <a:cubicBezTo>
                    <a:pt x="7281" y="8699"/>
                    <a:pt x="7281" y="8699"/>
                    <a:pt x="7254" y="8673"/>
                  </a:cubicBezTo>
                  <a:cubicBezTo>
                    <a:pt x="7254" y="8646"/>
                    <a:pt x="7227" y="8619"/>
                    <a:pt x="7174" y="8566"/>
                  </a:cubicBezTo>
                  <a:lnTo>
                    <a:pt x="7093" y="8566"/>
                  </a:lnTo>
                  <a:cubicBezTo>
                    <a:pt x="7040" y="8566"/>
                    <a:pt x="7013" y="8619"/>
                    <a:pt x="7013" y="8646"/>
                  </a:cubicBezTo>
                  <a:lnTo>
                    <a:pt x="6986" y="8646"/>
                  </a:lnTo>
                  <a:cubicBezTo>
                    <a:pt x="6772" y="8887"/>
                    <a:pt x="6585" y="9154"/>
                    <a:pt x="6424" y="9449"/>
                  </a:cubicBezTo>
                  <a:lnTo>
                    <a:pt x="6451" y="9342"/>
                  </a:lnTo>
                  <a:cubicBezTo>
                    <a:pt x="6478" y="9208"/>
                    <a:pt x="6478" y="9101"/>
                    <a:pt x="6504" y="8967"/>
                  </a:cubicBezTo>
                  <a:lnTo>
                    <a:pt x="6531" y="8833"/>
                  </a:lnTo>
                  <a:lnTo>
                    <a:pt x="6585" y="8699"/>
                  </a:lnTo>
                  <a:lnTo>
                    <a:pt x="6611" y="8566"/>
                  </a:lnTo>
                  <a:lnTo>
                    <a:pt x="6611" y="8512"/>
                  </a:lnTo>
                  <a:lnTo>
                    <a:pt x="6611" y="8485"/>
                  </a:lnTo>
                  <a:lnTo>
                    <a:pt x="6611" y="8432"/>
                  </a:lnTo>
                  <a:lnTo>
                    <a:pt x="6611" y="8405"/>
                  </a:lnTo>
                  <a:cubicBezTo>
                    <a:pt x="6611" y="8378"/>
                    <a:pt x="6611" y="8298"/>
                    <a:pt x="6585" y="8271"/>
                  </a:cubicBezTo>
                  <a:cubicBezTo>
                    <a:pt x="6585" y="8244"/>
                    <a:pt x="6531" y="8244"/>
                    <a:pt x="6504" y="8244"/>
                  </a:cubicBezTo>
                  <a:lnTo>
                    <a:pt x="6478" y="8244"/>
                  </a:lnTo>
                  <a:cubicBezTo>
                    <a:pt x="6451" y="8244"/>
                    <a:pt x="6397" y="8244"/>
                    <a:pt x="6371" y="8271"/>
                  </a:cubicBezTo>
                  <a:lnTo>
                    <a:pt x="6344" y="8271"/>
                  </a:lnTo>
                  <a:cubicBezTo>
                    <a:pt x="6049" y="8405"/>
                    <a:pt x="5701" y="8619"/>
                    <a:pt x="5407" y="8833"/>
                  </a:cubicBezTo>
                  <a:cubicBezTo>
                    <a:pt x="5675" y="8432"/>
                    <a:pt x="5889" y="8164"/>
                    <a:pt x="6049" y="7896"/>
                  </a:cubicBezTo>
                  <a:cubicBezTo>
                    <a:pt x="6076" y="7870"/>
                    <a:pt x="6076" y="7843"/>
                    <a:pt x="6049" y="7843"/>
                  </a:cubicBezTo>
                  <a:cubicBezTo>
                    <a:pt x="6049" y="7843"/>
                    <a:pt x="6076" y="7816"/>
                    <a:pt x="6076" y="7763"/>
                  </a:cubicBezTo>
                  <a:cubicBezTo>
                    <a:pt x="6076" y="7736"/>
                    <a:pt x="6076" y="7736"/>
                    <a:pt x="6049" y="7709"/>
                  </a:cubicBezTo>
                  <a:lnTo>
                    <a:pt x="6023" y="7709"/>
                  </a:lnTo>
                  <a:cubicBezTo>
                    <a:pt x="5835" y="7736"/>
                    <a:pt x="5675" y="7736"/>
                    <a:pt x="5541" y="7763"/>
                  </a:cubicBezTo>
                  <a:lnTo>
                    <a:pt x="5568" y="7736"/>
                  </a:lnTo>
                  <a:cubicBezTo>
                    <a:pt x="5675" y="7629"/>
                    <a:pt x="5782" y="7495"/>
                    <a:pt x="5916" y="7415"/>
                  </a:cubicBezTo>
                  <a:lnTo>
                    <a:pt x="5916" y="7361"/>
                  </a:lnTo>
                  <a:cubicBezTo>
                    <a:pt x="5916" y="7334"/>
                    <a:pt x="5916" y="7334"/>
                    <a:pt x="5889" y="7308"/>
                  </a:cubicBezTo>
                  <a:lnTo>
                    <a:pt x="5808" y="7308"/>
                  </a:lnTo>
                  <a:lnTo>
                    <a:pt x="5782" y="7281"/>
                  </a:lnTo>
                  <a:lnTo>
                    <a:pt x="5300" y="7281"/>
                  </a:lnTo>
                  <a:cubicBezTo>
                    <a:pt x="5380" y="7227"/>
                    <a:pt x="5434" y="7227"/>
                    <a:pt x="5514" y="7201"/>
                  </a:cubicBezTo>
                  <a:cubicBezTo>
                    <a:pt x="5648" y="7147"/>
                    <a:pt x="5782" y="7067"/>
                    <a:pt x="5942" y="7013"/>
                  </a:cubicBezTo>
                  <a:lnTo>
                    <a:pt x="5969" y="6960"/>
                  </a:lnTo>
                  <a:lnTo>
                    <a:pt x="5969" y="6933"/>
                  </a:lnTo>
                  <a:cubicBezTo>
                    <a:pt x="5969" y="6933"/>
                    <a:pt x="5969" y="6906"/>
                    <a:pt x="5942" y="6906"/>
                  </a:cubicBezTo>
                  <a:lnTo>
                    <a:pt x="5916" y="6906"/>
                  </a:lnTo>
                  <a:cubicBezTo>
                    <a:pt x="5916" y="6879"/>
                    <a:pt x="5889" y="6826"/>
                    <a:pt x="5889" y="6826"/>
                  </a:cubicBezTo>
                  <a:cubicBezTo>
                    <a:pt x="5701" y="6772"/>
                    <a:pt x="5541" y="6692"/>
                    <a:pt x="5353" y="6612"/>
                  </a:cubicBezTo>
                  <a:cubicBezTo>
                    <a:pt x="5113" y="6505"/>
                    <a:pt x="4872" y="6398"/>
                    <a:pt x="4577" y="6264"/>
                  </a:cubicBezTo>
                  <a:lnTo>
                    <a:pt x="4577" y="6264"/>
                  </a:lnTo>
                  <a:cubicBezTo>
                    <a:pt x="4872" y="6344"/>
                    <a:pt x="5246" y="6371"/>
                    <a:pt x="5568" y="6371"/>
                  </a:cubicBezTo>
                  <a:lnTo>
                    <a:pt x="6049" y="6371"/>
                  </a:lnTo>
                  <a:cubicBezTo>
                    <a:pt x="6049" y="6371"/>
                    <a:pt x="6076" y="6371"/>
                    <a:pt x="6076" y="6317"/>
                  </a:cubicBezTo>
                  <a:cubicBezTo>
                    <a:pt x="6076" y="6317"/>
                    <a:pt x="6103" y="6291"/>
                    <a:pt x="6076" y="6291"/>
                  </a:cubicBezTo>
                  <a:lnTo>
                    <a:pt x="6076" y="6264"/>
                  </a:lnTo>
                  <a:lnTo>
                    <a:pt x="6049" y="6264"/>
                  </a:lnTo>
                  <a:cubicBezTo>
                    <a:pt x="6049" y="6237"/>
                    <a:pt x="6049" y="6183"/>
                    <a:pt x="6023" y="6157"/>
                  </a:cubicBezTo>
                  <a:cubicBezTo>
                    <a:pt x="5889" y="6023"/>
                    <a:pt x="5755" y="5889"/>
                    <a:pt x="5621" y="5728"/>
                  </a:cubicBezTo>
                  <a:lnTo>
                    <a:pt x="5584" y="5691"/>
                  </a:lnTo>
                  <a:lnTo>
                    <a:pt x="5584" y="5691"/>
                  </a:lnTo>
                  <a:cubicBezTo>
                    <a:pt x="5703" y="5735"/>
                    <a:pt x="5823" y="5764"/>
                    <a:pt x="5942" y="5836"/>
                  </a:cubicBezTo>
                  <a:lnTo>
                    <a:pt x="6076" y="5836"/>
                  </a:lnTo>
                  <a:cubicBezTo>
                    <a:pt x="6103" y="5836"/>
                    <a:pt x="6156" y="5809"/>
                    <a:pt x="6156" y="5755"/>
                  </a:cubicBezTo>
                  <a:cubicBezTo>
                    <a:pt x="6183" y="5728"/>
                    <a:pt x="6183" y="5702"/>
                    <a:pt x="6183" y="5621"/>
                  </a:cubicBezTo>
                  <a:cubicBezTo>
                    <a:pt x="6183" y="5595"/>
                    <a:pt x="6183" y="5595"/>
                    <a:pt x="6156" y="5568"/>
                  </a:cubicBezTo>
                  <a:lnTo>
                    <a:pt x="6156" y="5514"/>
                  </a:lnTo>
                  <a:lnTo>
                    <a:pt x="6103" y="5461"/>
                  </a:lnTo>
                  <a:lnTo>
                    <a:pt x="6076" y="5381"/>
                  </a:lnTo>
                  <a:lnTo>
                    <a:pt x="6076" y="5327"/>
                  </a:lnTo>
                  <a:lnTo>
                    <a:pt x="6023" y="5113"/>
                  </a:lnTo>
                  <a:lnTo>
                    <a:pt x="5942" y="4925"/>
                  </a:lnTo>
                  <a:lnTo>
                    <a:pt x="5942" y="4899"/>
                  </a:lnTo>
                  <a:cubicBezTo>
                    <a:pt x="6076" y="5059"/>
                    <a:pt x="6237" y="5247"/>
                    <a:pt x="6424" y="5434"/>
                  </a:cubicBezTo>
                  <a:lnTo>
                    <a:pt x="6745" y="5755"/>
                  </a:lnTo>
                  <a:lnTo>
                    <a:pt x="6772" y="5755"/>
                  </a:lnTo>
                  <a:cubicBezTo>
                    <a:pt x="6772" y="5755"/>
                    <a:pt x="6826" y="5755"/>
                    <a:pt x="6826" y="5728"/>
                  </a:cubicBezTo>
                  <a:lnTo>
                    <a:pt x="6826" y="5702"/>
                  </a:lnTo>
                  <a:lnTo>
                    <a:pt x="6826" y="5648"/>
                  </a:lnTo>
                  <a:cubicBezTo>
                    <a:pt x="6826" y="5648"/>
                    <a:pt x="6852" y="5621"/>
                    <a:pt x="6852" y="5595"/>
                  </a:cubicBezTo>
                  <a:lnTo>
                    <a:pt x="6852" y="4524"/>
                  </a:lnTo>
                  <a:close/>
                  <a:moveTo>
                    <a:pt x="5916" y="1"/>
                  </a:moveTo>
                  <a:cubicBezTo>
                    <a:pt x="5782" y="1"/>
                    <a:pt x="5648" y="54"/>
                    <a:pt x="5514" y="108"/>
                  </a:cubicBezTo>
                  <a:cubicBezTo>
                    <a:pt x="5380" y="161"/>
                    <a:pt x="5273" y="242"/>
                    <a:pt x="5166" y="375"/>
                  </a:cubicBezTo>
                  <a:cubicBezTo>
                    <a:pt x="5086" y="482"/>
                    <a:pt x="4979" y="616"/>
                    <a:pt x="4898" y="750"/>
                  </a:cubicBezTo>
                  <a:lnTo>
                    <a:pt x="4711" y="1152"/>
                  </a:lnTo>
                  <a:cubicBezTo>
                    <a:pt x="4684" y="1205"/>
                    <a:pt x="4684" y="1285"/>
                    <a:pt x="4631" y="1392"/>
                  </a:cubicBezTo>
                  <a:cubicBezTo>
                    <a:pt x="4631" y="1446"/>
                    <a:pt x="4604" y="1499"/>
                    <a:pt x="4604" y="1607"/>
                  </a:cubicBezTo>
                  <a:cubicBezTo>
                    <a:pt x="4577" y="1794"/>
                    <a:pt x="4577" y="1928"/>
                    <a:pt x="4604" y="2088"/>
                  </a:cubicBezTo>
                  <a:cubicBezTo>
                    <a:pt x="4550" y="1981"/>
                    <a:pt x="4443" y="1874"/>
                    <a:pt x="4336" y="1794"/>
                  </a:cubicBezTo>
                  <a:cubicBezTo>
                    <a:pt x="4176" y="1607"/>
                    <a:pt x="4042" y="1526"/>
                    <a:pt x="3908" y="1419"/>
                  </a:cubicBezTo>
                  <a:cubicBezTo>
                    <a:pt x="3881" y="1392"/>
                    <a:pt x="3801" y="1392"/>
                    <a:pt x="3774" y="1339"/>
                  </a:cubicBezTo>
                  <a:cubicBezTo>
                    <a:pt x="3667" y="1312"/>
                    <a:pt x="3533" y="1285"/>
                    <a:pt x="3426" y="1285"/>
                  </a:cubicBezTo>
                  <a:cubicBezTo>
                    <a:pt x="3266" y="1285"/>
                    <a:pt x="3132" y="1339"/>
                    <a:pt x="2998" y="1473"/>
                  </a:cubicBezTo>
                  <a:cubicBezTo>
                    <a:pt x="2864" y="1607"/>
                    <a:pt x="2757" y="1821"/>
                    <a:pt x="2704" y="2088"/>
                  </a:cubicBezTo>
                  <a:cubicBezTo>
                    <a:pt x="2677" y="2249"/>
                    <a:pt x="2623" y="2436"/>
                    <a:pt x="2623" y="2624"/>
                  </a:cubicBezTo>
                  <a:lnTo>
                    <a:pt x="2597" y="2570"/>
                  </a:lnTo>
                  <a:cubicBezTo>
                    <a:pt x="2570" y="2543"/>
                    <a:pt x="2490" y="2517"/>
                    <a:pt x="2463" y="2517"/>
                  </a:cubicBezTo>
                  <a:cubicBezTo>
                    <a:pt x="2356" y="2490"/>
                    <a:pt x="2302" y="2436"/>
                    <a:pt x="2195" y="2410"/>
                  </a:cubicBezTo>
                  <a:lnTo>
                    <a:pt x="2008" y="2410"/>
                  </a:lnTo>
                  <a:cubicBezTo>
                    <a:pt x="1901" y="2410"/>
                    <a:pt x="1820" y="2436"/>
                    <a:pt x="1767" y="2436"/>
                  </a:cubicBezTo>
                  <a:cubicBezTo>
                    <a:pt x="1687" y="2490"/>
                    <a:pt x="1633" y="2490"/>
                    <a:pt x="1553" y="2543"/>
                  </a:cubicBezTo>
                  <a:cubicBezTo>
                    <a:pt x="1499" y="2570"/>
                    <a:pt x="1419" y="2624"/>
                    <a:pt x="1392" y="2677"/>
                  </a:cubicBezTo>
                  <a:lnTo>
                    <a:pt x="1365" y="2704"/>
                  </a:lnTo>
                  <a:cubicBezTo>
                    <a:pt x="1258" y="2811"/>
                    <a:pt x="1151" y="2945"/>
                    <a:pt x="1124" y="3079"/>
                  </a:cubicBezTo>
                  <a:cubicBezTo>
                    <a:pt x="1098" y="3212"/>
                    <a:pt x="1071" y="3346"/>
                    <a:pt x="1071" y="3507"/>
                  </a:cubicBezTo>
                  <a:cubicBezTo>
                    <a:pt x="1071" y="3694"/>
                    <a:pt x="1071" y="3828"/>
                    <a:pt x="1098" y="3989"/>
                  </a:cubicBezTo>
                  <a:cubicBezTo>
                    <a:pt x="1124" y="4123"/>
                    <a:pt x="1151" y="4283"/>
                    <a:pt x="1232" y="4417"/>
                  </a:cubicBezTo>
                  <a:cubicBezTo>
                    <a:pt x="1285" y="4551"/>
                    <a:pt x="1365" y="4685"/>
                    <a:pt x="1472" y="4818"/>
                  </a:cubicBezTo>
                  <a:cubicBezTo>
                    <a:pt x="1499" y="4899"/>
                    <a:pt x="1553" y="4952"/>
                    <a:pt x="1633" y="5033"/>
                  </a:cubicBezTo>
                  <a:lnTo>
                    <a:pt x="1740" y="5113"/>
                  </a:lnTo>
                  <a:lnTo>
                    <a:pt x="1740" y="5113"/>
                  </a:lnTo>
                  <a:lnTo>
                    <a:pt x="1687" y="5086"/>
                  </a:lnTo>
                  <a:cubicBezTo>
                    <a:pt x="1526" y="5059"/>
                    <a:pt x="1392" y="5033"/>
                    <a:pt x="1232" y="5033"/>
                  </a:cubicBezTo>
                  <a:cubicBezTo>
                    <a:pt x="1098" y="5033"/>
                    <a:pt x="937" y="5033"/>
                    <a:pt x="803" y="5059"/>
                  </a:cubicBezTo>
                  <a:cubicBezTo>
                    <a:pt x="723" y="5086"/>
                    <a:pt x="669" y="5086"/>
                    <a:pt x="589" y="5113"/>
                  </a:cubicBezTo>
                  <a:cubicBezTo>
                    <a:pt x="536" y="5166"/>
                    <a:pt x="455" y="5220"/>
                    <a:pt x="402" y="5247"/>
                  </a:cubicBezTo>
                  <a:cubicBezTo>
                    <a:pt x="322" y="5300"/>
                    <a:pt x="295" y="5354"/>
                    <a:pt x="214" y="5434"/>
                  </a:cubicBezTo>
                  <a:lnTo>
                    <a:pt x="134" y="5621"/>
                  </a:lnTo>
                  <a:lnTo>
                    <a:pt x="134" y="5648"/>
                  </a:lnTo>
                  <a:cubicBezTo>
                    <a:pt x="54" y="5782"/>
                    <a:pt x="54" y="5916"/>
                    <a:pt x="54" y="6103"/>
                  </a:cubicBezTo>
                  <a:cubicBezTo>
                    <a:pt x="54" y="6237"/>
                    <a:pt x="81" y="6371"/>
                    <a:pt x="161" y="6531"/>
                  </a:cubicBezTo>
                  <a:cubicBezTo>
                    <a:pt x="214" y="6665"/>
                    <a:pt x="295" y="6799"/>
                    <a:pt x="402" y="6933"/>
                  </a:cubicBezTo>
                  <a:cubicBezTo>
                    <a:pt x="482" y="7067"/>
                    <a:pt x="589" y="7174"/>
                    <a:pt x="696" y="7254"/>
                  </a:cubicBezTo>
                  <a:lnTo>
                    <a:pt x="803" y="7361"/>
                  </a:lnTo>
                  <a:cubicBezTo>
                    <a:pt x="669" y="7388"/>
                    <a:pt x="536" y="7468"/>
                    <a:pt x="402" y="7575"/>
                  </a:cubicBezTo>
                  <a:cubicBezTo>
                    <a:pt x="322" y="7602"/>
                    <a:pt x="295" y="7656"/>
                    <a:pt x="214" y="7709"/>
                  </a:cubicBezTo>
                  <a:cubicBezTo>
                    <a:pt x="188" y="7736"/>
                    <a:pt x="134" y="7789"/>
                    <a:pt x="81" y="7896"/>
                  </a:cubicBezTo>
                  <a:cubicBezTo>
                    <a:pt x="54" y="7977"/>
                    <a:pt x="27" y="8030"/>
                    <a:pt x="27" y="8111"/>
                  </a:cubicBezTo>
                  <a:lnTo>
                    <a:pt x="27" y="8137"/>
                  </a:lnTo>
                  <a:cubicBezTo>
                    <a:pt x="27" y="8191"/>
                    <a:pt x="0" y="8271"/>
                    <a:pt x="0" y="8325"/>
                  </a:cubicBezTo>
                  <a:lnTo>
                    <a:pt x="0" y="8378"/>
                  </a:lnTo>
                  <a:cubicBezTo>
                    <a:pt x="0" y="8512"/>
                    <a:pt x="27" y="8673"/>
                    <a:pt x="81" y="8780"/>
                  </a:cubicBezTo>
                  <a:cubicBezTo>
                    <a:pt x="161" y="8914"/>
                    <a:pt x="268" y="8994"/>
                    <a:pt x="348" y="9101"/>
                  </a:cubicBezTo>
                  <a:cubicBezTo>
                    <a:pt x="455" y="9208"/>
                    <a:pt x="589" y="9315"/>
                    <a:pt x="723" y="9369"/>
                  </a:cubicBezTo>
                  <a:cubicBezTo>
                    <a:pt x="803" y="9395"/>
                    <a:pt x="884" y="9476"/>
                    <a:pt x="964" y="9502"/>
                  </a:cubicBezTo>
                  <a:cubicBezTo>
                    <a:pt x="1017" y="9529"/>
                    <a:pt x="1071" y="9529"/>
                    <a:pt x="1124" y="9583"/>
                  </a:cubicBezTo>
                  <a:cubicBezTo>
                    <a:pt x="1258" y="9609"/>
                    <a:pt x="1419" y="9636"/>
                    <a:pt x="1553" y="9663"/>
                  </a:cubicBezTo>
                  <a:cubicBezTo>
                    <a:pt x="1660" y="9663"/>
                    <a:pt x="1767" y="9717"/>
                    <a:pt x="1874" y="9717"/>
                  </a:cubicBezTo>
                  <a:cubicBezTo>
                    <a:pt x="1794" y="9770"/>
                    <a:pt x="1740" y="9877"/>
                    <a:pt x="1687" y="9984"/>
                  </a:cubicBezTo>
                  <a:cubicBezTo>
                    <a:pt x="1633" y="10118"/>
                    <a:pt x="1553" y="10252"/>
                    <a:pt x="1526" y="10386"/>
                  </a:cubicBezTo>
                  <a:cubicBezTo>
                    <a:pt x="1499" y="10520"/>
                    <a:pt x="1472" y="10680"/>
                    <a:pt x="1419" y="10814"/>
                  </a:cubicBezTo>
                  <a:lnTo>
                    <a:pt x="1419" y="11269"/>
                  </a:lnTo>
                  <a:cubicBezTo>
                    <a:pt x="1472" y="11456"/>
                    <a:pt x="1499" y="11590"/>
                    <a:pt x="1553" y="11670"/>
                  </a:cubicBezTo>
                  <a:cubicBezTo>
                    <a:pt x="1633" y="11804"/>
                    <a:pt x="1740" y="11911"/>
                    <a:pt x="1820" y="12018"/>
                  </a:cubicBezTo>
                  <a:lnTo>
                    <a:pt x="1874" y="12018"/>
                  </a:lnTo>
                  <a:cubicBezTo>
                    <a:pt x="1927" y="12045"/>
                    <a:pt x="1954" y="12072"/>
                    <a:pt x="2035" y="12125"/>
                  </a:cubicBezTo>
                  <a:lnTo>
                    <a:pt x="2061" y="12125"/>
                  </a:lnTo>
                  <a:cubicBezTo>
                    <a:pt x="2142" y="12152"/>
                    <a:pt x="2222" y="12152"/>
                    <a:pt x="2275" y="12179"/>
                  </a:cubicBezTo>
                  <a:lnTo>
                    <a:pt x="2490" y="12179"/>
                  </a:lnTo>
                  <a:cubicBezTo>
                    <a:pt x="2570" y="12179"/>
                    <a:pt x="2623" y="12152"/>
                    <a:pt x="2704" y="12152"/>
                  </a:cubicBezTo>
                  <a:cubicBezTo>
                    <a:pt x="2837" y="12125"/>
                    <a:pt x="2971" y="12045"/>
                    <a:pt x="3078" y="11938"/>
                  </a:cubicBezTo>
                  <a:cubicBezTo>
                    <a:pt x="3132" y="11885"/>
                    <a:pt x="3212" y="11858"/>
                    <a:pt x="3266" y="11777"/>
                  </a:cubicBezTo>
                  <a:lnTo>
                    <a:pt x="3266" y="11885"/>
                  </a:lnTo>
                  <a:cubicBezTo>
                    <a:pt x="3266" y="12125"/>
                    <a:pt x="3293" y="12393"/>
                    <a:pt x="3400" y="12607"/>
                  </a:cubicBezTo>
                  <a:cubicBezTo>
                    <a:pt x="3507" y="12821"/>
                    <a:pt x="3560" y="12955"/>
                    <a:pt x="3667" y="13089"/>
                  </a:cubicBezTo>
                  <a:lnTo>
                    <a:pt x="3774" y="13196"/>
                  </a:lnTo>
                  <a:cubicBezTo>
                    <a:pt x="3801" y="13223"/>
                    <a:pt x="3881" y="13250"/>
                    <a:pt x="3935" y="13276"/>
                  </a:cubicBezTo>
                  <a:cubicBezTo>
                    <a:pt x="4013" y="13316"/>
                    <a:pt x="4092" y="13340"/>
                    <a:pt x="4160" y="13340"/>
                  </a:cubicBezTo>
                  <a:cubicBezTo>
                    <a:pt x="4184" y="13340"/>
                    <a:pt x="4208" y="13337"/>
                    <a:pt x="4229" y="13330"/>
                  </a:cubicBezTo>
                  <a:cubicBezTo>
                    <a:pt x="4363" y="13330"/>
                    <a:pt x="4550" y="13250"/>
                    <a:pt x="4684" y="13116"/>
                  </a:cubicBezTo>
                  <a:cubicBezTo>
                    <a:pt x="4818" y="13009"/>
                    <a:pt x="4952" y="12875"/>
                    <a:pt x="5086" y="12688"/>
                  </a:cubicBezTo>
                  <a:cubicBezTo>
                    <a:pt x="5220" y="12527"/>
                    <a:pt x="5300" y="12340"/>
                    <a:pt x="5434" y="12125"/>
                  </a:cubicBezTo>
                  <a:lnTo>
                    <a:pt x="5487" y="12072"/>
                  </a:lnTo>
                  <a:lnTo>
                    <a:pt x="5487" y="12340"/>
                  </a:lnTo>
                  <a:cubicBezTo>
                    <a:pt x="5487" y="12473"/>
                    <a:pt x="5514" y="12607"/>
                    <a:pt x="5541" y="12714"/>
                  </a:cubicBezTo>
                  <a:cubicBezTo>
                    <a:pt x="5568" y="12821"/>
                    <a:pt x="5621" y="12955"/>
                    <a:pt x="5675" y="13089"/>
                  </a:cubicBezTo>
                  <a:cubicBezTo>
                    <a:pt x="5782" y="13330"/>
                    <a:pt x="5942" y="13517"/>
                    <a:pt x="6103" y="13678"/>
                  </a:cubicBezTo>
                  <a:cubicBezTo>
                    <a:pt x="6290" y="13812"/>
                    <a:pt x="6424" y="13919"/>
                    <a:pt x="6558" y="13999"/>
                  </a:cubicBezTo>
                  <a:cubicBezTo>
                    <a:pt x="6585" y="14026"/>
                    <a:pt x="6611" y="14026"/>
                    <a:pt x="6692" y="14026"/>
                  </a:cubicBezTo>
                  <a:cubicBezTo>
                    <a:pt x="6745" y="14035"/>
                    <a:pt x="6799" y="14041"/>
                    <a:pt x="6851" y="14041"/>
                  </a:cubicBezTo>
                  <a:cubicBezTo>
                    <a:pt x="6956" y="14041"/>
                    <a:pt x="7058" y="14017"/>
                    <a:pt x="7147" y="13946"/>
                  </a:cubicBezTo>
                  <a:cubicBezTo>
                    <a:pt x="7281" y="13892"/>
                    <a:pt x="7388" y="13758"/>
                    <a:pt x="7495" y="13598"/>
                  </a:cubicBezTo>
                  <a:cubicBezTo>
                    <a:pt x="7548" y="13410"/>
                    <a:pt x="7629" y="13250"/>
                    <a:pt x="7682" y="13009"/>
                  </a:cubicBezTo>
                  <a:cubicBezTo>
                    <a:pt x="7682" y="12955"/>
                    <a:pt x="7709" y="12848"/>
                    <a:pt x="7709" y="12795"/>
                  </a:cubicBezTo>
                  <a:cubicBezTo>
                    <a:pt x="7762" y="12848"/>
                    <a:pt x="7816" y="12875"/>
                    <a:pt x="7843" y="12955"/>
                  </a:cubicBezTo>
                  <a:cubicBezTo>
                    <a:pt x="7976" y="13089"/>
                    <a:pt x="8191" y="13223"/>
                    <a:pt x="8378" y="13276"/>
                  </a:cubicBezTo>
                  <a:cubicBezTo>
                    <a:pt x="8432" y="13276"/>
                    <a:pt x="8458" y="13330"/>
                    <a:pt x="8485" y="13330"/>
                  </a:cubicBezTo>
                  <a:cubicBezTo>
                    <a:pt x="8678" y="13388"/>
                    <a:pt x="8843" y="13432"/>
                    <a:pt x="8980" y="13432"/>
                  </a:cubicBezTo>
                  <a:cubicBezTo>
                    <a:pt x="9034" y="13432"/>
                    <a:pt x="9083" y="13425"/>
                    <a:pt x="9127" y="13410"/>
                  </a:cubicBezTo>
                  <a:cubicBezTo>
                    <a:pt x="9288" y="13383"/>
                    <a:pt x="9422" y="13330"/>
                    <a:pt x="9529" y="13196"/>
                  </a:cubicBezTo>
                  <a:cubicBezTo>
                    <a:pt x="9582" y="13116"/>
                    <a:pt x="9636" y="13009"/>
                    <a:pt x="9663" y="12875"/>
                  </a:cubicBezTo>
                  <a:cubicBezTo>
                    <a:pt x="9663" y="12821"/>
                    <a:pt x="9689" y="12795"/>
                    <a:pt x="9689" y="12741"/>
                  </a:cubicBezTo>
                  <a:cubicBezTo>
                    <a:pt x="9689" y="12580"/>
                    <a:pt x="9689" y="12393"/>
                    <a:pt x="9663" y="12179"/>
                  </a:cubicBezTo>
                  <a:cubicBezTo>
                    <a:pt x="9663" y="12072"/>
                    <a:pt x="9636" y="12018"/>
                    <a:pt x="9582" y="11911"/>
                  </a:cubicBezTo>
                  <a:lnTo>
                    <a:pt x="9582" y="11911"/>
                  </a:lnTo>
                  <a:lnTo>
                    <a:pt x="9904" y="12125"/>
                  </a:lnTo>
                  <a:lnTo>
                    <a:pt x="10091" y="12206"/>
                  </a:lnTo>
                  <a:cubicBezTo>
                    <a:pt x="10171" y="12259"/>
                    <a:pt x="10225" y="12286"/>
                    <a:pt x="10305" y="12286"/>
                  </a:cubicBezTo>
                  <a:cubicBezTo>
                    <a:pt x="10439" y="12313"/>
                    <a:pt x="10600" y="12340"/>
                    <a:pt x="10733" y="12393"/>
                  </a:cubicBezTo>
                  <a:lnTo>
                    <a:pt x="11188" y="12393"/>
                  </a:lnTo>
                  <a:cubicBezTo>
                    <a:pt x="11376" y="12340"/>
                    <a:pt x="11510" y="12313"/>
                    <a:pt x="11590" y="12259"/>
                  </a:cubicBezTo>
                  <a:cubicBezTo>
                    <a:pt x="11724" y="12179"/>
                    <a:pt x="11831" y="12072"/>
                    <a:pt x="11938" y="11992"/>
                  </a:cubicBezTo>
                  <a:lnTo>
                    <a:pt x="11938" y="11938"/>
                  </a:lnTo>
                  <a:lnTo>
                    <a:pt x="12045" y="11751"/>
                  </a:lnTo>
                  <a:cubicBezTo>
                    <a:pt x="12072" y="11670"/>
                    <a:pt x="12072" y="11617"/>
                    <a:pt x="12098" y="11537"/>
                  </a:cubicBezTo>
                  <a:lnTo>
                    <a:pt x="12098" y="11322"/>
                  </a:lnTo>
                  <a:cubicBezTo>
                    <a:pt x="12098" y="11242"/>
                    <a:pt x="12072" y="11189"/>
                    <a:pt x="12072" y="11108"/>
                  </a:cubicBezTo>
                  <a:cubicBezTo>
                    <a:pt x="12045" y="11055"/>
                    <a:pt x="12045" y="10975"/>
                    <a:pt x="11991" y="10921"/>
                  </a:cubicBezTo>
                  <a:cubicBezTo>
                    <a:pt x="12125" y="10867"/>
                    <a:pt x="12313" y="10841"/>
                    <a:pt x="12446" y="10787"/>
                  </a:cubicBezTo>
                  <a:cubicBezTo>
                    <a:pt x="12714" y="10680"/>
                    <a:pt x="12875" y="10546"/>
                    <a:pt x="13008" y="10412"/>
                  </a:cubicBezTo>
                  <a:cubicBezTo>
                    <a:pt x="13115" y="10279"/>
                    <a:pt x="13169" y="10118"/>
                    <a:pt x="13142" y="9984"/>
                  </a:cubicBezTo>
                  <a:cubicBezTo>
                    <a:pt x="13142" y="9850"/>
                    <a:pt x="13062" y="9663"/>
                    <a:pt x="12928" y="9529"/>
                  </a:cubicBezTo>
                  <a:cubicBezTo>
                    <a:pt x="12901" y="9502"/>
                    <a:pt x="12901" y="9476"/>
                    <a:pt x="12875" y="9449"/>
                  </a:cubicBezTo>
                  <a:cubicBezTo>
                    <a:pt x="12768" y="9342"/>
                    <a:pt x="12660" y="9235"/>
                    <a:pt x="12500" y="9128"/>
                  </a:cubicBezTo>
                  <a:cubicBezTo>
                    <a:pt x="12393" y="9074"/>
                    <a:pt x="12313" y="8967"/>
                    <a:pt x="12179" y="8914"/>
                  </a:cubicBezTo>
                  <a:lnTo>
                    <a:pt x="12205" y="8914"/>
                  </a:lnTo>
                  <a:cubicBezTo>
                    <a:pt x="12339" y="8914"/>
                    <a:pt x="12473" y="8860"/>
                    <a:pt x="12580" y="8833"/>
                  </a:cubicBezTo>
                  <a:cubicBezTo>
                    <a:pt x="12660" y="8807"/>
                    <a:pt x="12794" y="8780"/>
                    <a:pt x="12928" y="8699"/>
                  </a:cubicBezTo>
                  <a:cubicBezTo>
                    <a:pt x="13169" y="8592"/>
                    <a:pt x="13383" y="8432"/>
                    <a:pt x="13544" y="8271"/>
                  </a:cubicBezTo>
                  <a:cubicBezTo>
                    <a:pt x="13731" y="8057"/>
                    <a:pt x="13838" y="7870"/>
                    <a:pt x="13865" y="7709"/>
                  </a:cubicBezTo>
                  <a:cubicBezTo>
                    <a:pt x="13918" y="7522"/>
                    <a:pt x="13918" y="7361"/>
                    <a:pt x="13811" y="7227"/>
                  </a:cubicBezTo>
                  <a:cubicBezTo>
                    <a:pt x="13731" y="7094"/>
                    <a:pt x="13597" y="6986"/>
                    <a:pt x="13437" y="6906"/>
                  </a:cubicBezTo>
                  <a:cubicBezTo>
                    <a:pt x="13410" y="6853"/>
                    <a:pt x="13383" y="6853"/>
                    <a:pt x="13330" y="6853"/>
                  </a:cubicBezTo>
                  <a:cubicBezTo>
                    <a:pt x="13196" y="6799"/>
                    <a:pt x="13062" y="6772"/>
                    <a:pt x="12875" y="6719"/>
                  </a:cubicBezTo>
                  <a:cubicBezTo>
                    <a:pt x="12714" y="6692"/>
                    <a:pt x="12580" y="6665"/>
                    <a:pt x="12366" y="6665"/>
                  </a:cubicBezTo>
                  <a:cubicBezTo>
                    <a:pt x="12446" y="6638"/>
                    <a:pt x="12473" y="6585"/>
                    <a:pt x="12527" y="6558"/>
                  </a:cubicBezTo>
                  <a:cubicBezTo>
                    <a:pt x="12634" y="6505"/>
                    <a:pt x="12741" y="6424"/>
                    <a:pt x="12794" y="6317"/>
                  </a:cubicBezTo>
                  <a:cubicBezTo>
                    <a:pt x="12982" y="6157"/>
                    <a:pt x="13115" y="5916"/>
                    <a:pt x="13196" y="5702"/>
                  </a:cubicBezTo>
                  <a:cubicBezTo>
                    <a:pt x="13249" y="5595"/>
                    <a:pt x="13276" y="5488"/>
                    <a:pt x="13276" y="5434"/>
                  </a:cubicBezTo>
                  <a:cubicBezTo>
                    <a:pt x="13303" y="5300"/>
                    <a:pt x="13303" y="5166"/>
                    <a:pt x="13303" y="5059"/>
                  </a:cubicBezTo>
                  <a:cubicBezTo>
                    <a:pt x="13276" y="4899"/>
                    <a:pt x="13196" y="4765"/>
                    <a:pt x="13062" y="4658"/>
                  </a:cubicBezTo>
                  <a:cubicBezTo>
                    <a:pt x="13035" y="4631"/>
                    <a:pt x="12982" y="4578"/>
                    <a:pt x="12928" y="4578"/>
                  </a:cubicBezTo>
                  <a:cubicBezTo>
                    <a:pt x="12848" y="4551"/>
                    <a:pt x="12741" y="4524"/>
                    <a:pt x="12634" y="4524"/>
                  </a:cubicBezTo>
                  <a:cubicBezTo>
                    <a:pt x="12473" y="4524"/>
                    <a:pt x="12259" y="4524"/>
                    <a:pt x="12072" y="4551"/>
                  </a:cubicBezTo>
                  <a:cubicBezTo>
                    <a:pt x="11911" y="4578"/>
                    <a:pt x="11724" y="4631"/>
                    <a:pt x="11510" y="4685"/>
                  </a:cubicBezTo>
                  <a:cubicBezTo>
                    <a:pt x="11670" y="4578"/>
                    <a:pt x="11804" y="4444"/>
                    <a:pt x="11911" y="4363"/>
                  </a:cubicBezTo>
                  <a:cubicBezTo>
                    <a:pt x="12072" y="4176"/>
                    <a:pt x="12179" y="4042"/>
                    <a:pt x="12259" y="3908"/>
                  </a:cubicBezTo>
                  <a:cubicBezTo>
                    <a:pt x="12366" y="3748"/>
                    <a:pt x="12393" y="3614"/>
                    <a:pt x="12393" y="3453"/>
                  </a:cubicBezTo>
                  <a:cubicBezTo>
                    <a:pt x="12393" y="3293"/>
                    <a:pt x="12339" y="3159"/>
                    <a:pt x="12205" y="3025"/>
                  </a:cubicBezTo>
                  <a:cubicBezTo>
                    <a:pt x="12098" y="2945"/>
                    <a:pt x="11991" y="2891"/>
                    <a:pt x="11858" y="2811"/>
                  </a:cubicBezTo>
                  <a:cubicBezTo>
                    <a:pt x="11804" y="2784"/>
                    <a:pt x="11697" y="2757"/>
                    <a:pt x="11590" y="2704"/>
                  </a:cubicBezTo>
                  <a:cubicBezTo>
                    <a:pt x="11563" y="2704"/>
                    <a:pt x="11536" y="2704"/>
                    <a:pt x="11510" y="2677"/>
                  </a:cubicBezTo>
                  <a:cubicBezTo>
                    <a:pt x="11563" y="2543"/>
                    <a:pt x="11643" y="2410"/>
                    <a:pt x="11670" y="2276"/>
                  </a:cubicBezTo>
                  <a:lnTo>
                    <a:pt x="11670" y="2088"/>
                  </a:lnTo>
                  <a:cubicBezTo>
                    <a:pt x="11670" y="1981"/>
                    <a:pt x="11643" y="1901"/>
                    <a:pt x="11643" y="1847"/>
                  </a:cubicBezTo>
                  <a:cubicBezTo>
                    <a:pt x="11643" y="1767"/>
                    <a:pt x="11590" y="1714"/>
                    <a:pt x="11536" y="1633"/>
                  </a:cubicBezTo>
                  <a:cubicBezTo>
                    <a:pt x="11510" y="1580"/>
                    <a:pt x="11456" y="1499"/>
                    <a:pt x="11402" y="1473"/>
                  </a:cubicBezTo>
                  <a:lnTo>
                    <a:pt x="11402" y="1446"/>
                  </a:lnTo>
                  <a:cubicBezTo>
                    <a:pt x="11510" y="1392"/>
                    <a:pt x="11402" y="1312"/>
                    <a:pt x="11295" y="1259"/>
                  </a:cubicBezTo>
                  <a:cubicBezTo>
                    <a:pt x="11269" y="1259"/>
                    <a:pt x="11269" y="1259"/>
                    <a:pt x="11242" y="1205"/>
                  </a:cubicBezTo>
                  <a:cubicBezTo>
                    <a:pt x="11108" y="1178"/>
                    <a:pt x="10974" y="1152"/>
                    <a:pt x="10787" y="1152"/>
                  </a:cubicBezTo>
                  <a:cubicBezTo>
                    <a:pt x="10626" y="1152"/>
                    <a:pt x="10492" y="1152"/>
                    <a:pt x="10332" y="1178"/>
                  </a:cubicBezTo>
                  <a:cubicBezTo>
                    <a:pt x="10198" y="1205"/>
                    <a:pt x="10011" y="1259"/>
                    <a:pt x="9904" y="1312"/>
                  </a:cubicBezTo>
                  <a:cubicBezTo>
                    <a:pt x="9770" y="1392"/>
                    <a:pt x="9636" y="1446"/>
                    <a:pt x="9502" y="1553"/>
                  </a:cubicBezTo>
                  <a:cubicBezTo>
                    <a:pt x="9449" y="1580"/>
                    <a:pt x="9422" y="1580"/>
                    <a:pt x="9395" y="1607"/>
                  </a:cubicBezTo>
                  <a:cubicBezTo>
                    <a:pt x="9422" y="1526"/>
                    <a:pt x="9422" y="1419"/>
                    <a:pt x="9449" y="1285"/>
                  </a:cubicBezTo>
                  <a:cubicBezTo>
                    <a:pt x="9449" y="1152"/>
                    <a:pt x="9449" y="991"/>
                    <a:pt x="9422" y="857"/>
                  </a:cubicBezTo>
                  <a:cubicBezTo>
                    <a:pt x="9395" y="777"/>
                    <a:pt x="9395" y="723"/>
                    <a:pt x="9368" y="643"/>
                  </a:cubicBezTo>
                  <a:cubicBezTo>
                    <a:pt x="9315" y="589"/>
                    <a:pt x="9261" y="509"/>
                    <a:pt x="9234" y="456"/>
                  </a:cubicBezTo>
                  <a:cubicBezTo>
                    <a:pt x="9181" y="375"/>
                    <a:pt x="9127" y="349"/>
                    <a:pt x="9047" y="268"/>
                  </a:cubicBezTo>
                  <a:lnTo>
                    <a:pt x="8860" y="188"/>
                  </a:lnTo>
                  <a:lnTo>
                    <a:pt x="8833" y="188"/>
                  </a:lnTo>
                  <a:cubicBezTo>
                    <a:pt x="8699" y="108"/>
                    <a:pt x="8565" y="108"/>
                    <a:pt x="8378" y="108"/>
                  </a:cubicBezTo>
                  <a:cubicBezTo>
                    <a:pt x="8244" y="108"/>
                    <a:pt x="8110" y="134"/>
                    <a:pt x="7950" y="215"/>
                  </a:cubicBezTo>
                  <a:cubicBezTo>
                    <a:pt x="7816" y="268"/>
                    <a:pt x="7682" y="349"/>
                    <a:pt x="7548" y="456"/>
                  </a:cubicBezTo>
                  <a:cubicBezTo>
                    <a:pt x="7414" y="536"/>
                    <a:pt x="7307" y="643"/>
                    <a:pt x="7227" y="750"/>
                  </a:cubicBezTo>
                  <a:cubicBezTo>
                    <a:pt x="7120" y="830"/>
                    <a:pt x="7040" y="991"/>
                    <a:pt x="6959" y="1125"/>
                  </a:cubicBezTo>
                  <a:cubicBezTo>
                    <a:pt x="6959" y="1018"/>
                    <a:pt x="6906" y="911"/>
                    <a:pt x="6879" y="804"/>
                  </a:cubicBezTo>
                  <a:cubicBezTo>
                    <a:pt x="6852" y="670"/>
                    <a:pt x="6772" y="536"/>
                    <a:pt x="6692" y="402"/>
                  </a:cubicBezTo>
                  <a:cubicBezTo>
                    <a:pt x="6638" y="349"/>
                    <a:pt x="6585" y="322"/>
                    <a:pt x="6558" y="242"/>
                  </a:cubicBezTo>
                  <a:cubicBezTo>
                    <a:pt x="6478" y="161"/>
                    <a:pt x="6424" y="134"/>
                    <a:pt x="6344" y="108"/>
                  </a:cubicBezTo>
                  <a:cubicBezTo>
                    <a:pt x="6317" y="108"/>
                    <a:pt x="6317" y="81"/>
                    <a:pt x="6290" y="81"/>
                  </a:cubicBezTo>
                  <a:cubicBezTo>
                    <a:pt x="6237" y="54"/>
                    <a:pt x="6183" y="54"/>
                    <a:pt x="6156" y="54"/>
                  </a:cubicBezTo>
                  <a:cubicBezTo>
                    <a:pt x="6076" y="1"/>
                    <a:pt x="6023" y="1"/>
                    <a:pt x="5942" y="1"/>
                  </a:cubicBezTo>
                  <a:close/>
                </a:path>
              </a:pathLst>
            </a:custGeom>
            <a:solidFill>
              <a:srgbClr val="FFD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48"/>
            <p:cNvSpPr/>
            <p:nvPr/>
          </p:nvSpPr>
          <p:spPr>
            <a:xfrm>
              <a:off x="10570325" y="7199550"/>
              <a:ext cx="151250" cy="165950"/>
            </a:xfrm>
            <a:custGeom>
              <a:avLst/>
              <a:gdLst/>
              <a:ahLst/>
              <a:cxnLst/>
              <a:rect l="l" t="t" r="r" b="b"/>
              <a:pathLst>
                <a:path w="6050" h="6638" extrusionOk="0">
                  <a:moveTo>
                    <a:pt x="2891" y="0"/>
                  </a:moveTo>
                  <a:cubicBezTo>
                    <a:pt x="2811" y="27"/>
                    <a:pt x="2784" y="54"/>
                    <a:pt x="2757" y="80"/>
                  </a:cubicBezTo>
                  <a:cubicBezTo>
                    <a:pt x="2704" y="161"/>
                    <a:pt x="2650" y="188"/>
                    <a:pt x="2623" y="295"/>
                  </a:cubicBezTo>
                  <a:lnTo>
                    <a:pt x="2490" y="562"/>
                  </a:lnTo>
                  <a:cubicBezTo>
                    <a:pt x="2490" y="589"/>
                    <a:pt x="2490" y="589"/>
                    <a:pt x="2436" y="616"/>
                  </a:cubicBezTo>
                  <a:cubicBezTo>
                    <a:pt x="2409" y="562"/>
                    <a:pt x="2409" y="535"/>
                    <a:pt x="2382" y="482"/>
                  </a:cubicBezTo>
                  <a:cubicBezTo>
                    <a:pt x="2302" y="402"/>
                    <a:pt x="2275" y="321"/>
                    <a:pt x="2222" y="241"/>
                  </a:cubicBezTo>
                  <a:cubicBezTo>
                    <a:pt x="2168" y="188"/>
                    <a:pt x="2115" y="161"/>
                    <a:pt x="2034" y="134"/>
                  </a:cubicBezTo>
                  <a:lnTo>
                    <a:pt x="1981" y="134"/>
                  </a:lnTo>
                  <a:cubicBezTo>
                    <a:pt x="1954" y="134"/>
                    <a:pt x="1901" y="134"/>
                    <a:pt x="1874" y="161"/>
                  </a:cubicBezTo>
                  <a:cubicBezTo>
                    <a:pt x="1847" y="161"/>
                    <a:pt x="1847" y="188"/>
                    <a:pt x="1820" y="214"/>
                  </a:cubicBezTo>
                  <a:lnTo>
                    <a:pt x="1740" y="295"/>
                  </a:lnTo>
                  <a:cubicBezTo>
                    <a:pt x="1713" y="348"/>
                    <a:pt x="1687" y="428"/>
                    <a:pt x="1687" y="535"/>
                  </a:cubicBezTo>
                  <a:cubicBezTo>
                    <a:pt x="1633" y="616"/>
                    <a:pt x="1633" y="750"/>
                    <a:pt x="1687" y="883"/>
                  </a:cubicBezTo>
                  <a:cubicBezTo>
                    <a:pt x="1606" y="803"/>
                    <a:pt x="1499" y="696"/>
                    <a:pt x="1419" y="669"/>
                  </a:cubicBezTo>
                  <a:cubicBezTo>
                    <a:pt x="1339" y="616"/>
                    <a:pt x="1285" y="589"/>
                    <a:pt x="1205" y="589"/>
                  </a:cubicBezTo>
                  <a:lnTo>
                    <a:pt x="1178" y="589"/>
                  </a:lnTo>
                  <a:cubicBezTo>
                    <a:pt x="1098" y="589"/>
                    <a:pt x="1071" y="589"/>
                    <a:pt x="1044" y="616"/>
                  </a:cubicBezTo>
                  <a:cubicBezTo>
                    <a:pt x="1017" y="669"/>
                    <a:pt x="937" y="696"/>
                    <a:pt x="937" y="750"/>
                  </a:cubicBezTo>
                  <a:cubicBezTo>
                    <a:pt x="910" y="830"/>
                    <a:pt x="910" y="883"/>
                    <a:pt x="910" y="990"/>
                  </a:cubicBezTo>
                  <a:cubicBezTo>
                    <a:pt x="910" y="1071"/>
                    <a:pt x="937" y="1151"/>
                    <a:pt x="964" y="1258"/>
                  </a:cubicBezTo>
                  <a:cubicBezTo>
                    <a:pt x="1017" y="1338"/>
                    <a:pt x="1017" y="1365"/>
                    <a:pt x="1044" y="1419"/>
                  </a:cubicBezTo>
                  <a:cubicBezTo>
                    <a:pt x="910" y="1365"/>
                    <a:pt x="777" y="1338"/>
                    <a:pt x="669" y="1285"/>
                  </a:cubicBezTo>
                  <a:lnTo>
                    <a:pt x="643" y="1285"/>
                  </a:lnTo>
                  <a:cubicBezTo>
                    <a:pt x="509" y="1285"/>
                    <a:pt x="402" y="1338"/>
                    <a:pt x="375" y="1419"/>
                  </a:cubicBezTo>
                  <a:cubicBezTo>
                    <a:pt x="321" y="1526"/>
                    <a:pt x="375" y="1686"/>
                    <a:pt x="402" y="1740"/>
                  </a:cubicBezTo>
                  <a:lnTo>
                    <a:pt x="348" y="1740"/>
                  </a:lnTo>
                  <a:cubicBezTo>
                    <a:pt x="321" y="1740"/>
                    <a:pt x="321" y="1740"/>
                    <a:pt x="321" y="1767"/>
                  </a:cubicBezTo>
                  <a:lnTo>
                    <a:pt x="241" y="1767"/>
                  </a:lnTo>
                  <a:cubicBezTo>
                    <a:pt x="214" y="1767"/>
                    <a:pt x="214" y="1793"/>
                    <a:pt x="214" y="1793"/>
                  </a:cubicBezTo>
                  <a:cubicBezTo>
                    <a:pt x="188" y="1820"/>
                    <a:pt x="134" y="1874"/>
                    <a:pt x="134" y="1901"/>
                  </a:cubicBezTo>
                  <a:lnTo>
                    <a:pt x="134" y="1927"/>
                  </a:lnTo>
                  <a:lnTo>
                    <a:pt x="134" y="2008"/>
                  </a:lnTo>
                  <a:cubicBezTo>
                    <a:pt x="134" y="2034"/>
                    <a:pt x="134" y="2061"/>
                    <a:pt x="188" y="2141"/>
                  </a:cubicBezTo>
                  <a:cubicBezTo>
                    <a:pt x="188" y="2168"/>
                    <a:pt x="214" y="2195"/>
                    <a:pt x="241" y="2222"/>
                  </a:cubicBezTo>
                  <a:lnTo>
                    <a:pt x="348" y="2329"/>
                  </a:lnTo>
                  <a:cubicBezTo>
                    <a:pt x="321" y="2329"/>
                    <a:pt x="268" y="2356"/>
                    <a:pt x="268" y="2356"/>
                  </a:cubicBezTo>
                  <a:cubicBezTo>
                    <a:pt x="241" y="2409"/>
                    <a:pt x="188" y="2436"/>
                    <a:pt x="134" y="2489"/>
                  </a:cubicBezTo>
                  <a:cubicBezTo>
                    <a:pt x="107" y="2543"/>
                    <a:pt x="107" y="2596"/>
                    <a:pt x="81" y="2677"/>
                  </a:cubicBezTo>
                  <a:lnTo>
                    <a:pt x="81" y="2730"/>
                  </a:lnTo>
                  <a:cubicBezTo>
                    <a:pt x="81" y="2757"/>
                    <a:pt x="81" y="2811"/>
                    <a:pt x="107" y="2811"/>
                  </a:cubicBezTo>
                  <a:cubicBezTo>
                    <a:pt x="134" y="2864"/>
                    <a:pt x="188" y="2891"/>
                    <a:pt x="214" y="2971"/>
                  </a:cubicBezTo>
                  <a:lnTo>
                    <a:pt x="241" y="2998"/>
                  </a:lnTo>
                  <a:cubicBezTo>
                    <a:pt x="214" y="2998"/>
                    <a:pt x="214" y="2998"/>
                    <a:pt x="161" y="3025"/>
                  </a:cubicBezTo>
                  <a:cubicBezTo>
                    <a:pt x="134" y="3078"/>
                    <a:pt x="81" y="3105"/>
                    <a:pt x="27" y="3159"/>
                  </a:cubicBezTo>
                  <a:cubicBezTo>
                    <a:pt x="0" y="3212"/>
                    <a:pt x="0" y="3266"/>
                    <a:pt x="0" y="3346"/>
                  </a:cubicBezTo>
                  <a:cubicBezTo>
                    <a:pt x="0" y="3399"/>
                    <a:pt x="0" y="3480"/>
                    <a:pt x="27" y="3506"/>
                  </a:cubicBezTo>
                  <a:lnTo>
                    <a:pt x="134" y="3694"/>
                  </a:lnTo>
                  <a:cubicBezTo>
                    <a:pt x="161" y="3774"/>
                    <a:pt x="241" y="3801"/>
                    <a:pt x="348" y="3881"/>
                  </a:cubicBezTo>
                  <a:cubicBezTo>
                    <a:pt x="295" y="3881"/>
                    <a:pt x="295" y="3908"/>
                    <a:pt x="268" y="3908"/>
                  </a:cubicBezTo>
                  <a:cubicBezTo>
                    <a:pt x="214" y="3961"/>
                    <a:pt x="134" y="4042"/>
                    <a:pt x="107" y="4149"/>
                  </a:cubicBezTo>
                  <a:cubicBezTo>
                    <a:pt x="107" y="4229"/>
                    <a:pt x="107" y="4309"/>
                    <a:pt x="161" y="4416"/>
                  </a:cubicBezTo>
                  <a:cubicBezTo>
                    <a:pt x="214" y="4470"/>
                    <a:pt x="268" y="4577"/>
                    <a:pt x="375" y="4631"/>
                  </a:cubicBezTo>
                  <a:cubicBezTo>
                    <a:pt x="402" y="4684"/>
                    <a:pt x="429" y="4711"/>
                    <a:pt x="482" y="4711"/>
                  </a:cubicBezTo>
                  <a:cubicBezTo>
                    <a:pt x="509" y="4738"/>
                    <a:pt x="562" y="4738"/>
                    <a:pt x="616" y="4764"/>
                  </a:cubicBezTo>
                  <a:lnTo>
                    <a:pt x="643" y="4764"/>
                  </a:lnTo>
                  <a:cubicBezTo>
                    <a:pt x="562" y="4818"/>
                    <a:pt x="536" y="4872"/>
                    <a:pt x="509" y="4952"/>
                  </a:cubicBezTo>
                  <a:cubicBezTo>
                    <a:pt x="482" y="5005"/>
                    <a:pt x="482" y="5086"/>
                    <a:pt x="482" y="5112"/>
                  </a:cubicBezTo>
                  <a:cubicBezTo>
                    <a:pt x="482" y="5166"/>
                    <a:pt x="509" y="5246"/>
                    <a:pt x="536" y="5273"/>
                  </a:cubicBezTo>
                  <a:cubicBezTo>
                    <a:pt x="562" y="5300"/>
                    <a:pt x="616" y="5380"/>
                    <a:pt x="669" y="5407"/>
                  </a:cubicBezTo>
                  <a:cubicBezTo>
                    <a:pt x="750" y="5434"/>
                    <a:pt x="803" y="5487"/>
                    <a:pt x="884" y="5487"/>
                  </a:cubicBezTo>
                  <a:lnTo>
                    <a:pt x="1071" y="5487"/>
                  </a:lnTo>
                  <a:cubicBezTo>
                    <a:pt x="1044" y="5514"/>
                    <a:pt x="1044" y="5567"/>
                    <a:pt x="1044" y="5621"/>
                  </a:cubicBezTo>
                  <a:cubicBezTo>
                    <a:pt x="1044" y="5674"/>
                    <a:pt x="1071" y="5755"/>
                    <a:pt x="1098" y="5808"/>
                  </a:cubicBezTo>
                  <a:cubicBezTo>
                    <a:pt x="1151" y="5889"/>
                    <a:pt x="1205" y="5915"/>
                    <a:pt x="1285" y="5969"/>
                  </a:cubicBezTo>
                  <a:cubicBezTo>
                    <a:pt x="1339" y="6022"/>
                    <a:pt x="1365" y="6049"/>
                    <a:pt x="1472" y="6076"/>
                  </a:cubicBezTo>
                  <a:cubicBezTo>
                    <a:pt x="1553" y="6103"/>
                    <a:pt x="1633" y="6103"/>
                    <a:pt x="1740" y="6103"/>
                  </a:cubicBezTo>
                  <a:cubicBezTo>
                    <a:pt x="1820" y="6103"/>
                    <a:pt x="1874" y="6103"/>
                    <a:pt x="1954" y="6076"/>
                  </a:cubicBezTo>
                  <a:lnTo>
                    <a:pt x="1954" y="6076"/>
                  </a:lnTo>
                  <a:cubicBezTo>
                    <a:pt x="1954" y="6103"/>
                    <a:pt x="1954" y="6103"/>
                    <a:pt x="1901" y="6156"/>
                  </a:cubicBezTo>
                  <a:lnTo>
                    <a:pt x="1901" y="6237"/>
                  </a:lnTo>
                  <a:lnTo>
                    <a:pt x="1901" y="6290"/>
                  </a:lnTo>
                  <a:lnTo>
                    <a:pt x="1901" y="6317"/>
                  </a:lnTo>
                  <a:cubicBezTo>
                    <a:pt x="1901" y="6344"/>
                    <a:pt x="1954" y="6344"/>
                    <a:pt x="1954" y="6370"/>
                  </a:cubicBezTo>
                  <a:cubicBezTo>
                    <a:pt x="1981" y="6424"/>
                    <a:pt x="2034" y="6451"/>
                    <a:pt x="2088" y="6451"/>
                  </a:cubicBezTo>
                  <a:lnTo>
                    <a:pt x="2275" y="6451"/>
                  </a:lnTo>
                  <a:cubicBezTo>
                    <a:pt x="2356" y="6451"/>
                    <a:pt x="2382" y="6424"/>
                    <a:pt x="2490" y="6370"/>
                  </a:cubicBezTo>
                  <a:cubicBezTo>
                    <a:pt x="2543" y="6344"/>
                    <a:pt x="2623" y="6317"/>
                    <a:pt x="2677" y="6237"/>
                  </a:cubicBezTo>
                  <a:cubicBezTo>
                    <a:pt x="2677" y="6237"/>
                    <a:pt x="2677" y="6290"/>
                    <a:pt x="2704" y="6290"/>
                  </a:cubicBezTo>
                  <a:lnTo>
                    <a:pt x="2811" y="6477"/>
                  </a:lnTo>
                  <a:cubicBezTo>
                    <a:pt x="2837" y="6558"/>
                    <a:pt x="2918" y="6585"/>
                    <a:pt x="2945" y="6611"/>
                  </a:cubicBezTo>
                  <a:cubicBezTo>
                    <a:pt x="2971" y="6638"/>
                    <a:pt x="3052" y="6638"/>
                    <a:pt x="3105" y="6638"/>
                  </a:cubicBezTo>
                  <a:cubicBezTo>
                    <a:pt x="3239" y="6638"/>
                    <a:pt x="3346" y="6585"/>
                    <a:pt x="3453" y="6477"/>
                  </a:cubicBezTo>
                  <a:cubicBezTo>
                    <a:pt x="3480" y="6451"/>
                    <a:pt x="3507" y="6370"/>
                    <a:pt x="3560" y="6344"/>
                  </a:cubicBezTo>
                  <a:cubicBezTo>
                    <a:pt x="3560" y="6370"/>
                    <a:pt x="3587" y="6424"/>
                    <a:pt x="3587" y="6424"/>
                  </a:cubicBezTo>
                  <a:lnTo>
                    <a:pt x="3614" y="6451"/>
                  </a:lnTo>
                  <a:cubicBezTo>
                    <a:pt x="3640" y="6451"/>
                    <a:pt x="3640" y="6477"/>
                    <a:pt x="3640" y="6477"/>
                  </a:cubicBezTo>
                  <a:cubicBezTo>
                    <a:pt x="3640" y="6477"/>
                    <a:pt x="3694" y="6477"/>
                    <a:pt x="3694" y="6504"/>
                  </a:cubicBezTo>
                  <a:lnTo>
                    <a:pt x="3828" y="6504"/>
                  </a:lnTo>
                  <a:cubicBezTo>
                    <a:pt x="3881" y="6477"/>
                    <a:pt x="3908" y="6451"/>
                    <a:pt x="3962" y="6451"/>
                  </a:cubicBezTo>
                  <a:lnTo>
                    <a:pt x="4095" y="6317"/>
                  </a:lnTo>
                  <a:cubicBezTo>
                    <a:pt x="4176" y="6210"/>
                    <a:pt x="4229" y="6076"/>
                    <a:pt x="4283" y="5969"/>
                  </a:cubicBezTo>
                  <a:lnTo>
                    <a:pt x="4283" y="6022"/>
                  </a:lnTo>
                  <a:lnTo>
                    <a:pt x="4363" y="6076"/>
                  </a:lnTo>
                  <a:cubicBezTo>
                    <a:pt x="4363" y="6076"/>
                    <a:pt x="4390" y="6103"/>
                    <a:pt x="4417" y="6103"/>
                  </a:cubicBezTo>
                  <a:cubicBezTo>
                    <a:pt x="4417" y="6103"/>
                    <a:pt x="4443" y="6103"/>
                    <a:pt x="4443" y="6156"/>
                  </a:cubicBezTo>
                  <a:lnTo>
                    <a:pt x="4524" y="6156"/>
                  </a:lnTo>
                  <a:cubicBezTo>
                    <a:pt x="4550" y="6156"/>
                    <a:pt x="4631" y="6156"/>
                    <a:pt x="4631" y="6103"/>
                  </a:cubicBezTo>
                  <a:cubicBezTo>
                    <a:pt x="4684" y="6076"/>
                    <a:pt x="4711" y="6022"/>
                    <a:pt x="4711" y="5969"/>
                  </a:cubicBezTo>
                  <a:cubicBezTo>
                    <a:pt x="4791" y="5835"/>
                    <a:pt x="4791" y="5701"/>
                    <a:pt x="4791" y="5567"/>
                  </a:cubicBezTo>
                  <a:lnTo>
                    <a:pt x="4791" y="5487"/>
                  </a:lnTo>
                  <a:cubicBezTo>
                    <a:pt x="4845" y="5514"/>
                    <a:pt x="4925" y="5541"/>
                    <a:pt x="4952" y="5541"/>
                  </a:cubicBezTo>
                  <a:lnTo>
                    <a:pt x="4979" y="5541"/>
                  </a:lnTo>
                  <a:cubicBezTo>
                    <a:pt x="5059" y="5541"/>
                    <a:pt x="5086" y="5541"/>
                    <a:pt x="5166" y="5514"/>
                  </a:cubicBezTo>
                  <a:cubicBezTo>
                    <a:pt x="5220" y="5487"/>
                    <a:pt x="5246" y="5434"/>
                    <a:pt x="5300" y="5380"/>
                  </a:cubicBezTo>
                  <a:cubicBezTo>
                    <a:pt x="5353" y="5273"/>
                    <a:pt x="5380" y="5139"/>
                    <a:pt x="5380" y="4979"/>
                  </a:cubicBezTo>
                  <a:cubicBezTo>
                    <a:pt x="5380" y="4898"/>
                    <a:pt x="5380" y="4845"/>
                    <a:pt x="5353" y="4764"/>
                  </a:cubicBezTo>
                  <a:cubicBezTo>
                    <a:pt x="5380" y="4764"/>
                    <a:pt x="5434" y="4818"/>
                    <a:pt x="5460" y="4818"/>
                  </a:cubicBezTo>
                  <a:lnTo>
                    <a:pt x="5594" y="4818"/>
                  </a:lnTo>
                  <a:cubicBezTo>
                    <a:pt x="5621" y="4818"/>
                    <a:pt x="5648" y="4818"/>
                    <a:pt x="5701" y="4764"/>
                  </a:cubicBezTo>
                  <a:cubicBezTo>
                    <a:pt x="5728" y="4764"/>
                    <a:pt x="5755" y="4738"/>
                    <a:pt x="5782" y="4711"/>
                  </a:cubicBezTo>
                  <a:cubicBezTo>
                    <a:pt x="5835" y="4684"/>
                    <a:pt x="5862" y="4604"/>
                    <a:pt x="5889" y="4550"/>
                  </a:cubicBezTo>
                  <a:cubicBezTo>
                    <a:pt x="5889" y="4497"/>
                    <a:pt x="5889" y="4470"/>
                    <a:pt x="5916" y="4443"/>
                  </a:cubicBezTo>
                  <a:lnTo>
                    <a:pt x="5916" y="4336"/>
                  </a:lnTo>
                  <a:cubicBezTo>
                    <a:pt x="5916" y="4283"/>
                    <a:pt x="5889" y="4202"/>
                    <a:pt x="5862" y="4095"/>
                  </a:cubicBezTo>
                  <a:cubicBezTo>
                    <a:pt x="5835" y="4042"/>
                    <a:pt x="5755" y="3961"/>
                    <a:pt x="5701" y="3881"/>
                  </a:cubicBezTo>
                  <a:lnTo>
                    <a:pt x="5594" y="3774"/>
                  </a:lnTo>
                  <a:cubicBezTo>
                    <a:pt x="5701" y="3747"/>
                    <a:pt x="5782" y="3694"/>
                    <a:pt x="5862" y="3667"/>
                  </a:cubicBezTo>
                  <a:cubicBezTo>
                    <a:pt x="5916" y="3640"/>
                    <a:pt x="5969" y="3560"/>
                    <a:pt x="5996" y="3533"/>
                  </a:cubicBezTo>
                  <a:cubicBezTo>
                    <a:pt x="6023" y="3506"/>
                    <a:pt x="6023" y="3426"/>
                    <a:pt x="6049" y="3373"/>
                  </a:cubicBezTo>
                  <a:cubicBezTo>
                    <a:pt x="6049" y="3292"/>
                    <a:pt x="6049" y="3266"/>
                    <a:pt x="6023" y="3212"/>
                  </a:cubicBezTo>
                  <a:cubicBezTo>
                    <a:pt x="6023" y="3159"/>
                    <a:pt x="5996" y="3132"/>
                    <a:pt x="5969" y="3132"/>
                  </a:cubicBezTo>
                  <a:cubicBezTo>
                    <a:pt x="5916" y="3105"/>
                    <a:pt x="5916" y="3078"/>
                    <a:pt x="5889" y="3078"/>
                  </a:cubicBezTo>
                  <a:cubicBezTo>
                    <a:pt x="5835" y="2998"/>
                    <a:pt x="5701" y="2944"/>
                    <a:pt x="5594" y="2891"/>
                  </a:cubicBezTo>
                  <a:lnTo>
                    <a:pt x="5621" y="2864"/>
                  </a:lnTo>
                  <a:cubicBezTo>
                    <a:pt x="5701" y="2837"/>
                    <a:pt x="5728" y="2757"/>
                    <a:pt x="5782" y="2703"/>
                  </a:cubicBezTo>
                  <a:cubicBezTo>
                    <a:pt x="5835" y="2677"/>
                    <a:pt x="5862" y="2596"/>
                    <a:pt x="5862" y="2543"/>
                  </a:cubicBezTo>
                  <a:lnTo>
                    <a:pt x="5862" y="2356"/>
                  </a:lnTo>
                  <a:cubicBezTo>
                    <a:pt x="5862" y="2302"/>
                    <a:pt x="5782" y="2275"/>
                    <a:pt x="5782" y="2222"/>
                  </a:cubicBezTo>
                  <a:lnTo>
                    <a:pt x="5728" y="2168"/>
                  </a:lnTo>
                  <a:cubicBezTo>
                    <a:pt x="5701" y="2141"/>
                    <a:pt x="5648" y="2141"/>
                    <a:pt x="5648" y="2141"/>
                  </a:cubicBezTo>
                  <a:cubicBezTo>
                    <a:pt x="5594" y="2088"/>
                    <a:pt x="5514" y="2061"/>
                    <a:pt x="5460" y="2061"/>
                  </a:cubicBezTo>
                  <a:lnTo>
                    <a:pt x="5327" y="2061"/>
                  </a:lnTo>
                  <a:cubicBezTo>
                    <a:pt x="5353" y="2008"/>
                    <a:pt x="5434" y="1901"/>
                    <a:pt x="5434" y="1793"/>
                  </a:cubicBezTo>
                  <a:cubicBezTo>
                    <a:pt x="5460" y="1740"/>
                    <a:pt x="5460" y="1660"/>
                    <a:pt x="5460" y="1606"/>
                  </a:cubicBezTo>
                  <a:cubicBezTo>
                    <a:pt x="5460" y="1526"/>
                    <a:pt x="5460" y="1472"/>
                    <a:pt x="5434" y="1419"/>
                  </a:cubicBezTo>
                  <a:cubicBezTo>
                    <a:pt x="5434" y="1365"/>
                    <a:pt x="5380" y="1338"/>
                    <a:pt x="5353" y="1285"/>
                  </a:cubicBezTo>
                  <a:cubicBezTo>
                    <a:pt x="5327" y="1258"/>
                    <a:pt x="5246" y="1231"/>
                    <a:pt x="5193" y="1231"/>
                  </a:cubicBezTo>
                  <a:lnTo>
                    <a:pt x="4952" y="1231"/>
                  </a:lnTo>
                  <a:cubicBezTo>
                    <a:pt x="4925" y="1231"/>
                    <a:pt x="4898" y="1231"/>
                    <a:pt x="4845" y="1258"/>
                  </a:cubicBezTo>
                  <a:cubicBezTo>
                    <a:pt x="4925" y="1124"/>
                    <a:pt x="4925" y="1017"/>
                    <a:pt x="4925" y="937"/>
                  </a:cubicBezTo>
                  <a:cubicBezTo>
                    <a:pt x="4925" y="857"/>
                    <a:pt x="4898" y="803"/>
                    <a:pt x="4898" y="750"/>
                  </a:cubicBezTo>
                  <a:cubicBezTo>
                    <a:pt x="4898" y="723"/>
                    <a:pt x="4845" y="723"/>
                    <a:pt x="4818" y="696"/>
                  </a:cubicBezTo>
                  <a:cubicBezTo>
                    <a:pt x="4791" y="669"/>
                    <a:pt x="4791" y="669"/>
                    <a:pt x="4765" y="669"/>
                  </a:cubicBezTo>
                  <a:cubicBezTo>
                    <a:pt x="4711" y="616"/>
                    <a:pt x="4658" y="616"/>
                    <a:pt x="4631" y="616"/>
                  </a:cubicBezTo>
                  <a:lnTo>
                    <a:pt x="4577" y="616"/>
                  </a:lnTo>
                  <a:cubicBezTo>
                    <a:pt x="4524" y="616"/>
                    <a:pt x="4443" y="669"/>
                    <a:pt x="4390" y="696"/>
                  </a:cubicBezTo>
                  <a:cubicBezTo>
                    <a:pt x="4310" y="723"/>
                    <a:pt x="4256" y="750"/>
                    <a:pt x="4176" y="830"/>
                  </a:cubicBezTo>
                  <a:lnTo>
                    <a:pt x="4176" y="803"/>
                  </a:lnTo>
                  <a:cubicBezTo>
                    <a:pt x="4229" y="696"/>
                    <a:pt x="4229" y="616"/>
                    <a:pt x="4229" y="562"/>
                  </a:cubicBezTo>
                  <a:cubicBezTo>
                    <a:pt x="4229" y="482"/>
                    <a:pt x="4176" y="455"/>
                    <a:pt x="4149" y="428"/>
                  </a:cubicBezTo>
                  <a:cubicBezTo>
                    <a:pt x="4122" y="428"/>
                    <a:pt x="4122" y="402"/>
                    <a:pt x="4095" y="402"/>
                  </a:cubicBezTo>
                  <a:lnTo>
                    <a:pt x="3988" y="402"/>
                  </a:lnTo>
                  <a:cubicBezTo>
                    <a:pt x="3908" y="402"/>
                    <a:pt x="3855" y="428"/>
                    <a:pt x="3774" y="455"/>
                  </a:cubicBezTo>
                  <a:cubicBezTo>
                    <a:pt x="3721" y="482"/>
                    <a:pt x="3640" y="535"/>
                    <a:pt x="3587" y="589"/>
                  </a:cubicBezTo>
                  <a:cubicBezTo>
                    <a:pt x="3480" y="669"/>
                    <a:pt x="3373" y="750"/>
                    <a:pt x="3292" y="857"/>
                  </a:cubicBezTo>
                  <a:lnTo>
                    <a:pt x="3292" y="616"/>
                  </a:lnTo>
                  <a:cubicBezTo>
                    <a:pt x="3292" y="535"/>
                    <a:pt x="3239" y="428"/>
                    <a:pt x="3212" y="348"/>
                  </a:cubicBezTo>
                  <a:cubicBezTo>
                    <a:pt x="3185" y="295"/>
                    <a:pt x="3159" y="268"/>
                    <a:pt x="3105" y="214"/>
                  </a:cubicBezTo>
                  <a:cubicBezTo>
                    <a:pt x="3025" y="0"/>
                    <a:pt x="2998" y="0"/>
                    <a:pt x="2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2" name="Google Shape;7102;p48"/>
          <p:cNvGrpSpPr/>
          <p:nvPr/>
        </p:nvGrpSpPr>
        <p:grpSpPr>
          <a:xfrm rot="20226930" flipH="1">
            <a:off x="886348" y="442585"/>
            <a:ext cx="1022875" cy="909067"/>
            <a:chOff x="4500050" y="484925"/>
            <a:chExt cx="1494425" cy="1452775"/>
          </a:xfrm>
        </p:grpSpPr>
        <p:sp>
          <p:nvSpPr>
            <p:cNvPr id="7103" name="Google Shape;7103;p48"/>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48"/>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48"/>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48"/>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48"/>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48"/>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48"/>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48"/>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48"/>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48"/>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48"/>
            <p:cNvSpPr/>
            <p:nvPr/>
          </p:nvSpPr>
          <p:spPr>
            <a:xfrm>
              <a:off x="5313275" y="7759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48"/>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48"/>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48"/>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48"/>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48"/>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48"/>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48"/>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48"/>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48"/>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48"/>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Rectangle 71"/>
          <p:cNvSpPr/>
          <p:nvPr/>
        </p:nvSpPr>
        <p:spPr>
          <a:xfrm>
            <a:off x="430509" y="1396433"/>
            <a:ext cx="4067105" cy="2308324"/>
          </a:xfrm>
          <a:prstGeom prst="rect">
            <a:avLst/>
          </a:prstGeom>
        </p:spPr>
        <p:txBody>
          <a:bodyPr wrap="square">
            <a:spAutoFit/>
          </a:bodyPr>
          <a:lstStyle/>
          <a:p>
            <a:pPr>
              <a:lnSpc>
                <a:spcPct val="150000"/>
              </a:lnSpc>
            </a:pPr>
            <a:r>
              <a:rPr lang="en-US" sz="2400"/>
              <a:t>Số ô tô đồ chơi nhà máy đó sản xuất được mỗi ngày là:</a:t>
            </a:r>
          </a:p>
          <a:p>
            <a:pPr>
              <a:lnSpc>
                <a:spcPct val="150000"/>
              </a:lnSpc>
            </a:pPr>
            <a:r>
              <a:rPr lang="en-US" sz="2400" smtClean="0"/>
              <a:t>    426 </a:t>
            </a:r>
            <a:r>
              <a:rPr lang="en-US" sz="2400"/>
              <a:t>: 3 = 142 (chiếc)</a:t>
            </a:r>
          </a:p>
          <a:p>
            <a:pPr>
              <a:lnSpc>
                <a:spcPct val="150000"/>
              </a:lnSpc>
            </a:pPr>
            <a:r>
              <a:rPr lang="en-US" sz="2400" smtClean="0"/>
              <a:t>      Đáp </a:t>
            </a:r>
            <a:r>
              <a:rPr lang="en-US" sz="2400"/>
              <a:t>số: </a:t>
            </a:r>
            <a:r>
              <a:rPr lang="en-US" sz="2400">
                <a:solidFill>
                  <a:srgbClr val="FF0000"/>
                </a:solidFill>
              </a:rPr>
              <a:t>142</a:t>
            </a:r>
            <a:r>
              <a:rPr lang="en-US" sz="2400"/>
              <a:t> </a:t>
            </a:r>
            <a:r>
              <a:rPr lang="en-US" sz="2400">
                <a:solidFill>
                  <a:srgbClr val="FF0000"/>
                </a:solidFill>
              </a:rPr>
              <a:t>chiếc</a:t>
            </a:r>
          </a:p>
        </p:txBody>
      </p:sp>
      <p:pic>
        <p:nvPicPr>
          <p:cNvPr id="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900" y="966330"/>
            <a:ext cx="4842905" cy="34405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Google Shape;8753;p65"/>
          <p:cNvSpPr/>
          <p:nvPr/>
        </p:nvSpPr>
        <p:spPr>
          <a:xfrm>
            <a:off x="1696431" y="827529"/>
            <a:ext cx="983269" cy="514200"/>
          </a:xfrm>
          <a:prstGeom prst="roundRect">
            <a:avLst>
              <a:gd name="adj" fmla="val 21227"/>
            </a:avLst>
          </a:prstGeom>
          <a:solidFill>
            <a:schemeClr val="accent3"/>
          </a:solidFill>
          <a:ln w="28575"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2400" b="1" smtClean="0">
                <a:solidFill>
                  <a:schemeClr val="bg1"/>
                </a:solidFill>
              </a:rPr>
              <a:t>Giải:</a:t>
            </a:r>
            <a:endParaRPr sz="2400" b="1">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02"/>
                                        </p:tgtEl>
                                        <p:attrNameLst>
                                          <p:attrName>style.visibility</p:attrName>
                                        </p:attrNameLst>
                                      </p:cBhvr>
                                      <p:to>
                                        <p:strVal val="visible"/>
                                      </p:to>
                                    </p:set>
                                    <p:animEffect transition="in" filter="barn(inVertical)">
                                      <p:cBhvr>
                                        <p:cTn id="7" dur="500"/>
                                        <p:tgtEl>
                                          <p:spTgt spid="710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barn(inVertical)">
                                      <p:cBhvr>
                                        <p:cTn id="10" dur="500"/>
                                        <p:tgtEl>
                                          <p:spTgt spid="7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wipe(down)">
                                      <p:cBhvr>
                                        <p:cTn id="1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51"/>
        <p:cNvGrpSpPr/>
        <p:nvPr/>
      </p:nvGrpSpPr>
      <p:grpSpPr>
        <a:xfrm>
          <a:off x="0" y="0"/>
          <a:ext cx="0" cy="0"/>
          <a:chOff x="0" y="0"/>
          <a:chExt cx="0" cy="0"/>
        </a:xfrm>
      </p:grpSpPr>
      <p:grpSp>
        <p:nvGrpSpPr>
          <p:cNvPr id="8769" name="Google Shape;8769;p65"/>
          <p:cNvGrpSpPr/>
          <p:nvPr/>
        </p:nvGrpSpPr>
        <p:grpSpPr>
          <a:xfrm rot="930076">
            <a:off x="2166988" y="4402953"/>
            <a:ext cx="638876" cy="602891"/>
            <a:chOff x="8174800" y="6919850"/>
            <a:chExt cx="1057250" cy="997700"/>
          </a:xfrm>
        </p:grpSpPr>
        <p:sp>
          <p:nvSpPr>
            <p:cNvPr id="8770" name="Google Shape;8770;p65"/>
            <p:cNvSpPr/>
            <p:nvPr/>
          </p:nvSpPr>
          <p:spPr>
            <a:xfrm>
              <a:off x="8174800" y="6919850"/>
              <a:ext cx="1057250" cy="997700"/>
            </a:xfrm>
            <a:custGeom>
              <a:avLst/>
              <a:gdLst/>
              <a:ahLst/>
              <a:cxnLst/>
              <a:rect l="l" t="t" r="r" b="b"/>
              <a:pathLst>
                <a:path w="42290" h="39908" extrusionOk="0">
                  <a:moveTo>
                    <a:pt x="27087" y="0"/>
                  </a:moveTo>
                  <a:cubicBezTo>
                    <a:pt x="26659" y="0"/>
                    <a:pt x="26311" y="27"/>
                    <a:pt x="25909" y="107"/>
                  </a:cubicBezTo>
                  <a:cubicBezTo>
                    <a:pt x="25481" y="161"/>
                    <a:pt x="25026" y="268"/>
                    <a:pt x="24625" y="402"/>
                  </a:cubicBezTo>
                  <a:cubicBezTo>
                    <a:pt x="24571" y="428"/>
                    <a:pt x="24491" y="482"/>
                    <a:pt x="24464" y="482"/>
                  </a:cubicBezTo>
                  <a:cubicBezTo>
                    <a:pt x="24437" y="482"/>
                    <a:pt x="24411" y="509"/>
                    <a:pt x="24357" y="509"/>
                  </a:cubicBezTo>
                  <a:cubicBezTo>
                    <a:pt x="24304" y="509"/>
                    <a:pt x="24196" y="535"/>
                    <a:pt x="24143" y="562"/>
                  </a:cubicBezTo>
                  <a:cubicBezTo>
                    <a:pt x="24036" y="616"/>
                    <a:pt x="23929" y="669"/>
                    <a:pt x="23822" y="696"/>
                  </a:cubicBezTo>
                  <a:cubicBezTo>
                    <a:pt x="23019" y="1044"/>
                    <a:pt x="22430" y="1713"/>
                    <a:pt x="22162" y="2516"/>
                  </a:cubicBezTo>
                  <a:cubicBezTo>
                    <a:pt x="21921" y="3185"/>
                    <a:pt x="21788" y="3854"/>
                    <a:pt x="21680" y="4497"/>
                  </a:cubicBezTo>
                  <a:cubicBezTo>
                    <a:pt x="21199" y="4550"/>
                    <a:pt x="20690" y="4631"/>
                    <a:pt x="20155" y="4711"/>
                  </a:cubicBezTo>
                  <a:lnTo>
                    <a:pt x="20075" y="4711"/>
                  </a:lnTo>
                  <a:cubicBezTo>
                    <a:pt x="19807" y="4791"/>
                    <a:pt x="19593" y="4818"/>
                    <a:pt x="19325" y="4898"/>
                  </a:cubicBezTo>
                  <a:lnTo>
                    <a:pt x="19138" y="4925"/>
                  </a:lnTo>
                  <a:cubicBezTo>
                    <a:pt x="18924" y="4952"/>
                    <a:pt x="18683" y="5032"/>
                    <a:pt x="18442" y="5086"/>
                  </a:cubicBezTo>
                  <a:cubicBezTo>
                    <a:pt x="18388" y="5086"/>
                    <a:pt x="18335" y="5112"/>
                    <a:pt x="18308" y="5112"/>
                  </a:cubicBezTo>
                  <a:cubicBezTo>
                    <a:pt x="18281" y="5112"/>
                    <a:pt x="18174" y="5166"/>
                    <a:pt x="18174" y="5166"/>
                  </a:cubicBezTo>
                  <a:lnTo>
                    <a:pt x="17773" y="5246"/>
                  </a:lnTo>
                  <a:cubicBezTo>
                    <a:pt x="16408" y="5701"/>
                    <a:pt x="15123" y="6183"/>
                    <a:pt x="13999" y="6825"/>
                  </a:cubicBezTo>
                  <a:cubicBezTo>
                    <a:pt x="13437" y="7120"/>
                    <a:pt x="12901" y="7495"/>
                    <a:pt x="12393" y="7869"/>
                  </a:cubicBezTo>
                  <a:lnTo>
                    <a:pt x="12312" y="7896"/>
                  </a:lnTo>
                  <a:cubicBezTo>
                    <a:pt x="12045" y="8003"/>
                    <a:pt x="11831" y="8057"/>
                    <a:pt x="11590" y="8164"/>
                  </a:cubicBezTo>
                  <a:cubicBezTo>
                    <a:pt x="11563" y="8190"/>
                    <a:pt x="11483" y="8190"/>
                    <a:pt x="11456" y="8244"/>
                  </a:cubicBezTo>
                  <a:cubicBezTo>
                    <a:pt x="10840" y="8512"/>
                    <a:pt x="10305" y="8726"/>
                    <a:pt x="9823" y="9047"/>
                  </a:cubicBezTo>
                  <a:cubicBezTo>
                    <a:pt x="8753" y="9636"/>
                    <a:pt x="7682" y="10412"/>
                    <a:pt x="6665" y="11349"/>
                  </a:cubicBezTo>
                  <a:cubicBezTo>
                    <a:pt x="5728" y="12205"/>
                    <a:pt x="4818" y="13222"/>
                    <a:pt x="3988" y="14320"/>
                  </a:cubicBezTo>
                  <a:cubicBezTo>
                    <a:pt x="3185" y="15390"/>
                    <a:pt x="2490" y="16568"/>
                    <a:pt x="1874" y="17773"/>
                  </a:cubicBezTo>
                  <a:cubicBezTo>
                    <a:pt x="1285" y="19030"/>
                    <a:pt x="803" y="20315"/>
                    <a:pt x="509" y="21573"/>
                  </a:cubicBezTo>
                  <a:cubicBezTo>
                    <a:pt x="482" y="21680"/>
                    <a:pt x="482" y="21761"/>
                    <a:pt x="455" y="21841"/>
                  </a:cubicBezTo>
                  <a:lnTo>
                    <a:pt x="455" y="21921"/>
                  </a:lnTo>
                  <a:lnTo>
                    <a:pt x="348" y="22323"/>
                  </a:lnTo>
                  <a:cubicBezTo>
                    <a:pt x="348" y="22323"/>
                    <a:pt x="268" y="22590"/>
                    <a:pt x="268" y="22617"/>
                  </a:cubicBezTo>
                  <a:cubicBezTo>
                    <a:pt x="214" y="22885"/>
                    <a:pt x="188" y="23152"/>
                    <a:pt x="134" y="23500"/>
                  </a:cubicBezTo>
                  <a:lnTo>
                    <a:pt x="107" y="23714"/>
                  </a:lnTo>
                  <a:cubicBezTo>
                    <a:pt x="81" y="23795"/>
                    <a:pt x="81" y="23848"/>
                    <a:pt x="81" y="23929"/>
                  </a:cubicBezTo>
                  <a:lnTo>
                    <a:pt x="81" y="24116"/>
                  </a:lnTo>
                  <a:cubicBezTo>
                    <a:pt x="0" y="24625"/>
                    <a:pt x="0" y="25133"/>
                    <a:pt x="0" y="25588"/>
                  </a:cubicBezTo>
                  <a:cubicBezTo>
                    <a:pt x="54" y="25936"/>
                    <a:pt x="54" y="26257"/>
                    <a:pt x="81" y="26605"/>
                  </a:cubicBezTo>
                  <a:cubicBezTo>
                    <a:pt x="107" y="26926"/>
                    <a:pt x="134" y="27274"/>
                    <a:pt x="214" y="27649"/>
                  </a:cubicBezTo>
                  <a:cubicBezTo>
                    <a:pt x="348" y="28345"/>
                    <a:pt x="589" y="29014"/>
                    <a:pt x="937" y="29576"/>
                  </a:cubicBezTo>
                  <a:cubicBezTo>
                    <a:pt x="1579" y="30620"/>
                    <a:pt x="2543" y="31450"/>
                    <a:pt x="3801" y="32012"/>
                  </a:cubicBezTo>
                  <a:cubicBezTo>
                    <a:pt x="4390" y="32279"/>
                    <a:pt x="5032" y="32520"/>
                    <a:pt x="5755" y="32654"/>
                  </a:cubicBezTo>
                  <a:cubicBezTo>
                    <a:pt x="5835" y="32734"/>
                    <a:pt x="5862" y="32761"/>
                    <a:pt x="5942" y="32788"/>
                  </a:cubicBezTo>
                  <a:lnTo>
                    <a:pt x="5835" y="33002"/>
                  </a:lnTo>
                  <a:cubicBezTo>
                    <a:pt x="5568" y="33537"/>
                    <a:pt x="5434" y="34019"/>
                    <a:pt x="5407" y="34528"/>
                  </a:cubicBezTo>
                  <a:cubicBezTo>
                    <a:pt x="5353" y="34822"/>
                    <a:pt x="5353" y="35143"/>
                    <a:pt x="5434" y="35465"/>
                  </a:cubicBezTo>
                  <a:cubicBezTo>
                    <a:pt x="5487" y="35839"/>
                    <a:pt x="5594" y="36160"/>
                    <a:pt x="5755" y="36482"/>
                  </a:cubicBezTo>
                  <a:cubicBezTo>
                    <a:pt x="6076" y="37071"/>
                    <a:pt x="6531" y="37579"/>
                    <a:pt x="7147" y="37954"/>
                  </a:cubicBezTo>
                  <a:cubicBezTo>
                    <a:pt x="7575" y="38221"/>
                    <a:pt x="8084" y="38382"/>
                    <a:pt x="8646" y="38436"/>
                  </a:cubicBezTo>
                  <a:lnTo>
                    <a:pt x="9234" y="38436"/>
                  </a:lnTo>
                  <a:cubicBezTo>
                    <a:pt x="9475" y="38436"/>
                    <a:pt x="9716" y="38409"/>
                    <a:pt x="9984" y="38382"/>
                  </a:cubicBezTo>
                  <a:cubicBezTo>
                    <a:pt x="10385" y="38302"/>
                    <a:pt x="10787" y="38168"/>
                    <a:pt x="11162" y="38007"/>
                  </a:cubicBezTo>
                  <a:cubicBezTo>
                    <a:pt x="11643" y="37766"/>
                    <a:pt x="12045" y="37472"/>
                    <a:pt x="12286" y="37285"/>
                  </a:cubicBezTo>
                  <a:cubicBezTo>
                    <a:pt x="12553" y="37017"/>
                    <a:pt x="12821" y="36776"/>
                    <a:pt x="13062" y="36482"/>
                  </a:cubicBezTo>
                  <a:lnTo>
                    <a:pt x="13062" y="36616"/>
                  </a:lnTo>
                  <a:cubicBezTo>
                    <a:pt x="13089" y="36937"/>
                    <a:pt x="13196" y="37311"/>
                    <a:pt x="13330" y="37633"/>
                  </a:cubicBezTo>
                  <a:cubicBezTo>
                    <a:pt x="13570" y="38248"/>
                    <a:pt x="13999" y="38784"/>
                    <a:pt x="14561" y="39185"/>
                  </a:cubicBezTo>
                  <a:cubicBezTo>
                    <a:pt x="14989" y="39506"/>
                    <a:pt x="15498" y="39720"/>
                    <a:pt x="16033" y="39827"/>
                  </a:cubicBezTo>
                  <a:lnTo>
                    <a:pt x="16167" y="39854"/>
                  </a:lnTo>
                  <a:cubicBezTo>
                    <a:pt x="16381" y="39881"/>
                    <a:pt x="16595" y="39908"/>
                    <a:pt x="16809" y="39908"/>
                  </a:cubicBezTo>
                  <a:cubicBezTo>
                    <a:pt x="16836" y="39908"/>
                    <a:pt x="16836" y="39908"/>
                    <a:pt x="16970" y="39854"/>
                  </a:cubicBezTo>
                  <a:lnTo>
                    <a:pt x="17130" y="39854"/>
                  </a:lnTo>
                  <a:cubicBezTo>
                    <a:pt x="17237" y="39854"/>
                    <a:pt x="17344" y="39801"/>
                    <a:pt x="17478" y="39801"/>
                  </a:cubicBezTo>
                  <a:cubicBezTo>
                    <a:pt x="17880" y="39774"/>
                    <a:pt x="18281" y="39667"/>
                    <a:pt x="18683" y="39533"/>
                  </a:cubicBezTo>
                  <a:cubicBezTo>
                    <a:pt x="19218" y="39346"/>
                    <a:pt x="19620" y="39078"/>
                    <a:pt x="19887" y="38864"/>
                  </a:cubicBezTo>
                  <a:cubicBezTo>
                    <a:pt x="20610" y="38329"/>
                    <a:pt x="21252" y="37633"/>
                    <a:pt x="21654" y="36803"/>
                  </a:cubicBezTo>
                  <a:cubicBezTo>
                    <a:pt x="21707" y="36669"/>
                    <a:pt x="21788" y="36508"/>
                    <a:pt x="21841" y="36321"/>
                  </a:cubicBezTo>
                  <a:cubicBezTo>
                    <a:pt x="22376" y="36268"/>
                    <a:pt x="22912" y="36187"/>
                    <a:pt x="23420" y="36134"/>
                  </a:cubicBezTo>
                  <a:lnTo>
                    <a:pt x="23447" y="36160"/>
                  </a:lnTo>
                  <a:cubicBezTo>
                    <a:pt x="23715" y="36696"/>
                    <a:pt x="24063" y="37097"/>
                    <a:pt x="24437" y="37472"/>
                  </a:cubicBezTo>
                  <a:cubicBezTo>
                    <a:pt x="24625" y="37713"/>
                    <a:pt x="24892" y="37873"/>
                    <a:pt x="25133" y="38007"/>
                  </a:cubicBezTo>
                  <a:cubicBezTo>
                    <a:pt x="25428" y="38168"/>
                    <a:pt x="25776" y="38275"/>
                    <a:pt x="26124" y="38382"/>
                  </a:cubicBezTo>
                  <a:cubicBezTo>
                    <a:pt x="26364" y="38409"/>
                    <a:pt x="26605" y="38436"/>
                    <a:pt x="26846" y="38436"/>
                  </a:cubicBezTo>
                  <a:cubicBezTo>
                    <a:pt x="27274" y="38436"/>
                    <a:pt x="27703" y="38382"/>
                    <a:pt x="28104" y="38195"/>
                  </a:cubicBezTo>
                  <a:cubicBezTo>
                    <a:pt x="28613" y="38034"/>
                    <a:pt x="29041" y="37740"/>
                    <a:pt x="29443" y="37338"/>
                  </a:cubicBezTo>
                  <a:lnTo>
                    <a:pt x="29550" y="37231"/>
                  </a:lnTo>
                  <a:cubicBezTo>
                    <a:pt x="29844" y="36937"/>
                    <a:pt x="30058" y="36616"/>
                    <a:pt x="30245" y="36268"/>
                  </a:cubicBezTo>
                  <a:cubicBezTo>
                    <a:pt x="30272" y="36241"/>
                    <a:pt x="30272" y="36160"/>
                    <a:pt x="30326" y="36134"/>
                  </a:cubicBezTo>
                  <a:cubicBezTo>
                    <a:pt x="30353" y="36080"/>
                    <a:pt x="30379" y="35973"/>
                    <a:pt x="30406" y="35893"/>
                  </a:cubicBezTo>
                  <a:cubicBezTo>
                    <a:pt x="30513" y="35625"/>
                    <a:pt x="30620" y="35358"/>
                    <a:pt x="30674" y="35090"/>
                  </a:cubicBezTo>
                  <a:cubicBezTo>
                    <a:pt x="30808" y="34528"/>
                    <a:pt x="30808" y="34019"/>
                    <a:pt x="30808" y="33725"/>
                  </a:cubicBezTo>
                  <a:lnTo>
                    <a:pt x="30808" y="33618"/>
                  </a:lnTo>
                  <a:cubicBezTo>
                    <a:pt x="31878" y="33029"/>
                    <a:pt x="32949" y="32333"/>
                    <a:pt x="33939" y="31530"/>
                  </a:cubicBezTo>
                  <a:cubicBezTo>
                    <a:pt x="34260" y="31824"/>
                    <a:pt x="34608" y="32065"/>
                    <a:pt x="34929" y="32253"/>
                  </a:cubicBezTo>
                  <a:cubicBezTo>
                    <a:pt x="35170" y="32413"/>
                    <a:pt x="35465" y="32520"/>
                    <a:pt x="35732" y="32601"/>
                  </a:cubicBezTo>
                  <a:cubicBezTo>
                    <a:pt x="36027" y="32681"/>
                    <a:pt x="36348" y="32734"/>
                    <a:pt x="36669" y="32734"/>
                  </a:cubicBezTo>
                  <a:lnTo>
                    <a:pt x="36803" y="32734"/>
                  </a:lnTo>
                  <a:cubicBezTo>
                    <a:pt x="37472" y="32681"/>
                    <a:pt x="38141" y="32467"/>
                    <a:pt x="38677" y="32065"/>
                  </a:cubicBezTo>
                  <a:cubicBezTo>
                    <a:pt x="39105" y="31744"/>
                    <a:pt x="39453" y="31343"/>
                    <a:pt x="39747" y="30888"/>
                  </a:cubicBezTo>
                  <a:cubicBezTo>
                    <a:pt x="39747" y="30861"/>
                    <a:pt x="39828" y="30754"/>
                    <a:pt x="39828" y="30754"/>
                  </a:cubicBezTo>
                  <a:cubicBezTo>
                    <a:pt x="40015" y="30406"/>
                    <a:pt x="40149" y="30058"/>
                    <a:pt x="40256" y="29656"/>
                  </a:cubicBezTo>
                  <a:cubicBezTo>
                    <a:pt x="40363" y="29255"/>
                    <a:pt x="40390" y="28800"/>
                    <a:pt x="40390" y="28398"/>
                  </a:cubicBezTo>
                  <a:cubicBezTo>
                    <a:pt x="40363" y="27836"/>
                    <a:pt x="40256" y="27381"/>
                    <a:pt x="40149" y="27060"/>
                  </a:cubicBezTo>
                  <a:cubicBezTo>
                    <a:pt x="39908" y="26311"/>
                    <a:pt x="39560" y="25588"/>
                    <a:pt x="39051" y="24999"/>
                  </a:cubicBezTo>
                  <a:cubicBezTo>
                    <a:pt x="39078" y="24919"/>
                    <a:pt x="39105" y="24839"/>
                    <a:pt x="39158" y="24758"/>
                  </a:cubicBezTo>
                  <a:lnTo>
                    <a:pt x="39185" y="24732"/>
                  </a:lnTo>
                  <a:cubicBezTo>
                    <a:pt x="39640" y="24223"/>
                    <a:pt x="40042" y="23714"/>
                    <a:pt x="40416" y="23179"/>
                  </a:cubicBezTo>
                  <a:cubicBezTo>
                    <a:pt x="40497" y="23099"/>
                    <a:pt x="40523" y="23019"/>
                    <a:pt x="40577" y="22912"/>
                  </a:cubicBezTo>
                  <a:cubicBezTo>
                    <a:pt x="40577" y="22912"/>
                    <a:pt x="40684" y="22724"/>
                    <a:pt x="40764" y="22644"/>
                  </a:cubicBezTo>
                  <a:cubicBezTo>
                    <a:pt x="40791" y="22564"/>
                    <a:pt x="40845" y="22483"/>
                    <a:pt x="40898" y="22430"/>
                  </a:cubicBezTo>
                  <a:cubicBezTo>
                    <a:pt x="40925" y="22349"/>
                    <a:pt x="40952" y="22323"/>
                    <a:pt x="40979" y="22242"/>
                  </a:cubicBezTo>
                  <a:cubicBezTo>
                    <a:pt x="41166" y="21948"/>
                    <a:pt x="41300" y="21654"/>
                    <a:pt x="41434" y="21386"/>
                  </a:cubicBezTo>
                  <a:cubicBezTo>
                    <a:pt x="41728" y="20717"/>
                    <a:pt x="41969" y="20048"/>
                    <a:pt x="42103" y="19378"/>
                  </a:cubicBezTo>
                  <a:cubicBezTo>
                    <a:pt x="42183" y="19004"/>
                    <a:pt x="42236" y="18629"/>
                    <a:pt x="42263" y="18281"/>
                  </a:cubicBezTo>
                  <a:cubicBezTo>
                    <a:pt x="42290" y="17692"/>
                    <a:pt x="42290" y="17210"/>
                    <a:pt x="42183" y="16729"/>
                  </a:cubicBezTo>
                  <a:cubicBezTo>
                    <a:pt x="42156" y="16568"/>
                    <a:pt x="42103" y="16274"/>
                    <a:pt x="41996" y="15952"/>
                  </a:cubicBezTo>
                  <a:cubicBezTo>
                    <a:pt x="41915" y="15765"/>
                    <a:pt x="41835" y="15524"/>
                    <a:pt x="41728" y="15337"/>
                  </a:cubicBezTo>
                  <a:cubicBezTo>
                    <a:pt x="41514" y="14882"/>
                    <a:pt x="41300" y="14534"/>
                    <a:pt x="40979" y="14159"/>
                  </a:cubicBezTo>
                  <a:cubicBezTo>
                    <a:pt x="40631" y="13731"/>
                    <a:pt x="40256" y="13356"/>
                    <a:pt x="39881" y="13062"/>
                  </a:cubicBezTo>
                  <a:cubicBezTo>
                    <a:pt x="39453" y="12205"/>
                    <a:pt x="38971" y="11483"/>
                    <a:pt x="38409" y="10787"/>
                  </a:cubicBezTo>
                  <a:cubicBezTo>
                    <a:pt x="37686" y="9877"/>
                    <a:pt x="36883" y="9100"/>
                    <a:pt x="35973" y="8458"/>
                  </a:cubicBezTo>
                  <a:cubicBezTo>
                    <a:pt x="35465" y="8110"/>
                    <a:pt x="34929" y="7789"/>
                    <a:pt x="34394" y="7521"/>
                  </a:cubicBezTo>
                  <a:lnTo>
                    <a:pt x="34662" y="7521"/>
                  </a:lnTo>
                  <a:cubicBezTo>
                    <a:pt x="35010" y="7521"/>
                    <a:pt x="35331" y="7495"/>
                    <a:pt x="35625" y="7387"/>
                  </a:cubicBezTo>
                  <a:cubicBezTo>
                    <a:pt x="36161" y="7227"/>
                    <a:pt x="36669" y="6906"/>
                    <a:pt x="37044" y="6451"/>
                  </a:cubicBezTo>
                  <a:lnTo>
                    <a:pt x="37071" y="6424"/>
                  </a:lnTo>
                  <a:cubicBezTo>
                    <a:pt x="37499" y="5889"/>
                    <a:pt x="37713" y="5246"/>
                    <a:pt x="37713" y="4524"/>
                  </a:cubicBezTo>
                  <a:cubicBezTo>
                    <a:pt x="37713" y="3961"/>
                    <a:pt x="37552" y="3480"/>
                    <a:pt x="37419" y="3212"/>
                  </a:cubicBezTo>
                  <a:lnTo>
                    <a:pt x="37419" y="3185"/>
                  </a:lnTo>
                  <a:cubicBezTo>
                    <a:pt x="37312" y="2918"/>
                    <a:pt x="37151" y="2677"/>
                    <a:pt x="36964" y="2436"/>
                  </a:cubicBezTo>
                  <a:cubicBezTo>
                    <a:pt x="36937" y="2436"/>
                    <a:pt x="36937" y="2409"/>
                    <a:pt x="36937" y="2409"/>
                  </a:cubicBezTo>
                  <a:cubicBezTo>
                    <a:pt x="36696" y="2115"/>
                    <a:pt x="36375" y="1820"/>
                    <a:pt x="36000" y="1553"/>
                  </a:cubicBezTo>
                  <a:cubicBezTo>
                    <a:pt x="35625" y="1312"/>
                    <a:pt x="35224" y="1098"/>
                    <a:pt x="34769" y="910"/>
                  </a:cubicBezTo>
                  <a:cubicBezTo>
                    <a:pt x="34394" y="776"/>
                    <a:pt x="33993" y="643"/>
                    <a:pt x="33564" y="535"/>
                  </a:cubicBezTo>
                  <a:cubicBezTo>
                    <a:pt x="33136" y="428"/>
                    <a:pt x="32681" y="402"/>
                    <a:pt x="32280" y="375"/>
                  </a:cubicBezTo>
                  <a:lnTo>
                    <a:pt x="31423" y="375"/>
                  </a:lnTo>
                  <a:cubicBezTo>
                    <a:pt x="30888" y="402"/>
                    <a:pt x="30406" y="535"/>
                    <a:pt x="29978" y="803"/>
                  </a:cubicBezTo>
                  <a:cubicBezTo>
                    <a:pt x="29871" y="776"/>
                    <a:pt x="29817" y="696"/>
                    <a:pt x="29737" y="669"/>
                  </a:cubicBezTo>
                  <a:cubicBezTo>
                    <a:pt x="29389" y="428"/>
                    <a:pt x="29014" y="268"/>
                    <a:pt x="28532" y="161"/>
                  </a:cubicBezTo>
                  <a:cubicBezTo>
                    <a:pt x="28158" y="80"/>
                    <a:pt x="27676" y="0"/>
                    <a:pt x="27167"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65"/>
            <p:cNvSpPr/>
            <p:nvPr/>
          </p:nvSpPr>
          <p:spPr>
            <a:xfrm>
              <a:off x="9009225" y="7555525"/>
              <a:ext cx="105725" cy="119125"/>
            </a:xfrm>
            <a:custGeom>
              <a:avLst/>
              <a:gdLst/>
              <a:ahLst/>
              <a:cxnLst/>
              <a:rect l="l" t="t" r="r" b="b"/>
              <a:pathLst>
                <a:path w="4229" h="4765" extrusionOk="0">
                  <a:moveTo>
                    <a:pt x="348" y="0"/>
                  </a:moveTo>
                  <a:lnTo>
                    <a:pt x="161" y="27"/>
                  </a:lnTo>
                  <a:lnTo>
                    <a:pt x="134" y="27"/>
                  </a:lnTo>
                  <a:lnTo>
                    <a:pt x="54" y="81"/>
                  </a:lnTo>
                  <a:lnTo>
                    <a:pt x="27" y="108"/>
                  </a:lnTo>
                  <a:cubicBezTo>
                    <a:pt x="27" y="134"/>
                    <a:pt x="0" y="134"/>
                    <a:pt x="0" y="161"/>
                  </a:cubicBezTo>
                  <a:cubicBezTo>
                    <a:pt x="0" y="215"/>
                    <a:pt x="0" y="268"/>
                    <a:pt x="27" y="348"/>
                  </a:cubicBezTo>
                  <a:cubicBezTo>
                    <a:pt x="214" y="536"/>
                    <a:pt x="402" y="750"/>
                    <a:pt x="562" y="1044"/>
                  </a:cubicBezTo>
                  <a:lnTo>
                    <a:pt x="562" y="1018"/>
                  </a:lnTo>
                  <a:cubicBezTo>
                    <a:pt x="803" y="1419"/>
                    <a:pt x="990" y="1874"/>
                    <a:pt x="1151" y="2276"/>
                  </a:cubicBezTo>
                  <a:cubicBezTo>
                    <a:pt x="1365" y="2757"/>
                    <a:pt x="1526" y="3186"/>
                    <a:pt x="1793" y="3614"/>
                  </a:cubicBezTo>
                  <a:cubicBezTo>
                    <a:pt x="1927" y="3828"/>
                    <a:pt x="2061" y="4015"/>
                    <a:pt x="2195" y="4176"/>
                  </a:cubicBezTo>
                  <a:cubicBezTo>
                    <a:pt x="2355" y="4390"/>
                    <a:pt x="2543" y="4524"/>
                    <a:pt x="2730" y="4631"/>
                  </a:cubicBezTo>
                  <a:cubicBezTo>
                    <a:pt x="2810" y="4658"/>
                    <a:pt x="2864" y="4684"/>
                    <a:pt x="2971" y="4711"/>
                  </a:cubicBezTo>
                  <a:cubicBezTo>
                    <a:pt x="3025" y="4765"/>
                    <a:pt x="3132" y="4765"/>
                    <a:pt x="3212" y="4765"/>
                  </a:cubicBezTo>
                  <a:lnTo>
                    <a:pt x="3239" y="4765"/>
                  </a:lnTo>
                  <a:cubicBezTo>
                    <a:pt x="3373" y="4765"/>
                    <a:pt x="3533" y="4684"/>
                    <a:pt x="3667" y="4577"/>
                  </a:cubicBezTo>
                  <a:cubicBezTo>
                    <a:pt x="3774" y="4524"/>
                    <a:pt x="3908" y="4390"/>
                    <a:pt x="3961" y="4229"/>
                  </a:cubicBezTo>
                  <a:lnTo>
                    <a:pt x="4015" y="4176"/>
                  </a:lnTo>
                  <a:cubicBezTo>
                    <a:pt x="4068" y="4042"/>
                    <a:pt x="4149" y="3881"/>
                    <a:pt x="4175" y="3721"/>
                  </a:cubicBezTo>
                  <a:cubicBezTo>
                    <a:pt x="4202" y="3560"/>
                    <a:pt x="4229" y="3373"/>
                    <a:pt x="4229" y="3186"/>
                  </a:cubicBezTo>
                  <a:cubicBezTo>
                    <a:pt x="4229" y="2945"/>
                    <a:pt x="4175" y="2704"/>
                    <a:pt x="4095" y="2516"/>
                  </a:cubicBezTo>
                  <a:cubicBezTo>
                    <a:pt x="3961" y="2035"/>
                    <a:pt x="3747" y="1606"/>
                    <a:pt x="3399" y="1285"/>
                  </a:cubicBezTo>
                  <a:cubicBezTo>
                    <a:pt x="3105" y="964"/>
                    <a:pt x="2703" y="696"/>
                    <a:pt x="2222" y="509"/>
                  </a:cubicBezTo>
                  <a:cubicBezTo>
                    <a:pt x="1954" y="375"/>
                    <a:pt x="1660" y="268"/>
                    <a:pt x="1285" y="215"/>
                  </a:cubicBezTo>
                  <a:cubicBezTo>
                    <a:pt x="1071" y="134"/>
                    <a:pt x="830" y="108"/>
                    <a:pt x="562" y="81"/>
                  </a:cubicBezTo>
                  <a:lnTo>
                    <a:pt x="428" y="81"/>
                  </a:lnTo>
                  <a:cubicBezTo>
                    <a:pt x="455" y="0"/>
                    <a:pt x="428" y="0"/>
                    <a:pt x="348"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65"/>
            <p:cNvSpPr/>
            <p:nvPr/>
          </p:nvSpPr>
          <p:spPr>
            <a:xfrm>
              <a:off x="8313975" y="7464525"/>
              <a:ext cx="792300" cy="301125"/>
            </a:xfrm>
            <a:custGeom>
              <a:avLst/>
              <a:gdLst/>
              <a:ahLst/>
              <a:cxnLst/>
              <a:rect l="l" t="t" r="r" b="b"/>
              <a:pathLst>
                <a:path w="31692" h="12045" extrusionOk="0">
                  <a:moveTo>
                    <a:pt x="25401" y="0"/>
                  </a:moveTo>
                  <a:cubicBezTo>
                    <a:pt x="24411" y="27"/>
                    <a:pt x="23420" y="54"/>
                    <a:pt x="22403" y="161"/>
                  </a:cubicBezTo>
                  <a:cubicBezTo>
                    <a:pt x="21386" y="268"/>
                    <a:pt x="20423" y="375"/>
                    <a:pt x="19539" y="536"/>
                  </a:cubicBezTo>
                  <a:cubicBezTo>
                    <a:pt x="16033" y="1125"/>
                    <a:pt x="12607" y="2436"/>
                    <a:pt x="9342" y="3667"/>
                  </a:cubicBezTo>
                  <a:lnTo>
                    <a:pt x="9128" y="3748"/>
                  </a:lnTo>
                  <a:cubicBezTo>
                    <a:pt x="6558" y="4711"/>
                    <a:pt x="3346" y="5942"/>
                    <a:pt x="134" y="6611"/>
                  </a:cubicBezTo>
                  <a:cubicBezTo>
                    <a:pt x="108" y="6611"/>
                    <a:pt x="27" y="6665"/>
                    <a:pt x="27" y="6692"/>
                  </a:cubicBezTo>
                  <a:cubicBezTo>
                    <a:pt x="1" y="6719"/>
                    <a:pt x="1" y="6799"/>
                    <a:pt x="1" y="6852"/>
                  </a:cubicBezTo>
                  <a:cubicBezTo>
                    <a:pt x="1" y="6879"/>
                    <a:pt x="1" y="6879"/>
                    <a:pt x="27" y="6933"/>
                  </a:cubicBezTo>
                  <a:cubicBezTo>
                    <a:pt x="268" y="7227"/>
                    <a:pt x="509" y="7495"/>
                    <a:pt x="723" y="7736"/>
                  </a:cubicBezTo>
                  <a:cubicBezTo>
                    <a:pt x="964" y="7950"/>
                    <a:pt x="1232" y="8191"/>
                    <a:pt x="1526" y="8458"/>
                  </a:cubicBezTo>
                  <a:cubicBezTo>
                    <a:pt x="2062" y="8887"/>
                    <a:pt x="2704" y="9342"/>
                    <a:pt x="3373" y="9690"/>
                  </a:cubicBezTo>
                  <a:cubicBezTo>
                    <a:pt x="4015" y="10037"/>
                    <a:pt x="4685" y="10359"/>
                    <a:pt x="5461" y="10626"/>
                  </a:cubicBezTo>
                  <a:cubicBezTo>
                    <a:pt x="6130" y="10894"/>
                    <a:pt x="6853" y="11135"/>
                    <a:pt x="7629" y="11349"/>
                  </a:cubicBezTo>
                  <a:cubicBezTo>
                    <a:pt x="8325" y="11510"/>
                    <a:pt x="9021" y="11670"/>
                    <a:pt x="9797" y="11777"/>
                  </a:cubicBezTo>
                  <a:cubicBezTo>
                    <a:pt x="10493" y="11884"/>
                    <a:pt x="11242" y="11938"/>
                    <a:pt x="12018" y="12018"/>
                  </a:cubicBezTo>
                  <a:cubicBezTo>
                    <a:pt x="12473" y="12045"/>
                    <a:pt x="12982" y="12045"/>
                    <a:pt x="13437" y="12045"/>
                  </a:cubicBezTo>
                  <a:cubicBezTo>
                    <a:pt x="14882" y="12045"/>
                    <a:pt x="16328" y="11911"/>
                    <a:pt x="17693" y="11670"/>
                  </a:cubicBezTo>
                  <a:cubicBezTo>
                    <a:pt x="19593" y="11349"/>
                    <a:pt x="21413" y="10760"/>
                    <a:pt x="23126" y="9957"/>
                  </a:cubicBezTo>
                  <a:cubicBezTo>
                    <a:pt x="24518" y="9288"/>
                    <a:pt x="25856" y="8432"/>
                    <a:pt x="27061" y="7361"/>
                  </a:cubicBezTo>
                  <a:cubicBezTo>
                    <a:pt x="28104" y="6451"/>
                    <a:pt x="29015" y="5407"/>
                    <a:pt x="29817" y="4283"/>
                  </a:cubicBezTo>
                  <a:cubicBezTo>
                    <a:pt x="30620" y="3132"/>
                    <a:pt x="31209" y="1874"/>
                    <a:pt x="31691" y="536"/>
                  </a:cubicBezTo>
                  <a:lnTo>
                    <a:pt x="31691" y="402"/>
                  </a:lnTo>
                  <a:cubicBezTo>
                    <a:pt x="31638" y="322"/>
                    <a:pt x="31611" y="295"/>
                    <a:pt x="31557" y="295"/>
                  </a:cubicBezTo>
                  <a:lnTo>
                    <a:pt x="31557" y="268"/>
                  </a:lnTo>
                  <a:cubicBezTo>
                    <a:pt x="31504" y="241"/>
                    <a:pt x="31450" y="188"/>
                    <a:pt x="31397" y="188"/>
                  </a:cubicBezTo>
                  <a:cubicBezTo>
                    <a:pt x="30460" y="107"/>
                    <a:pt x="29496" y="27"/>
                    <a:pt x="28452" y="0"/>
                  </a:cubicBezTo>
                  <a:cubicBezTo>
                    <a:pt x="28220" y="9"/>
                    <a:pt x="27994" y="12"/>
                    <a:pt x="27773" y="12"/>
                  </a:cubicBezTo>
                  <a:cubicBezTo>
                    <a:pt x="27331" y="12"/>
                    <a:pt x="26909" y="0"/>
                    <a:pt x="26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65"/>
            <p:cNvSpPr/>
            <p:nvPr/>
          </p:nvSpPr>
          <p:spPr>
            <a:xfrm>
              <a:off x="8313300" y="7602375"/>
              <a:ext cx="717350" cy="165950"/>
            </a:xfrm>
            <a:custGeom>
              <a:avLst/>
              <a:gdLst/>
              <a:ahLst/>
              <a:cxnLst/>
              <a:rect l="l" t="t" r="r" b="b"/>
              <a:pathLst>
                <a:path w="28694" h="6638" extrusionOk="0">
                  <a:moveTo>
                    <a:pt x="4578" y="0"/>
                  </a:moveTo>
                  <a:cubicBezTo>
                    <a:pt x="3106" y="428"/>
                    <a:pt x="1633" y="830"/>
                    <a:pt x="135" y="1178"/>
                  </a:cubicBezTo>
                  <a:cubicBezTo>
                    <a:pt x="81" y="1178"/>
                    <a:pt x="28" y="1205"/>
                    <a:pt x="28" y="1285"/>
                  </a:cubicBezTo>
                  <a:cubicBezTo>
                    <a:pt x="1" y="1312"/>
                    <a:pt x="1" y="1365"/>
                    <a:pt x="1" y="1445"/>
                  </a:cubicBezTo>
                  <a:cubicBezTo>
                    <a:pt x="1" y="1472"/>
                    <a:pt x="1" y="1472"/>
                    <a:pt x="28" y="1499"/>
                  </a:cubicBezTo>
                  <a:cubicBezTo>
                    <a:pt x="268" y="1767"/>
                    <a:pt x="483" y="2088"/>
                    <a:pt x="723" y="2302"/>
                  </a:cubicBezTo>
                  <a:cubicBezTo>
                    <a:pt x="964" y="2543"/>
                    <a:pt x="1232" y="2784"/>
                    <a:pt x="1526" y="3051"/>
                  </a:cubicBezTo>
                  <a:cubicBezTo>
                    <a:pt x="2062" y="3480"/>
                    <a:pt x="2704" y="3908"/>
                    <a:pt x="3373" y="4283"/>
                  </a:cubicBezTo>
                  <a:cubicBezTo>
                    <a:pt x="4016" y="4631"/>
                    <a:pt x="4685" y="4952"/>
                    <a:pt x="5434" y="5219"/>
                  </a:cubicBezTo>
                  <a:cubicBezTo>
                    <a:pt x="6103" y="5487"/>
                    <a:pt x="6853" y="5728"/>
                    <a:pt x="7629" y="5915"/>
                  </a:cubicBezTo>
                  <a:cubicBezTo>
                    <a:pt x="8325" y="6103"/>
                    <a:pt x="9021" y="6263"/>
                    <a:pt x="9797" y="6370"/>
                  </a:cubicBezTo>
                  <a:cubicBezTo>
                    <a:pt x="10493" y="6451"/>
                    <a:pt x="11242" y="6531"/>
                    <a:pt x="11992" y="6584"/>
                  </a:cubicBezTo>
                  <a:cubicBezTo>
                    <a:pt x="12500" y="6638"/>
                    <a:pt x="12982" y="6638"/>
                    <a:pt x="13437" y="6638"/>
                  </a:cubicBezTo>
                  <a:cubicBezTo>
                    <a:pt x="14882" y="6638"/>
                    <a:pt x="16328" y="6504"/>
                    <a:pt x="17693" y="6263"/>
                  </a:cubicBezTo>
                  <a:cubicBezTo>
                    <a:pt x="19593" y="5915"/>
                    <a:pt x="21413" y="5353"/>
                    <a:pt x="23100" y="4550"/>
                  </a:cubicBezTo>
                  <a:cubicBezTo>
                    <a:pt x="24518" y="3881"/>
                    <a:pt x="25856" y="3025"/>
                    <a:pt x="27061" y="1954"/>
                  </a:cubicBezTo>
                  <a:cubicBezTo>
                    <a:pt x="27650" y="1445"/>
                    <a:pt x="28185" y="883"/>
                    <a:pt x="28694" y="268"/>
                  </a:cubicBezTo>
                  <a:lnTo>
                    <a:pt x="28694" y="268"/>
                  </a:lnTo>
                  <a:cubicBezTo>
                    <a:pt x="28453" y="482"/>
                    <a:pt x="28185" y="669"/>
                    <a:pt x="27971" y="883"/>
                  </a:cubicBezTo>
                  <a:cubicBezTo>
                    <a:pt x="26900" y="1686"/>
                    <a:pt x="25696" y="2355"/>
                    <a:pt x="24438" y="2891"/>
                  </a:cubicBezTo>
                  <a:cubicBezTo>
                    <a:pt x="23180" y="3426"/>
                    <a:pt x="21842" y="3774"/>
                    <a:pt x="20503" y="3988"/>
                  </a:cubicBezTo>
                  <a:cubicBezTo>
                    <a:pt x="19345" y="4193"/>
                    <a:pt x="18148" y="4262"/>
                    <a:pt x="16978" y="4262"/>
                  </a:cubicBezTo>
                  <a:cubicBezTo>
                    <a:pt x="16769" y="4262"/>
                    <a:pt x="16561" y="4260"/>
                    <a:pt x="16355" y="4256"/>
                  </a:cubicBezTo>
                  <a:cubicBezTo>
                    <a:pt x="14936" y="4176"/>
                    <a:pt x="13571" y="4015"/>
                    <a:pt x="12233" y="3667"/>
                  </a:cubicBezTo>
                  <a:cubicBezTo>
                    <a:pt x="10894" y="3373"/>
                    <a:pt x="9556" y="2918"/>
                    <a:pt x="8325" y="2329"/>
                  </a:cubicBezTo>
                  <a:cubicBezTo>
                    <a:pt x="7120" y="1767"/>
                    <a:pt x="5943" y="1071"/>
                    <a:pt x="4899" y="268"/>
                  </a:cubicBezTo>
                  <a:cubicBezTo>
                    <a:pt x="4819" y="161"/>
                    <a:pt x="4685" y="54"/>
                    <a:pt x="4578"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65"/>
            <p:cNvSpPr/>
            <p:nvPr/>
          </p:nvSpPr>
          <p:spPr>
            <a:xfrm>
              <a:off x="8484600" y="7097175"/>
              <a:ext cx="518625" cy="145875"/>
            </a:xfrm>
            <a:custGeom>
              <a:avLst/>
              <a:gdLst/>
              <a:ahLst/>
              <a:cxnLst/>
              <a:rect l="l" t="t" r="r" b="b"/>
              <a:pathLst>
                <a:path w="20745" h="5835" extrusionOk="0">
                  <a:moveTo>
                    <a:pt x="11510" y="0"/>
                  </a:moveTo>
                  <a:cubicBezTo>
                    <a:pt x="11376" y="80"/>
                    <a:pt x="11269" y="80"/>
                    <a:pt x="11216" y="80"/>
                  </a:cubicBezTo>
                  <a:cubicBezTo>
                    <a:pt x="10707" y="80"/>
                    <a:pt x="10172" y="107"/>
                    <a:pt x="9636" y="134"/>
                  </a:cubicBezTo>
                  <a:cubicBezTo>
                    <a:pt x="8459" y="241"/>
                    <a:pt x="7254" y="482"/>
                    <a:pt x="6130" y="803"/>
                  </a:cubicBezTo>
                  <a:cubicBezTo>
                    <a:pt x="4899" y="1178"/>
                    <a:pt x="3855" y="1606"/>
                    <a:pt x="2865" y="2141"/>
                  </a:cubicBezTo>
                  <a:cubicBezTo>
                    <a:pt x="2329" y="2436"/>
                    <a:pt x="1794" y="2784"/>
                    <a:pt x="1366" y="3158"/>
                  </a:cubicBezTo>
                  <a:cubicBezTo>
                    <a:pt x="884" y="3506"/>
                    <a:pt x="456" y="3961"/>
                    <a:pt x="28" y="4443"/>
                  </a:cubicBezTo>
                  <a:cubicBezTo>
                    <a:pt x="1" y="4497"/>
                    <a:pt x="1" y="4550"/>
                    <a:pt x="1" y="4577"/>
                  </a:cubicBezTo>
                  <a:cubicBezTo>
                    <a:pt x="1" y="4657"/>
                    <a:pt x="28" y="4711"/>
                    <a:pt x="81" y="4711"/>
                  </a:cubicBezTo>
                  <a:cubicBezTo>
                    <a:pt x="135" y="4764"/>
                    <a:pt x="161" y="4764"/>
                    <a:pt x="215" y="4764"/>
                  </a:cubicBezTo>
                  <a:lnTo>
                    <a:pt x="268" y="4764"/>
                  </a:lnTo>
                  <a:cubicBezTo>
                    <a:pt x="295" y="4764"/>
                    <a:pt x="349" y="4711"/>
                    <a:pt x="402" y="4657"/>
                  </a:cubicBezTo>
                  <a:cubicBezTo>
                    <a:pt x="456" y="4550"/>
                    <a:pt x="563" y="4497"/>
                    <a:pt x="616" y="4390"/>
                  </a:cubicBezTo>
                  <a:cubicBezTo>
                    <a:pt x="884" y="4095"/>
                    <a:pt x="1205" y="3828"/>
                    <a:pt x="1473" y="3587"/>
                  </a:cubicBezTo>
                  <a:cubicBezTo>
                    <a:pt x="1473" y="3613"/>
                    <a:pt x="1500" y="3613"/>
                    <a:pt x="1553" y="3640"/>
                  </a:cubicBezTo>
                  <a:cubicBezTo>
                    <a:pt x="2463" y="4095"/>
                    <a:pt x="3507" y="4443"/>
                    <a:pt x="4765" y="4764"/>
                  </a:cubicBezTo>
                  <a:cubicBezTo>
                    <a:pt x="5943" y="5059"/>
                    <a:pt x="7094" y="5246"/>
                    <a:pt x="8191" y="5433"/>
                  </a:cubicBezTo>
                  <a:lnTo>
                    <a:pt x="8378" y="5460"/>
                  </a:lnTo>
                  <a:cubicBezTo>
                    <a:pt x="8887" y="5567"/>
                    <a:pt x="9422" y="5621"/>
                    <a:pt x="9958" y="5701"/>
                  </a:cubicBezTo>
                  <a:cubicBezTo>
                    <a:pt x="10600" y="5755"/>
                    <a:pt x="11269" y="5781"/>
                    <a:pt x="11912" y="5835"/>
                  </a:cubicBezTo>
                  <a:lnTo>
                    <a:pt x="11992" y="5835"/>
                  </a:lnTo>
                  <a:cubicBezTo>
                    <a:pt x="12634" y="5835"/>
                    <a:pt x="13250" y="5781"/>
                    <a:pt x="13865" y="5728"/>
                  </a:cubicBezTo>
                  <a:cubicBezTo>
                    <a:pt x="14213" y="5701"/>
                    <a:pt x="14508" y="5621"/>
                    <a:pt x="14802" y="5594"/>
                  </a:cubicBezTo>
                  <a:cubicBezTo>
                    <a:pt x="15070" y="5514"/>
                    <a:pt x="15391" y="5460"/>
                    <a:pt x="15685" y="5380"/>
                  </a:cubicBezTo>
                  <a:cubicBezTo>
                    <a:pt x="16381" y="5193"/>
                    <a:pt x="17051" y="4952"/>
                    <a:pt x="17720" y="4684"/>
                  </a:cubicBezTo>
                  <a:lnTo>
                    <a:pt x="17827" y="4657"/>
                  </a:lnTo>
                  <a:cubicBezTo>
                    <a:pt x="18255" y="4497"/>
                    <a:pt x="18683" y="4309"/>
                    <a:pt x="19085" y="4175"/>
                  </a:cubicBezTo>
                  <a:lnTo>
                    <a:pt x="19031" y="4175"/>
                  </a:lnTo>
                  <a:cubicBezTo>
                    <a:pt x="19566" y="4015"/>
                    <a:pt x="20021" y="3881"/>
                    <a:pt x="20477" y="3828"/>
                  </a:cubicBezTo>
                  <a:cubicBezTo>
                    <a:pt x="20530" y="3828"/>
                    <a:pt x="20610" y="3747"/>
                    <a:pt x="20637" y="3640"/>
                  </a:cubicBezTo>
                  <a:cubicBezTo>
                    <a:pt x="20744" y="3587"/>
                    <a:pt x="20744" y="3453"/>
                    <a:pt x="20664" y="3346"/>
                  </a:cubicBezTo>
                  <a:cubicBezTo>
                    <a:pt x="20155" y="2650"/>
                    <a:pt x="19433" y="2088"/>
                    <a:pt x="18549" y="1579"/>
                  </a:cubicBezTo>
                  <a:cubicBezTo>
                    <a:pt x="17800" y="1151"/>
                    <a:pt x="16890" y="803"/>
                    <a:pt x="15846" y="562"/>
                  </a:cubicBezTo>
                  <a:cubicBezTo>
                    <a:pt x="15016" y="375"/>
                    <a:pt x="14080" y="214"/>
                    <a:pt x="13062" y="107"/>
                  </a:cubicBezTo>
                  <a:cubicBezTo>
                    <a:pt x="12500" y="27"/>
                    <a:pt x="11965" y="0"/>
                    <a:pt x="11510"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65"/>
            <p:cNvSpPr/>
            <p:nvPr/>
          </p:nvSpPr>
          <p:spPr>
            <a:xfrm>
              <a:off x="8621100" y="7097175"/>
              <a:ext cx="379450" cy="144550"/>
            </a:xfrm>
            <a:custGeom>
              <a:avLst/>
              <a:gdLst/>
              <a:ahLst/>
              <a:cxnLst/>
              <a:rect l="l" t="t" r="r" b="b"/>
              <a:pathLst>
                <a:path w="15178" h="5782" extrusionOk="0">
                  <a:moveTo>
                    <a:pt x="5194" y="0"/>
                  </a:moveTo>
                  <a:cubicBezTo>
                    <a:pt x="4953" y="80"/>
                    <a:pt x="4578" y="107"/>
                    <a:pt x="4176" y="134"/>
                  </a:cubicBezTo>
                  <a:cubicBezTo>
                    <a:pt x="3133" y="241"/>
                    <a:pt x="2142" y="402"/>
                    <a:pt x="1098" y="669"/>
                  </a:cubicBezTo>
                  <a:cubicBezTo>
                    <a:pt x="1286" y="696"/>
                    <a:pt x="1500" y="776"/>
                    <a:pt x="1687" y="830"/>
                  </a:cubicBezTo>
                  <a:cubicBezTo>
                    <a:pt x="1821" y="910"/>
                    <a:pt x="1955" y="937"/>
                    <a:pt x="2062" y="1017"/>
                  </a:cubicBezTo>
                  <a:cubicBezTo>
                    <a:pt x="2169" y="1071"/>
                    <a:pt x="2276" y="1151"/>
                    <a:pt x="2356" y="1231"/>
                  </a:cubicBezTo>
                  <a:cubicBezTo>
                    <a:pt x="2463" y="1338"/>
                    <a:pt x="2570" y="1445"/>
                    <a:pt x="2624" y="1552"/>
                  </a:cubicBezTo>
                  <a:cubicBezTo>
                    <a:pt x="2678" y="1606"/>
                    <a:pt x="2704" y="1686"/>
                    <a:pt x="2731" y="1713"/>
                  </a:cubicBezTo>
                  <a:cubicBezTo>
                    <a:pt x="2758" y="1767"/>
                    <a:pt x="2785" y="1820"/>
                    <a:pt x="2785" y="1874"/>
                  </a:cubicBezTo>
                  <a:cubicBezTo>
                    <a:pt x="2838" y="2007"/>
                    <a:pt x="2865" y="2168"/>
                    <a:pt x="2865" y="2302"/>
                  </a:cubicBezTo>
                  <a:cubicBezTo>
                    <a:pt x="2865" y="2436"/>
                    <a:pt x="2838" y="2570"/>
                    <a:pt x="2785" y="2703"/>
                  </a:cubicBezTo>
                  <a:cubicBezTo>
                    <a:pt x="2758" y="2837"/>
                    <a:pt x="2704" y="2971"/>
                    <a:pt x="2624" y="3105"/>
                  </a:cubicBezTo>
                  <a:cubicBezTo>
                    <a:pt x="2570" y="3239"/>
                    <a:pt x="2490" y="3346"/>
                    <a:pt x="2383" y="3453"/>
                  </a:cubicBezTo>
                  <a:cubicBezTo>
                    <a:pt x="2196" y="3694"/>
                    <a:pt x="1982" y="3881"/>
                    <a:pt x="1768" y="4042"/>
                  </a:cubicBezTo>
                  <a:cubicBezTo>
                    <a:pt x="1527" y="4256"/>
                    <a:pt x="1259" y="4390"/>
                    <a:pt x="965" y="4523"/>
                  </a:cubicBezTo>
                  <a:cubicBezTo>
                    <a:pt x="697" y="4657"/>
                    <a:pt x="376" y="4764"/>
                    <a:pt x="108" y="4845"/>
                  </a:cubicBezTo>
                  <a:cubicBezTo>
                    <a:pt x="81" y="4845"/>
                    <a:pt x="28" y="4898"/>
                    <a:pt x="1" y="4898"/>
                  </a:cubicBezTo>
                  <a:cubicBezTo>
                    <a:pt x="884" y="5085"/>
                    <a:pt x="1794" y="5219"/>
                    <a:pt x="2624" y="5380"/>
                  </a:cubicBezTo>
                  <a:lnTo>
                    <a:pt x="2838" y="5433"/>
                  </a:lnTo>
                  <a:cubicBezTo>
                    <a:pt x="3347" y="5514"/>
                    <a:pt x="3882" y="5594"/>
                    <a:pt x="4417" y="5648"/>
                  </a:cubicBezTo>
                  <a:cubicBezTo>
                    <a:pt x="5033" y="5728"/>
                    <a:pt x="5702" y="5755"/>
                    <a:pt x="6344" y="5781"/>
                  </a:cubicBezTo>
                  <a:lnTo>
                    <a:pt x="6452" y="5781"/>
                  </a:lnTo>
                  <a:cubicBezTo>
                    <a:pt x="7067" y="5781"/>
                    <a:pt x="7683" y="5755"/>
                    <a:pt x="8325" y="5701"/>
                  </a:cubicBezTo>
                  <a:cubicBezTo>
                    <a:pt x="8646" y="5648"/>
                    <a:pt x="8967" y="5594"/>
                    <a:pt x="9262" y="5567"/>
                  </a:cubicBezTo>
                  <a:cubicBezTo>
                    <a:pt x="9530" y="5487"/>
                    <a:pt x="9824" y="5433"/>
                    <a:pt x="10118" y="5353"/>
                  </a:cubicBezTo>
                  <a:cubicBezTo>
                    <a:pt x="10814" y="5166"/>
                    <a:pt x="11483" y="4925"/>
                    <a:pt x="12153" y="4657"/>
                  </a:cubicBezTo>
                  <a:cubicBezTo>
                    <a:pt x="12608" y="4497"/>
                    <a:pt x="13063" y="4309"/>
                    <a:pt x="13544" y="4149"/>
                  </a:cubicBezTo>
                  <a:lnTo>
                    <a:pt x="13464" y="4149"/>
                  </a:lnTo>
                  <a:cubicBezTo>
                    <a:pt x="13999" y="3988"/>
                    <a:pt x="14481" y="3854"/>
                    <a:pt x="14909" y="3774"/>
                  </a:cubicBezTo>
                  <a:cubicBezTo>
                    <a:pt x="14963" y="3774"/>
                    <a:pt x="15043" y="3720"/>
                    <a:pt x="15070" y="3613"/>
                  </a:cubicBezTo>
                  <a:cubicBezTo>
                    <a:pt x="15177" y="3560"/>
                    <a:pt x="15177" y="3426"/>
                    <a:pt x="15097" y="3319"/>
                  </a:cubicBezTo>
                  <a:cubicBezTo>
                    <a:pt x="14615" y="2623"/>
                    <a:pt x="13866" y="2034"/>
                    <a:pt x="13009" y="1579"/>
                  </a:cubicBezTo>
                  <a:cubicBezTo>
                    <a:pt x="12474" y="1285"/>
                    <a:pt x="11885" y="1044"/>
                    <a:pt x="11216" y="830"/>
                  </a:cubicBezTo>
                  <a:cubicBezTo>
                    <a:pt x="11028" y="1017"/>
                    <a:pt x="10814" y="1151"/>
                    <a:pt x="10600" y="1231"/>
                  </a:cubicBezTo>
                  <a:cubicBezTo>
                    <a:pt x="10333" y="1365"/>
                    <a:pt x="10065" y="1499"/>
                    <a:pt x="9797" y="1606"/>
                  </a:cubicBezTo>
                  <a:cubicBezTo>
                    <a:pt x="9476" y="1713"/>
                    <a:pt x="9182" y="1767"/>
                    <a:pt x="8887" y="1847"/>
                  </a:cubicBezTo>
                  <a:cubicBezTo>
                    <a:pt x="8593" y="1900"/>
                    <a:pt x="8272" y="1954"/>
                    <a:pt x="7950" y="1954"/>
                  </a:cubicBezTo>
                  <a:cubicBezTo>
                    <a:pt x="7656" y="1954"/>
                    <a:pt x="7335" y="1900"/>
                    <a:pt x="7040" y="1847"/>
                  </a:cubicBezTo>
                  <a:cubicBezTo>
                    <a:pt x="6880" y="1820"/>
                    <a:pt x="6746" y="1767"/>
                    <a:pt x="6585" y="1713"/>
                  </a:cubicBezTo>
                  <a:cubicBezTo>
                    <a:pt x="6478" y="1686"/>
                    <a:pt x="6371" y="1633"/>
                    <a:pt x="6264" y="1579"/>
                  </a:cubicBezTo>
                  <a:cubicBezTo>
                    <a:pt x="6184" y="1552"/>
                    <a:pt x="6077" y="1472"/>
                    <a:pt x="5996" y="1419"/>
                  </a:cubicBezTo>
                  <a:lnTo>
                    <a:pt x="5970" y="1419"/>
                  </a:lnTo>
                  <a:cubicBezTo>
                    <a:pt x="5943" y="1365"/>
                    <a:pt x="5916" y="1338"/>
                    <a:pt x="5836" y="1312"/>
                  </a:cubicBezTo>
                  <a:cubicBezTo>
                    <a:pt x="5702" y="1204"/>
                    <a:pt x="5595" y="1097"/>
                    <a:pt x="5515" y="1017"/>
                  </a:cubicBezTo>
                  <a:lnTo>
                    <a:pt x="5434" y="937"/>
                  </a:lnTo>
                  <a:lnTo>
                    <a:pt x="5408" y="910"/>
                  </a:lnTo>
                  <a:cubicBezTo>
                    <a:pt x="5381" y="883"/>
                    <a:pt x="5381" y="830"/>
                    <a:pt x="5327" y="803"/>
                  </a:cubicBezTo>
                  <a:cubicBezTo>
                    <a:pt x="5301" y="749"/>
                    <a:pt x="5274" y="642"/>
                    <a:pt x="5247" y="562"/>
                  </a:cubicBezTo>
                  <a:cubicBezTo>
                    <a:pt x="5194" y="509"/>
                    <a:pt x="5194" y="428"/>
                    <a:pt x="5194" y="348"/>
                  </a:cubicBezTo>
                  <a:lnTo>
                    <a:pt x="5194" y="80"/>
                  </a:lnTo>
                  <a:lnTo>
                    <a:pt x="5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65"/>
            <p:cNvSpPr/>
            <p:nvPr/>
          </p:nvSpPr>
          <p:spPr>
            <a:xfrm>
              <a:off x="8758950" y="7115900"/>
              <a:ext cx="25" cy="25"/>
            </a:xfrm>
            <a:custGeom>
              <a:avLst/>
              <a:gdLst/>
              <a:ahLst/>
              <a:cxnLst/>
              <a:rect l="l" t="t" r="r" b="b"/>
              <a:pathLst>
                <a:path w="1" h="1" extrusionOk="0">
                  <a:moveTo>
                    <a:pt x="1" y="0"/>
                  </a:moveTo>
                  <a:lnTo>
                    <a:pt x="1" y="0"/>
                  </a:lnTo>
                  <a:lnTo>
                    <a:pt x="1" y="0"/>
                  </a:lnTo>
                  <a:lnTo>
                    <a:pt x="1" y="0"/>
                  </a:ln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65"/>
            <p:cNvSpPr/>
            <p:nvPr/>
          </p:nvSpPr>
          <p:spPr>
            <a:xfrm>
              <a:off x="8484600" y="7176800"/>
              <a:ext cx="34150" cy="40175"/>
            </a:xfrm>
            <a:custGeom>
              <a:avLst/>
              <a:gdLst/>
              <a:ahLst/>
              <a:cxnLst/>
              <a:rect l="l" t="t" r="r" b="b"/>
              <a:pathLst>
                <a:path w="1366" h="1607" extrusionOk="0">
                  <a:moveTo>
                    <a:pt x="1339" y="0"/>
                  </a:moveTo>
                  <a:cubicBezTo>
                    <a:pt x="911" y="375"/>
                    <a:pt x="456" y="803"/>
                    <a:pt x="28" y="1312"/>
                  </a:cubicBezTo>
                  <a:cubicBezTo>
                    <a:pt x="1" y="1338"/>
                    <a:pt x="1" y="1392"/>
                    <a:pt x="1" y="1445"/>
                  </a:cubicBezTo>
                  <a:cubicBezTo>
                    <a:pt x="1" y="1499"/>
                    <a:pt x="28" y="1526"/>
                    <a:pt x="108" y="1579"/>
                  </a:cubicBezTo>
                  <a:cubicBezTo>
                    <a:pt x="135" y="1606"/>
                    <a:pt x="161" y="1606"/>
                    <a:pt x="215" y="1606"/>
                  </a:cubicBezTo>
                  <a:lnTo>
                    <a:pt x="268" y="1606"/>
                  </a:lnTo>
                  <a:cubicBezTo>
                    <a:pt x="295" y="1606"/>
                    <a:pt x="349" y="1579"/>
                    <a:pt x="402" y="1526"/>
                  </a:cubicBezTo>
                  <a:cubicBezTo>
                    <a:pt x="456" y="1445"/>
                    <a:pt x="563" y="1365"/>
                    <a:pt x="643" y="1258"/>
                  </a:cubicBezTo>
                  <a:cubicBezTo>
                    <a:pt x="857" y="990"/>
                    <a:pt x="1125" y="776"/>
                    <a:pt x="1366" y="535"/>
                  </a:cubicBezTo>
                  <a:cubicBezTo>
                    <a:pt x="1366" y="455"/>
                    <a:pt x="1339" y="402"/>
                    <a:pt x="1339" y="375"/>
                  </a:cubicBezTo>
                  <a:lnTo>
                    <a:pt x="1339" y="187"/>
                  </a:lnTo>
                  <a:lnTo>
                    <a:pt x="1339" y="134"/>
                  </a:lnTo>
                  <a:lnTo>
                    <a:pt x="1339" y="0"/>
                  </a:ln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65"/>
            <p:cNvSpPr/>
            <p:nvPr/>
          </p:nvSpPr>
          <p:spPr>
            <a:xfrm>
              <a:off x="8241700" y="7167425"/>
              <a:ext cx="592225" cy="510575"/>
            </a:xfrm>
            <a:custGeom>
              <a:avLst/>
              <a:gdLst/>
              <a:ahLst/>
              <a:cxnLst/>
              <a:rect l="l" t="t" r="r" b="b"/>
              <a:pathLst>
                <a:path w="23689" h="20423" extrusionOk="0">
                  <a:moveTo>
                    <a:pt x="14106" y="0"/>
                  </a:moveTo>
                  <a:cubicBezTo>
                    <a:pt x="13303" y="0"/>
                    <a:pt x="12447" y="107"/>
                    <a:pt x="11697" y="268"/>
                  </a:cubicBezTo>
                  <a:cubicBezTo>
                    <a:pt x="10573" y="509"/>
                    <a:pt x="9503" y="937"/>
                    <a:pt x="8486" y="1499"/>
                  </a:cubicBezTo>
                  <a:cubicBezTo>
                    <a:pt x="7576" y="2008"/>
                    <a:pt x="6666" y="2677"/>
                    <a:pt x="5809" y="3480"/>
                  </a:cubicBezTo>
                  <a:cubicBezTo>
                    <a:pt x="4953" y="4229"/>
                    <a:pt x="4203" y="5086"/>
                    <a:pt x="3454" y="6049"/>
                  </a:cubicBezTo>
                  <a:cubicBezTo>
                    <a:pt x="2758" y="6986"/>
                    <a:pt x="2142" y="8003"/>
                    <a:pt x="1607" y="9074"/>
                  </a:cubicBezTo>
                  <a:cubicBezTo>
                    <a:pt x="1071" y="10145"/>
                    <a:pt x="670" y="11242"/>
                    <a:pt x="402" y="12339"/>
                  </a:cubicBezTo>
                  <a:cubicBezTo>
                    <a:pt x="135" y="13490"/>
                    <a:pt x="1" y="14588"/>
                    <a:pt x="1" y="15685"/>
                  </a:cubicBezTo>
                  <a:cubicBezTo>
                    <a:pt x="1" y="15953"/>
                    <a:pt x="28" y="16274"/>
                    <a:pt x="28" y="16488"/>
                  </a:cubicBezTo>
                  <a:cubicBezTo>
                    <a:pt x="81" y="16756"/>
                    <a:pt x="108" y="16997"/>
                    <a:pt x="135" y="17264"/>
                  </a:cubicBezTo>
                  <a:cubicBezTo>
                    <a:pt x="215" y="17639"/>
                    <a:pt x="349" y="18014"/>
                    <a:pt x="536" y="18335"/>
                  </a:cubicBezTo>
                  <a:cubicBezTo>
                    <a:pt x="911" y="18897"/>
                    <a:pt x="1473" y="19405"/>
                    <a:pt x="2222" y="19753"/>
                  </a:cubicBezTo>
                  <a:cubicBezTo>
                    <a:pt x="2892" y="20048"/>
                    <a:pt x="3641" y="20235"/>
                    <a:pt x="4578" y="20342"/>
                  </a:cubicBezTo>
                  <a:cubicBezTo>
                    <a:pt x="5033" y="20369"/>
                    <a:pt x="5488" y="20423"/>
                    <a:pt x="5970" y="20423"/>
                  </a:cubicBezTo>
                  <a:cubicBezTo>
                    <a:pt x="6344" y="20423"/>
                    <a:pt x="6719" y="20423"/>
                    <a:pt x="7147" y="20369"/>
                  </a:cubicBezTo>
                  <a:cubicBezTo>
                    <a:pt x="7897" y="20342"/>
                    <a:pt x="8673" y="20235"/>
                    <a:pt x="9476" y="20075"/>
                  </a:cubicBezTo>
                  <a:cubicBezTo>
                    <a:pt x="11590" y="19700"/>
                    <a:pt x="13839" y="18950"/>
                    <a:pt x="16087" y="17800"/>
                  </a:cubicBezTo>
                  <a:cubicBezTo>
                    <a:pt x="17291" y="17211"/>
                    <a:pt x="18523" y="16461"/>
                    <a:pt x="19674" y="15658"/>
                  </a:cubicBezTo>
                  <a:cubicBezTo>
                    <a:pt x="20825" y="14882"/>
                    <a:pt x="21895" y="14052"/>
                    <a:pt x="22885" y="13142"/>
                  </a:cubicBezTo>
                  <a:cubicBezTo>
                    <a:pt x="22993" y="13062"/>
                    <a:pt x="23100" y="12955"/>
                    <a:pt x="23233" y="12848"/>
                  </a:cubicBezTo>
                  <a:cubicBezTo>
                    <a:pt x="23287" y="12794"/>
                    <a:pt x="23287" y="12714"/>
                    <a:pt x="23260" y="12607"/>
                  </a:cubicBezTo>
                  <a:cubicBezTo>
                    <a:pt x="23367" y="12607"/>
                    <a:pt x="23448" y="12580"/>
                    <a:pt x="23448" y="12473"/>
                  </a:cubicBezTo>
                  <a:cubicBezTo>
                    <a:pt x="23635" y="11670"/>
                    <a:pt x="23688" y="10787"/>
                    <a:pt x="23581" y="9716"/>
                  </a:cubicBezTo>
                  <a:cubicBezTo>
                    <a:pt x="23528" y="8726"/>
                    <a:pt x="23314" y="7709"/>
                    <a:pt x="23073" y="6665"/>
                  </a:cubicBezTo>
                  <a:cubicBezTo>
                    <a:pt x="22885" y="5996"/>
                    <a:pt x="22645" y="5300"/>
                    <a:pt x="22430" y="4658"/>
                  </a:cubicBezTo>
                  <a:cubicBezTo>
                    <a:pt x="22190" y="4015"/>
                    <a:pt x="21922" y="3480"/>
                    <a:pt x="21654" y="2971"/>
                  </a:cubicBezTo>
                  <a:cubicBezTo>
                    <a:pt x="21628" y="2945"/>
                    <a:pt x="21601" y="2918"/>
                    <a:pt x="21520" y="2891"/>
                  </a:cubicBezTo>
                  <a:cubicBezTo>
                    <a:pt x="20664" y="2088"/>
                    <a:pt x="19647" y="1419"/>
                    <a:pt x="18576" y="937"/>
                  </a:cubicBezTo>
                  <a:cubicBezTo>
                    <a:pt x="17506" y="482"/>
                    <a:pt x="16328" y="134"/>
                    <a:pt x="15123" y="27"/>
                  </a:cubicBezTo>
                  <a:cubicBezTo>
                    <a:pt x="14829" y="0"/>
                    <a:pt x="14454" y="0"/>
                    <a:pt x="14106"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65"/>
            <p:cNvSpPr/>
            <p:nvPr/>
          </p:nvSpPr>
          <p:spPr>
            <a:xfrm>
              <a:off x="8243050" y="7176125"/>
              <a:ext cx="590875" cy="497850"/>
            </a:xfrm>
            <a:custGeom>
              <a:avLst/>
              <a:gdLst/>
              <a:ahLst/>
              <a:cxnLst/>
              <a:rect l="l" t="t" r="r" b="b"/>
              <a:pathLst>
                <a:path w="23635" h="19914" extrusionOk="0">
                  <a:moveTo>
                    <a:pt x="8699" y="3988"/>
                  </a:moveTo>
                  <a:cubicBezTo>
                    <a:pt x="8994" y="3988"/>
                    <a:pt x="9288" y="4042"/>
                    <a:pt x="9556" y="4176"/>
                  </a:cubicBezTo>
                  <a:cubicBezTo>
                    <a:pt x="9690" y="4229"/>
                    <a:pt x="9823" y="4256"/>
                    <a:pt x="9930" y="4363"/>
                  </a:cubicBezTo>
                  <a:cubicBezTo>
                    <a:pt x="10038" y="4443"/>
                    <a:pt x="10171" y="4497"/>
                    <a:pt x="10225" y="4604"/>
                  </a:cubicBezTo>
                  <a:cubicBezTo>
                    <a:pt x="10332" y="4711"/>
                    <a:pt x="10439" y="4791"/>
                    <a:pt x="10519" y="4925"/>
                  </a:cubicBezTo>
                  <a:cubicBezTo>
                    <a:pt x="10600" y="5032"/>
                    <a:pt x="10653" y="5166"/>
                    <a:pt x="10733" y="5300"/>
                  </a:cubicBezTo>
                  <a:cubicBezTo>
                    <a:pt x="10787" y="5434"/>
                    <a:pt x="10840" y="5568"/>
                    <a:pt x="10867" y="5728"/>
                  </a:cubicBezTo>
                  <a:cubicBezTo>
                    <a:pt x="10894" y="5862"/>
                    <a:pt x="10894" y="5996"/>
                    <a:pt x="10921" y="6130"/>
                  </a:cubicBezTo>
                  <a:cubicBezTo>
                    <a:pt x="10921" y="6451"/>
                    <a:pt x="10921" y="6745"/>
                    <a:pt x="10840" y="7040"/>
                  </a:cubicBezTo>
                  <a:cubicBezTo>
                    <a:pt x="10760" y="7334"/>
                    <a:pt x="10653" y="7602"/>
                    <a:pt x="10493" y="7869"/>
                  </a:cubicBezTo>
                  <a:cubicBezTo>
                    <a:pt x="10359" y="8137"/>
                    <a:pt x="10198" y="8378"/>
                    <a:pt x="9984" y="8619"/>
                  </a:cubicBezTo>
                  <a:cubicBezTo>
                    <a:pt x="9797" y="8860"/>
                    <a:pt x="9582" y="9047"/>
                    <a:pt x="9368" y="9261"/>
                  </a:cubicBezTo>
                  <a:cubicBezTo>
                    <a:pt x="9127" y="9449"/>
                    <a:pt x="8887" y="9609"/>
                    <a:pt x="8592" y="9743"/>
                  </a:cubicBezTo>
                  <a:cubicBezTo>
                    <a:pt x="8325" y="9877"/>
                    <a:pt x="8057" y="9984"/>
                    <a:pt x="7762" y="10091"/>
                  </a:cubicBezTo>
                  <a:cubicBezTo>
                    <a:pt x="7629" y="10118"/>
                    <a:pt x="7441" y="10145"/>
                    <a:pt x="7307" y="10145"/>
                  </a:cubicBezTo>
                  <a:cubicBezTo>
                    <a:pt x="7174" y="10145"/>
                    <a:pt x="7093" y="10198"/>
                    <a:pt x="6959" y="10198"/>
                  </a:cubicBezTo>
                  <a:cubicBezTo>
                    <a:pt x="7093" y="10064"/>
                    <a:pt x="7040" y="10064"/>
                    <a:pt x="7040" y="10064"/>
                  </a:cubicBezTo>
                  <a:cubicBezTo>
                    <a:pt x="6745" y="10064"/>
                    <a:pt x="6451" y="9984"/>
                    <a:pt x="6183" y="9904"/>
                  </a:cubicBezTo>
                  <a:lnTo>
                    <a:pt x="5782" y="9690"/>
                  </a:lnTo>
                  <a:cubicBezTo>
                    <a:pt x="5675" y="9636"/>
                    <a:pt x="5568" y="9556"/>
                    <a:pt x="5487" y="9449"/>
                  </a:cubicBezTo>
                  <a:cubicBezTo>
                    <a:pt x="5380" y="9368"/>
                    <a:pt x="5273" y="9261"/>
                    <a:pt x="5220" y="9154"/>
                  </a:cubicBezTo>
                  <a:cubicBezTo>
                    <a:pt x="5166" y="9101"/>
                    <a:pt x="5139" y="9020"/>
                    <a:pt x="5086" y="8967"/>
                  </a:cubicBezTo>
                  <a:lnTo>
                    <a:pt x="4979" y="8753"/>
                  </a:lnTo>
                  <a:cubicBezTo>
                    <a:pt x="4899" y="8619"/>
                    <a:pt x="4872" y="8485"/>
                    <a:pt x="4845" y="8324"/>
                  </a:cubicBezTo>
                  <a:cubicBezTo>
                    <a:pt x="4818" y="8191"/>
                    <a:pt x="4818" y="8057"/>
                    <a:pt x="4765" y="7923"/>
                  </a:cubicBezTo>
                  <a:lnTo>
                    <a:pt x="4765" y="7869"/>
                  </a:lnTo>
                  <a:lnTo>
                    <a:pt x="4765" y="7629"/>
                  </a:lnTo>
                  <a:lnTo>
                    <a:pt x="4765" y="7548"/>
                  </a:lnTo>
                  <a:cubicBezTo>
                    <a:pt x="4765" y="7388"/>
                    <a:pt x="4818" y="7200"/>
                    <a:pt x="4872" y="7040"/>
                  </a:cubicBezTo>
                  <a:cubicBezTo>
                    <a:pt x="4872" y="7013"/>
                    <a:pt x="4872" y="7013"/>
                    <a:pt x="4899" y="6986"/>
                  </a:cubicBezTo>
                  <a:lnTo>
                    <a:pt x="4899" y="6933"/>
                  </a:lnTo>
                  <a:lnTo>
                    <a:pt x="4899" y="6906"/>
                  </a:lnTo>
                  <a:lnTo>
                    <a:pt x="4899" y="6879"/>
                  </a:lnTo>
                  <a:lnTo>
                    <a:pt x="4899" y="6852"/>
                  </a:lnTo>
                  <a:lnTo>
                    <a:pt x="4899" y="6799"/>
                  </a:lnTo>
                  <a:cubicBezTo>
                    <a:pt x="4979" y="6611"/>
                    <a:pt x="5032" y="6451"/>
                    <a:pt x="5139" y="6264"/>
                  </a:cubicBezTo>
                  <a:cubicBezTo>
                    <a:pt x="5220" y="6183"/>
                    <a:pt x="5246" y="6076"/>
                    <a:pt x="5300" y="5969"/>
                  </a:cubicBezTo>
                  <a:cubicBezTo>
                    <a:pt x="5354" y="5942"/>
                    <a:pt x="5354" y="5916"/>
                    <a:pt x="5380" y="5862"/>
                  </a:cubicBezTo>
                  <a:cubicBezTo>
                    <a:pt x="5434" y="5782"/>
                    <a:pt x="5541" y="5648"/>
                    <a:pt x="5621" y="5541"/>
                  </a:cubicBezTo>
                  <a:cubicBezTo>
                    <a:pt x="5701" y="5407"/>
                    <a:pt x="5835" y="5273"/>
                    <a:pt x="5969" y="5139"/>
                  </a:cubicBezTo>
                  <a:cubicBezTo>
                    <a:pt x="6076" y="5032"/>
                    <a:pt x="6183" y="4925"/>
                    <a:pt x="6290" y="4872"/>
                  </a:cubicBezTo>
                  <a:cubicBezTo>
                    <a:pt x="6317" y="4872"/>
                    <a:pt x="6317" y="4845"/>
                    <a:pt x="6344" y="4845"/>
                  </a:cubicBezTo>
                  <a:cubicBezTo>
                    <a:pt x="6504" y="4711"/>
                    <a:pt x="6692" y="4604"/>
                    <a:pt x="6852" y="4497"/>
                  </a:cubicBezTo>
                  <a:cubicBezTo>
                    <a:pt x="6906" y="4470"/>
                    <a:pt x="6986" y="4443"/>
                    <a:pt x="7013" y="4390"/>
                  </a:cubicBezTo>
                  <a:cubicBezTo>
                    <a:pt x="7093" y="4363"/>
                    <a:pt x="7120" y="4336"/>
                    <a:pt x="7174" y="4336"/>
                  </a:cubicBezTo>
                  <a:cubicBezTo>
                    <a:pt x="7388" y="4229"/>
                    <a:pt x="7575" y="4176"/>
                    <a:pt x="7789" y="4096"/>
                  </a:cubicBezTo>
                  <a:lnTo>
                    <a:pt x="7923" y="4096"/>
                  </a:lnTo>
                  <a:cubicBezTo>
                    <a:pt x="8030" y="4069"/>
                    <a:pt x="8164" y="4069"/>
                    <a:pt x="8244" y="4042"/>
                  </a:cubicBezTo>
                  <a:lnTo>
                    <a:pt x="8298" y="4042"/>
                  </a:lnTo>
                  <a:cubicBezTo>
                    <a:pt x="8432" y="4042"/>
                    <a:pt x="8512" y="3988"/>
                    <a:pt x="8646" y="3988"/>
                  </a:cubicBezTo>
                  <a:close/>
                  <a:moveTo>
                    <a:pt x="11269" y="0"/>
                  </a:moveTo>
                  <a:lnTo>
                    <a:pt x="11269" y="0"/>
                  </a:lnTo>
                  <a:cubicBezTo>
                    <a:pt x="10305" y="214"/>
                    <a:pt x="9315" y="616"/>
                    <a:pt x="8378" y="1151"/>
                  </a:cubicBezTo>
                  <a:cubicBezTo>
                    <a:pt x="7495" y="1660"/>
                    <a:pt x="6585" y="2329"/>
                    <a:pt x="5701" y="3132"/>
                  </a:cubicBezTo>
                  <a:cubicBezTo>
                    <a:pt x="4872" y="3881"/>
                    <a:pt x="4096" y="4738"/>
                    <a:pt x="3373" y="5701"/>
                  </a:cubicBezTo>
                  <a:cubicBezTo>
                    <a:pt x="2677" y="6638"/>
                    <a:pt x="2061" y="7655"/>
                    <a:pt x="1526" y="8726"/>
                  </a:cubicBezTo>
                  <a:cubicBezTo>
                    <a:pt x="991" y="9797"/>
                    <a:pt x="589" y="10894"/>
                    <a:pt x="322" y="11991"/>
                  </a:cubicBezTo>
                  <a:cubicBezTo>
                    <a:pt x="161" y="12661"/>
                    <a:pt x="54" y="13303"/>
                    <a:pt x="0" y="13972"/>
                  </a:cubicBezTo>
                  <a:cubicBezTo>
                    <a:pt x="27" y="13892"/>
                    <a:pt x="81" y="13811"/>
                    <a:pt x="134" y="13731"/>
                  </a:cubicBezTo>
                  <a:cubicBezTo>
                    <a:pt x="295" y="13490"/>
                    <a:pt x="482" y="13276"/>
                    <a:pt x="696" y="13035"/>
                  </a:cubicBezTo>
                  <a:cubicBezTo>
                    <a:pt x="884" y="12821"/>
                    <a:pt x="1125" y="12634"/>
                    <a:pt x="1365" y="12473"/>
                  </a:cubicBezTo>
                  <a:cubicBezTo>
                    <a:pt x="1633" y="12286"/>
                    <a:pt x="1901" y="12125"/>
                    <a:pt x="2168" y="11991"/>
                  </a:cubicBezTo>
                  <a:cubicBezTo>
                    <a:pt x="2436" y="11858"/>
                    <a:pt x="2730" y="11750"/>
                    <a:pt x="2998" y="11697"/>
                  </a:cubicBezTo>
                  <a:cubicBezTo>
                    <a:pt x="3293" y="11617"/>
                    <a:pt x="3641" y="11563"/>
                    <a:pt x="3935" y="11563"/>
                  </a:cubicBezTo>
                  <a:lnTo>
                    <a:pt x="4443" y="11563"/>
                  </a:lnTo>
                  <a:cubicBezTo>
                    <a:pt x="4604" y="11563"/>
                    <a:pt x="4738" y="11590"/>
                    <a:pt x="4899" y="11590"/>
                  </a:cubicBezTo>
                  <a:cubicBezTo>
                    <a:pt x="5193" y="11643"/>
                    <a:pt x="5514" y="11697"/>
                    <a:pt x="5809" y="11804"/>
                  </a:cubicBezTo>
                  <a:cubicBezTo>
                    <a:pt x="6076" y="11884"/>
                    <a:pt x="6371" y="11991"/>
                    <a:pt x="6612" y="12125"/>
                  </a:cubicBezTo>
                  <a:cubicBezTo>
                    <a:pt x="7147" y="12446"/>
                    <a:pt x="7629" y="12794"/>
                    <a:pt x="8030" y="13276"/>
                  </a:cubicBezTo>
                  <a:cubicBezTo>
                    <a:pt x="8191" y="13463"/>
                    <a:pt x="8351" y="13704"/>
                    <a:pt x="8512" y="13945"/>
                  </a:cubicBezTo>
                  <a:cubicBezTo>
                    <a:pt x="8646" y="14186"/>
                    <a:pt x="8780" y="14454"/>
                    <a:pt x="8913" y="14695"/>
                  </a:cubicBezTo>
                  <a:cubicBezTo>
                    <a:pt x="9020" y="15016"/>
                    <a:pt x="9127" y="15310"/>
                    <a:pt x="9181" y="15605"/>
                  </a:cubicBezTo>
                  <a:cubicBezTo>
                    <a:pt x="9261" y="15899"/>
                    <a:pt x="9288" y="16220"/>
                    <a:pt x="9288" y="16542"/>
                  </a:cubicBezTo>
                  <a:cubicBezTo>
                    <a:pt x="9288" y="17184"/>
                    <a:pt x="9154" y="17800"/>
                    <a:pt x="8967" y="18362"/>
                  </a:cubicBezTo>
                  <a:cubicBezTo>
                    <a:pt x="8860" y="18629"/>
                    <a:pt x="8726" y="18897"/>
                    <a:pt x="8539" y="19111"/>
                  </a:cubicBezTo>
                  <a:lnTo>
                    <a:pt x="8057" y="19834"/>
                  </a:lnTo>
                  <a:lnTo>
                    <a:pt x="7950" y="19914"/>
                  </a:lnTo>
                  <a:lnTo>
                    <a:pt x="9449" y="19727"/>
                  </a:lnTo>
                  <a:cubicBezTo>
                    <a:pt x="10894" y="19486"/>
                    <a:pt x="12366" y="19057"/>
                    <a:pt x="13865" y="18442"/>
                  </a:cubicBezTo>
                  <a:lnTo>
                    <a:pt x="13838" y="18442"/>
                  </a:lnTo>
                  <a:cubicBezTo>
                    <a:pt x="13678" y="18362"/>
                    <a:pt x="13517" y="18228"/>
                    <a:pt x="13330" y="18094"/>
                  </a:cubicBezTo>
                  <a:cubicBezTo>
                    <a:pt x="13303" y="18094"/>
                    <a:pt x="13303" y="18040"/>
                    <a:pt x="13276" y="18014"/>
                  </a:cubicBezTo>
                  <a:cubicBezTo>
                    <a:pt x="13035" y="17826"/>
                    <a:pt x="12848" y="17612"/>
                    <a:pt x="12634" y="17371"/>
                  </a:cubicBezTo>
                  <a:cubicBezTo>
                    <a:pt x="12607" y="17318"/>
                    <a:pt x="12527" y="17291"/>
                    <a:pt x="12500" y="17211"/>
                  </a:cubicBezTo>
                  <a:cubicBezTo>
                    <a:pt x="12393" y="17077"/>
                    <a:pt x="12313" y="16916"/>
                    <a:pt x="12232" y="16782"/>
                  </a:cubicBezTo>
                  <a:cubicBezTo>
                    <a:pt x="12206" y="16675"/>
                    <a:pt x="12125" y="16622"/>
                    <a:pt x="12098" y="16515"/>
                  </a:cubicBezTo>
                  <a:cubicBezTo>
                    <a:pt x="12045" y="16381"/>
                    <a:pt x="11991" y="16247"/>
                    <a:pt x="11938" y="16113"/>
                  </a:cubicBezTo>
                  <a:lnTo>
                    <a:pt x="11938" y="16087"/>
                  </a:lnTo>
                  <a:cubicBezTo>
                    <a:pt x="11911" y="15953"/>
                    <a:pt x="11831" y="15765"/>
                    <a:pt x="11831" y="15605"/>
                  </a:cubicBezTo>
                  <a:lnTo>
                    <a:pt x="11831" y="15578"/>
                  </a:lnTo>
                  <a:lnTo>
                    <a:pt x="11831" y="15471"/>
                  </a:lnTo>
                  <a:lnTo>
                    <a:pt x="11831" y="15444"/>
                  </a:lnTo>
                  <a:cubicBezTo>
                    <a:pt x="11831" y="15337"/>
                    <a:pt x="11804" y="15230"/>
                    <a:pt x="11804" y="15150"/>
                  </a:cubicBezTo>
                  <a:lnTo>
                    <a:pt x="11804" y="14829"/>
                  </a:lnTo>
                  <a:cubicBezTo>
                    <a:pt x="11804" y="14802"/>
                    <a:pt x="11804" y="14748"/>
                    <a:pt x="11831" y="14695"/>
                  </a:cubicBezTo>
                  <a:lnTo>
                    <a:pt x="11831" y="14668"/>
                  </a:lnTo>
                  <a:cubicBezTo>
                    <a:pt x="11831" y="14561"/>
                    <a:pt x="11858" y="14507"/>
                    <a:pt x="11911" y="14400"/>
                  </a:cubicBezTo>
                  <a:cubicBezTo>
                    <a:pt x="11911" y="14347"/>
                    <a:pt x="11938" y="14320"/>
                    <a:pt x="11965" y="14240"/>
                  </a:cubicBezTo>
                  <a:cubicBezTo>
                    <a:pt x="11991" y="14106"/>
                    <a:pt x="12072" y="13999"/>
                    <a:pt x="12125" y="13892"/>
                  </a:cubicBezTo>
                  <a:cubicBezTo>
                    <a:pt x="12125" y="13865"/>
                    <a:pt x="12179" y="13865"/>
                    <a:pt x="12179" y="13838"/>
                  </a:cubicBezTo>
                  <a:lnTo>
                    <a:pt x="12179" y="13811"/>
                  </a:lnTo>
                  <a:cubicBezTo>
                    <a:pt x="12232" y="13704"/>
                    <a:pt x="12313" y="13597"/>
                    <a:pt x="12393" y="13490"/>
                  </a:cubicBezTo>
                  <a:lnTo>
                    <a:pt x="12446" y="13463"/>
                  </a:lnTo>
                  <a:cubicBezTo>
                    <a:pt x="12473" y="13437"/>
                    <a:pt x="12500" y="13410"/>
                    <a:pt x="12580" y="13356"/>
                  </a:cubicBezTo>
                  <a:cubicBezTo>
                    <a:pt x="12607" y="13330"/>
                    <a:pt x="12661" y="13303"/>
                    <a:pt x="12714" y="13276"/>
                  </a:cubicBezTo>
                  <a:cubicBezTo>
                    <a:pt x="12741" y="13223"/>
                    <a:pt x="12768" y="13223"/>
                    <a:pt x="12794" y="13196"/>
                  </a:cubicBezTo>
                  <a:lnTo>
                    <a:pt x="13008" y="13116"/>
                  </a:lnTo>
                  <a:cubicBezTo>
                    <a:pt x="13142" y="13035"/>
                    <a:pt x="13276" y="13008"/>
                    <a:pt x="13410" y="12982"/>
                  </a:cubicBezTo>
                  <a:cubicBezTo>
                    <a:pt x="13651" y="12901"/>
                    <a:pt x="13865" y="12875"/>
                    <a:pt x="14106" y="12875"/>
                  </a:cubicBezTo>
                  <a:lnTo>
                    <a:pt x="14266" y="12875"/>
                  </a:lnTo>
                  <a:cubicBezTo>
                    <a:pt x="14588" y="12901"/>
                    <a:pt x="14882" y="12928"/>
                    <a:pt x="15177" y="13035"/>
                  </a:cubicBezTo>
                  <a:cubicBezTo>
                    <a:pt x="15471" y="13142"/>
                    <a:pt x="15739" y="13276"/>
                    <a:pt x="15979" y="13410"/>
                  </a:cubicBezTo>
                  <a:cubicBezTo>
                    <a:pt x="16247" y="13571"/>
                    <a:pt x="16488" y="13731"/>
                    <a:pt x="16675" y="13945"/>
                  </a:cubicBezTo>
                  <a:cubicBezTo>
                    <a:pt x="16890" y="14133"/>
                    <a:pt x="17077" y="14347"/>
                    <a:pt x="17291" y="14588"/>
                  </a:cubicBezTo>
                  <a:cubicBezTo>
                    <a:pt x="17478" y="14802"/>
                    <a:pt x="17612" y="15069"/>
                    <a:pt x="17746" y="15391"/>
                  </a:cubicBezTo>
                  <a:cubicBezTo>
                    <a:pt x="17880" y="15658"/>
                    <a:pt x="17987" y="15953"/>
                    <a:pt x="18014" y="16247"/>
                  </a:cubicBezTo>
                  <a:lnTo>
                    <a:pt x="18014" y="16354"/>
                  </a:lnTo>
                  <a:cubicBezTo>
                    <a:pt x="18549" y="16006"/>
                    <a:pt x="19084" y="15685"/>
                    <a:pt x="19620" y="15310"/>
                  </a:cubicBezTo>
                  <a:cubicBezTo>
                    <a:pt x="20771" y="14534"/>
                    <a:pt x="21841" y="13704"/>
                    <a:pt x="22831" y="12794"/>
                  </a:cubicBezTo>
                  <a:cubicBezTo>
                    <a:pt x="22939" y="12714"/>
                    <a:pt x="23046" y="12607"/>
                    <a:pt x="23179" y="12500"/>
                  </a:cubicBezTo>
                  <a:cubicBezTo>
                    <a:pt x="23233" y="12446"/>
                    <a:pt x="23233" y="12366"/>
                    <a:pt x="23206" y="12259"/>
                  </a:cubicBezTo>
                  <a:cubicBezTo>
                    <a:pt x="23313" y="12259"/>
                    <a:pt x="23420" y="12232"/>
                    <a:pt x="23420" y="12125"/>
                  </a:cubicBezTo>
                  <a:cubicBezTo>
                    <a:pt x="23581" y="11322"/>
                    <a:pt x="23634" y="10439"/>
                    <a:pt x="23554" y="9368"/>
                  </a:cubicBezTo>
                  <a:cubicBezTo>
                    <a:pt x="23474" y="8378"/>
                    <a:pt x="23287" y="7361"/>
                    <a:pt x="23019" y="6317"/>
                  </a:cubicBezTo>
                  <a:cubicBezTo>
                    <a:pt x="22831" y="5648"/>
                    <a:pt x="22617" y="4952"/>
                    <a:pt x="22376" y="4310"/>
                  </a:cubicBezTo>
                  <a:cubicBezTo>
                    <a:pt x="22136" y="3667"/>
                    <a:pt x="21868" y="3132"/>
                    <a:pt x="21600" y="2623"/>
                  </a:cubicBezTo>
                  <a:cubicBezTo>
                    <a:pt x="21574" y="2597"/>
                    <a:pt x="21547" y="2570"/>
                    <a:pt x="21466" y="2543"/>
                  </a:cubicBezTo>
                  <a:cubicBezTo>
                    <a:pt x="20610" y="1740"/>
                    <a:pt x="19593" y="1071"/>
                    <a:pt x="18522" y="589"/>
                  </a:cubicBezTo>
                  <a:cubicBezTo>
                    <a:pt x="18148" y="429"/>
                    <a:pt x="17800" y="295"/>
                    <a:pt x="17425" y="161"/>
                  </a:cubicBezTo>
                  <a:lnTo>
                    <a:pt x="17425" y="161"/>
                  </a:lnTo>
                  <a:cubicBezTo>
                    <a:pt x="17452" y="214"/>
                    <a:pt x="17478" y="295"/>
                    <a:pt x="17478" y="348"/>
                  </a:cubicBezTo>
                  <a:cubicBezTo>
                    <a:pt x="17559" y="482"/>
                    <a:pt x="17585" y="670"/>
                    <a:pt x="17612" y="830"/>
                  </a:cubicBezTo>
                  <a:cubicBezTo>
                    <a:pt x="17666" y="964"/>
                    <a:pt x="17666" y="1098"/>
                    <a:pt x="17666" y="1232"/>
                  </a:cubicBezTo>
                  <a:cubicBezTo>
                    <a:pt x="17666" y="1526"/>
                    <a:pt x="17585" y="1820"/>
                    <a:pt x="17478" y="2088"/>
                  </a:cubicBezTo>
                  <a:lnTo>
                    <a:pt x="17291" y="2490"/>
                  </a:lnTo>
                  <a:cubicBezTo>
                    <a:pt x="17211" y="2597"/>
                    <a:pt x="17157" y="2704"/>
                    <a:pt x="17050" y="2811"/>
                  </a:cubicBezTo>
                  <a:cubicBezTo>
                    <a:pt x="16863" y="2998"/>
                    <a:pt x="16649" y="3212"/>
                    <a:pt x="16408" y="3346"/>
                  </a:cubicBezTo>
                  <a:cubicBezTo>
                    <a:pt x="16194" y="3507"/>
                    <a:pt x="15926" y="3614"/>
                    <a:pt x="15605" y="3694"/>
                  </a:cubicBezTo>
                  <a:cubicBezTo>
                    <a:pt x="15310" y="3801"/>
                    <a:pt x="15016" y="3828"/>
                    <a:pt x="14722" y="3828"/>
                  </a:cubicBezTo>
                  <a:cubicBezTo>
                    <a:pt x="14400" y="3828"/>
                    <a:pt x="14106" y="3828"/>
                    <a:pt x="13811" y="3774"/>
                  </a:cubicBezTo>
                  <a:cubicBezTo>
                    <a:pt x="13517" y="3694"/>
                    <a:pt x="13249" y="3640"/>
                    <a:pt x="12982" y="3507"/>
                  </a:cubicBezTo>
                  <a:cubicBezTo>
                    <a:pt x="12714" y="3373"/>
                    <a:pt x="12473" y="3239"/>
                    <a:pt x="12232" y="3078"/>
                  </a:cubicBezTo>
                  <a:cubicBezTo>
                    <a:pt x="11991" y="2891"/>
                    <a:pt x="11804" y="2704"/>
                    <a:pt x="11643" y="2463"/>
                  </a:cubicBezTo>
                  <a:cubicBezTo>
                    <a:pt x="11536" y="2329"/>
                    <a:pt x="11456" y="2195"/>
                    <a:pt x="11376" y="2061"/>
                  </a:cubicBezTo>
                  <a:cubicBezTo>
                    <a:pt x="11295" y="1927"/>
                    <a:pt x="11242" y="1820"/>
                    <a:pt x="11188" y="1687"/>
                  </a:cubicBezTo>
                  <a:cubicBezTo>
                    <a:pt x="11162" y="1553"/>
                    <a:pt x="11108" y="1392"/>
                    <a:pt x="11108" y="1258"/>
                  </a:cubicBezTo>
                  <a:lnTo>
                    <a:pt x="11108" y="1151"/>
                  </a:lnTo>
                  <a:lnTo>
                    <a:pt x="11108" y="1098"/>
                  </a:lnTo>
                  <a:lnTo>
                    <a:pt x="11108" y="830"/>
                  </a:lnTo>
                  <a:cubicBezTo>
                    <a:pt x="11108" y="723"/>
                    <a:pt x="11108" y="670"/>
                    <a:pt x="11135" y="562"/>
                  </a:cubicBezTo>
                  <a:cubicBezTo>
                    <a:pt x="11135" y="482"/>
                    <a:pt x="11162" y="429"/>
                    <a:pt x="11162" y="348"/>
                  </a:cubicBezTo>
                  <a:cubicBezTo>
                    <a:pt x="11162" y="295"/>
                    <a:pt x="11188" y="214"/>
                    <a:pt x="11242" y="161"/>
                  </a:cubicBezTo>
                  <a:lnTo>
                    <a:pt x="11242" y="134"/>
                  </a:lnTo>
                  <a:cubicBezTo>
                    <a:pt x="11242" y="81"/>
                    <a:pt x="11269" y="27"/>
                    <a:pt x="11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65"/>
            <p:cNvSpPr/>
            <p:nvPr/>
          </p:nvSpPr>
          <p:spPr>
            <a:xfrm>
              <a:off x="8524750" y="7190850"/>
              <a:ext cx="25" cy="25"/>
            </a:xfrm>
            <a:custGeom>
              <a:avLst/>
              <a:gdLst/>
              <a:ahLst/>
              <a:cxnLst/>
              <a:rect l="l" t="t" r="r" b="b"/>
              <a:pathLst>
                <a:path w="1" h="1" extrusionOk="0">
                  <a:moveTo>
                    <a:pt x="1" y="0"/>
                  </a:moveTo>
                  <a:close/>
                </a:path>
              </a:pathLst>
            </a:custGeom>
            <a:solidFill>
              <a:srgbClr val="FF18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65"/>
            <p:cNvSpPr/>
            <p:nvPr/>
          </p:nvSpPr>
          <p:spPr>
            <a:xfrm>
              <a:off x="8551525" y="7519400"/>
              <a:ext cx="25" cy="1350"/>
            </a:xfrm>
            <a:custGeom>
              <a:avLst/>
              <a:gdLst/>
              <a:ahLst/>
              <a:cxnLst/>
              <a:rect l="l" t="t" r="r" b="b"/>
              <a:pathLst>
                <a:path w="1" h="54" extrusionOk="0">
                  <a:moveTo>
                    <a:pt x="0" y="54"/>
                  </a:moveTo>
                  <a:lnTo>
                    <a:pt x="0" y="54"/>
                  </a:lnTo>
                  <a:lnTo>
                    <a:pt x="0" y="0"/>
                  </a:lnTo>
                  <a:close/>
                </a:path>
              </a:pathLst>
            </a:custGeom>
            <a:solidFill>
              <a:srgbClr val="FF18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65"/>
            <p:cNvSpPr/>
            <p:nvPr/>
          </p:nvSpPr>
          <p:spPr>
            <a:xfrm>
              <a:off x="8551525" y="7520725"/>
              <a:ext cx="25" cy="25"/>
            </a:xfrm>
            <a:custGeom>
              <a:avLst/>
              <a:gdLst/>
              <a:ahLst/>
              <a:cxnLst/>
              <a:rect l="l" t="t" r="r" b="b"/>
              <a:pathLst>
                <a:path w="1" h="1" extrusionOk="0">
                  <a:moveTo>
                    <a:pt x="0" y="1"/>
                  </a:moveTo>
                  <a:lnTo>
                    <a:pt x="0" y="1"/>
                  </a:lnTo>
                  <a:lnTo>
                    <a:pt x="0" y="1"/>
                  </a:lnTo>
                  <a:close/>
                </a:path>
              </a:pathLst>
            </a:custGeom>
            <a:solidFill>
              <a:srgbClr val="FF18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65"/>
            <p:cNvSpPr/>
            <p:nvPr/>
          </p:nvSpPr>
          <p:spPr>
            <a:xfrm>
              <a:off x="8551525" y="7520725"/>
              <a:ext cx="25" cy="25"/>
            </a:xfrm>
            <a:custGeom>
              <a:avLst/>
              <a:gdLst/>
              <a:ahLst/>
              <a:cxnLst/>
              <a:rect l="l" t="t" r="r" b="b"/>
              <a:pathLst>
                <a:path w="1" h="1" extrusionOk="0">
                  <a:moveTo>
                    <a:pt x="0" y="1"/>
                  </a:moveTo>
                  <a:lnTo>
                    <a:pt x="0" y="1"/>
                  </a:lnTo>
                  <a:lnTo>
                    <a:pt x="0" y="1"/>
                  </a:lnTo>
                  <a:close/>
                </a:path>
              </a:pathLst>
            </a:custGeom>
            <a:solidFill>
              <a:srgbClr val="FF18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65"/>
            <p:cNvSpPr/>
            <p:nvPr/>
          </p:nvSpPr>
          <p:spPr>
            <a:xfrm>
              <a:off x="8673300" y="7541475"/>
              <a:ext cx="25" cy="25"/>
            </a:xfrm>
            <a:custGeom>
              <a:avLst/>
              <a:gdLst/>
              <a:ahLst/>
              <a:cxnLst/>
              <a:rect l="l" t="t" r="r" b="b"/>
              <a:pathLst>
                <a:path w="1" h="1" extrusionOk="0">
                  <a:moveTo>
                    <a:pt x="1" y="0"/>
                  </a:moveTo>
                  <a:close/>
                </a:path>
              </a:pathLst>
            </a:custGeom>
            <a:solidFill>
              <a:srgbClr val="FF18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65"/>
            <p:cNvSpPr/>
            <p:nvPr/>
          </p:nvSpPr>
          <p:spPr>
            <a:xfrm>
              <a:off x="8524750" y="7190850"/>
              <a:ext cx="25" cy="25"/>
            </a:xfrm>
            <a:custGeom>
              <a:avLst/>
              <a:gdLst/>
              <a:ahLst/>
              <a:cxnLst/>
              <a:rect l="l" t="t" r="r" b="b"/>
              <a:pathLst>
                <a:path w="1" h="1" extrusionOk="0">
                  <a:moveTo>
                    <a:pt x="1" y="0"/>
                  </a:moveTo>
                  <a:close/>
                </a:path>
              </a:pathLst>
            </a:custGeom>
            <a:solidFill>
              <a:srgbClr val="FF18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65"/>
            <p:cNvSpPr/>
            <p:nvPr/>
          </p:nvSpPr>
          <p:spPr>
            <a:xfrm>
              <a:off x="8551525" y="7519400"/>
              <a:ext cx="25" cy="1350"/>
            </a:xfrm>
            <a:custGeom>
              <a:avLst/>
              <a:gdLst/>
              <a:ahLst/>
              <a:cxnLst/>
              <a:rect l="l" t="t" r="r" b="b"/>
              <a:pathLst>
                <a:path w="1" h="54" extrusionOk="0">
                  <a:moveTo>
                    <a:pt x="0" y="54"/>
                  </a:moveTo>
                  <a:lnTo>
                    <a:pt x="0" y="54"/>
                  </a:lnTo>
                  <a:lnTo>
                    <a:pt x="0" y="0"/>
                  </a:lnTo>
                  <a:close/>
                </a:path>
              </a:pathLst>
            </a:custGeom>
            <a:solidFill>
              <a:srgbClr val="FF18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65"/>
            <p:cNvSpPr/>
            <p:nvPr/>
          </p:nvSpPr>
          <p:spPr>
            <a:xfrm>
              <a:off x="8551525" y="7520725"/>
              <a:ext cx="25" cy="25"/>
            </a:xfrm>
            <a:custGeom>
              <a:avLst/>
              <a:gdLst/>
              <a:ahLst/>
              <a:cxnLst/>
              <a:rect l="l" t="t" r="r" b="b"/>
              <a:pathLst>
                <a:path w="1" h="1" extrusionOk="0">
                  <a:moveTo>
                    <a:pt x="0" y="1"/>
                  </a:moveTo>
                  <a:lnTo>
                    <a:pt x="0" y="1"/>
                  </a:lnTo>
                  <a:lnTo>
                    <a:pt x="0" y="1"/>
                  </a:lnTo>
                  <a:close/>
                </a:path>
              </a:pathLst>
            </a:custGeom>
            <a:solidFill>
              <a:srgbClr val="FF18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65"/>
            <p:cNvSpPr/>
            <p:nvPr/>
          </p:nvSpPr>
          <p:spPr>
            <a:xfrm>
              <a:off x="8551525" y="7520725"/>
              <a:ext cx="25" cy="25"/>
            </a:xfrm>
            <a:custGeom>
              <a:avLst/>
              <a:gdLst/>
              <a:ahLst/>
              <a:cxnLst/>
              <a:rect l="l" t="t" r="r" b="b"/>
              <a:pathLst>
                <a:path w="1" h="1" extrusionOk="0">
                  <a:moveTo>
                    <a:pt x="0" y="1"/>
                  </a:moveTo>
                  <a:lnTo>
                    <a:pt x="0" y="1"/>
                  </a:lnTo>
                  <a:lnTo>
                    <a:pt x="0" y="1"/>
                  </a:lnTo>
                  <a:close/>
                </a:path>
              </a:pathLst>
            </a:custGeom>
            <a:solidFill>
              <a:srgbClr val="FF18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65"/>
            <p:cNvSpPr/>
            <p:nvPr/>
          </p:nvSpPr>
          <p:spPr>
            <a:xfrm>
              <a:off x="8673300" y="7541475"/>
              <a:ext cx="25" cy="25"/>
            </a:xfrm>
            <a:custGeom>
              <a:avLst/>
              <a:gdLst/>
              <a:ahLst/>
              <a:cxnLst/>
              <a:rect l="l" t="t" r="r" b="b"/>
              <a:pathLst>
                <a:path w="1" h="1" extrusionOk="0">
                  <a:moveTo>
                    <a:pt x="1" y="0"/>
                  </a:moveTo>
                  <a:close/>
                </a:path>
              </a:pathLst>
            </a:custGeom>
            <a:solidFill>
              <a:srgbClr val="FF18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65"/>
            <p:cNvSpPr/>
            <p:nvPr/>
          </p:nvSpPr>
          <p:spPr>
            <a:xfrm>
              <a:off x="8430400" y="7481925"/>
              <a:ext cx="161300" cy="192725"/>
            </a:xfrm>
            <a:custGeom>
              <a:avLst/>
              <a:gdLst/>
              <a:ahLst/>
              <a:cxnLst/>
              <a:rect l="l" t="t" r="r" b="b"/>
              <a:pathLst>
                <a:path w="6452" h="7709" extrusionOk="0">
                  <a:moveTo>
                    <a:pt x="2570" y="0"/>
                  </a:moveTo>
                  <a:cubicBezTo>
                    <a:pt x="2436" y="0"/>
                    <a:pt x="2329" y="0"/>
                    <a:pt x="2196" y="27"/>
                  </a:cubicBezTo>
                  <a:cubicBezTo>
                    <a:pt x="2062" y="27"/>
                    <a:pt x="1901" y="81"/>
                    <a:pt x="1767" y="107"/>
                  </a:cubicBezTo>
                  <a:cubicBezTo>
                    <a:pt x="1152" y="161"/>
                    <a:pt x="590" y="295"/>
                    <a:pt x="1" y="429"/>
                  </a:cubicBezTo>
                  <a:cubicBezTo>
                    <a:pt x="215" y="616"/>
                    <a:pt x="429" y="803"/>
                    <a:pt x="590" y="1044"/>
                  </a:cubicBezTo>
                  <a:cubicBezTo>
                    <a:pt x="804" y="1285"/>
                    <a:pt x="964" y="1472"/>
                    <a:pt x="1098" y="1713"/>
                  </a:cubicBezTo>
                  <a:cubicBezTo>
                    <a:pt x="1259" y="1981"/>
                    <a:pt x="1366" y="2222"/>
                    <a:pt x="1500" y="2489"/>
                  </a:cubicBezTo>
                  <a:cubicBezTo>
                    <a:pt x="1633" y="2784"/>
                    <a:pt x="1687" y="3078"/>
                    <a:pt x="1767" y="3373"/>
                  </a:cubicBezTo>
                  <a:cubicBezTo>
                    <a:pt x="1821" y="3694"/>
                    <a:pt x="1874" y="4015"/>
                    <a:pt x="1874" y="4310"/>
                  </a:cubicBezTo>
                  <a:cubicBezTo>
                    <a:pt x="1874" y="4952"/>
                    <a:pt x="1741" y="5568"/>
                    <a:pt x="1526" y="6130"/>
                  </a:cubicBezTo>
                  <a:cubicBezTo>
                    <a:pt x="1419" y="6397"/>
                    <a:pt x="1286" y="6665"/>
                    <a:pt x="1125" y="6906"/>
                  </a:cubicBezTo>
                  <a:cubicBezTo>
                    <a:pt x="964" y="7147"/>
                    <a:pt x="804" y="7388"/>
                    <a:pt x="616" y="7602"/>
                  </a:cubicBezTo>
                  <a:lnTo>
                    <a:pt x="590" y="7628"/>
                  </a:lnTo>
                  <a:lnTo>
                    <a:pt x="509" y="7709"/>
                  </a:lnTo>
                  <a:cubicBezTo>
                    <a:pt x="991" y="7655"/>
                    <a:pt x="1500" y="7602"/>
                    <a:pt x="2035" y="7495"/>
                  </a:cubicBezTo>
                  <a:cubicBezTo>
                    <a:pt x="3454" y="7254"/>
                    <a:pt x="4952" y="6825"/>
                    <a:pt x="6451" y="6183"/>
                  </a:cubicBezTo>
                  <a:lnTo>
                    <a:pt x="6398" y="6156"/>
                  </a:lnTo>
                  <a:cubicBezTo>
                    <a:pt x="6237" y="6049"/>
                    <a:pt x="6077" y="5915"/>
                    <a:pt x="5916" y="5782"/>
                  </a:cubicBezTo>
                  <a:lnTo>
                    <a:pt x="5836" y="5728"/>
                  </a:lnTo>
                  <a:cubicBezTo>
                    <a:pt x="5595" y="5514"/>
                    <a:pt x="5407" y="5327"/>
                    <a:pt x="5193" y="5086"/>
                  </a:cubicBezTo>
                  <a:lnTo>
                    <a:pt x="5167" y="5059"/>
                  </a:lnTo>
                  <a:cubicBezTo>
                    <a:pt x="5140" y="4979"/>
                    <a:pt x="5059" y="4952"/>
                    <a:pt x="5033" y="4898"/>
                  </a:cubicBezTo>
                  <a:cubicBezTo>
                    <a:pt x="4952" y="4711"/>
                    <a:pt x="4845" y="4577"/>
                    <a:pt x="4765" y="4443"/>
                  </a:cubicBezTo>
                  <a:cubicBezTo>
                    <a:pt x="4738" y="4363"/>
                    <a:pt x="4685" y="4283"/>
                    <a:pt x="4631" y="4176"/>
                  </a:cubicBezTo>
                  <a:cubicBezTo>
                    <a:pt x="4578" y="4042"/>
                    <a:pt x="4497" y="3908"/>
                    <a:pt x="4471" y="3774"/>
                  </a:cubicBezTo>
                  <a:lnTo>
                    <a:pt x="4471" y="3747"/>
                  </a:lnTo>
                  <a:cubicBezTo>
                    <a:pt x="4390" y="3587"/>
                    <a:pt x="4364" y="3426"/>
                    <a:pt x="4364" y="3292"/>
                  </a:cubicBezTo>
                  <a:lnTo>
                    <a:pt x="4364" y="3239"/>
                  </a:lnTo>
                  <a:lnTo>
                    <a:pt x="4364" y="3159"/>
                  </a:lnTo>
                  <a:lnTo>
                    <a:pt x="4364" y="3105"/>
                  </a:lnTo>
                  <a:lnTo>
                    <a:pt x="4364" y="3052"/>
                  </a:lnTo>
                  <a:cubicBezTo>
                    <a:pt x="4069" y="3078"/>
                    <a:pt x="3801" y="3105"/>
                    <a:pt x="3507" y="3105"/>
                  </a:cubicBezTo>
                  <a:cubicBezTo>
                    <a:pt x="3346" y="3105"/>
                    <a:pt x="3159" y="3105"/>
                    <a:pt x="2999" y="3078"/>
                  </a:cubicBezTo>
                  <a:cubicBezTo>
                    <a:pt x="2838" y="3052"/>
                    <a:pt x="2704" y="2998"/>
                    <a:pt x="2544" y="2971"/>
                  </a:cubicBezTo>
                  <a:cubicBezTo>
                    <a:pt x="2490" y="2971"/>
                    <a:pt x="2490" y="2944"/>
                    <a:pt x="2490" y="2944"/>
                  </a:cubicBezTo>
                  <a:lnTo>
                    <a:pt x="2490" y="2918"/>
                  </a:lnTo>
                  <a:cubicBezTo>
                    <a:pt x="2677" y="2784"/>
                    <a:pt x="2865" y="2650"/>
                    <a:pt x="3079" y="2516"/>
                  </a:cubicBezTo>
                  <a:lnTo>
                    <a:pt x="3668" y="2115"/>
                  </a:lnTo>
                  <a:cubicBezTo>
                    <a:pt x="3748" y="2034"/>
                    <a:pt x="3801" y="2008"/>
                    <a:pt x="3882" y="1927"/>
                  </a:cubicBezTo>
                  <a:cubicBezTo>
                    <a:pt x="3935" y="1874"/>
                    <a:pt x="4016" y="1794"/>
                    <a:pt x="4042" y="1740"/>
                  </a:cubicBezTo>
                  <a:cubicBezTo>
                    <a:pt x="4069" y="1713"/>
                    <a:pt x="4096" y="1633"/>
                    <a:pt x="4149" y="1579"/>
                  </a:cubicBezTo>
                  <a:cubicBezTo>
                    <a:pt x="4176" y="1526"/>
                    <a:pt x="4203" y="1472"/>
                    <a:pt x="4203" y="1446"/>
                  </a:cubicBezTo>
                  <a:cubicBezTo>
                    <a:pt x="4230" y="1392"/>
                    <a:pt x="4230" y="1339"/>
                    <a:pt x="4230" y="1312"/>
                  </a:cubicBezTo>
                  <a:cubicBezTo>
                    <a:pt x="4230" y="1258"/>
                    <a:pt x="4283" y="1205"/>
                    <a:pt x="4283" y="1178"/>
                  </a:cubicBezTo>
                  <a:lnTo>
                    <a:pt x="4283" y="991"/>
                  </a:lnTo>
                  <a:lnTo>
                    <a:pt x="4283" y="884"/>
                  </a:lnTo>
                  <a:cubicBezTo>
                    <a:pt x="4283" y="830"/>
                    <a:pt x="4283" y="776"/>
                    <a:pt x="4230" y="750"/>
                  </a:cubicBezTo>
                  <a:cubicBezTo>
                    <a:pt x="4230" y="696"/>
                    <a:pt x="4203" y="669"/>
                    <a:pt x="4203" y="643"/>
                  </a:cubicBezTo>
                  <a:cubicBezTo>
                    <a:pt x="4203" y="616"/>
                    <a:pt x="4176" y="562"/>
                    <a:pt x="4149" y="536"/>
                  </a:cubicBezTo>
                  <a:cubicBezTo>
                    <a:pt x="4149" y="509"/>
                    <a:pt x="4096" y="509"/>
                    <a:pt x="4096" y="482"/>
                  </a:cubicBezTo>
                  <a:cubicBezTo>
                    <a:pt x="4069" y="429"/>
                    <a:pt x="4069" y="402"/>
                    <a:pt x="4042" y="402"/>
                  </a:cubicBezTo>
                  <a:cubicBezTo>
                    <a:pt x="3989" y="375"/>
                    <a:pt x="3962" y="321"/>
                    <a:pt x="3935" y="321"/>
                  </a:cubicBezTo>
                  <a:cubicBezTo>
                    <a:pt x="3909" y="295"/>
                    <a:pt x="3828" y="268"/>
                    <a:pt x="3801" y="241"/>
                  </a:cubicBezTo>
                  <a:cubicBezTo>
                    <a:pt x="3775" y="214"/>
                    <a:pt x="3721" y="214"/>
                    <a:pt x="3668" y="161"/>
                  </a:cubicBezTo>
                  <a:cubicBezTo>
                    <a:pt x="3507" y="107"/>
                    <a:pt x="3346" y="81"/>
                    <a:pt x="3132" y="27"/>
                  </a:cubicBezTo>
                  <a:cubicBezTo>
                    <a:pt x="2972" y="0"/>
                    <a:pt x="2838" y="0"/>
                    <a:pt x="2677" y="0"/>
                  </a:cubicBez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65"/>
            <p:cNvSpPr/>
            <p:nvPr/>
          </p:nvSpPr>
          <p:spPr>
            <a:xfrm>
              <a:off x="8243725" y="7497975"/>
              <a:ext cx="17425" cy="26800"/>
            </a:xfrm>
            <a:custGeom>
              <a:avLst/>
              <a:gdLst/>
              <a:ahLst/>
              <a:cxnLst/>
              <a:rect l="l" t="t" r="r" b="b"/>
              <a:pathLst>
                <a:path w="697" h="1072" extrusionOk="0">
                  <a:moveTo>
                    <a:pt x="161" y="1"/>
                  </a:moveTo>
                  <a:cubicBezTo>
                    <a:pt x="54" y="375"/>
                    <a:pt x="27" y="723"/>
                    <a:pt x="0" y="1071"/>
                  </a:cubicBezTo>
                  <a:lnTo>
                    <a:pt x="54" y="991"/>
                  </a:lnTo>
                  <a:cubicBezTo>
                    <a:pt x="107" y="937"/>
                    <a:pt x="134" y="911"/>
                    <a:pt x="161" y="830"/>
                  </a:cubicBezTo>
                  <a:cubicBezTo>
                    <a:pt x="321" y="589"/>
                    <a:pt x="509" y="375"/>
                    <a:pt x="696" y="188"/>
                  </a:cubicBezTo>
                  <a:cubicBezTo>
                    <a:pt x="535" y="134"/>
                    <a:pt x="321" y="54"/>
                    <a:pt x="161" y="1"/>
                  </a:cubicBez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65"/>
            <p:cNvSpPr/>
            <p:nvPr/>
          </p:nvSpPr>
          <p:spPr>
            <a:xfrm>
              <a:off x="8536125" y="7498650"/>
              <a:ext cx="25" cy="25"/>
            </a:xfrm>
            <a:custGeom>
              <a:avLst/>
              <a:gdLst/>
              <a:ahLst/>
              <a:cxnLst/>
              <a:rect l="l" t="t" r="r" b="b"/>
              <a:pathLst>
                <a:path w="1" h="1" extrusionOk="0">
                  <a:moveTo>
                    <a:pt x="1" y="0"/>
                  </a:moveTo>
                  <a:lnTo>
                    <a:pt x="1" y="0"/>
                  </a:lnTo>
                  <a:lnTo>
                    <a:pt x="1" y="0"/>
                  </a:lnTo>
                  <a:lnTo>
                    <a:pt x="1" y="0"/>
                  </a:ln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65"/>
            <p:cNvSpPr/>
            <p:nvPr/>
          </p:nvSpPr>
          <p:spPr>
            <a:xfrm>
              <a:off x="8536125" y="7498650"/>
              <a:ext cx="25" cy="25"/>
            </a:xfrm>
            <a:custGeom>
              <a:avLst/>
              <a:gdLst/>
              <a:ahLst/>
              <a:cxnLst/>
              <a:rect l="l" t="t" r="r" b="b"/>
              <a:pathLst>
                <a:path w="1" h="1" extrusionOk="0">
                  <a:moveTo>
                    <a:pt x="1" y="0"/>
                  </a:moveTo>
                  <a:lnTo>
                    <a:pt x="1" y="0"/>
                  </a:lnTo>
                  <a:lnTo>
                    <a:pt x="1" y="0"/>
                  </a:lnTo>
                  <a:lnTo>
                    <a:pt x="1" y="0"/>
                  </a:ln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65"/>
            <p:cNvSpPr/>
            <p:nvPr/>
          </p:nvSpPr>
          <p:spPr>
            <a:xfrm>
              <a:off x="8495325" y="7556200"/>
              <a:ext cx="25" cy="25"/>
            </a:xfrm>
            <a:custGeom>
              <a:avLst/>
              <a:gdLst/>
              <a:ahLst/>
              <a:cxnLst/>
              <a:rect l="l" t="t" r="r" b="b"/>
              <a:pathLst>
                <a:path w="1" h="1" extrusionOk="0">
                  <a:moveTo>
                    <a:pt x="0" y="0"/>
                  </a:moveTo>
                  <a:lnTo>
                    <a:pt x="0" y="0"/>
                  </a:lnTo>
                  <a:lnTo>
                    <a:pt x="0" y="0"/>
                  </a:ln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65"/>
            <p:cNvSpPr/>
            <p:nvPr/>
          </p:nvSpPr>
          <p:spPr>
            <a:xfrm>
              <a:off x="8495325" y="7556200"/>
              <a:ext cx="25" cy="25"/>
            </a:xfrm>
            <a:custGeom>
              <a:avLst/>
              <a:gdLst/>
              <a:ahLst/>
              <a:cxnLst/>
              <a:rect l="l" t="t" r="r" b="b"/>
              <a:pathLst>
                <a:path w="1" h="1" extrusionOk="0">
                  <a:moveTo>
                    <a:pt x="0" y="0"/>
                  </a:moveTo>
                  <a:lnTo>
                    <a:pt x="0" y="0"/>
                  </a:lnTo>
                  <a:lnTo>
                    <a:pt x="0" y="0"/>
                  </a:lnTo>
                  <a:close/>
                </a:path>
              </a:pathLst>
            </a:custGeom>
            <a:solidFill>
              <a:srgbClr val="EC1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65"/>
            <p:cNvSpPr/>
            <p:nvPr/>
          </p:nvSpPr>
          <p:spPr>
            <a:xfrm>
              <a:off x="8789725" y="7682000"/>
              <a:ext cx="87700" cy="133050"/>
            </a:xfrm>
            <a:custGeom>
              <a:avLst/>
              <a:gdLst/>
              <a:ahLst/>
              <a:cxnLst/>
              <a:rect l="l" t="t" r="r" b="b"/>
              <a:pathLst>
                <a:path w="3508" h="5322" extrusionOk="0">
                  <a:moveTo>
                    <a:pt x="242" y="0"/>
                  </a:moveTo>
                  <a:lnTo>
                    <a:pt x="188" y="27"/>
                  </a:lnTo>
                  <a:cubicBezTo>
                    <a:pt x="81" y="107"/>
                    <a:pt x="28" y="134"/>
                    <a:pt x="28" y="134"/>
                  </a:cubicBezTo>
                  <a:cubicBezTo>
                    <a:pt x="28" y="161"/>
                    <a:pt x="1" y="241"/>
                    <a:pt x="28" y="295"/>
                  </a:cubicBezTo>
                  <a:cubicBezTo>
                    <a:pt x="162" y="535"/>
                    <a:pt x="269" y="803"/>
                    <a:pt x="376" y="1098"/>
                  </a:cubicBezTo>
                  <a:lnTo>
                    <a:pt x="376" y="1071"/>
                  </a:lnTo>
                  <a:cubicBezTo>
                    <a:pt x="509" y="1526"/>
                    <a:pt x="563" y="2008"/>
                    <a:pt x="643" y="2436"/>
                  </a:cubicBezTo>
                  <a:cubicBezTo>
                    <a:pt x="697" y="2918"/>
                    <a:pt x="777" y="3399"/>
                    <a:pt x="911" y="3881"/>
                  </a:cubicBezTo>
                  <a:cubicBezTo>
                    <a:pt x="964" y="4122"/>
                    <a:pt x="1072" y="4309"/>
                    <a:pt x="1179" y="4497"/>
                  </a:cubicBezTo>
                  <a:cubicBezTo>
                    <a:pt x="1312" y="4738"/>
                    <a:pt x="1446" y="4925"/>
                    <a:pt x="1580" y="5086"/>
                  </a:cubicBezTo>
                  <a:cubicBezTo>
                    <a:pt x="1634" y="5139"/>
                    <a:pt x="1714" y="5166"/>
                    <a:pt x="1767" y="5219"/>
                  </a:cubicBezTo>
                  <a:cubicBezTo>
                    <a:pt x="1875" y="5246"/>
                    <a:pt x="1928" y="5273"/>
                    <a:pt x="2035" y="5300"/>
                  </a:cubicBezTo>
                  <a:cubicBezTo>
                    <a:pt x="2074" y="5315"/>
                    <a:pt x="2116" y="5322"/>
                    <a:pt x="2160" y="5322"/>
                  </a:cubicBezTo>
                  <a:cubicBezTo>
                    <a:pt x="2265" y="5322"/>
                    <a:pt x="2384" y="5284"/>
                    <a:pt x="2517" y="5246"/>
                  </a:cubicBezTo>
                  <a:cubicBezTo>
                    <a:pt x="2651" y="5219"/>
                    <a:pt x="2785" y="5112"/>
                    <a:pt x="2918" y="4979"/>
                  </a:cubicBezTo>
                  <a:lnTo>
                    <a:pt x="2945" y="4952"/>
                  </a:lnTo>
                  <a:cubicBezTo>
                    <a:pt x="3052" y="4845"/>
                    <a:pt x="3133" y="4711"/>
                    <a:pt x="3240" y="4550"/>
                  </a:cubicBezTo>
                  <a:lnTo>
                    <a:pt x="3454" y="4042"/>
                  </a:lnTo>
                  <a:cubicBezTo>
                    <a:pt x="3507" y="3801"/>
                    <a:pt x="3507" y="3560"/>
                    <a:pt x="3507" y="3373"/>
                  </a:cubicBezTo>
                  <a:cubicBezTo>
                    <a:pt x="3507" y="2864"/>
                    <a:pt x="3373" y="2409"/>
                    <a:pt x="3159" y="2008"/>
                  </a:cubicBezTo>
                  <a:cubicBezTo>
                    <a:pt x="2945" y="1633"/>
                    <a:pt x="2624" y="1258"/>
                    <a:pt x="2249" y="964"/>
                  </a:cubicBezTo>
                  <a:cubicBezTo>
                    <a:pt x="2008" y="750"/>
                    <a:pt x="1741" y="589"/>
                    <a:pt x="1446" y="428"/>
                  </a:cubicBezTo>
                  <a:cubicBezTo>
                    <a:pt x="1232" y="321"/>
                    <a:pt x="991" y="188"/>
                    <a:pt x="777" y="80"/>
                  </a:cubicBezTo>
                  <a:cubicBezTo>
                    <a:pt x="724" y="80"/>
                    <a:pt x="697" y="54"/>
                    <a:pt x="670" y="54"/>
                  </a:cubicBezTo>
                  <a:cubicBezTo>
                    <a:pt x="643" y="54"/>
                    <a:pt x="590" y="27"/>
                    <a:pt x="536" y="27"/>
                  </a:cubicBezTo>
                  <a:cubicBezTo>
                    <a:pt x="456" y="27"/>
                    <a:pt x="402" y="0"/>
                    <a:pt x="322"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65"/>
            <p:cNvSpPr/>
            <p:nvPr/>
          </p:nvSpPr>
          <p:spPr>
            <a:xfrm>
              <a:off x="8568250" y="7720125"/>
              <a:ext cx="93700" cy="130350"/>
            </a:xfrm>
            <a:custGeom>
              <a:avLst/>
              <a:gdLst/>
              <a:ahLst/>
              <a:cxnLst/>
              <a:rect l="l" t="t" r="r" b="b"/>
              <a:pathLst>
                <a:path w="3748" h="5214" extrusionOk="0">
                  <a:moveTo>
                    <a:pt x="3319" y="1"/>
                  </a:moveTo>
                  <a:lnTo>
                    <a:pt x="3319" y="1"/>
                  </a:lnTo>
                  <a:cubicBezTo>
                    <a:pt x="3346" y="108"/>
                    <a:pt x="3319" y="108"/>
                    <a:pt x="3266" y="108"/>
                  </a:cubicBezTo>
                  <a:cubicBezTo>
                    <a:pt x="3239" y="108"/>
                    <a:pt x="3186" y="135"/>
                    <a:pt x="3132" y="215"/>
                  </a:cubicBezTo>
                  <a:cubicBezTo>
                    <a:pt x="2998" y="456"/>
                    <a:pt x="2864" y="670"/>
                    <a:pt x="2677" y="938"/>
                  </a:cubicBezTo>
                  <a:cubicBezTo>
                    <a:pt x="2383" y="1312"/>
                    <a:pt x="2008" y="1607"/>
                    <a:pt x="1660" y="1928"/>
                  </a:cubicBezTo>
                  <a:cubicBezTo>
                    <a:pt x="1312" y="2249"/>
                    <a:pt x="937" y="2597"/>
                    <a:pt x="643" y="2945"/>
                  </a:cubicBezTo>
                  <a:cubicBezTo>
                    <a:pt x="456" y="3159"/>
                    <a:pt x="322" y="3320"/>
                    <a:pt x="241" y="3534"/>
                  </a:cubicBezTo>
                  <a:cubicBezTo>
                    <a:pt x="108" y="3748"/>
                    <a:pt x="27" y="3962"/>
                    <a:pt x="0" y="4149"/>
                  </a:cubicBezTo>
                  <a:lnTo>
                    <a:pt x="0" y="4390"/>
                  </a:lnTo>
                  <a:cubicBezTo>
                    <a:pt x="0" y="4497"/>
                    <a:pt x="27" y="4605"/>
                    <a:pt x="54" y="4658"/>
                  </a:cubicBezTo>
                  <a:cubicBezTo>
                    <a:pt x="134" y="4792"/>
                    <a:pt x="241" y="4926"/>
                    <a:pt x="375" y="5033"/>
                  </a:cubicBezTo>
                  <a:cubicBezTo>
                    <a:pt x="456" y="5086"/>
                    <a:pt x="643" y="5167"/>
                    <a:pt x="803" y="5193"/>
                  </a:cubicBezTo>
                  <a:lnTo>
                    <a:pt x="830" y="5193"/>
                  </a:lnTo>
                  <a:cubicBezTo>
                    <a:pt x="911" y="5207"/>
                    <a:pt x="998" y="5213"/>
                    <a:pt x="1085" y="5213"/>
                  </a:cubicBezTo>
                  <a:cubicBezTo>
                    <a:pt x="1171" y="5213"/>
                    <a:pt x="1258" y="5207"/>
                    <a:pt x="1339" y="5193"/>
                  </a:cubicBezTo>
                  <a:cubicBezTo>
                    <a:pt x="1499" y="5167"/>
                    <a:pt x="1660" y="5140"/>
                    <a:pt x="1874" y="5060"/>
                  </a:cubicBezTo>
                  <a:cubicBezTo>
                    <a:pt x="2115" y="4952"/>
                    <a:pt x="2302" y="4819"/>
                    <a:pt x="2436" y="4738"/>
                  </a:cubicBezTo>
                  <a:cubicBezTo>
                    <a:pt x="2838" y="4471"/>
                    <a:pt x="3132" y="4069"/>
                    <a:pt x="3373" y="3668"/>
                  </a:cubicBezTo>
                  <a:cubicBezTo>
                    <a:pt x="3587" y="3266"/>
                    <a:pt x="3667" y="2811"/>
                    <a:pt x="3721" y="2329"/>
                  </a:cubicBezTo>
                  <a:cubicBezTo>
                    <a:pt x="3748" y="2008"/>
                    <a:pt x="3748" y="1714"/>
                    <a:pt x="3721" y="1339"/>
                  </a:cubicBezTo>
                  <a:cubicBezTo>
                    <a:pt x="3667" y="1125"/>
                    <a:pt x="3641" y="884"/>
                    <a:pt x="3614" y="616"/>
                  </a:cubicBezTo>
                  <a:cubicBezTo>
                    <a:pt x="3614" y="590"/>
                    <a:pt x="3587" y="536"/>
                    <a:pt x="3587" y="483"/>
                  </a:cubicBezTo>
                  <a:cubicBezTo>
                    <a:pt x="3587" y="456"/>
                    <a:pt x="3534" y="402"/>
                    <a:pt x="3534" y="349"/>
                  </a:cubicBezTo>
                  <a:lnTo>
                    <a:pt x="3453" y="135"/>
                  </a:lnTo>
                  <a:cubicBezTo>
                    <a:pt x="3400" y="108"/>
                    <a:pt x="3400" y="81"/>
                    <a:pt x="3373" y="54"/>
                  </a:cubicBezTo>
                  <a:cubicBezTo>
                    <a:pt x="3346" y="54"/>
                    <a:pt x="3346" y="54"/>
                    <a:pt x="3319"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65"/>
            <p:cNvSpPr/>
            <p:nvPr/>
          </p:nvSpPr>
          <p:spPr>
            <a:xfrm>
              <a:off x="8375525" y="7682650"/>
              <a:ext cx="89025" cy="131850"/>
            </a:xfrm>
            <a:custGeom>
              <a:avLst/>
              <a:gdLst/>
              <a:ahLst/>
              <a:cxnLst/>
              <a:rect l="l" t="t" r="r" b="b"/>
              <a:pathLst>
                <a:path w="3561" h="5274" extrusionOk="0">
                  <a:moveTo>
                    <a:pt x="2999" y="1"/>
                  </a:moveTo>
                  <a:cubicBezTo>
                    <a:pt x="2945" y="1"/>
                    <a:pt x="2892" y="28"/>
                    <a:pt x="2865" y="108"/>
                  </a:cubicBezTo>
                  <a:cubicBezTo>
                    <a:pt x="2758" y="376"/>
                    <a:pt x="2624" y="617"/>
                    <a:pt x="2410" y="884"/>
                  </a:cubicBezTo>
                  <a:cubicBezTo>
                    <a:pt x="2142" y="1232"/>
                    <a:pt x="1821" y="1607"/>
                    <a:pt x="1527" y="1955"/>
                  </a:cubicBezTo>
                  <a:cubicBezTo>
                    <a:pt x="1179" y="2276"/>
                    <a:pt x="857" y="2651"/>
                    <a:pt x="536" y="3052"/>
                  </a:cubicBezTo>
                  <a:cubicBezTo>
                    <a:pt x="402" y="3240"/>
                    <a:pt x="269" y="3454"/>
                    <a:pt x="215" y="3641"/>
                  </a:cubicBezTo>
                  <a:cubicBezTo>
                    <a:pt x="108" y="3882"/>
                    <a:pt x="55" y="4123"/>
                    <a:pt x="1" y="4310"/>
                  </a:cubicBezTo>
                  <a:lnTo>
                    <a:pt x="1" y="4551"/>
                  </a:lnTo>
                  <a:cubicBezTo>
                    <a:pt x="1" y="4658"/>
                    <a:pt x="55" y="4765"/>
                    <a:pt x="108" y="4819"/>
                  </a:cubicBezTo>
                  <a:cubicBezTo>
                    <a:pt x="188" y="4953"/>
                    <a:pt x="269" y="5060"/>
                    <a:pt x="456" y="5140"/>
                  </a:cubicBezTo>
                  <a:cubicBezTo>
                    <a:pt x="563" y="5220"/>
                    <a:pt x="697" y="5274"/>
                    <a:pt x="884" y="5274"/>
                  </a:cubicBezTo>
                  <a:lnTo>
                    <a:pt x="911" y="5274"/>
                  </a:lnTo>
                  <a:cubicBezTo>
                    <a:pt x="1072" y="5274"/>
                    <a:pt x="1232" y="5274"/>
                    <a:pt x="1420" y="5247"/>
                  </a:cubicBezTo>
                  <a:cubicBezTo>
                    <a:pt x="1580" y="5220"/>
                    <a:pt x="1741" y="5140"/>
                    <a:pt x="1901" y="5086"/>
                  </a:cubicBezTo>
                  <a:cubicBezTo>
                    <a:pt x="2142" y="4979"/>
                    <a:pt x="2330" y="4819"/>
                    <a:pt x="2490" y="4712"/>
                  </a:cubicBezTo>
                  <a:cubicBezTo>
                    <a:pt x="2865" y="4417"/>
                    <a:pt x="3159" y="4016"/>
                    <a:pt x="3320" y="3588"/>
                  </a:cubicBezTo>
                  <a:cubicBezTo>
                    <a:pt x="3481" y="3186"/>
                    <a:pt x="3561" y="2704"/>
                    <a:pt x="3561" y="2196"/>
                  </a:cubicBezTo>
                  <a:cubicBezTo>
                    <a:pt x="3561" y="1901"/>
                    <a:pt x="3534" y="1607"/>
                    <a:pt x="3454" y="1232"/>
                  </a:cubicBezTo>
                  <a:cubicBezTo>
                    <a:pt x="3427" y="991"/>
                    <a:pt x="3347" y="777"/>
                    <a:pt x="3293" y="536"/>
                  </a:cubicBezTo>
                  <a:cubicBezTo>
                    <a:pt x="3293" y="509"/>
                    <a:pt x="3266" y="456"/>
                    <a:pt x="3266" y="429"/>
                  </a:cubicBezTo>
                  <a:cubicBezTo>
                    <a:pt x="3266" y="402"/>
                    <a:pt x="3213" y="376"/>
                    <a:pt x="3213" y="295"/>
                  </a:cubicBezTo>
                  <a:cubicBezTo>
                    <a:pt x="3186" y="242"/>
                    <a:pt x="3159" y="162"/>
                    <a:pt x="3133" y="135"/>
                  </a:cubicBezTo>
                  <a:lnTo>
                    <a:pt x="3052" y="54"/>
                  </a:lnTo>
                  <a:lnTo>
                    <a:pt x="2999" y="54"/>
                  </a:lnTo>
                  <a:cubicBezTo>
                    <a:pt x="3052" y="1"/>
                    <a:pt x="3026" y="1"/>
                    <a:pt x="2999"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65"/>
            <p:cNvSpPr/>
            <p:nvPr/>
          </p:nvSpPr>
          <p:spPr>
            <a:xfrm>
              <a:off x="8789725" y="7685350"/>
              <a:ext cx="81000" cy="130500"/>
            </a:xfrm>
            <a:custGeom>
              <a:avLst/>
              <a:gdLst/>
              <a:ahLst/>
              <a:cxnLst/>
              <a:rect l="l" t="t" r="r" b="b"/>
              <a:pathLst>
                <a:path w="3240" h="5220" extrusionOk="0">
                  <a:moveTo>
                    <a:pt x="3240" y="4416"/>
                  </a:moveTo>
                  <a:cubicBezTo>
                    <a:pt x="3232" y="4416"/>
                    <a:pt x="3227" y="4418"/>
                    <a:pt x="3223" y="4421"/>
                  </a:cubicBezTo>
                  <a:lnTo>
                    <a:pt x="3223" y="4421"/>
                  </a:lnTo>
                  <a:cubicBezTo>
                    <a:pt x="3229" y="4420"/>
                    <a:pt x="3234" y="4418"/>
                    <a:pt x="3240" y="4416"/>
                  </a:cubicBezTo>
                  <a:close/>
                  <a:moveTo>
                    <a:pt x="28" y="0"/>
                  </a:moveTo>
                  <a:cubicBezTo>
                    <a:pt x="1" y="107"/>
                    <a:pt x="1" y="134"/>
                    <a:pt x="28" y="161"/>
                  </a:cubicBezTo>
                  <a:cubicBezTo>
                    <a:pt x="162" y="401"/>
                    <a:pt x="269" y="669"/>
                    <a:pt x="376" y="964"/>
                  </a:cubicBezTo>
                  <a:cubicBezTo>
                    <a:pt x="509" y="1392"/>
                    <a:pt x="536" y="1874"/>
                    <a:pt x="617" y="2329"/>
                  </a:cubicBezTo>
                  <a:lnTo>
                    <a:pt x="617" y="2382"/>
                  </a:lnTo>
                  <a:cubicBezTo>
                    <a:pt x="670" y="2837"/>
                    <a:pt x="750" y="3319"/>
                    <a:pt x="884" y="3774"/>
                  </a:cubicBezTo>
                  <a:cubicBezTo>
                    <a:pt x="938" y="4015"/>
                    <a:pt x="1045" y="4256"/>
                    <a:pt x="1152" y="4416"/>
                  </a:cubicBezTo>
                  <a:cubicBezTo>
                    <a:pt x="1286" y="4657"/>
                    <a:pt x="1393" y="4818"/>
                    <a:pt x="1553" y="4978"/>
                  </a:cubicBezTo>
                  <a:cubicBezTo>
                    <a:pt x="1607" y="5059"/>
                    <a:pt x="1687" y="5085"/>
                    <a:pt x="1741" y="5112"/>
                  </a:cubicBezTo>
                  <a:cubicBezTo>
                    <a:pt x="1848" y="5139"/>
                    <a:pt x="1901" y="5193"/>
                    <a:pt x="2008" y="5219"/>
                  </a:cubicBezTo>
                  <a:lnTo>
                    <a:pt x="2142" y="5219"/>
                  </a:lnTo>
                  <a:cubicBezTo>
                    <a:pt x="2249" y="5219"/>
                    <a:pt x="2383" y="5193"/>
                    <a:pt x="2490" y="5139"/>
                  </a:cubicBezTo>
                  <a:cubicBezTo>
                    <a:pt x="2624" y="5112"/>
                    <a:pt x="2731" y="5005"/>
                    <a:pt x="2892" y="4871"/>
                  </a:cubicBezTo>
                  <a:lnTo>
                    <a:pt x="2918" y="4845"/>
                  </a:lnTo>
                  <a:lnTo>
                    <a:pt x="3213" y="4443"/>
                  </a:lnTo>
                  <a:cubicBezTo>
                    <a:pt x="3213" y="4443"/>
                    <a:pt x="3213" y="4429"/>
                    <a:pt x="3223" y="4421"/>
                  </a:cubicBezTo>
                  <a:lnTo>
                    <a:pt x="3223" y="4421"/>
                  </a:lnTo>
                  <a:cubicBezTo>
                    <a:pt x="3145" y="4443"/>
                    <a:pt x="3045" y="4443"/>
                    <a:pt x="2945" y="4443"/>
                  </a:cubicBezTo>
                  <a:cubicBezTo>
                    <a:pt x="2811" y="4443"/>
                    <a:pt x="2651" y="4363"/>
                    <a:pt x="2544" y="4283"/>
                  </a:cubicBezTo>
                  <a:cubicBezTo>
                    <a:pt x="2410" y="4175"/>
                    <a:pt x="2303" y="4068"/>
                    <a:pt x="2196" y="3935"/>
                  </a:cubicBezTo>
                  <a:cubicBezTo>
                    <a:pt x="2062" y="3747"/>
                    <a:pt x="1928" y="3506"/>
                    <a:pt x="1848" y="3319"/>
                  </a:cubicBezTo>
                  <a:lnTo>
                    <a:pt x="1527" y="2516"/>
                  </a:lnTo>
                  <a:cubicBezTo>
                    <a:pt x="1446" y="2248"/>
                    <a:pt x="1339" y="1927"/>
                    <a:pt x="1232" y="1659"/>
                  </a:cubicBezTo>
                  <a:cubicBezTo>
                    <a:pt x="1125" y="1392"/>
                    <a:pt x="1045" y="1124"/>
                    <a:pt x="911" y="910"/>
                  </a:cubicBezTo>
                  <a:cubicBezTo>
                    <a:pt x="804" y="696"/>
                    <a:pt x="670" y="535"/>
                    <a:pt x="536" y="375"/>
                  </a:cubicBezTo>
                  <a:cubicBezTo>
                    <a:pt x="456" y="268"/>
                    <a:pt x="376" y="187"/>
                    <a:pt x="269" y="134"/>
                  </a:cubicBezTo>
                  <a:lnTo>
                    <a:pt x="54" y="27"/>
                  </a:lnTo>
                  <a:cubicBezTo>
                    <a:pt x="54" y="27"/>
                    <a:pt x="28" y="27"/>
                    <a:pt x="28"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65"/>
            <p:cNvSpPr/>
            <p:nvPr/>
          </p:nvSpPr>
          <p:spPr>
            <a:xfrm>
              <a:off x="8568925" y="7746225"/>
              <a:ext cx="61575" cy="104425"/>
            </a:xfrm>
            <a:custGeom>
              <a:avLst/>
              <a:gdLst/>
              <a:ahLst/>
              <a:cxnLst/>
              <a:rect l="l" t="t" r="r" b="b"/>
              <a:pathLst>
                <a:path w="2463" h="4177" extrusionOk="0">
                  <a:moveTo>
                    <a:pt x="2463" y="1"/>
                  </a:moveTo>
                  <a:cubicBezTo>
                    <a:pt x="2249" y="349"/>
                    <a:pt x="1954" y="616"/>
                    <a:pt x="1687" y="830"/>
                  </a:cubicBezTo>
                  <a:cubicBezTo>
                    <a:pt x="1312" y="1178"/>
                    <a:pt x="937" y="1500"/>
                    <a:pt x="643" y="1874"/>
                  </a:cubicBezTo>
                  <a:cubicBezTo>
                    <a:pt x="482" y="2088"/>
                    <a:pt x="348" y="2249"/>
                    <a:pt x="241" y="2436"/>
                  </a:cubicBezTo>
                  <a:cubicBezTo>
                    <a:pt x="107" y="2677"/>
                    <a:pt x="27" y="2891"/>
                    <a:pt x="0" y="3079"/>
                  </a:cubicBezTo>
                  <a:lnTo>
                    <a:pt x="0" y="3320"/>
                  </a:lnTo>
                  <a:cubicBezTo>
                    <a:pt x="0" y="3427"/>
                    <a:pt x="27" y="3507"/>
                    <a:pt x="81" y="3614"/>
                  </a:cubicBezTo>
                  <a:cubicBezTo>
                    <a:pt x="134" y="3748"/>
                    <a:pt x="241" y="3882"/>
                    <a:pt x="375" y="3989"/>
                  </a:cubicBezTo>
                  <a:cubicBezTo>
                    <a:pt x="455" y="4042"/>
                    <a:pt x="643" y="4123"/>
                    <a:pt x="803" y="4149"/>
                  </a:cubicBezTo>
                  <a:lnTo>
                    <a:pt x="830" y="4149"/>
                  </a:lnTo>
                  <a:cubicBezTo>
                    <a:pt x="910" y="4149"/>
                    <a:pt x="991" y="4176"/>
                    <a:pt x="1071" y="4176"/>
                  </a:cubicBezTo>
                  <a:cubicBezTo>
                    <a:pt x="1044" y="4149"/>
                    <a:pt x="991" y="4096"/>
                    <a:pt x="991" y="4016"/>
                  </a:cubicBezTo>
                  <a:cubicBezTo>
                    <a:pt x="964" y="3882"/>
                    <a:pt x="937" y="3748"/>
                    <a:pt x="937" y="3614"/>
                  </a:cubicBezTo>
                  <a:cubicBezTo>
                    <a:pt x="937" y="3480"/>
                    <a:pt x="964" y="3320"/>
                    <a:pt x="991" y="3186"/>
                  </a:cubicBezTo>
                  <a:cubicBezTo>
                    <a:pt x="1071" y="2891"/>
                    <a:pt x="1178" y="2570"/>
                    <a:pt x="1312" y="2303"/>
                  </a:cubicBezTo>
                  <a:cubicBezTo>
                    <a:pt x="1365" y="2169"/>
                    <a:pt x="1446" y="2088"/>
                    <a:pt x="1499" y="1981"/>
                  </a:cubicBezTo>
                  <a:cubicBezTo>
                    <a:pt x="1633" y="1740"/>
                    <a:pt x="1794" y="1553"/>
                    <a:pt x="1927" y="1312"/>
                  </a:cubicBezTo>
                  <a:cubicBezTo>
                    <a:pt x="2034" y="1152"/>
                    <a:pt x="2142" y="964"/>
                    <a:pt x="2195" y="804"/>
                  </a:cubicBezTo>
                  <a:lnTo>
                    <a:pt x="2409" y="295"/>
                  </a:lnTo>
                  <a:cubicBezTo>
                    <a:pt x="2436" y="215"/>
                    <a:pt x="2463" y="108"/>
                    <a:pt x="2463" y="1"/>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65"/>
            <p:cNvSpPr/>
            <p:nvPr/>
          </p:nvSpPr>
          <p:spPr>
            <a:xfrm>
              <a:off x="8376875" y="7698725"/>
              <a:ext cx="64250" cy="116450"/>
            </a:xfrm>
            <a:custGeom>
              <a:avLst/>
              <a:gdLst/>
              <a:ahLst/>
              <a:cxnLst/>
              <a:rect l="l" t="t" r="r" b="b"/>
              <a:pathLst>
                <a:path w="2570" h="4658" extrusionOk="0">
                  <a:moveTo>
                    <a:pt x="2570" y="1"/>
                  </a:moveTo>
                  <a:cubicBezTo>
                    <a:pt x="2543" y="28"/>
                    <a:pt x="2463" y="135"/>
                    <a:pt x="2409" y="241"/>
                  </a:cubicBezTo>
                  <a:cubicBezTo>
                    <a:pt x="2142" y="589"/>
                    <a:pt x="1794" y="937"/>
                    <a:pt x="1499" y="1258"/>
                  </a:cubicBezTo>
                  <a:cubicBezTo>
                    <a:pt x="1151" y="1633"/>
                    <a:pt x="830" y="2008"/>
                    <a:pt x="536" y="2409"/>
                  </a:cubicBezTo>
                  <a:cubicBezTo>
                    <a:pt x="402" y="2597"/>
                    <a:pt x="268" y="2811"/>
                    <a:pt x="188" y="2998"/>
                  </a:cubicBezTo>
                  <a:cubicBezTo>
                    <a:pt x="81" y="3239"/>
                    <a:pt x="27" y="3480"/>
                    <a:pt x="1" y="3667"/>
                  </a:cubicBezTo>
                  <a:lnTo>
                    <a:pt x="1" y="3908"/>
                  </a:lnTo>
                  <a:cubicBezTo>
                    <a:pt x="27" y="4015"/>
                    <a:pt x="27" y="4122"/>
                    <a:pt x="81" y="4176"/>
                  </a:cubicBezTo>
                  <a:cubicBezTo>
                    <a:pt x="161" y="4310"/>
                    <a:pt x="268" y="4417"/>
                    <a:pt x="429" y="4524"/>
                  </a:cubicBezTo>
                  <a:cubicBezTo>
                    <a:pt x="563" y="4577"/>
                    <a:pt x="696" y="4658"/>
                    <a:pt x="857" y="4658"/>
                  </a:cubicBezTo>
                  <a:lnTo>
                    <a:pt x="964" y="4658"/>
                  </a:lnTo>
                  <a:lnTo>
                    <a:pt x="937" y="4604"/>
                  </a:lnTo>
                  <a:lnTo>
                    <a:pt x="830" y="4417"/>
                  </a:lnTo>
                  <a:cubicBezTo>
                    <a:pt x="750" y="4283"/>
                    <a:pt x="723" y="4122"/>
                    <a:pt x="723" y="3935"/>
                  </a:cubicBezTo>
                  <a:lnTo>
                    <a:pt x="723" y="3694"/>
                  </a:lnTo>
                  <a:cubicBezTo>
                    <a:pt x="723" y="3640"/>
                    <a:pt x="723" y="3587"/>
                    <a:pt x="750" y="3507"/>
                  </a:cubicBezTo>
                  <a:cubicBezTo>
                    <a:pt x="750" y="3400"/>
                    <a:pt x="803" y="3346"/>
                    <a:pt x="830" y="3239"/>
                  </a:cubicBezTo>
                  <a:cubicBezTo>
                    <a:pt x="857" y="3159"/>
                    <a:pt x="857" y="3105"/>
                    <a:pt x="884" y="3078"/>
                  </a:cubicBezTo>
                  <a:cubicBezTo>
                    <a:pt x="937" y="3025"/>
                    <a:pt x="964" y="2971"/>
                    <a:pt x="964" y="2945"/>
                  </a:cubicBezTo>
                  <a:cubicBezTo>
                    <a:pt x="1098" y="2730"/>
                    <a:pt x="1259" y="2543"/>
                    <a:pt x="1392" y="2356"/>
                  </a:cubicBezTo>
                  <a:cubicBezTo>
                    <a:pt x="1473" y="2275"/>
                    <a:pt x="1553" y="2168"/>
                    <a:pt x="1633" y="2061"/>
                  </a:cubicBezTo>
                  <a:lnTo>
                    <a:pt x="1821" y="1767"/>
                  </a:lnTo>
                  <a:cubicBezTo>
                    <a:pt x="1954" y="1579"/>
                    <a:pt x="2061" y="1339"/>
                    <a:pt x="2195" y="1124"/>
                  </a:cubicBezTo>
                  <a:cubicBezTo>
                    <a:pt x="2302" y="937"/>
                    <a:pt x="2356" y="696"/>
                    <a:pt x="2436" y="509"/>
                  </a:cubicBezTo>
                  <a:lnTo>
                    <a:pt x="2543" y="107"/>
                  </a:lnTo>
                  <a:cubicBezTo>
                    <a:pt x="2543" y="54"/>
                    <a:pt x="2543" y="27"/>
                    <a:pt x="2570" y="1"/>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65"/>
            <p:cNvSpPr/>
            <p:nvPr/>
          </p:nvSpPr>
          <p:spPr>
            <a:xfrm>
              <a:off x="8637175" y="7149075"/>
              <a:ext cx="526625" cy="458675"/>
            </a:xfrm>
            <a:custGeom>
              <a:avLst/>
              <a:gdLst/>
              <a:ahLst/>
              <a:cxnLst/>
              <a:rect l="l" t="t" r="r" b="b"/>
              <a:pathLst>
                <a:path w="21065" h="18347" extrusionOk="0">
                  <a:moveTo>
                    <a:pt x="10881" y="0"/>
                  </a:moveTo>
                  <a:cubicBezTo>
                    <a:pt x="10735" y="0"/>
                    <a:pt x="10587" y="4"/>
                    <a:pt x="10439" y="12"/>
                  </a:cubicBezTo>
                  <a:cubicBezTo>
                    <a:pt x="10225" y="12"/>
                    <a:pt x="9984" y="12"/>
                    <a:pt x="9743" y="39"/>
                  </a:cubicBezTo>
                  <a:cubicBezTo>
                    <a:pt x="9475" y="65"/>
                    <a:pt x="9181" y="92"/>
                    <a:pt x="8913" y="172"/>
                  </a:cubicBezTo>
                  <a:cubicBezTo>
                    <a:pt x="8405" y="279"/>
                    <a:pt x="7896" y="360"/>
                    <a:pt x="7441" y="494"/>
                  </a:cubicBezTo>
                  <a:cubicBezTo>
                    <a:pt x="6478" y="761"/>
                    <a:pt x="5541" y="1163"/>
                    <a:pt x="4658" y="1671"/>
                  </a:cubicBezTo>
                  <a:cubicBezTo>
                    <a:pt x="3748" y="2207"/>
                    <a:pt x="2998" y="2822"/>
                    <a:pt x="2329" y="3518"/>
                  </a:cubicBezTo>
                  <a:cubicBezTo>
                    <a:pt x="1606" y="4294"/>
                    <a:pt x="1044" y="5124"/>
                    <a:pt x="670" y="5980"/>
                  </a:cubicBezTo>
                  <a:cubicBezTo>
                    <a:pt x="482" y="6462"/>
                    <a:pt x="322" y="6917"/>
                    <a:pt x="214" y="7426"/>
                  </a:cubicBezTo>
                  <a:cubicBezTo>
                    <a:pt x="107" y="7908"/>
                    <a:pt x="54" y="8389"/>
                    <a:pt x="54" y="8898"/>
                  </a:cubicBezTo>
                  <a:cubicBezTo>
                    <a:pt x="0" y="9915"/>
                    <a:pt x="134" y="10905"/>
                    <a:pt x="455" y="11922"/>
                  </a:cubicBezTo>
                  <a:cubicBezTo>
                    <a:pt x="750" y="12913"/>
                    <a:pt x="1178" y="13850"/>
                    <a:pt x="1740" y="14679"/>
                  </a:cubicBezTo>
                  <a:cubicBezTo>
                    <a:pt x="2356" y="15563"/>
                    <a:pt x="3052" y="16285"/>
                    <a:pt x="3855" y="16821"/>
                  </a:cubicBezTo>
                  <a:cubicBezTo>
                    <a:pt x="4765" y="17436"/>
                    <a:pt x="5809" y="17891"/>
                    <a:pt x="6906" y="18132"/>
                  </a:cubicBezTo>
                  <a:cubicBezTo>
                    <a:pt x="7548" y="18275"/>
                    <a:pt x="8214" y="18346"/>
                    <a:pt x="8889" y="18346"/>
                  </a:cubicBezTo>
                  <a:cubicBezTo>
                    <a:pt x="9226" y="18346"/>
                    <a:pt x="9565" y="18328"/>
                    <a:pt x="9904" y="18293"/>
                  </a:cubicBezTo>
                  <a:cubicBezTo>
                    <a:pt x="10011" y="18293"/>
                    <a:pt x="10118" y="18266"/>
                    <a:pt x="10225" y="18266"/>
                  </a:cubicBezTo>
                  <a:cubicBezTo>
                    <a:pt x="11322" y="18132"/>
                    <a:pt x="12393" y="17838"/>
                    <a:pt x="13463" y="17409"/>
                  </a:cubicBezTo>
                  <a:cubicBezTo>
                    <a:pt x="14400" y="16981"/>
                    <a:pt x="15337" y="16499"/>
                    <a:pt x="16247" y="15857"/>
                  </a:cubicBezTo>
                  <a:cubicBezTo>
                    <a:pt x="17184" y="15215"/>
                    <a:pt x="17987" y="14519"/>
                    <a:pt x="18656" y="13823"/>
                  </a:cubicBezTo>
                  <a:cubicBezTo>
                    <a:pt x="19057" y="13368"/>
                    <a:pt x="19352" y="12966"/>
                    <a:pt x="19646" y="12565"/>
                  </a:cubicBezTo>
                  <a:cubicBezTo>
                    <a:pt x="19941" y="12110"/>
                    <a:pt x="20208" y="11682"/>
                    <a:pt x="20423" y="11227"/>
                  </a:cubicBezTo>
                  <a:cubicBezTo>
                    <a:pt x="20663" y="10745"/>
                    <a:pt x="20824" y="10236"/>
                    <a:pt x="20931" y="9754"/>
                  </a:cubicBezTo>
                  <a:cubicBezTo>
                    <a:pt x="20958" y="9514"/>
                    <a:pt x="20985" y="9246"/>
                    <a:pt x="21011" y="9005"/>
                  </a:cubicBezTo>
                  <a:cubicBezTo>
                    <a:pt x="21065" y="8657"/>
                    <a:pt x="21011" y="8389"/>
                    <a:pt x="20985" y="8175"/>
                  </a:cubicBezTo>
                  <a:cubicBezTo>
                    <a:pt x="20958" y="8068"/>
                    <a:pt x="20931" y="7881"/>
                    <a:pt x="20878" y="7747"/>
                  </a:cubicBezTo>
                  <a:cubicBezTo>
                    <a:pt x="20851" y="7667"/>
                    <a:pt x="20824" y="7533"/>
                    <a:pt x="20744" y="7426"/>
                  </a:cubicBezTo>
                  <a:cubicBezTo>
                    <a:pt x="20663" y="7185"/>
                    <a:pt x="20530" y="6998"/>
                    <a:pt x="20342" y="6783"/>
                  </a:cubicBezTo>
                  <a:cubicBezTo>
                    <a:pt x="19968" y="6328"/>
                    <a:pt x="19513" y="5954"/>
                    <a:pt x="19138" y="5686"/>
                  </a:cubicBezTo>
                  <a:cubicBezTo>
                    <a:pt x="18736" y="4830"/>
                    <a:pt x="18281" y="4053"/>
                    <a:pt x="17746" y="3384"/>
                  </a:cubicBezTo>
                  <a:cubicBezTo>
                    <a:pt x="17184" y="2635"/>
                    <a:pt x="16542" y="2046"/>
                    <a:pt x="15846" y="1564"/>
                  </a:cubicBezTo>
                  <a:cubicBezTo>
                    <a:pt x="15444" y="1296"/>
                    <a:pt x="15043" y="1082"/>
                    <a:pt x="14641" y="868"/>
                  </a:cubicBezTo>
                  <a:cubicBezTo>
                    <a:pt x="14240" y="681"/>
                    <a:pt x="13758" y="494"/>
                    <a:pt x="13330" y="360"/>
                  </a:cubicBezTo>
                  <a:cubicBezTo>
                    <a:pt x="12552" y="131"/>
                    <a:pt x="11736" y="0"/>
                    <a:pt x="108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65"/>
            <p:cNvSpPr/>
            <p:nvPr/>
          </p:nvSpPr>
          <p:spPr>
            <a:xfrm>
              <a:off x="8637850" y="7165425"/>
              <a:ext cx="499875" cy="440975"/>
            </a:xfrm>
            <a:custGeom>
              <a:avLst/>
              <a:gdLst/>
              <a:ahLst/>
              <a:cxnLst/>
              <a:rect l="l" t="t" r="r" b="b"/>
              <a:pathLst>
                <a:path w="19995" h="17639" extrusionOk="0">
                  <a:moveTo>
                    <a:pt x="19994" y="11322"/>
                  </a:moveTo>
                  <a:cubicBezTo>
                    <a:pt x="19976" y="11349"/>
                    <a:pt x="19957" y="11378"/>
                    <a:pt x="19938" y="11408"/>
                  </a:cubicBezTo>
                  <a:lnTo>
                    <a:pt x="19938" y="11408"/>
                  </a:lnTo>
                  <a:cubicBezTo>
                    <a:pt x="19959" y="11380"/>
                    <a:pt x="19979" y="11352"/>
                    <a:pt x="19994" y="11322"/>
                  </a:cubicBezTo>
                  <a:close/>
                  <a:moveTo>
                    <a:pt x="6638" y="0"/>
                  </a:moveTo>
                  <a:lnTo>
                    <a:pt x="6638" y="0"/>
                  </a:lnTo>
                  <a:cubicBezTo>
                    <a:pt x="5969" y="321"/>
                    <a:pt x="5273" y="616"/>
                    <a:pt x="4631" y="990"/>
                  </a:cubicBezTo>
                  <a:cubicBezTo>
                    <a:pt x="3747" y="1526"/>
                    <a:pt x="2944" y="2115"/>
                    <a:pt x="2302" y="2837"/>
                  </a:cubicBezTo>
                  <a:cubicBezTo>
                    <a:pt x="1606" y="3587"/>
                    <a:pt x="1017" y="4390"/>
                    <a:pt x="669" y="5300"/>
                  </a:cubicBezTo>
                  <a:cubicBezTo>
                    <a:pt x="455" y="5781"/>
                    <a:pt x="295" y="6263"/>
                    <a:pt x="187" y="6745"/>
                  </a:cubicBezTo>
                  <a:cubicBezTo>
                    <a:pt x="80" y="7200"/>
                    <a:pt x="27" y="7709"/>
                    <a:pt x="27" y="8217"/>
                  </a:cubicBezTo>
                  <a:cubicBezTo>
                    <a:pt x="0" y="9207"/>
                    <a:pt x="134" y="10225"/>
                    <a:pt x="428" y="11215"/>
                  </a:cubicBezTo>
                  <a:cubicBezTo>
                    <a:pt x="723" y="12232"/>
                    <a:pt x="1151" y="13169"/>
                    <a:pt x="1740" y="13999"/>
                  </a:cubicBezTo>
                  <a:cubicBezTo>
                    <a:pt x="2329" y="14882"/>
                    <a:pt x="3025" y="15604"/>
                    <a:pt x="3828" y="16140"/>
                  </a:cubicBezTo>
                  <a:cubicBezTo>
                    <a:pt x="4738" y="16782"/>
                    <a:pt x="5782" y="17210"/>
                    <a:pt x="6879" y="17451"/>
                  </a:cubicBezTo>
                  <a:cubicBezTo>
                    <a:pt x="7548" y="17585"/>
                    <a:pt x="8244" y="17639"/>
                    <a:pt x="8967" y="17639"/>
                  </a:cubicBezTo>
                  <a:cubicBezTo>
                    <a:pt x="9261" y="17639"/>
                    <a:pt x="9582" y="17639"/>
                    <a:pt x="9903" y="17612"/>
                  </a:cubicBezTo>
                  <a:cubicBezTo>
                    <a:pt x="9984" y="17612"/>
                    <a:pt x="10091" y="17585"/>
                    <a:pt x="10198" y="17585"/>
                  </a:cubicBezTo>
                  <a:cubicBezTo>
                    <a:pt x="11295" y="17451"/>
                    <a:pt x="12393" y="17130"/>
                    <a:pt x="13436" y="16702"/>
                  </a:cubicBezTo>
                  <a:cubicBezTo>
                    <a:pt x="14373" y="16300"/>
                    <a:pt x="15310" y="15792"/>
                    <a:pt x="16220" y="15176"/>
                  </a:cubicBezTo>
                  <a:cubicBezTo>
                    <a:pt x="17130" y="14534"/>
                    <a:pt x="17960" y="13865"/>
                    <a:pt x="18629" y="13115"/>
                  </a:cubicBezTo>
                  <a:cubicBezTo>
                    <a:pt x="19030" y="12714"/>
                    <a:pt x="19325" y="12312"/>
                    <a:pt x="19619" y="11884"/>
                  </a:cubicBezTo>
                  <a:cubicBezTo>
                    <a:pt x="19731" y="11728"/>
                    <a:pt x="19842" y="11554"/>
                    <a:pt x="19938" y="11408"/>
                  </a:cubicBezTo>
                  <a:lnTo>
                    <a:pt x="19938" y="11408"/>
                  </a:lnTo>
                  <a:cubicBezTo>
                    <a:pt x="19882" y="11477"/>
                    <a:pt x="19811" y="11540"/>
                    <a:pt x="19753" y="11616"/>
                  </a:cubicBezTo>
                  <a:cubicBezTo>
                    <a:pt x="19405" y="12018"/>
                    <a:pt x="19030" y="12419"/>
                    <a:pt x="18629" y="12794"/>
                  </a:cubicBezTo>
                  <a:cubicBezTo>
                    <a:pt x="18228" y="13169"/>
                    <a:pt x="17773" y="13490"/>
                    <a:pt x="17317" y="13784"/>
                  </a:cubicBezTo>
                  <a:cubicBezTo>
                    <a:pt x="16889" y="14106"/>
                    <a:pt x="16407" y="14373"/>
                    <a:pt x="15952" y="14587"/>
                  </a:cubicBezTo>
                  <a:cubicBezTo>
                    <a:pt x="15712" y="14694"/>
                    <a:pt x="15471" y="14828"/>
                    <a:pt x="15203" y="14909"/>
                  </a:cubicBezTo>
                  <a:cubicBezTo>
                    <a:pt x="14962" y="14989"/>
                    <a:pt x="14694" y="15096"/>
                    <a:pt x="14427" y="15203"/>
                  </a:cubicBezTo>
                  <a:cubicBezTo>
                    <a:pt x="13945" y="15364"/>
                    <a:pt x="13436" y="15524"/>
                    <a:pt x="12901" y="15658"/>
                  </a:cubicBezTo>
                  <a:cubicBezTo>
                    <a:pt x="12366" y="15792"/>
                    <a:pt x="11857" y="15872"/>
                    <a:pt x="11322" y="15926"/>
                  </a:cubicBezTo>
                  <a:cubicBezTo>
                    <a:pt x="10930" y="15965"/>
                    <a:pt x="10567" y="15990"/>
                    <a:pt x="10180" y="15990"/>
                  </a:cubicBezTo>
                  <a:cubicBezTo>
                    <a:pt x="10038" y="15990"/>
                    <a:pt x="9893" y="15986"/>
                    <a:pt x="9743" y="15979"/>
                  </a:cubicBezTo>
                  <a:cubicBezTo>
                    <a:pt x="9261" y="15926"/>
                    <a:pt x="8726" y="15845"/>
                    <a:pt x="8217" y="15712"/>
                  </a:cubicBezTo>
                  <a:cubicBezTo>
                    <a:pt x="7709" y="15578"/>
                    <a:pt x="7227" y="15337"/>
                    <a:pt x="6745" y="15096"/>
                  </a:cubicBezTo>
                  <a:cubicBezTo>
                    <a:pt x="6504" y="14962"/>
                    <a:pt x="6263" y="14828"/>
                    <a:pt x="6049" y="14668"/>
                  </a:cubicBezTo>
                  <a:cubicBezTo>
                    <a:pt x="5835" y="14534"/>
                    <a:pt x="5648" y="14373"/>
                    <a:pt x="5434" y="14186"/>
                  </a:cubicBezTo>
                  <a:cubicBezTo>
                    <a:pt x="5059" y="13865"/>
                    <a:pt x="4738" y="13517"/>
                    <a:pt x="4443" y="13115"/>
                  </a:cubicBezTo>
                  <a:cubicBezTo>
                    <a:pt x="4122" y="12767"/>
                    <a:pt x="3854" y="12312"/>
                    <a:pt x="3667" y="11911"/>
                  </a:cubicBezTo>
                  <a:cubicBezTo>
                    <a:pt x="3239" y="11054"/>
                    <a:pt x="2918" y="10118"/>
                    <a:pt x="2784" y="9154"/>
                  </a:cubicBezTo>
                  <a:cubicBezTo>
                    <a:pt x="2677" y="8164"/>
                    <a:pt x="2703" y="7173"/>
                    <a:pt x="2891" y="6210"/>
                  </a:cubicBezTo>
                  <a:cubicBezTo>
                    <a:pt x="2971" y="5835"/>
                    <a:pt x="3105" y="5434"/>
                    <a:pt x="3185" y="5059"/>
                  </a:cubicBezTo>
                  <a:cubicBezTo>
                    <a:pt x="3319" y="4657"/>
                    <a:pt x="3506" y="4256"/>
                    <a:pt x="3667" y="3854"/>
                  </a:cubicBezTo>
                  <a:cubicBezTo>
                    <a:pt x="3854" y="3453"/>
                    <a:pt x="4069" y="3051"/>
                    <a:pt x="4309" y="2677"/>
                  </a:cubicBezTo>
                  <a:cubicBezTo>
                    <a:pt x="4524" y="2275"/>
                    <a:pt x="4791" y="1927"/>
                    <a:pt x="5059" y="1553"/>
                  </a:cubicBezTo>
                  <a:cubicBezTo>
                    <a:pt x="5326" y="1205"/>
                    <a:pt x="5648" y="883"/>
                    <a:pt x="5969" y="589"/>
                  </a:cubicBezTo>
                  <a:cubicBezTo>
                    <a:pt x="6183" y="375"/>
                    <a:pt x="6397" y="214"/>
                    <a:pt x="6638" y="0"/>
                  </a:cubicBezTo>
                  <a:close/>
                </a:path>
              </a:pathLst>
            </a:custGeom>
            <a:solidFill>
              <a:srgbClr val="3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65"/>
            <p:cNvSpPr/>
            <p:nvPr/>
          </p:nvSpPr>
          <p:spPr>
            <a:xfrm>
              <a:off x="8900150" y="6999475"/>
              <a:ext cx="145225" cy="178675"/>
            </a:xfrm>
            <a:custGeom>
              <a:avLst/>
              <a:gdLst/>
              <a:ahLst/>
              <a:cxnLst/>
              <a:rect l="l" t="t" r="r" b="b"/>
              <a:pathLst>
                <a:path w="5809" h="7147" extrusionOk="0">
                  <a:moveTo>
                    <a:pt x="2409" y="0"/>
                  </a:moveTo>
                  <a:cubicBezTo>
                    <a:pt x="2329" y="0"/>
                    <a:pt x="2249" y="27"/>
                    <a:pt x="2168" y="81"/>
                  </a:cubicBezTo>
                  <a:cubicBezTo>
                    <a:pt x="1820" y="562"/>
                    <a:pt x="1472" y="1017"/>
                    <a:pt x="1231" y="1499"/>
                  </a:cubicBezTo>
                  <a:cubicBezTo>
                    <a:pt x="964" y="2034"/>
                    <a:pt x="750" y="2570"/>
                    <a:pt x="562" y="3078"/>
                  </a:cubicBezTo>
                  <a:cubicBezTo>
                    <a:pt x="241" y="4122"/>
                    <a:pt x="81" y="5246"/>
                    <a:pt x="0" y="6397"/>
                  </a:cubicBezTo>
                  <a:lnTo>
                    <a:pt x="0" y="7066"/>
                  </a:lnTo>
                  <a:cubicBezTo>
                    <a:pt x="0" y="7120"/>
                    <a:pt x="27" y="7147"/>
                    <a:pt x="107" y="7147"/>
                  </a:cubicBezTo>
                  <a:cubicBezTo>
                    <a:pt x="161" y="7147"/>
                    <a:pt x="188" y="7120"/>
                    <a:pt x="188" y="7066"/>
                  </a:cubicBezTo>
                  <a:cubicBezTo>
                    <a:pt x="188" y="6585"/>
                    <a:pt x="241" y="6156"/>
                    <a:pt x="295" y="5648"/>
                  </a:cubicBezTo>
                  <a:lnTo>
                    <a:pt x="295" y="5675"/>
                  </a:lnTo>
                  <a:cubicBezTo>
                    <a:pt x="375" y="5246"/>
                    <a:pt x="455" y="4818"/>
                    <a:pt x="562" y="4390"/>
                  </a:cubicBezTo>
                  <a:cubicBezTo>
                    <a:pt x="669" y="3988"/>
                    <a:pt x="830" y="3533"/>
                    <a:pt x="991" y="3105"/>
                  </a:cubicBezTo>
                  <a:cubicBezTo>
                    <a:pt x="1178" y="2730"/>
                    <a:pt x="1339" y="2409"/>
                    <a:pt x="1499" y="2061"/>
                  </a:cubicBezTo>
                  <a:cubicBezTo>
                    <a:pt x="1660" y="1740"/>
                    <a:pt x="1901" y="1446"/>
                    <a:pt x="2115" y="1124"/>
                  </a:cubicBezTo>
                  <a:cubicBezTo>
                    <a:pt x="2275" y="937"/>
                    <a:pt x="2409" y="776"/>
                    <a:pt x="2570" y="589"/>
                  </a:cubicBezTo>
                  <a:cubicBezTo>
                    <a:pt x="2730" y="723"/>
                    <a:pt x="2918" y="830"/>
                    <a:pt x="3078" y="937"/>
                  </a:cubicBezTo>
                  <a:cubicBezTo>
                    <a:pt x="3319" y="1098"/>
                    <a:pt x="3587" y="1231"/>
                    <a:pt x="3855" y="1365"/>
                  </a:cubicBezTo>
                  <a:cubicBezTo>
                    <a:pt x="4122" y="1499"/>
                    <a:pt x="4390" y="1606"/>
                    <a:pt x="4657" y="1713"/>
                  </a:cubicBezTo>
                  <a:cubicBezTo>
                    <a:pt x="4845" y="1767"/>
                    <a:pt x="5059" y="1847"/>
                    <a:pt x="5220" y="1847"/>
                  </a:cubicBezTo>
                  <a:cubicBezTo>
                    <a:pt x="5327" y="1874"/>
                    <a:pt x="5380" y="1874"/>
                    <a:pt x="5460" y="1874"/>
                  </a:cubicBezTo>
                  <a:cubicBezTo>
                    <a:pt x="5514" y="1874"/>
                    <a:pt x="5594" y="1874"/>
                    <a:pt x="5648" y="1847"/>
                  </a:cubicBezTo>
                  <a:cubicBezTo>
                    <a:pt x="5675" y="1847"/>
                    <a:pt x="5755" y="1794"/>
                    <a:pt x="5782" y="1740"/>
                  </a:cubicBezTo>
                  <a:cubicBezTo>
                    <a:pt x="5808" y="1713"/>
                    <a:pt x="5808" y="1633"/>
                    <a:pt x="5808" y="1579"/>
                  </a:cubicBezTo>
                  <a:cubicBezTo>
                    <a:pt x="5808" y="1499"/>
                    <a:pt x="5782" y="1392"/>
                    <a:pt x="5755" y="1339"/>
                  </a:cubicBezTo>
                  <a:cubicBezTo>
                    <a:pt x="5728" y="1231"/>
                    <a:pt x="5648" y="1178"/>
                    <a:pt x="5621" y="1098"/>
                  </a:cubicBezTo>
                  <a:cubicBezTo>
                    <a:pt x="5514" y="991"/>
                    <a:pt x="5407" y="857"/>
                    <a:pt x="5246" y="776"/>
                  </a:cubicBezTo>
                  <a:cubicBezTo>
                    <a:pt x="5059" y="643"/>
                    <a:pt x="4845" y="536"/>
                    <a:pt x="4550" y="402"/>
                  </a:cubicBezTo>
                  <a:cubicBezTo>
                    <a:pt x="4310" y="295"/>
                    <a:pt x="4042" y="214"/>
                    <a:pt x="3747" y="161"/>
                  </a:cubicBezTo>
                  <a:cubicBezTo>
                    <a:pt x="3480" y="81"/>
                    <a:pt x="3212" y="54"/>
                    <a:pt x="2944" y="54"/>
                  </a:cubicBezTo>
                  <a:lnTo>
                    <a:pt x="2811" y="54"/>
                  </a:lnTo>
                  <a:cubicBezTo>
                    <a:pt x="2677" y="54"/>
                    <a:pt x="2570" y="54"/>
                    <a:pt x="2436" y="81"/>
                  </a:cubicBezTo>
                  <a:cubicBezTo>
                    <a:pt x="2516" y="0"/>
                    <a:pt x="2436" y="0"/>
                    <a:pt x="2409"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65"/>
            <p:cNvSpPr/>
            <p:nvPr/>
          </p:nvSpPr>
          <p:spPr>
            <a:xfrm>
              <a:off x="8959025" y="7000500"/>
              <a:ext cx="42175" cy="7025"/>
            </a:xfrm>
            <a:custGeom>
              <a:avLst/>
              <a:gdLst/>
              <a:ahLst/>
              <a:cxnLst/>
              <a:rect l="l" t="t" r="r" b="b"/>
              <a:pathLst>
                <a:path w="1687" h="281" extrusionOk="0">
                  <a:moveTo>
                    <a:pt x="283" y="1"/>
                  </a:moveTo>
                  <a:cubicBezTo>
                    <a:pt x="194" y="1"/>
                    <a:pt x="117" y="13"/>
                    <a:pt x="27" y="13"/>
                  </a:cubicBezTo>
                  <a:cubicBezTo>
                    <a:pt x="1" y="13"/>
                    <a:pt x="1" y="66"/>
                    <a:pt x="1" y="93"/>
                  </a:cubicBezTo>
                  <a:cubicBezTo>
                    <a:pt x="1" y="93"/>
                    <a:pt x="1" y="120"/>
                    <a:pt x="27" y="120"/>
                  </a:cubicBezTo>
                  <a:lnTo>
                    <a:pt x="697" y="120"/>
                  </a:lnTo>
                  <a:cubicBezTo>
                    <a:pt x="857" y="120"/>
                    <a:pt x="1018" y="147"/>
                    <a:pt x="1232" y="200"/>
                  </a:cubicBezTo>
                  <a:lnTo>
                    <a:pt x="1633" y="280"/>
                  </a:lnTo>
                  <a:lnTo>
                    <a:pt x="1660" y="280"/>
                  </a:lnTo>
                  <a:cubicBezTo>
                    <a:pt x="1660" y="280"/>
                    <a:pt x="1687" y="280"/>
                    <a:pt x="1687" y="254"/>
                  </a:cubicBezTo>
                  <a:lnTo>
                    <a:pt x="1687" y="227"/>
                  </a:lnTo>
                  <a:cubicBezTo>
                    <a:pt x="1687" y="227"/>
                    <a:pt x="1687" y="200"/>
                    <a:pt x="1660" y="200"/>
                  </a:cubicBezTo>
                  <a:cubicBezTo>
                    <a:pt x="1392" y="120"/>
                    <a:pt x="1125" y="93"/>
                    <a:pt x="857" y="66"/>
                  </a:cubicBezTo>
                  <a:cubicBezTo>
                    <a:pt x="723" y="13"/>
                    <a:pt x="589" y="13"/>
                    <a:pt x="456" y="13"/>
                  </a:cubicBezTo>
                  <a:lnTo>
                    <a:pt x="429" y="13"/>
                  </a:lnTo>
                  <a:cubicBezTo>
                    <a:pt x="375" y="4"/>
                    <a:pt x="328" y="1"/>
                    <a:pt x="283"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65"/>
            <p:cNvSpPr/>
            <p:nvPr/>
          </p:nvSpPr>
          <p:spPr>
            <a:xfrm>
              <a:off x="8960375" y="6999475"/>
              <a:ext cx="28125" cy="4700"/>
            </a:xfrm>
            <a:custGeom>
              <a:avLst/>
              <a:gdLst/>
              <a:ahLst/>
              <a:cxnLst/>
              <a:rect l="l" t="t" r="r" b="b"/>
              <a:pathLst>
                <a:path w="1125" h="188" extrusionOk="0">
                  <a:moveTo>
                    <a:pt x="0" y="0"/>
                  </a:moveTo>
                  <a:lnTo>
                    <a:pt x="0" y="27"/>
                  </a:lnTo>
                  <a:cubicBezTo>
                    <a:pt x="0" y="54"/>
                    <a:pt x="27" y="107"/>
                    <a:pt x="27" y="107"/>
                  </a:cubicBezTo>
                  <a:lnTo>
                    <a:pt x="295" y="107"/>
                  </a:lnTo>
                  <a:cubicBezTo>
                    <a:pt x="402" y="107"/>
                    <a:pt x="482" y="107"/>
                    <a:pt x="562" y="134"/>
                  </a:cubicBezTo>
                  <a:cubicBezTo>
                    <a:pt x="750" y="161"/>
                    <a:pt x="937" y="161"/>
                    <a:pt x="1098" y="188"/>
                  </a:cubicBezTo>
                  <a:lnTo>
                    <a:pt x="1124" y="188"/>
                  </a:lnTo>
                  <a:lnTo>
                    <a:pt x="1124" y="161"/>
                  </a:lnTo>
                  <a:lnTo>
                    <a:pt x="1124" y="134"/>
                  </a:lnTo>
                  <a:lnTo>
                    <a:pt x="1098" y="134"/>
                  </a:lnTo>
                  <a:cubicBezTo>
                    <a:pt x="937" y="107"/>
                    <a:pt x="750" y="54"/>
                    <a:pt x="562" y="54"/>
                  </a:cubicBezTo>
                  <a:cubicBezTo>
                    <a:pt x="428" y="27"/>
                    <a:pt x="268" y="27"/>
                    <a:pt x="134" y="27"/>
                  </a:cubicBezTo>
                  <a:cubicBezTo>
                    <a:pt x="107" y="0"/>
                    <a:pt x="80" y="0"/>
                    <a:pt x="27"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65"/>
            <p:cNvSpPr/>
            <p:nvPr/>
          </p:nvSpPr>
          <p:spPr>
            <a:xfrm>
              <a:off x="8959700" y="6997450"/>
              <a:ext cx="24775" cy="6050"/>
            </a:xfrm>
            <a:custGeom>
              <a:avLst/>
              <a:gdLst/>
              <a:ahLst/>
              <a:cxnLst/>
              <a:rect l="l" t="t" r="r" b="b"/>
              <a:pathLst>
                <a:path w="991" h="242" extrusionOk="0">
                  <a:moveTo>
                    <a:pt x="268" y="1"/>
                  </a:moveTo>
                  <a:cubicBezTo>
                    <a:pt x="161" y="28"/>
                    <a:pt x="107" y="81"/>
                    <a:pt x="27" y="81"/>
                  </a:cubicBezTo>
                  <a:cubicBezTo>
                    <a:pt x="0" y="81"/>
                    <a:pt x="0" y="108"/>
                    <a:pt x="0" y="108"/>
                  </a:cubicBezTo>
                  <a:lnTo>
                    <a:pt x="0" y="135"/>
                  </a:lnTo>
                  <a:lnTo>
                    <a:pt x="27" y="188"/>
                  </a:lnTo>
                  <a:lnTo>
                    <a:pt x="375" y="188"/>
                  </a:lnTo>
                  <a:cubicBezTo>
                    <a:pt x="509" y="188"/>
                    <a:pt x="589" y="215"/>
                    <a:pt x="723" y="215"/>
                  </a:cubicBezTo>
                  <a:cubicBezTo>
                    <a:pt x="803" y="215"/>
                    <a:pt x="857" y="242"/>
                    <a:pt x="937" y="242"/>
                  </a:cubicBezTo>
                  <a:cubicBezTo>
                    <a:pt x="964" y="242"/>
                    <a:pt x="991" y="242"/>
                    <a:pt x="991" y="215"/>
                  </a:cubicBezTo>
                  <a:cubicBezTo>
                    <a:pt x="991" y="188"/>
                    <a:pt x="991" y="135"/>
                    <a:pt x="964" y="135"/>
                  </a:cubicBezTo>
                  <a:cubicBezTo>
                    <a:pt x="830" y="108"/>
                    <a:pt x="670" y="81"/>
                    <a:pt x="536" y="54"/>
                  </a:cubicBezTo>
                  <a:cubicBezTo>
                    <a:pt x="429" y="54"/>
                    <a:pt x="322" y="1"/>
                    <a:pt x="268"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65"/>
            <p:cNvSpPr/>
            <p:nvPr/>
          </p:nvSpPr>
          <p:spPr>
            <a:xfrm>
              <a:off x="8963700" y="6999475"/>
              <a:ext cx="22775" cy="4025"/>
            </a:xfrm>
            <a:custGeom>
              <a:avLst/>
              <a:gdLst/>
              <a:ahLst/>
              <a:cxnLst/>
              <a:rect l="l" t="t" r="r" b="b"/>
              <a:pathLst>
                <a:path w="911" h="161" extrusionOk="0">
                  <a:moveTo>
                    <a:pt x="1" y="0"/>
                  </a:moveTo>
                  <a:lnTo>
                    <a:pt x="1" y="27"/>
                  </a:lnTo>
                  <a:cubicBezTo>
                    <a:pt x="1" y="54"/>
                    <a:pt x="28" y="107"/>
                    <a:pt x="28" y="107"/>
                  </a:cubicBezTo>
                  <a:lnTo>
                    <a:pt x="429" y="107"/>
                  </a:lnTo>
                  <a:cubicBezTo>
                    <a:pt x="563" y="107"/>
                    <a:pt x="697" y="134"/>
                    <a:pt x="804" y="161"/>
                  </a:cubicBezTo>
                  <a:lnTo>
                    <a:pt x="857" y="161"/>
                  </a:lnTo>
                  <a:cubicBezTo>
                    <a:pt x="857" y="161"/>
                    <a:pt x="911" y="161"/>
                    <a:pt x="911" y="134"/>
                  </a:cubicBezTo>
                  <a:lnTo>
                    <a:pt x="911" y="107"/>
                  </a:lnTo>
                  <a:cubicBezTo>
                    <a:pt x="911" y="107"/>
                    <a:pt x="911" y="54"/>
                    <a:pt x="857" y="54"/>
                  </a:cubicBezTo>
                  <a:cubicBezTo>
                    <a:pt x="724" y="27"/>
                    <a:pt x="590" y="27"/>
                    <a:pt x="456"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65"/>
            <p:cNvSpPr/>
            <p:nvPr/>
          </p:nvSpPr>
          <p:spPr>
            <a:xfrm>
              <a:off x="8961025" y="6999475"/>
              <a:ext cx="26125" cy="4700"/>
            </a:xfrm>
            <a:custGeom>
              <a:avLst/>
              <a:gdLst/>
              <a:ahLst/>
              <a:cxnLst/>
              <a:rect l="l" t="t" r="r" b="b"/>
              <a:pathLst>
                <a:path w="1045" h="188" extrusionOk="0">
                  <a:moveTo>
                    <a:pt x="81" y="0"/>
                  </a:moveTo>
                  <a:cubicBezTo>
                    <a:pt x="54" y="27"/>
                    <a:pt x="1" y="27"/>
                    <a:pt x="1" y="54"/>
                  </a:cubicBezTo>
                  <a:cubicBezTo>
                    <a:pt x="1" y="107"/>
                    <a:pt x="1" y="107"/>
                    <a:pt x="28" y="107"/>
                  </a:cubicBezTo>
                  <a:lnTo>
                    <a:pt x="81" y="134"/>
                  </a:lnTo>
                  <a:lnTo>
                    <a:pt x="402" y="134"/>
                  </a:lnTo>
                  <a:cubicBezTo>
                    <a:pt x="536" y="134"/>
                    <a:pt x="643" y="161"/>
                    <a:pt x="777" y="161"/>
                  </a:cubicBezTo>
                  <a:cubicBezTo>
                    <a:pt x="831" y="161"/>
                    <a:pt x="911" y="188"/>
                    <a:pt x="964" y="188"/>
                  </a:cubicBezTo>
                  <a:cubicBezTo>
                    <a:pt x="1018" y="188"/>
                    <a:pt x="1045" y="188"/>
                    <a:pt x="1045" y="161"/>
                  </a:cubicBezTo>
                  <a:cubicBezTo>
                    <a:pt x="1045" y="134"/>
                    <a:pt x="1045" y="107"/>
                    <a:pt x="1018" y="107"/>
                  </a:cubicBezTo>
                  <a:cubicBezTo>
                    <a:pt x="884" y="54"/>
                    <a:pt x="697" y="27"/>
                    <a:pt x="536"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65"/>
            <p:cNvSpPr/>
            <p:nvPr/>
          </p:nvSpPr>
          <p:spPr>
            <a:xfrm>
              <a:off x="8963050" y="6997450"/>
              <a:ext cx="22775" cy="5400"/>
            </a:xfrm>
            <a:custGeom>
              <a:avLst/>
              <a:gdLst/>
              <a:ahLst/>
              <a:cxnLst/>
              <a:rect l="l" t="t" r="r" b="b"/>
              <a:pathLst>
                <a:path w="911" h="216" extrusionOk="0">
                  <a:moveTo>
                    <a:pt x="134" y="1"/>
                  </a:moveTo>
                  <a:cubicBezTo>
                    <a:pt x="107" y="81"/>
                    <a:pt x="107" y="81"/>
                    <a:pt x="54" y="81"/>
                  </a:cubicBezTo>
                  <a:lnTo>
                    <a:pt x="27" y="81"/>
                  </a:lnTo>
                  <a:lnTo>
                    <a:pt x="0" y="108"/>
                  </a:lnTo>
                  <a:cubicBezTo>
                    <a:pt x="0" y="135"/>
                    <a:pt x="27" y="188"/>
                    <a:pt x="54" y="188"/>
                  </a:cubicBezTo>
                  <a:lnTo>
                    <a:pt x="455" y="188"/>
                  </a:lnTo>
                  <a:cubicBezTo>
                    <a:pt x="589" y="188"/>
                    <a:pt x="723" y="215"/>
                    <a:pt x="830" y="215"/>
                  </a:cubicBezTo>
                  <a:cubicBezTo>
                    <a:pt x="857" y="215"/>
                    <a:pt x="910" y="188"/>
                    <a:pt x="910" y="135"/>
                  </a:cubicBezTo>
                  <a:cubicBezTo>
                    <a:pt x="910" y="108"/>
                    <a:pt x="857" y="81"/>
                    <a:pt x="830" y="81"/>
                  </a:cubicBezTo>
                  <a:cubicBezTo>
                    <a:pt x="589" y="28"/>
                    <a:pt x="348" y="1"/>
                    <a:pt x="134"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65"/>
            <p:cNvSpPr/>
            <p:nvPr/>
          </p:nvSpPr>
          <p:spPr>
            <a:xfrm>
              <a:off x="8779025" y="6988750"/>
              <a:ext cx="111775" cy="198775"/>
            </a:xfrm>
            <a:custGeom>
              <a:avLst/>
              <a:gdLst/>
              <a:ahLst/>
              <a:cxnLst/>
              <a:rect l="l" t="t" r="r" b="b"/>
              <a:pathLst>
                <a:path w="4471" h="7951" extrusionOk="0">
                  <a:moveTo>
                    <a:pt x="2865" y="1"/>
                  </a:moveTo>
                  <a:cubicBezTo>
                    <a:pt x="2597" y="1"/>
                    <a:pt x="2329" y="1"/>
                    <a:pt x="2035" y="55"/>
                  </a:cubicBezTo>
                  <a:cubicBezTo>
                    <a:pt x="1767" y="81"/>
                    <a:pt x="1500" y="162"/>
                    <a:pt x="1232" y="215"/>
                  </a:cubicBezTo>
                  <a:cubicBezTo>
                    <a:pt x="1205" y="215"/>
                    <a:pt x="1125" y="269"/>
                    <a:pt x="1098" y="269"/>
                  </a:cubicBezTo>
                  <a:cubicBezTo>
                    <a:pt x="991" y="295"/>
                    <a:pt x="857" y="349"/>
                    <a:pt x="750" y="402"/>
                  </a:cubicBezTo>
                  <a:cubicBezTo>
                    <a:pt x="723" y="483"/>
                    <a:pt x="670" y="483"/>
                    <a:pt x="643" y="483"/>
                  </a:cubicBezTo>
                  <a:cubicBezTo>
                    <a:pt x="563" y="536"/>
                    <a:pt x="456" y="590"/>
                    <a:pt x="456" y="670"/>
                  </a:cubicBezTo>
                  <a:cubicBezTo>
                    <a:pt x="295" y="1232"/>
                    <a:pt x="161" y="1794"/>
                    <a:pt x="108" y="2303"/>
                  </a:cubicBezTo>
                  <a:cubicBezTo>
                    <a:pt x="27" y="2892"/>
                    <a:pt x="1" y="3481"/>
                    <a:pt x="27" y="4016"/>
                  </a:cubicBezTo>
                  <a:cubicBezTo>
                    <a:pt x="108" y="5113"/>
                    <a:pt x="322" y="6211"/>
                    <a:pt x="670" y="7281"/>
                  </a:cubicBezTo>
                  <a:cubicBezTo>
                    <a:pt x="723" y="7495"/>
                    <a:pt x="804" y="7683"/>
                    <a:pt x="911" y="7897"/>
                  </a:cubicBezTo>
                  <a:cubicBezTo>
                    <a:pt x="937" y="7950"/>
                    <a:pt x="964" y="7950"/>
                    <a:pt x="1045" y="7950"/>
                  </a:cubicBezTo>
                  <a:cubicBezTo>
                    <a:pt x="1098" y="7924"/>
                    <a:pt x="1098" y="7897"/>
                    <a:pt x="1098" y="7817"/>
                  </a:cubicBezTo>
                  <a:cubicBezTo>
                    <a:pt x="937" y="7388"/>
                    <a:pt x="804" y="6960"/>
                    <a:pt x="697" y="6452"/>
                  </a:cubicBezTo>
                  <a:lnTo>
                    <a:pt x="697" y="6478"/>
                  </a:lnTo>
                  <a:cubicBezTo>
                    <a:pt x="590" y="6050"/>
                    <a:pt x="536" y="5622"/>
                    <a:pt x="509" y="5140"/>
                  </a:cubicBezTo>
                  <a:cubicBezTo>
                    <a:pt x="456" y="4739"/>
                    <a:pt x="429" y="4283"/>
                    <a:pt x="456" y="3775"/>
                  </a:cubicBezTo>
                  <a:cubicBezTo>
                    <a:pt x="509" y="3373"/>
                    <a:pt x="536" y="2999"/>
                    <a:pt x="563" y="2624"/>
                  </a:cubicBezTo>
                  <a:cubicBezTo>
                    <a:pt x="643" y="2276"/>
                    <a:pt x="697" y="1901"/>
                    <a:pt x="804" y="1527"/>
                  </a:cubicBezTo>
                  <a:cubicBezTo>
                    <a:pt x="857" y="1286"/>
                    <a:pt x="964" y="1072"/>
                    <a:pt x="1045" y="857"/>
                  </a:cubicBezTo>
                  <a:cubicBezTo>
                    <a:pt x="1232" y="938"/>
                    <a:pt x="1446" y="965"/>
                    <a:pt x="1633" y="991"/>
                  </a:cubicBezTo>
                  <a:cubicBezTo>
                    <a:pt x="1901" y="1072"/>
                    <a:pt x="2195" y="1098"/>
                    <a:pt x="2490" y="1125"/>
                  </a:cubicBezTo>
                  <a:cubicBezTo>
                    <a:pt x="2811" y="1152"/>
                    <a:pt x="3105" y="1152"/>
                    <a:pt x="3373" y="1152"/>
                  </a:cubicBezTo>
                  <a:cubicBezTo>
                    <a:pt x="3614" y="1152"/>
                    <a:pt x="3801" y="1125"/>
                    <a:pt x="3962" y="1098"/>
                  </a:cubicBezTo>
                  <a:cubicBezTo>
                    <a:pt x="4069" y="1072"/>
                    <a:pt x="4149" y="1072"/>
                    <a:pt x="4203" y="1018"/>
                  </a:cubicBezTo>
                  <a:cubicBezTo>
                    <a:pt x="4283" y="991"/>
                    <a:pt x="4337" y="965"/>
                    <a:pt x="4363" y="938"/>
                  </a:cubicBezTo>
                  <a:cubicBezTo>
                    <a:pt x="4417" y="884"/>
                    <a:pt x="4444" y="857"/>
                    <a:pt x="4471" y="804"/>
                  </a:cubicBezTo>
                  <a:lnTo>
                    <a:pt x="4471" y="617"/>
                  </a:lnTo>
                  <a:cubicBezTo>
                    <a:pt x="4444" y="563"/>
                    <a:pt x="4363" y="483"/>
                    <a:pt x="4337" y="429"/>
                  </a:cubicBezTo>
                  <a:cubicBezTo>
                    <a:pt x="4283" y="349"/>
                    <a:pt x="4203" y="295"/>
                    <a:pt x="4096" y="269"/>
                  </a:cubicBezTo>
                  <a:cubicBezTo>
                    <a:pt x="3962" y="188"/>
                    <a:pt x="3828" y="135"/>
                    <a:pt x="3641" y="81"/>
                  </a:cubicBezTo>
                  <a:cubicBezTo>
                    <a:pt x="3400" y="28"/>
                    <a:pt x="3159" y="1"/>
                    <a:pt x="2865"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65"/>
            <p:cNvSpPr/>
            <p:nvPr/>
          </p:nvSpPr>
          <p:spPr>
            <a:xfrm>
              <a:off x="8793750" y="6992775"/>
              <a:ext cx="41500" cy="13400"/>
            </a:xfrm>
            <a:custGeom>
              <a:avLst/>
              <a:gdLst/>
              <a:ahLst/>
              <a:cxnLst/>
              <a:rect l="l" t="t" r="r" b="b"/>
              <a:pathLst>
                <a:path w="1660" h="536" extrusionOk="0">
                  <a:moveTo>
                    <a:pt x="1580" y="1"/>
                  </a:moveTo>
                  <a:cubicBezTo>
                    <a:pt x="1312" y="27"/>
                    <a:pt x="1044" y="81"/>
                    <a:pt x="777" y="134"/>
                  </a:cubicBezTo>
                  <a:cubicBezTo>
                    <a:pt x="643" y="161"/>
                    <a:pt x="509" y="188"/>
                    <a:pt x="375" y="268"/>
                  </a:cubicBezTo>
                  <a:lnTo>
                    <a:pt x="348" y="268"/>
                  </a:lnTo>
                  <a:cubicBezTo>
                    <a:pt x="241" y="322"/>
                    <a:pt x="134" y="375"/>
                    <a:pt x="54" y="429"/>
                  </a:cubicBezTo>
                  <a:cubicBezTo>
                    <a:pt x="1" y="429"/>
                    <a:pt x="1" y="456"/>
                    <a:pt x="54" y="509"/>
                  </a:cubicBezTo>
                  <a:lnTo>
                    <a:pt x="81" y="536"/>
                  </a:lnTo>
                  <a:lnTo>
                    <a:pt x="108" y="536"/>
                  </a:lnTo>
                  <a:cubicBezTo>
                    <a:pt x="134" y="509"/>
                    <a:pt x="215" y="509"/>
                    <a:pt x="241" y="456"/>
                  </a:cubicBezTo>
                  <a:lnTo>
                    <a:pt x="456" y="375"/>
                  </a:lnTo>
                  <a:cubicBezTo>
                    <a:pt x="509" y="322"/>
                    <a:pt x="616" y="295"/>
                    <a:pt x="723" y="295"/>
                  </a:cubicBezTo>
                  <a:cubicBezTo>
                    <a:pt x="884" y="268"/>
                    <a:pt x="1044" y="188"/>
                    <a:pt x="1205" y="161"/>
                  </a:cubicBezTo>
                  <a:cubicBezTo>
                    <a:pt x="1339" y="134"/>
                    <a:pt x="1473" y="134"/>
                    <a:pt x="1606" y="108"/>
                  </a:cubicBezTo>
                  <a:cubicBezTo>
                    <a:pt x="1606" y="108"/>
                    <a:pt x="1660" y="108"/>
                    <a:pt x="1660" y="54"/>
                  </a:cubicBezTo>
                  <a:lnTo>
                    <a:pt x="1660" y="27"/>
                  </a:lnTo>
                  <a:cubicBezTo>
                    <a:pt x="1660" y="27"/>
                    <a:pt x="1660" y="1"/>
                    <a:pt x="1606"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65"/>
            <p:cNvSpPr/>
            <p:nvPr/>
          </p:nvSpPr>
          <p:spPr>
            <a:xfrm>
              <a:off x="8795750" y="6995450"/>
              <a:ext cx="28800" cy="8725"/>
            </a:xfrm>
            <a:custGeom>
              <a:avLst/>
              <a:gdLst/>
              <a:ahLst/>
              <a:cxnLst/>
              <a:rect l="l" t="t" r="r" b="b"/>
              <a:pathLst>
                <a:path w="1152" h="349" extrusionOk="0">
                  <a:moveTo>
                    <a:pt x="1098" y="1"/>
                  </a:moveTo>
                  <a:cubicBezTo>
                    <a:pt x="938" y="27"/>
                    <a:pt x="723" y="54"/>
                    <a:pt x="563" y="81"/>
                  </a:cubicBezTo>
                  <a:cubicBezTo>
                    <a:pt x="429" y="134"/>
                    <a:pt x="295" y="161"/>
                    <a:pt x="161" y="215"/>
                  </a:cubicBezTo>
                  <a:cubicBezTo>
                    <a:pt x="108" y="215"/>
                    <a:pt x="54" y="215"/>
                    <a:pt x="28" y="268"/>
                  </a:cubicBezTo>
                  <a:cubicBezTo>
                    <a:pt x="1" y="295"/>
                    <a:pt x="1" y="295"/>
                    <a:pt x="1" y="322"/>
                  </a:cubicBezTo>
                  <a:cubicBezTo>
                    <a:pt x="1" y="349"/>
                    <a:pt x="28" y="349"/>
                    <a:pt x="54" y="349"/>
                  </a:cubicBezTo>
                  <a:cubicBezTo>
                    <a:pt x="161" y="322"/>
                    <a:pt x="242" y="295"/>
                    <a:pt x="322" y="268"/>
                  </a:cubicBezTo>
                  <a:cubicBezTo>
                    <a:pt x="429" y="215"/>
                    <a:pt x="509" y="188"/>
                    <a:pt x="590" y="188"/>
                  </a:cubicBezTo>
                  <a:cubicBezTo>
                    <a:pt x="777" y="161"/>
                    <a:pt x="938" y="134"/>
                    <a:pt x="1125" y="81"/>
                  </a:cubicBezTo>
                  <a:cubicBezTo>
                    <a:pt x="1125" y="81"/>
                    <a:pt x="1152" y="81"/>
                    <a:pt x="1152" y="54"/>
                  </a:cubicBezTo>
                  <a:lnTo>
                    <a:pt x="1152" y="27"/>
                  </a:lnTo>
                  <a:cubicBezTo>
                    <a:pt x="1152" y="27"/>
                    <a:pt x="1152" y="1"/>
                    <a:pt x="1125"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65"/>
            <p:cNvSpPr/>
            <p:nvPr/>
          </p:nvSpPr>
          <p:spPr>
            <a:xfrm>
              <a:off x="8793750" y="6993850"/>
              <a:ext cx="23450" cy="9650"/>
            </a:xfrm>
            <a:custGeom>
              <a:avLst/>
              <a:gdLst/>
              <a:ahLst/>
              <a:cxnLst/>
              <a:rect l="l" t="t" r="r" b="b"/>
              <a:pathLst>
                <a:path w="938" h="386" extrusionOk="0">
                  <a:moveTo>
                    <a:pt x="905" y="1"/>
                  </a:moveTo>
                  <a:cubicBezTo>
                    <a:pt x="898" y="1"/>
                    <a:pt x="891" y="4"/>
                    <a:pt x="884" y="11"/>
                  </a:cubicBezTo>
                  <a:cubicBezTo>
                    <a:pt x="750" y="11"/>
                    <a:pt x="563" y="65"/>
                    <a:pt x="429" y="91"/>
                  </a:cubicBezTo>
                  <a:cubicBezTo>
                    <a:pt x="348" y="118"/>
                    <a:pt x="268" y="145"/>
                    <a:pt x="161" y="198"/>
                  </a:cubicBezTo>
                  <a:cubicBezTo>
                    <a:pt x="188" y="252"/>
                    <a:pt x="108" y="279"/>
                    <a:pt x="54" y="279"/>
                  </a:cubicBezTo>
                  <a:cubicBezTo>
                    <a:pt x="1" y="279"/>
                    <a:pt x="1" y="332"/>
                    <a:pt x="1" y="359"/>
                  </a:cubicBezTo>
                  <a:cubicBezTo>
                    <a:pt x="1" y="359"/>
                    <a:pt x="1" y="386"/>
                    <a:pt x="54" y="386"/>
                  </a:cubicBezTo>
                  <a:lnTo>
                    <a:pt x="81" y="386"/>
                  </a:lnTo>
                  <a:cubicBezTo>
                    <a:pt x="188" y="359"/>
                    <a:pt x="268" y="279"/>
                    <a:pt x="375" y="252"/>
                  </a:cubicBezTo>
                  <a:cubicBezTo>
                    <a:pt x="482" y="225"/>
                    <a:pt x="616" y="198"/>
                    <a:pt x="723" y="145"/>
                  </a:cubicBezTo>
                  <a:cubicBezTo>
                    <a:pt x="777" y="145"/>
                    <a:pt x="857" y="118"/>
                    <a:pt x="911" y="118"/>
                  </a:cubicBezTo>
                  <a:cubicBezTo>
                    <a:pt x="937" y="118"/>
                    <a:pt x="937" y="91"/>
                    <a:pt x="937" y="65"/>
                  </a:cubicBezTo>
                  <a:cubicBezTo>
                    <a:pt x="937" y="25"/>
                    <a:pt x="923" y="1"/>
                    <a:pt x="905"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65"/>
            <p:cNvSpPr/>
            <p:nvPr/>
          </p:nvSpPr>
          <p:spPr>
            <a:xfrm>
              <a:off x="8798425" y="6995450"/>
              <a:ext cx="21450" cy="7400"/>
            </a:xfrm>
            <a:custGeom>
              <a:avLst/>
              <a:gdLst/>
              <a:ahLst/>
              <a:cxnLst/>
              <a:rect l="l" t="t" r="r" b="b"/>
              <a:pathLst>
                <a:path w="858" h="296" extrusionOk="0">
                  <a:moveTo>
                    <a:pt x="831" y="1"/>
                  </a:moveTo>
                  <a:lnTo>
                    <a:pt x="429" y="81"/>
                  </a:lnTo>
                  <a:lnTo>
                    <a:pt x="108" y="188"/>
                  </a:lnTo>
                  <a:cubicBezTo>
                    <a:pt x="99" y="179"/>
                    <a:pt x="90" y="176"/>
                    <a:pt x="81" y="176"/>
                  </a:cubicBezTo>
                  <a:cubicBezTo>
                    <a:pt x="63" y="176"/>
                    <a:pt x="45" y="188"/>
                    <a:pt x="28" y="188"/>
                  </a:cubicBezTo>
                  <a:cubicBezTo>
                    <a:pt x="1" y="215"/>
                    <a:pt x="1" y="268"/>
                    <a:pt x="1" y="268"/>
                  </a:cubicBezTo>
                  <a:cubicBezTo>
                    <a:pt x="1" y="295"/>
                    <a:pt x="28" y="295"/>
                    <a:pt x="54" y="295"/>
                  </a:cubicBezTo>
                  <a:cubicBezTo>
                    <a:pt x="188" y="268"/>
                    <a:pt x="295" y="188"/>
                    <a:pt x="429" y="161"/>
                  </a:cubicBezTo>
                  <a:cubicBezTo>
                    <a:pt x="563" y="134"/>
                    <a:pt x="670" y="81"/>
                    <a:pt x="804" y="54"/>
                  </a:cubicBezTo>
                  <a:lnTo>
                    <a:pt x="857" y="54"/>
                  </a:lnTo>
                  <a:lnTo>
                    <a:pt x="857" y="27"/>
                  </a:lnTo>
                  <a:lnTo>
                    <a:pt x="857" y="1"/>
                  </a:ln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65"/>
            <p:cNvSpPr/>
            <p:nvPr/>
          </p:nvSpPr>
          <p:spPr>
            <a:xfrm>
              <a:off x="8796425" y="6993450"/>
              <a:ext cx="26125" cy="10050"/>
            </a:xfrm>
            <a:custGeom>
              <a:avLst/>
              <a:gdLst/>
              <a:ahLst/>
              <a:cxnLst/>
              <a:rect l="l" t="t" r="r" b="b"/>
              <a:pathLst>
                <a:path w="1045" h="402" extrusionOk="0">
                  <a:moveTo>
                    <a:pt x="964" y="0"/>
                  </a:moveTo>
                  <a:cubicBezTo>
                    <a:pt x="804" y="0"/>
                    <a:pt x="670" y="27"/>
                    <a:pt x="509" y="81"/>
                  </a:cubicBezTo>
                  <a:cubicBezTo>
                    <a:pt x="402" y="107"/>
                    <a:pt x="322" y="134"/>
                    <a:pt x="241" y="161"/>
                  </a:cubicBezTo>
                  <a:cubicBezTo>
                    <a:pt x="161" y="241"/>
                    <a:pt x="108" y="268"/>
                    <a:pt x="27" y="295"/>
                  </a:cubicBezTo>
                  <a:cubicBezTo>
                    <a:pt x="1" y="348"/>
                    <a:pt x="1" y="375"/>
                    <a:pt x="1" y="375"/>
                  </a:cubicBezTo>
                  <a:lnTo>
                    <a:pt x="27" y="402"/>
                  </a:lnTo>
                  <a:lnTo>
                    <a:pt x="108" y="402"/>
                  </a:lnTo>
                  <a:cubicBezTo>
                    <a:pt x="215" y="375"/>
                    <a:pt x="295" y="295"/>
                    <a:pt x="402" y="268"/>
                  </a:cubicBezTo>
                  <a:cubicBezTo>
                    <a:pt x="536" y="241"/>
                    <a:pt x="643" y="214"/>
                    <a:pt x="777" y="161"/>
                  </a:cubicBezTo>
                  <a:cubicBezTo>
                    <a:pt x="830" y="161"/>
                    <a:pt x="911" y="134"/>
                    <a:pt x="964" y="134"/>
                  </a:cubicBezTo>
                  <a:cubicBezTo>
                    <a:pt x="991" y="134"/>
                    <a:pt x="1044" y="107"/>
                    <a:pt x="1044" y="81"/>
                  </a:cubicBezTo>
                  <a:cubicBezTo>
                    <a:pt x="1044" y="27"/>
                    <a:pt x="1018" y="0"/>
                    <a:pt x="964"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65"/>
            <p:cNvSpPr/>
            <p:nvPr/>
          </p:nvSpPr>
          <p:spPr>
            <a:xfrm>
              <a:off x="8798425" y="6994125"/>
              <a:ext cx="20775" cy="9000"/>
            </a:xfrm>
            <a:custGeom>
              <a:avLst/>
              <a:gdLst/>
              <a:ahLst/>
              <a:cxnLst/>
              <a:rect l="l" t="t" r="r" b="b"/>
              <a:pathLst>
                <a:path w="831" h="360" extrusionOk="0">
                  <a:moveTo>
                    <a:pt x="750" y="0"/>
                  </a:moveTo>
                  <a:cubicBezTo>
                    <a:pt x="509" y="80"/>
                    <a:pt x="295" y="107"/>
                    <a:pt x="54" y="214"/>
                  </a:cubicBezTo>
                  <a:lnTo>
                    <a:pt x="28" y="241"/>
                  </a:lnTo>
                  <a:cubicBezTo>
                    <a:pt x="28" y="241"/>
                    <a:pt x="1" y="241"/>
                    <a:pt x="1" y="268"/>
                  </a:cubicBezTo>
                  <a:lnTo>
                    <a:pt x="1" y="321"/>
                  </a:lnTo>
                  <a:cubicBezTo>
                    <a:pt x="1" y="340"/>
                    <a:pt x="14" y="359"/>
                    <a:pt x="32" y="359"/>
                  </a:cubicBezTo>
                  <a:cubicBezTo>
                    <a:pt x="39" y="359"/>
                    <a:pt x="47" y="356"/>
                    <a:pt x="54" y="348"/>
                  </a:cubicBezTo>
                  <a:cubicBezTo>
                    <a:pt x="135" y="321"/>
                    <a:pt x="188" y="321"/>
                    <a:pt x="215" y="268"/>
                  </a:cubicBezTo>
                  <a:cubicBezTo>
                    <a:pt x="295" y="241"/>
                    <a:pt x="349" y="241"/>
                    <a:pt x="429" y="214"/>
                  </a:cubicBezTo>
                  <a:cubicBezTo>
                    <a:pt x="563" y="161"/>
                    <a:pt x="643" y="134"/>
                    <a:pt x="777" y="107"/>
                  </a:cubicBezTo>
                  <a:cubicBezTo>
                    <a:pt x="831" y="107"/>
                    <a:pt x="831" y="80"/>
                    <a:pt x="831" y="54"/>
                  </a:cubicBezTo>
                  <a:cubicBezTo>
                    <a:pt x="831" y="0"/>
                    <a:pt x="777" y="0"/>
                    <a:pt x="750"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65"/>
            <p:cNvSpPr/>
            <p:nvPr/>
          </p:nvSpPr>
          <p:spPr>
            <a:xfrm>
              <a:off x="8803125" y="7321325"/>
              <a:ext cx="65600" cy="74850"/>
            </a:xfrm>
            <a:custGeom>
              <a:avLst/>
              <a:gdLst/>
              <a:ahLst/>
              <a:cxnLst/>
              <a:rect l="l" t="t" r="r" b="b"/>
              <a:pathLst>
                <a:path w="2624" h="2994" extrusionOk="0">
                  <a:moveTo>
                    <a:pt x="1981" y="1"/>
                  </a:moveTo>
                  <a:cubicBezTo>
                    <a:pt x="1579" y="81"/>
                    <a:pt x="1044" y="482"/>
                    <a:pt x="643" y="1044"/>
                  </a:cubicBezTo>
                  <a:cubicBezTo>
                    <a:pt x="321" y="1419"/>
                    <a:pt x="134" y="1821"/>
                    <a:pt x="54" y="2169"/>
                  </a:cubicBezTo>
                  <a:cubicBezTo>
                    <a:pt x="0" y="2516"/>
                    <a:pt x="27" y="2784"/>
                    <a:pt x="188" y="2918"/>
                  </a:cubicBezTo>
                  <a:cubicBezTo>
                    <a:pt x="263" y="2956"/>
                    <a:pt x="339" y="2994"/>
                    <a:pt x="424" y="2994"/>
                  </a:cubicBezTo>
                  <a:cubicBezTo>
                    <a:pt x="459" y="2994"/>
                    <a:pt x="496" y="2987"/>
                    <a:pt x="536" y="2971"/>
                  </a:cubicBezTo>
                  <a:cubicBezTo>
                    <a:pt x="937" y="2918"/>
                    <a:pt x="1472" y="2516"/>
                    <a:pt x="1874" y="1954"/>
                  </a:cubicBezTo>
                  <a:cubicBezTo>
                    <a:pt x="2436" y="1178"/>
                    <a:pt x="2623" y="348"/>
                    <a:pt x="2275" y="81"/>
                  </a:cubicBezTo>
                  <a:cubicBezTo>
                    <a:pt x="2168" y="27"/>
                    <a:pt x="2088" y="1"/>
                    <a:pt x="1981" y="1"/>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65"/>
            <p:cNvSpPr/>
            <p:nvPr/>
          </p:nvSpPr>
          <p:spPr>
            <a:xfrm>
              <a:off x="8967725" y="7223300"/>
              <a:ext cx="87675" cy="41425"/>
            </a:xfrm>
            <a:custGeom>
              <a:avLst/>
              <a:gdLst/>
              <a:ahLst/>
              <a:cxnLst/>
              <a:rect l="l" t="t" r="r" b="b"/>
              <a:pathLst>
                <a:path w="3507" h="1657" extrusionOk="0">
                  <a:moveTo>
                    <a:pt x="2307" y="1"/>
                  </a:moveTo>
                  <a:cubicBezTo>
                    <a:pt x="2145" y="1"/>
                    <a:pt x="1972" y="13"/>
                    <a:pt x="1794" y="40"/>
                  </a:cubicBezTo>
                  <a:cubicBezTo>
                    <a:pt x="1740" y="40"/>
                    <a:pt x="1687" y="67"/>
                    <a:pt x="1607" y="67"/>
                  </a:cubicBezTo>
                  <a:cubicBezTo>
                    <a:pt x="1178" y="148"/>
                    <a:pt x="750" y="308"/>
                    <a:pt x="456" y="522"/>
                  </a:cubicBezTo>
                  <a:cubicBezTo>
                    <a:pt x="134" y="710"/>
                    <a:pt x="1" y="951"/>
                    <a:pt x="54" y="1138"/>
                  </a:cubicBezTo>
                  <a:cubicBezTo>
                    <a:pt x="119" y="1441"/>
                    <a:pt x="588" y="1657"/>
                    <a:pt x="1247" y="1657"/>
                  </a:cubicBezTo>
                  <a:cubicBezTo>
                    <a:pt x="1402" y="1657"/>
                    <a:pt x="1567" y="1645"/>
                    <a:pt x="1740" y="1620"/>
                  </a:cubicBezTo>
                  <a:cubicBezTo>
                    <a:pt x="1767" y="1620"/>
                    <a:pt x="1847" y="1593"/>
                    <a:pt x="1901" y="1593"/>
                  </a:cubicBezTo>
                  <a:cubicBezTo>
                    <a:pt x="2356" y="1513"/>
                    <a:pt x="2784" y="1352"/>
                    <a:pt x="3079" y="1138"/>
                  </a:cubicBezTo>
                  <a:cubicBezTo>
                    <a:pt x="3400" y="951"/>
                    <a:pt x="3507" y="710"/>
                    <a:pt x="3480" y="522"/>
                  </a:cubicBezTo>
                  <a:cubicBezTo>
                    <a:pt x="3437" y="202"/>
                    <a:pt x="2951" y="1"/>
                    <a:pt x="2307"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65"/>
            <p:cNvSpPr/>
            <p:nvPr/>
          </p:nvSpPr>
          <p:spPr>
            <a:xfrm>
              <a:off x="8803125" y="7321325"/>
              <a:ext cx="65600" cy="74850"/>
            </a:xfrm>
            <a:custGeom>
              <a:avLst/>
              <a:gdLst/>
              <a:ahLst/>
              <a:cxnLst/>
              <a:rect l="l" t="t" r="r" b="b"/>
              <a:pathLst>
                <a:path w="2624" h="2994" extrusionOk="0">
                  <a:moveTo>
                    <a:pt x="1981" y="1"/>
                  </a:moveTo>
                  <a:cubicBezTo>
                    <a:pt x="1579" y="81"/>
                    <a:pt x="1044" y="482"/>
                    <a:pt x="643" y="1044"/>
                  </a:cubicBezTo>
                  <a:cubicBezTo>
                    <a:pt x="321" y="1419"/>
                    <a:pt x="134" y="1821"/>
                    <a:pt x="54" y="2169"/>
                  </a:cubicBezTo>
                  <a:cubicBezTo>
                    <a:pt x="0" y="2516"/>
                    <a:pt x="27" y="2784"/>
                    <a:pt x="188" y="2918"/>
                  </a:cubicBezTo>
                  <a:cubicBezTo>
                    <a:pt x="263" y="2956"/>
                    <a:pt x="339" y="2994"/>
                    <a:pt x="424" y="2994"/>
                  </a:cubicBezTo>
                  <a:cubicBezTo>
                    <a:pt x="459" y="2994"/>
                    <a:pt x="496" y="2987"/>
                    <a:pt x="536" y="2971"/>
                  </a:cubicBezTo>
                  <a:cubicBezTo>
                    <a:pt x="937" y="2918"/>
                    <a:pt x="1472" y="2516"/>
                    <a:pt x="1874" y="1954"/>
                  </a:cubicBezTo>
                  <a:cubicBezTo>
                    <a:pt x="2436" y="1178"/>
                    <a:pt x="2623" y="348"/>
                    <a:pt x="2275" y="81"/>
                  </a:cubicBezTo>
                  <a:cubicBezTo>
                    <a:pt x="2168" y="27"/>
                    <a:pt x="2088" y="1"/>
                    <a:pt x="1981"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65"/>
            <p:cNvSpPr/>
            <p:nvPr/>
          </p:nvSpPr>
          <p:spPr>
            <a:xfrm>
              <a:off x="8979100" y="7374850"/>
              <a:ext cx="43525" cy="42850"/>
            </a:xfrm>
            <a:custGeom>
              <a:avLst/>
              <a:gdLst/>
              <a:ahLst/>
              <a:cxnLst/>
              <a:rect l="l" t="t" r="r" b="b"/>
              <a:pathLst>
                <a:path w="1741" h="1714" extrusionOk="0">
                  <a:moveTo>
                    <a:pt x="1098" y="1"/>
                  </a:moveTo>
                  <a:lnTo>
                    <a:pt x="1044" y="28"/>
                  </a:lnTo>
                  <a:cubicBezTo>
                    <a:pt x="1018" y="54"/>
                    <a:pt x="1018" y="54"/>
                    <a:pt x="1018" y="108"/>
                  </a:cubicBezTo>
                  <a:cubicBezTo>
                    <a:pt x="1018" y="135"/>
                    <a:pt x="1044" y="161"/>
                    <a:pt x="1044" y="161"/>
                  </a:cubicBezTo>
                  <a:cubicBezTo>
                    <a:pt x="1125" y="242"/>
                    <a:pt x="1178" y="349"/>
                    <a:pt x="1259" y="402"/>
                  </a:cubicBezTo>
                  <a:cubicBezTo>
                    <a:pt x="1312" y="509"/>
                    <a:pt x="1366" y="563"/>
                    <a:pt x="1392" y="670"/>
                  </a:cubicBezTo>
                  <a:cubicBezTo>
                    <a:pt x="1392" y="777"/>
                    <a:pt x="1419" y="830"/>
                    <a:pt x="1419" y="911"/>
                  </a:cubicBezTo>
                  <a:lnTo>
                    <a:pt x="1419" y="1071"/>
                  </a:lnTo>
                  <a:cubicBezTo>
                    <a:pt x="1419" y="1098"/>
                    <a:pt x="1419" y="1178"/>
                    <a:pt x="1392" y="1205"/>
                  </a:cubicBezTo>
                  <a:cubicBezTo>
                    <a:pt x="1392" y="1232"/>
                    <a:pt x="1366" y="1259"/>
                    <a:pt x="1312" y="1312"/>
                  </a:cubicBezTo>
                  <a:lnTo>
                    <a:pt x="1232" y="1393"/>
                  </a:lnTo>
                  <a:cubicBezTo>
                    <a:pt x="1178" y="1446"/>
                    <a:pt x="1152" y="1473"/>
                    <a:pt x="1125" y="1473"/>
                  </a:cubicBezTo>
                  <a:cubicBezTo>
                    <a:pt x="1098" y="1500"/>
                    <a:pt x="1044" y="1500"/>
                    <a:pt x="1018" y="1500"/>
                  </a:cubicBezTo>
                  <a:lnTo>
                    <a:pt x="857" y="1500"/>
                  </a:lnTo>
                  <a:cubicBezTo>
                    <a:pt x="830" y="1500"/>
                    <a:pt x="750" y="1500"/>
                    <a:pt x="723" y="1473"/>
                  </a:cubicBezTo>
                  <a:cubicBezTo>
                    <a:pt x="697" y="1446"/>
                    <a:pt x="616" y="1366"/>
                    <a:pt x="563" y="1339"/>
                  </a:cubicBezTo>
                  <a:cubicBezTo>
                    <a:pt x="482" y="1259"/>
                    <a:pt x="429" y="1205"/>
                    <a:pt x="349" y="1098"/>
                  </a:cubicBezTo>
                  <a:cubicBezTo>
                    <a:pt x="295" y="1018"/>
                    <a:pt x="268" y="911"/>
                    <a:pt x="188" y="777"/>
                  </a:cubicBezTo>
                  <a:cubicBezTo>
                    <a:pt x="161" y="723"/>
                    <a:pt x="108" y="723"/>
                    <a:pt x="81" y="723"/>
                  </a:cubicBezTo>
                  <a:lnTo>
                    <a:pt x="54" y="723"/>
                  </a:lnTo>
                  <a:cubicBezTo>
                    <a:pt x="27" y="777"/>
                    <a:pt x="1" y="830"/>
                    <a:pt x="27" y="857"/>
                  </a:cubicBezTo>
                  <a:lnTo>
                    <a:pt x="134" y="1071"/>
                  </a:lnTo>
                  <a:cubicBezTo>
                    <a:pt x="188" y="1232"/>
                    <a:pt x="322" y="1366"/>
                    <a:pt x="429" y="1473"/>
                  </a:cubicBezTo>
                  <a:cubicBezTo>
                    <a:pt x="563" y="1580"/>
                    <a:pt x="697" y="1633"/>
                    <a:pt x="804" y="1687"/>
                  </a:cubicBezTo>
                  <a:cubicBezTo>
                    <a:pt x="937" y="1714"/>
                    <a:pt x="1018" y="1714"/>
                    <a:pt x="1125" y="1714"/>
                  </a:cubicBezTo>
                  <a:lnTo>
                    <a:pt x="1152" y="1714"/>
                  </a:lnTo>
                  <a:cubicBezTo>
                    <a:pt x="1259" y="1687"/>
                    <a:pt x="1392" y="1633"/>
                    <a:pt x="1473" y="1580"/>
                  </a:cubicBezTo>
                  <a:cubicBezTo>
                    <a:pt x="1633" y="1446"/>
                    <a:pt x="1740" y="1205"/>
                    <a:pt x="1740" y="964"/>
                  </a:cubicBezTo>
                  <a:cubicBezTo>
                    <a:pt x="1740" y="911"/>
                    <a:pt x="1740" y="830"/>
                    <a:pt x="1687" y="777"/>
                  </a:cubicBezTo>
                  <a:cubicBezTo>
                    <a:pt x="1687" y="697"/>
                    <a:pt x="1660" y="643"/>
                    <a:pt x="1633" y="563"/>
                  </a:cubicBezTo>
                  <a:cubicBezTo>
                    <a:pt x="1553" y="429"/>
                    <a:pt x="1473" y="268"/>
                    <a:pt x="1339" y="135"/>
                  </a:cubicBezTo>
                  <a:cubicBezTo>
                    <a:pt x="1285" y="108"/>
                    <a:pt x="1285" y="108"/>
                    <a:pt x="1098"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65"/>
            <p:cNvSpPr/>
            <p:nvPr/>
          </p:nvSpPr>
          <p:spPr>
            <a:xfrm>
              <a:off x="8803125" y="7321325"/>
              <a:ext cx="65600" cy="74850"/>
            </a:xfrm>
            <a:custGeom>
              <a:avLst/>
              <a:gdLst/>
              <a:ahLst/>
              <a:cxnLst/>
              <a:rect l="l" t="t" r="r" b="b"/>
              <a:pathLst>
                <a:path w="2624" h="2994" extrusionOk="0">
                  <a:moveTo>
                    <a:pt x="1981" y="1"/>
                  </a:moveTo>
                  <a:cubicBezTo>
                    <a:pt x="1579" y="81"/>
                    <a:pt x="1044" y="482"/>
                    <a:pt x="643" y="1044"/>
                  </a:cubicBezTo>
                  <a:cubicBezTo>
                    <a:pt x="321" y="1419"/>
                    <a:pt x="134" y="1821"/>
                    <a:pt x="54" y="2169"/>
                  </a:cubicBezTo>
                  <a:cubicBezTo>
                    <a:pt x="0" y="2516"/>
                    <a:pt x="27" y="2784"/>
                    <a:pt x="188" y="2918"/>
                  </a:cubicBezTo>
                  <a:cubicBezTo>
                    <a:pt x="263" y="2956"/>
                    <a:pt x="339" y="2994"/>
                    <a:pt x="424" y="2994"/>
                  </a:cubicBezTo>
                  <a:cubicBezTo>
                    <a:pt x="459" y="2994"/>
                    <a:pt x="496" y="2987"/>
                    <a:pt x="536" y="2971"/>
                  </a:cubicBezTo>
                  <a:cubicBezTo>
                    <a:pt x="937" y="2918"/>
                    <a:pt x="1472" y="2516"/>
                    <a:pt x="1874" y="1954"/>
                  </a:cubicBezTo>
                  <a:cubicBezTo>
                    <a:pt x="2436" y="1178"/>
                    <a:pt x="2623" y="348"/>
                    <a:pt x="2275" y="81"/>
                  </a:cubicBezTo>
                  <a:cubicBezTo>
                    <a:pt x="2168" y="27"/>
                    <a:pt x="2088" y="1"/>
                    <a:pt x="1981" y="1"/>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65"/>
            <p:cNvSpPr/>
            <p:nvPr/>
          </p:nvSpPr>
          <p:spPr>
            <a:xfrm>
              <a:off x="8967725" y="7223300"/>
              <a:ext cx="87675" cy="41425"/>
            </a:xfrm>
            <a:custGeom>
              <a:avLst/>
              <a:gdLst/>
              <a:ahLst/>
              <a:cxnLst/>
              <a:rect l="l" t="t" r="r" b="b"/>
              <a:pathLst>
                <a:path w="3507" h="1657" extrusionOk="0">
                  <a:moveTo>
                    <a:pt x="2307" y="1"/>
                  </a:moveTo>
                  <a:cubicBezTo>
                    <a:pt x="2145" y="1"/>
                    <a:pt x="1972" y="13"/>
                    <a:pt x="1794" y="40"/>
                  </a:cubicBezTo>
                  <a:cubicBezTo>
                    <a:pt x="1740" y="40"/>
                    <a:pt x="1687" y="67"/>
                    <a:pt x="1607" y="67"/>
                  </a:cubicBezTo>
                  <a:cubicBezTo>
                    <a:pt x="1178" y="148"/>
                    <a:pt x="750" y="308"/>
                    <a:pt x="456" y="522"/>
                  </a:cubicBezTo>
                  <a:cubicBezTo>
                    <a:pt x="134" y="710"/>
                    <a:pt x="1" y="951"/>
                    <a:pt x="54" y="1138"/>
                  </a:cubicBezTo>
                  <a:cubicBezTo>
                    <a:pt x="119" y="1441"/>
                    <a:pt x="588" y="1657"/>
                    <a:pt x="1247" y="1657"/>
                  </a:cubicBezTo>
                  <a:cubicBezTo>
                    <a:pt x="1402" y="1657"/>
                    <a:pt x="1567" y="1645"/>
                    <a:pt x="1740" y="1620"/>
                  </a:cubicBezTo>
                  <a:cubicBezTo>
                    <a:pt x="1767" y="1620"/>
                    <a:pt x="1847" y="1593"/>
                    <a:pt x="1901" y="1593"/>
                  </a:cubicBezTo>
                  <a:cubicBezTo>
                    <a:pt x="2356" y="1513"/>
                    <a:pt x="2784" y="1352"/>
                    <a:pt x="3079" y="1138"/>
                  </a:cubicBezTo>
                  <a:cubicBezTo>
                    <a:pt x="3400" y="951"/>
                    <a:pt x="3507" y="710"/>
                    <a:pt x="3480" y="522"/>
                  </a:cubicBezTo>
                  <a:cubicBezTo>
                    <a:pt x="3437" y="202"/>
                    <a:pt x="2951" y="1"/>
                    <a:pt x="2307" y="1"/>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65"/>
            <p:cNvSpPr/>
            <p:nvPr/>
          </p:nvSpPr>
          <p:spPr>
            <a:xfrm>
              <a:off x="8979100" y="7374850"/>
              <a:ext cx="43525" cy="42850"/>
            </a:xfrm>
            <a:custGeom>
              <a:avLst/>
              <a:gdLst/>
              <a:ahLst/>
              <a:cxnLst/>
              <a:rect l="l" t="t" r="r" b="b"/>
              <a:pathLst>
                <a:path w="1741" h="1714" extrusionOk="0">
                  <a:moveTo>
                    <a:pt x="1098" y="1"/>
                  </a:moveTo>
                  <a:lnTo>
                    <a:pt x="1044" y="28"/>
                  </a:lnTo>
                  <a:cubicBezTo>
                    <a:pt x="1018" y="54"/>
                    <a:pt x="1018" y="54"/>
                    <a:pt x="1018" y="108"/>
                  </a:cubicBezTo>
                  <a:cubicBezTo>
                    <a:pt x="1018" y="135"/>
                    <a:pt x="1044" y="161"/>
                    <a:pt x="1044" y="161"/>
                  </a:cubicBezTo>
                  <a:cubicBezTo>
                    <a:pt x="1125" y="242"/>
                    <a:pt x="1178" y="349"/>
                    <a:pt x="1259" y="402"/>
                  </a:cubicBezTo>
                  <a:cubicBezTo>
                    <a:pt x="1312" y="509"/>
                    <a:pt x="1366" y="563"/>
                    <a:pt x="1392" y="670"/>
                  </a:cubicBezTo>
                  <a:cubicBezTo>
                    <a:pt x="1392" y="777"/>
                    <a:pt x="1419" y="830"/>
                    <a:pt x="1419" y="911"/>
                  </a:cubicBezTo>
                  <a:lnTo>
                    <a:pt x="1419" y="1071"/>
                  </a:lnTo>
                  <a:cubicBezTo>
                    <a:pt x="1419" y="1098"/>
                    <a:pt x="1419" y="1178"/>
                    <a:pt x="1392" y="1205"/>
                  </a:cubicBezTo>
                  <a:cubicBezTo>
                    <a:pt x="1392" y="1232"/>
                    <a:pt x="1366" y="1259"/>
                    <a:pt x="1312" y="1312"/>
                  </a:cubicBezTo>
                  <a:lnTo>
                    <a:pt x="1232" y="1393"/>
                  </a:lnTo>
                  <a:cubicBezTo>
                    <a:pt x="1178" y="1446"/>
                    <a:pt x="1152" y="1473"/>
                    <a:pt x="1125" y="1473"/>
                  </a:cubicBezTo>
                  <a:cubicBezTo>
                    <a:pt x="1098" y="1500"/>
                    <a:pt x="1044" y="1500"/>
                    <a:pt x="1018" y="1500"/>
                  </a:cubicBezTo>
                  <a:lnTo>
                    <a:pt x="857" y="1500"/>
                  </a:lnTo>
                  <a:cubicBezTo>
                    <a:pt x="830" y="1500"/>
                    <a:pt x="750" y="1500"/>
                    <a:pt x="723" y="1473"/>
                  </a:cubicBezTo>
                  <a:cubicBezTo>
                    <a:pt x="697" y="1446"/>
                    <a:pt x="616" y="1366"/>
                    <a:pt x="563" y="1339"/>
                  </a:cubicBezTo>
                  <a:cubicBezTo>
                    <a:pt x="482" y="1259"/>
                    <a:pt x="429" y="1205"/>
                    <a:pt x="349" y="1098"/>
                  </a:cubicBezTo>
                  <a:cubicBezTo>
                    <a:pt x="295" y="1018"/>
                    <a:pt x="268" y="911"/>
                    <a:pt x="188" y="777"/>
                  </a:cubicBezTo>
                  <a:cubicBezTo>
                    <a:pt x="161" y="723"/>
                    <a:pt x="108" y="723"/>
                    <a:pt x="81" y="723"/>
                  </a:cubicBezTo>
                  <a:lnTo>
                    <a:pt x="54" y="723"/>
                  </a:lnTo>
                  <a:cubicBezTo>
                    <a:pt x="27" y="777"/>
                    <a:pt x="1" y="830"/>
                    <a:pt x="27" y="857"/>
                  </a:cubicBezTo>
                  <a:lnTo>
                    <a:pt x="134" y="1071"/>
                  </a:lnTo>
                  <a:cubicBezTo>
                    <a:pt x="188" y="1232"/>
                    <a:pt x="322" y="1366"/>
                    <a:pt x="429" y="1473"/>
                  </a:cubicBezTo>
                  <a:cubicBezTo>
                    <a:pt x="563" y="1580"/>
                    <a:pt x="697" y="1633"/>
                    <a:pt x="804" y="1687"/>
                  </a:cubicBezTo>
                  <a:cubicBezTo>
                    <a:pt x="937" y="1714"/>
                    <a:pt x="1018" y="1714"/>
                    <a:pt x="1125" y="1714"/>
                  </a:cubicBezTo>
                  <a:lnTo>
                    <a:pt x="1152" y="1714"/>
                  </a:lnTo>
                  <a:cubicBezTo>
                    <a:pt x="1259" y="1687"/>
                    <a:pt x="1392" y="1633"/>
                    <a:pt x="1473" y="1580"/>
                  </a:cubicBezTo>
                  <a:cubicBezTo>
                    <a:pt x="1633" y="1446"/>
                    <a:pt x="1740" y="1205"/>
                    <a:pt x="1740" y="964"/>
                  </a:cubicBezTo>
                  <a:cubicBezTo>
                    <a:pt x="1740" y="911"/>
                    <a:pt x="1740" y="830"/>
                    <a:pt x="1687" y="777"/>
                  </a:cubicBezTo>
                  <a:cubicBezTo>
                    <a:pt x="1687" y="697"/>
                    <a:pt x="1660" y="643"/>
                    <a:pt x="1633" y="563"/>
                  </a:cubicBezTo>
                  <a:cubicBezTo>
                    <a:pt x="1553" y="429"/>
                    <a:pt x="1473" y="268"/>
                    <a:pt x="1339" y="135"/>
                  </a:cubicBezTo>
                  <a:cubicBezTo>
                    <a:pt x="1285" y="108"/>
                    <a:pt x="1285" y="108"/>
                    <a:pt x="1098"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65"/>
            <p:cNvSpPr/>
            <p:nvPr/>
          </p:nvSpPr>
          <p:spPr>
            <a:xfrm>
              <a:off x="8858650" y="7399725"/>
              <a:ext cx="77650" cy="75600"/>
            </a:xfrm>
            <a:custGeom>
              <a:avLst/>
              <a:gdLst/>
              <a:ahLst/>
              <a:cxnLst/>
              <a:rect l="l" t="t" r="r" b="b"/>
              <a:pathLst>
                <a:path w="3106" h="3024" extrusionOk="0">
                  <a:moveTo>
                    <a:pt x="2488" y="1"/>
                  </a:moveTo>
                  <a:cubicBezTo>
                    <a:pt x="2470" y="1"/>
                    <a:pt x="2452" y="7"/>
                    <a:pt x="2436" y="23"/>
                  </a:cubicBezTo>
                  <a:cubicBezTo>
                    <a:pt x="2410" y="23"/>
                    <a:pt x="2410" y="50"/>
                    <a:pt x="2356" y="76"/>
                  </a:cubicBezTo>
                  <a:cubicBezTo>
                    <a:pt x="2329" y="103"/>
                    <a:pt x="2329" y="183"/>
                    <a:pt x="2356" y="210"/>
                  </a:cubicBezTo>
                  <a:cubicBezTo>
                    <a:pt x="2544" y="505"/>
                    <a:pt x="2624" y="826"/>
                    <a:pt x="2704" y="1093"/>
                  </a:cubicBezTo>
                  <a:lnTo>
                    <a:pt x="2704" y="1120"/>
                  </a:lnTo>
                  <a:cubicBezTo>
                    <a:pt x="2758" y="1361"/>
                    <a:pt x="2811" y="1548"/>
                    <a:pt x="2811" y="1763"/>
                  </a:cubicBezTo>
                  <a:cubicBezTo>
                    <a:pt x="2811" y="1896"/>
                    <a:pt x="2811" y="1977"/>
                    <a:pt x="2758" y="2084"/>
                  </a:cubicBezTo>
                  <a:cubicBezTo>
                    <a:pt x="2731" y="2191"/>
                    <a:pt x="2704" y="2244"/>
                    <a:pt x="2677" y="2325"/>
                  </a:cubicBezTo>
                  <a:lnTo>
                    <a:pt x="2624" y="2351"/>
                  </a:lnTo>
                  <a:cubicBezTo>
                    <a:pt x="2597" y="2378"/>
                    <a:pt x="2570" y="2459"/>
                    <a:pt x="2544" y="2485"/>
                  </a:cubicBezTo>
                  <a:cubicBezTo>
                    <a:pt x="2463" y="2566"/>
                    <a:pt x="2410" y="2592"/>
                    <a:pt x="2329" y="2646"/>
                  </a:cubicBezTo>
                  <a:cubicBezTo>
                    <a:pt x="2276" y="2699"/>
                    <a:pt x="2169" y="2726"/>
                    <a:pt x="2089" y="2753"/>
                  </a:cubicBezTo>
                  <a:cubicBezTo>
                    <a:pt x="2035" y="2780"/>
                    <a:pt x="1955" y="2780"/>
                    <a:pt x="1901" y="2780"/>
                  </a:cubicBezTo>
                  <a:cubicBezTo>
                    <a:pt x="1821" y="2780"/>
                    <a:pt x="1741" y="2780"/>
                    <a:pt x="1660" y="2753"/>
                  </a:cubicBezTo>
                  <a:cubicBezTo>
                    <a:pt x="1553" y="2726"/>
                    <a:pt x="1473" y="2699"/>
                    <a:pt x="1366" y="2619"/>
                  </a:cubicBezTo>
                  <a:cubicBezTo>
                    <a:pt x="1205" y="2512"/>
                    <a:pt x="1018" y="2378"/>
                    <a:pt x="857" y="2244"/>
                  </a:cubicBezTo>
                  <a:lnTo>
                    <a:pt x="831" y="2244"/>
                  </a:lnTo>
                  <a:cubicBezTo>
                    <a:pt x="723" y="2164"/>
                    <a:pt x="616" y="2057"/>
                    <a:pt x="563" y="1950"/>
                  </a:cubicBezTo>
                  <a:cubicBezTo>
                    <a:pt x="536" y="1896"/>
                    <a:pt x="456" y="1843"/>
                    <a:pt x="429" y="1789"/>
                  </a:cubicBezTo>
                  <a:cubicBezTo>
                    <a:pt x="349" y="1709"/>
                    <a:pt x="322" y="1656"/>
                    <a:pt x="268" y="1548"/>
                  </a:cubicBezTo>
                  <a:lnTo>
                    <a:pt x="268" y="1522"/>
                  </a:lnTo>
                  <a:cubicBezTo>
                    <a:pt x="215" y="1495"/>
                    <a:pt x="188" y="1495"/>
                    <a:pt x="161" y="1441"/>
                  </a:cubicBezTo>
                  <a:cubicBezTo>
                    <a:pt x="135" y="1441"/>
                    <a:pt x="81" y="1441"/>
                    <a:pt x="54" y="1495"/>
                  </a:cubicBezTo>
                  <a:lnTo>
                    <a:pt x="28" y="1522"/>
                  </a:lnTo>
                  <a:cubicBezTo>
                    <a:pt x="28" y="1548"/>
                    <a:pt x="1" y="1548"/>
                    <a:pt x="1" y="1575"/>
                  </a:cubicBezTo>
                  <a:cubicBezTo>
                    <a:pt x="1" y="1629"/>
                    <a:pt x="1" y="1656"/>
                    <a:pt x="28" y="1682"/>
                  </a:cubicBezTo>
                  <a:lnTo>
                    <a:pt x="54" y="1709"/>
                  </a:lnTo>
                  <a:lnTo>
                    <a:pt x="54" y="1763"/>
                  </a:lnTo>
                  <a:cubicBezTo>
                    <a:pt x="81" y="1789"/>
                    <a:pt x="81" y="1816"/>
                    <a:pt x="135" y="1843"/>
                  </a:cubicBezTo>
                  <a:cubicBezTo>
                    <a:pt x="161" y="1896"/>
                    <a:pt x="161" y="1923"/>
                    <a:pt x="188" y="1923"/>
                  </a:cubicBezTo>
                  <a:cubicBezTo>
                    <a:pt x="268" y="1977"/>
                    <a:pt x="295" y="2057"/>
                    <a:pt x="349" y="2164"/>
                  </a:cubicBezTo>
                  <a:lnTo>
                    <a:pt x="750" y="2566"/>
                  </a:lnTo>
                  <a:cubicBezTo>
                    <a:pt x="1098" y="2860"/>
                    <a:pt x="1419" y="2994"/>
                    <a:pt x="1767" y="3021"/>
                  </a:cubicBezTo>
                  <a:cubicBezTo>
                    <a:pt x="1793" y="3022"/>
                    <a:pt x="1818" y="3023"/>
                    <a:pt x="1843" y="3023"/>
                  </a:cubicBezTo>
                  <a:cubicBezTo>
                    <a:pt x="2219" y="3023"/>
                    <a:pt x="2585" y="2838"/>
                    <a:pt x="2811" y="2512"/>
                  </a:cubicBezTo>
                  <a:lnTo>
                    <a:pt x="2838" y="2485"/>
                  </a:lnTo>
                  <a:cubicBezTo>
                    <a:pt x="2999" y="2351"/>
                    <a:pt x="3025" y="2191"/>
                    <a:pt x="3079" y="1977"/>
                  </a:cubicBezTo>
                  <a:cubicBezTo>
                    <a:pt x="3106" y="1816"/>
                    <a:pt x="3106" y="1629"/>
                    <a:pt x="3079" y="1388"/>
                  </a:cubicBezTo>
                  <a:cubicBezTo>
                    <a:pt x="3025" y="1174"/>
                    <a:pt x="2972" y="960"/>
                    <a:pt x="2865" y="692"/>
                  </a:cubicBezTo>
                  <a:cubicBezTo>
                    <a:pt x="2811" y="478"/>
                    <a:pt x="2704" y="291"/>
                    <a:pt x="2597" y="76"/>
                  </a:cubicBezTo>
                  <a:cubicBezTo>
                    <a:pt x="2578" y="39"/>
                    <a:pt x="2532" y="1"/>
                    <a:pt x="2488" y="1"/>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65"/>
            <p:cNvSpPr/>
            <p:nvPr/>
          </p:nvSpPr>
          <p:spPr>
            <a:xfrm>
              <a:off x="9020600" y="7296575"/>
              <a:ext cx="70950" cy="67850"/>
            </a:xfrm>
            <a:custGeom>
              <a:avLst/>
              <a:gdLst/>
              <a:ahLst/>
              <a:cxnLst/>
              <a:rect l="l" t="t" r="r" b="b"/>
              <a:pathLst>
                <a:path w="2838" h="2714" extrusionOk="0">
                  <a:moveTo>
                    <a:pt x="2115" y="0"/>
                  </a:moveTo>
                  <a:cubicBezTo>
                    <a:pt x="2088" y="0"/>
                    <a:pt x="2034" y="0"/>
                    <a:pt x="2007" y="27"/>
                  </a:cubicBezTo>
                  <a:lnTo>
                    <a:pt x="1981" y="54"/>
                  </a:lnTo>
                  <a:cubicBezTo>
                    <a:pt x="1954" y="80"/>
                    <a:pt x="1954" y="161"/>
                    <a:pt x="1981" y="214"/>
                  </a:cubicBezTo>
                  <a:cubicBezTo>
                    <a:pt x="2007" y="295"/>
                    <a:pt x="2034" y="321"/>
                    <a:pt x="2088" y="402"/>
                  </a:cubicBezTo>
                  <a:cubicBezTo>
                    <a:pt x="2222" y="616"/>
                    <a:pt x="2302" y="883"/>
                    <a:pt x="2409" y="1151"/>
                  </a:cubicBezTo>
                  <a:cubicBezTo>
                    <a:pt x="2436" y="1338"/>
                    <a:pt x="2489" y="1499"/>
                    <a:pt x="2489" y="1660"/>
                  </a:cubicBezTo>
                  <a:cubicBezTo>
                    <a:pt x="2489" y="1767"/>
                    <a:pt x="2489" y="1820"/>
                    <a:pt x="2436" y="1927"/>
                  </a:cubicBezTo>
                  <a:lnTo>
                    <a:pt x="2436" y="1954"/>
                  </a:lnTo>
                  <a:lnTo>
                    <a:pt x="2436" y="2008"/>
                  </a:lnTo>
                  <a:cubicBezTo>
                    <a:pt x="2436" y="2034"/>
                    <a:pt x="2409" y="2061"/>
                    <a:pt x="2382" y="2141"/>
                  </a:cubicBezTo>
                  <a:lnTo>
                    <a:pt x="2382" y="2168"/>
                  </a:lnTo>
                  <a:lnTo>
                    <a:pt x="2275" y="2275"/>
                  </a:lnTo>
                  <a:cubicBezTo>
                    <a:pt x="2248" y="2302"/>
                    <a:pt x="2168" y="2329"/>
                    <a:pt x="2141" y="2356"/>
                  </a:cubicBezTo>
                  <a:cubicBezTo>
                    <a:pt x="2115" y="2382"/>
                    <a:pt x="2034" y="2436"/>
                    <a:pt x="1981" y="2436"/>
                  </a:cubicBezTo>
                  <a:cubicBezTo>
                    <a:pt x="1900" y="2436"/>
                    <a:pt x="1874" y="2463"/>
                    <a:pt x="1820" y="2463"/>
                  </a:cubicBezTo>
                  <a:cubicBezTo>
                    <a:pt x="1740" y="2463"/>
                    <a:pt x="1686" y="2463"/>
                    <a:pt x="1606" y="2436"/>
                  </a:cubicBezTo>
                  <a:cubicBezTo>
                    <a:pt x="1499" y="2382"/>
                    <a:pt x="1365" y="2356"/>
                    <a:pt x="1285" y="2302"/>
                  </a:cubicBezTo>
                  <a:cubicBezTo>
                    <a:pt x="1071" y="2195"/>
                    <a:pt x="910" y="2034"/>
                    <a:pt x="696" y="1874"/>
                  </a:cubicBezTo>
                  <a:lnTo>
                    <a:pt x="696" y="1874"/>
                  </a:lnTo>
                  <a:lnTo>
                    <a:pt x="750" y="1901"/>
                  </a:lnTo>
                  <a:lnTo>
                    <a:pt x="750" y="1901"/>
                  </a:lnTo>
                  <a:lnTo>
                    <a:pt x="669" y="1820"/>
                  </a:lnTo>
                  <a:lnTo>
                    <a:pt x="642" y="1767"/>
                  </a:lnTo>
                  <a:lnTo>
                    <a:pt x="482" y="1606"/>
                  </a:lnTo>
                  <a:cubicBezTo>
                    <a:pt x="428" y="1553"/>
                    <a:pt x="402" y="1499"/>
                    <a:pt x="375" y="1472"/>
                  </a:cubicBezTo>
                  <a:lnTo>
                    <a:pt x="348" y="1392"/>
                  </a:lnTo>
                  <a:cubicBezTo>
                    <a:pt x="294" y="1365"/>
                    <a:pt x="294" y="1312"/>
                    <a:pt x="268" y="1312"/>
                  </a:cubicBezTo>
                  <a:cubicBezTo>
                    <a:pt x="236" y="1280"/>
                    <a:pt x="196" y="1267"/>
                    <a:pt x="157" y="1267"/>
                  </a:cubicBezTo>
                  <a:cubicBezTo>
                    <a:pt x="129" y="1267"/>
                    <a:pt x="103" y="1274"/>
                    <a:pt x="80" y="1285"/>
                  </a:cubicBezTo>
                  <a:lnTo>
                    <a:pt x="27" y="1312"/>
                  </a:lnTo>
                  <a:cubicBezTo>
                    <a:pt x="0" y="1365"/>
                    <a:pt x="0" y="1419"/>
                    <a:pt x="27" y="1499"/>
                  </a:cubicBezTo>
                  <a:lnTo>
                    <a:pt x="134" y="1579"/>
                  </a:lnTo>
                  <a:cubicBezTo>
                    <a:pt x="134" y="1633"/>
                    <a:pt x="161" y="1633"/>
                    <a:pt x="161" y="1660"/>
                  </a:cubicBezTo>
                  <a:cubicBezTo>
                    <a:pt x="241" y="1713"/>
                    <a:pt x="268" y="1793"/>
                    <a:pt x="348" y="1847"/>
                  </a:cubicBezTo>
                  <a:cubicBezTo>
                    <a:pt x="482" y="1981"/>
                    <a:pt x="616" y="2115"/>
                    <a:pt x="750" y="2222"/>
                  </a:cubicBezTo>
                  <a:cubicBezTo>
                    <a:pt x="1071" y="2489"/>
                    <a:pt x="1365" y="2650"/>
                    <a:pt x="1686" y="2704"/>
                  </a:cubicBezTo>
                  <a:cubicBezTo>
                    <a:pt x="1726" y="2710"/>
                    <a:pt x="1767" y="2714"/>
                    <a:pt x="1807" y="2714"/>
                  </a:cubicBezTo>
                  <a:cubicBezTo>
                    <a:pt x="1927" y="2714"/>
                    <a:pt x="2048" y="2683"/>
                    <a:pt x="2168" y="2623"/>
                  </a:cubicBezTo>
                  <a:cubicBezTo>
                    <a:pt x="2248" y="2596"/>
                    <a:pt x="2302" y="2570"/>
                    <a:pt x="2409" y="2489"/>
                  </a:cubicBezTo>
                  <a:cubicBezTo>
                    <a:pt x="2489" y="2436"/>
                    <a:pt x="2543" y="2356"/>
                    <a:pt x="2623" y="2248"/>
                  </a:cubicBezTo>
                  <a:cubicBezTo>
                    <a:pt x="2810" y="1927"/>
                    <a:pt x="2837" y="1553"/>
                    <a:pt x="2703" y="1098"/>
                  </a:cubicBezTo>
                  <a:cubicBezTo>
                    <a:pt x="2623" y="723"/>
                    <a:pt x="2436" y="348"/>
                    <a:pt x="2195" y="27"/>
                  </a:cubicBezTo>
                  <a:cubicBezTo>
                    <a:pt x="2168" y="0"/>
                    <a:pt x="2168" y="0"/>
                    <a:pt x="2115"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65"/>
            <p:cNvSpPr/>
            <p:nvPr/>
          </p:nvSpPr>
          <p:spPr>
            <a:xfrm>
              <a:off x="8858650" y="7399725"/>
              <a:ext cx="77650" cy="75600"/>
            </a:xfrm>
            <a:custGeom>
              <a:avLst/>
              <a:gdLst/>
              <a:ahLst/>
              <a:cxnLst/>
              <a:rect l="l" t="t" r="r" b="b"/>
              <a:pathLst>
                <a:path w="3106" h="3024" extrusionOk="0">
                  <a:moveTo>
                    <a:pt x="2488" y="1"/>
                  </a:moveTo>
                  <a:cubicBezTo>
                    <a:pt x="2470" y="1"/>
                    <a:pt x="2452" y="7"/>
                    <a:pt x="2436" y="23"/>
                  </a:cubicBezTo>
                  <a:cubicBezTo>
                    <a:pt x="2410" y="23"/>
                    <a:pt x="2410" y="50"/>
                    <a:pt x="2356" y="76"/>
                  </a:cubicBezTo>
                  <a:cubicBezTo>
                    <a:pt x="2329" y="103"/>
                    <a:pt x="2329" y="183"/>
                    <a:pt x="2356" y="210"/>
                  </a:cubicBezTo>
                  <a:cubicBezTo>
                    <a:pt x="2544" y="505"/>
                    <a:pt x="2624" y="826"/>
                    <a:pt x="2704" y="1093"/>
                  </a:cubicBezTo>
                  <a:lnTo>
                    <a:pt x="2704" y="1120"/>
                  </a:lnTo>
                  <a:cubicBezTo>
                    <a:pt x="2758" y="1361"/>
                    <a:pt x="2811" y="1548"/>
                    <a:pt x="2811" y="1763"/>
                  </a:cubicBezTo>
                  <a:cubicBezTo>
                    <a:pt x="2811" y="1896"/>
                    <a:pt x="2811" y="1977"/>
                    <a:pt x="2758" y="2084"/>
                  </a:cubicBezTo>
                  <a:cubicBezTo>
                    <a:pt x="2731" y="2191"/>
                    <a:pt x="2704" y="2244"/>
                    <a:pt x="2677" y="2325"/>
                  </a:cubicBezTo>
                  <a:lnTo>
                    <a:pt x="2624" y="2351"/>
                  </a:lnTo>
                  <a:cubicBezTo>
                    <a:pt x="2597" y="2378"/>
                    <a:pt x="2570" y="2459"/>
                    <a:pt x="2544" y="2485"/>
                  </a:cubicBezTo>
                  <a:cubicBezTo>
                    <a:pt x="2463" y="2566"/>
                    <a:pt x="2410" y="2592"/>
                    <a:pt x="2329" y="2646"/>
                  </a:cubicBezTo>
                  <a:cubicBezTo>
                    <a:pt x="2276" y="2699"/>
                    <a:pt x="2169" y="2726"/>
                    <a:pt x="2089" y="2753"/>
                  </a:cubicBezTo>
                  <a:cubicBezTo>
                    <a:pt x="2035" y="2780"/>
                    <a:pt x="1955" y="2780"/>
                    <a:pt x="1901" y="2780"/>
                  </a:cubicBezTo>
                  <a:cubicBezTo>
                    <a:pt x="1821" y="2780"/>
                    <a:pt x="1741" y="2780"/>
                    <a:pt x="1660" y="2753"/>
                  </a:cubicBezTo>
                  <a:cubicBezTo>
                    <a:pt x="1553" y="2726"/>
                    <a:pt x="1473" y="2699"/>
                    <a:pt x="1366" y="2619"/>
                  </a:cubicBezTo>
                  <a:cubicBezTo>
                    <a:pt x="1205" y="2512"/>
                    <a:pt x="1018" y="2378"/>
                    <a:pt x="857" y="2244"/>
                  </a:cubicBezTo>
                  <a:lnTo>
                    <a:pt x="831" y="2244"/>
                  </a:lnTo>
                  <a:cubicBezTo>
                    <a:pt x="723" y="2164"/>
                    <a:pt x="616" y="2057"/>
                    <a:pt x="563" y="1950"/>
                  </a:cubicBezTo>
                  <a:cubicBezTo>
                    <a:pt x="536" y="1896"/>
                    <a:pt x="456" y="1843"/>
                    <a:pt x="429" y="1789"/>
                  </a:cubicBezTo>
                  <a:cubicBezTo>
                    <a:pt x="349" y="1709"/>
                    <a:pt x="322" y="1656"/>
                    <a:pt x="268" y="1548"/>
                  </a:cubicBezTo>
                  <a:lnTo>
                    <a:pt x="268" y="1522"/>
                  </a:lnTo>
                  <a:cubicBezTo>
                    <a:pt x="215" y="1495"/>
                    <a:pt x="188" y="1495"/>
                    <a:pt x="161" y="1441"/>
                  </a:cubicBezTo>
                  <a:cubicBezTo>
                    <a:pt x="135" y="1441"/>
                    <a:pt x="81" y="1441"/>
                    <a:pt x="54" y="1495"/>
                  </a:cubicBezTo>
                  <a:lnTo>
                    <a:pt x="28" y="1522"/>
                  </a:lnTo>
                  <a:cubicBezTo>
                    <a:pt x="28" y="1548"/>
                    <a:pt x="1" y="1548"/>
                    <a:pt x="1" y="1575"/>
                  </a:cubicBezTo>
                  <a:cubicBezTo>
                    <a:pt x="1" y="1629"/>
                    <a:pt x="1" y="1656"/>
                    <a:pt x="28" y="1682"/>
                  </a:cubicBezTo>
                  <a:lnTo>
                    <a:pt x="54" y="1709"/>
                  </a:lnTo>
                  <a:lnTo>
                    <a:pt x="54" y="1763"/>
                  </a:lnTo>
                  <a:cubicBezTo>
                    <a:pt x="81" y="1789"/>
                    <a:pt x="81" y="1816"/>
                    <a:pt x="135" y="1843"/>
                  </a:cubicBezTo>
                  <a:cubicBezTo>
                    <a:pt x="161" y="1896"/>
                    <a:pt x="161" y="1923"/>
                    <a:pt x="188" y="1923"/>
                  </a:cubicBezTo>
                  <a:cubicBezTo>
                    <a:pt x="268" y="1977"/>
                    <a:pt x="295" y="2057"/>
                    <a:pt x="349" y="2164"/>
                  </a:cubicBezTo>
                  <a:lnTo>
                    <a:pt x="750" y="2566"/>
                  </a:lnTo>
                  <a:cubicBezTo>
                    <a:pt x="1098" y="2860"/>
                    <a:pt x="1419" y="2994"/>
                    <a:pt x="1767" y="3021"/>
                  </a:cubicBezTo>
                  <a:cubicBezTo>
                    <a:pt x="1793" y="3022"/>
                    <a:pt x="1818" y="3023"/>
                    <a:pt x="1843" y="3023"/>
                  </a:cubicBezTo>
                  <a:cubicBezTo>
                    <a:pt x="2219" y="3023"/>
                    <a:pt x="2585" y="2838"/>
                    <a:pt x="2811" y="2512"/>
                  </a:cubicBezTo>
                  <a:lnTo>
                    <a:pt x="2838" y="2485"/>
                  </a:lnTo>
                  <a:cubicBezTo>
                    <a:pt x="2999" y="2351"/>
                    <a:pt x="3025" y="2191"/>
                    <a:pt x="3079" y="1977"/>
                  </a:cubicBezTo>
                  <a:cubicBezTo>
                    <a:pt x="3106" y="1816"/>
                    <a:pt x="3106" y="1629"/>
                    <a:pt x="3079" y="1388"/>
                  </a:cubicBezTo>
                  <a:cubicBezTo>
                    <a:pt x="3025" y="1174"/>
                    <a:pt x="2972" y="960"/>
                    <a:pt x="2865" y="692"/>
                  </a:cubicBezTo>
                  <a:cubicBezTo>
                    <a:pt x="2811" y="478"/>
                    <a:pt x="2704" y="291"/>
                    <a:pt x="2597" y="76"/>
                  </a:cubicBezTo>
                  <a:cubicBezTo>
                    <a:pt x="2578" y="39"/>
                    <a:pt x="2532" y="1"/>
                    <a:pt x="2488"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65"/>
            <p:cNvSpPr/>
            <p:nvPr/>
          </p:nvSpPr>
          <p:spPr>
            <a:xfrm>
              <a:off x="9019925" y="7296575"/>
              <a:ext cx="71625" cy="66825"/>
            </a:xfrm>
            <a:custGeom>
              <a:avLst/>
              <a:gdLst/>
              <a:ahLst/>
              <a:cxnLst/>
              <a:rect l="l" t="t" r="r" b="b"/>
              <a:pathLst>
                <a:path w="2865" h="2673" extrusionOk="0">
                  <a:moveTo>
                    <a:pt x="2142" y="0"/>
                  </a:moveTo>
                  <a:cubicBezTo>
                    <a:pt x="2115" y="0"/>
                    <a:pt x="2061" y="0"/>
                    <a:pt x="2034" y="27"/>
                  </a:cubicBezTo>
                  <a:lnTo>
                    <a:pt x="2008" y="54"/>
                  </a:lnTo>
                  <a:cubicBezTo>
                    <a:pt x="1981" y="80"/>
                    <a:pt x="1981" y="161"/>
                    <a:pt x="2008" y="214"/>
                  </a:cubicBezTo>
                  <a:cubicBezTo>
                    <a:pt x="2034" y="295"/>
                    <a:pt x="2061" y="321"/>
                    <a:pt x="2115" y="402"/>
                  </a:cubicBezTo>
                  <a:cubicBezTo>
                    <a:pt x="2249" y="616"/>
                    <a:pt x="2329" y="883"/>
                    <a:pt x="2436" y="1151"/>
                  </a:cubicBezTo>
                  <a:cubicBezTo>
                    <a:pt x="2463" y="1338"/>
                    <a:pt x="2516" y="1499"/>
                    <a:pt x="2516" y="1660"/>
                  </a:cubicBezTo>
                  <a:cubicBezTo>
                    <a:pt x="2516" y="1767"/>
                    <a:pt x="2516" y="1820"/>
                    <a:pt x="2463" y="1927"/>
                  </a:cubicBezTo>
                  <a:lnTo>
                    <a:pt x="2463" y="1954"/>
                  </a:lnTo>
                  <a:lnTo>
                    <a:pt x="2463" y="2008"/>
                  </a:lnTo>
                  <a:cubicBezTo>
                    <a:pt x="2463" y="2034"/>
                    <a:pt x="2436" y="2061"/>
                    <a:pt x="2409" y="2141"/>
                  </a:cubicBezTo>
                  <a:lnTo>
                    <a:pt x="2409" y="2168"/>
                  </a:lnTo>
                  <a:lnTo>
                    <a:pt x="2302" y="2275"/>
                  </a:lnTo>
                  <a:cubicBezTo>
                    <a:pt x="2275" y="2302"/>
                    <a:pt x="2195" y="2329"/>
                    <a:pt x="2168" y="2356"/>
                  </a:cubicBezTo>
                  <a:cubicBezTo>
                    <a:pt x="2142" y="2382"/>
                    <a:pt x="2061" y="2436"/>
                    <a:pt x="2008" y="2436"/>
                  </a:cubicBezTo>
                  <a:cubicBezTo>
                    <a:pt x="1927" y="2436"/>
                    <a:pt x="1901" y="2463"/>
                    <a:pt x="1847" y="2463"/>
                  </a:cubicBezTo>
                  <a:cubicBezTo>
                    <a:pt x="1767" y="2463"/>
                    <a:pt x="1713" y="2463"/>
                    <a:pt x="1633" y="2436"/>
                  </a:cubicBezTo>
                  <a:cubicBezTo>
                    <a:pt x="1526" y="2382"/>
                    <a:pt x="1392" y="2356"/>
                    <a:pt x="1312" y="2302"/>
                  </a:cubicBezTo>
                  <a:cubicBezTo>
                    <a:pt x="1124" y="2195"/>
                    <a:pt x="991" y="2088"/>
                    <a:pt x="830" y="1954"/>
                  </a:cubicBezTo>
                  <a:lnTo>
                    <a:pt x="723" y="1874"/>
                  </a:lnTo>
                  <a:lnTo>
                    <a:pt x="669" y="1793"/>
                  </a:lnTo>
                  <a:lnTo>
                    <a:pt x="643" y="1713"/>
                  </a:lnTo>
                  <a:lnTo>
                    <a:pt x="455" y="1553"/>
                  </a:lnTo>
                  <a:cubicBezTo>
                    <a:pt x="429" y="1526"/>
                    <a:pt x="402" y="1472"/>
                    <a:pt x="375" y="1419"/>
                  </a:cubicBezTo>
                  <a:lnTo>
                    <a:pt x="321" y="1365"/>
                  </a:lnTo>
                  <a:cubicBezTo>
                    <a:pt x="295" y="1312"/>
                    <a:pt x="295" y="1285"/>
                    <a:pt x="268" y="1285"/>
                  </a:cubicBezTo>
                  <a:cubicBezTo>
                    <a:pt x="221" y="1254"/>
                    <a:pt x="183" y="1241"/>
                    <a:pt x="144" y="1241"/>
                  </a:cubicBezTo>
                  <a:cubicBezTo>
                    <a:pt x="116" y="1241"/>
                    <a:pt x="87" y="1247"/>
                    <a:pt x="54" y="1258"/>
                  </a:cubicBezTo>
                  <a:lnTo>
                    <a:pt x="27" y="1285"/>
                  </a:lnTo>
                  <a:cubicBezTo>
                    <a:pt x="0" y="1312"/>
                    <a:pt x="0" y="1392"/>
                    <a:pt x="27" y="1446"/>
                  </a:cubicBezTo>
                  <a:lnTo>
                    <a:pt x="134" y="1553"/>
                  </a:lnTo>
                  <a:cubicBezTo>
                    <a:pt x="134" y="1579"/>
                    <a:pt x="161" y="1579"/>
                    <a:pt x="161" y="1633"/>
                  </a:cubicBezTo>
                  <a:cubicBezTo>
                    <a:pt x="241" y="1686"/>
                    <a:pt x="268" y="1767"/>
                    <a:pt x="321" y="1820"/>
                  </a:cubicBezTo>
                  <a:cubicBezTo>
                    <a:pt x="455" y="1954"/>
                    <a:pt x="589" y="2088"/>
                    <a:pt x="723" y="2195"/>
                  </a:cubicBezTo>
                  <a:cubicBezTo>
                    <a:pt x="1071" y="2463"/>
                    <a:pt x="1365" y="2623"/>
                    <a:pt x="1660" y="2650"/>
                  </a:cubicBezTo>
                  <a:cubicBezTo>
                    <a:pt x="1715" y="2666"/>
                    <a:pt x="1767" y="2672"/>
                    <a:pt x="1818" y="2672"/>
                  </a:cubicBezTo>
                  <a:cubicBezTo>
                    <a:pt x="1941" y="2672"/>
                    <a:pt x="2055" y="2634"/>
                    <a:pt x="2168" y="2596"/>
                  </a:cubicBezTo>
                  <a:cubicBezTo>
                    <a:pt x="2249" y="2570"/>
                    <a:pt x="2302" y="2516"/>
                    <a:pt x="2409" y="2463"/>
                  </a:cubicBezTo>
                  <a:cubicBezTo>
                    <a:pt x="2463" y="2382"/>
                    <a:pt x="2543" y="2329"/>
                    <a:pt x="2597" y="2222"/>
                  </a:cubicBezTo>
                  <a:cubicBezTo>
                    <a:pt x="2837" y="1927"/>
                    <a:pt x="2864" y="1553"/>
                    <a:pt x="2730" y="1098"/>
                  </a:cubicBezTo>
                  <a:cubicBezTo>
                    <a:pt x="2650" y="723"/>
                    <a:pt x="2463" y="348"/>
                    <a:pt x="2222" y="27"/>
                  </a:cubicBezTo>
                  <a:cubicBezTo>
                    <a:pt x="2195" y="0"/>
                    <a:pt x="2195" y="0"/>
                    <a:pt x="2142"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65"/>
            <p:cNvSpPr/>
            <p:nvPr/>
          </p:nvSpPr>
          <p:spPr>
            <a:xfrm>
              <a:off x="8858650" y="7399725"/>
              <a:ext cx="77650" cy="75600"/>
            </a:xfrm>
            <a:custGeom>
              <a:avLst/>
              <a:gdLst/>
              <a:ahLst/>
              <a:cxnLst/>
              <a:rect l="l" t="t" r="r" b="b"/>
              <a:pathLst>
                <a:path w="3106" h="3024" extrusionOk="0">
                  <a:moveTo>
                    <a:pt x="2488" y="1"/>
                  </a:moveTo>
                  <a:cubicBezTo>
                    <a:pt x="2470" y="1"/>
                    <a:pt x="2452" y="7"/>
                    <a:pt x="2436" y="23"/>
                  </a:cubicBezTo>
                  <a:cubicBezTo>
                    <a:pt x="2410" y="23"/>
                    <a:pt x="2410" y="50"/>
                    <a:pt x="2356" y="76"/>
                  </a:cubicBezTo>
                  <a:cubicBezTo>
                    <a:pt x="2329" y="103"/>
                    <a:pt x="2329" y="183"/>
                    <a:pt x="2356" y="210"/>
                  </a:cubicBezTo>
                  <a:cubicBezTo>
                    <a:pt x="2544" y="505"/>
                    <a:pt x="2624" y="826"/>
                    <a:pt x="2704" y="1093"/>
                  </a:cubicBezTo>
                  <a:lnTo>
                    <a:pt x="2704" y="1120"/>
                  </a:lnTo>
                  <a:cubicBezTo>
                    <a:pt x="2758" y="1361"/>
                    <a:pt x="2811" y="1548"/>
                    <a:pt x="2811" y="1763"/>
                  </a:cubicBezTo>
                  <a:cubicBezTo>
                    <a:pt x="2811" y="1896"/>
                    <a:pt x="2811" y="1977"/>
                    <a:pt x="2758" y="2084"/>
                  </a:cubicBezTo>
                  <a:cubicBezTo>
                    <a:pt x="2731" y="2191"/>
                    <a:pt x="2704" y="2244"/>
                    <a:pt x="2677" y="2325"/>
                  </a:cubicBezTo>
                  <a:lnTo>
                    <a:pt x="2624" y="2351"/>
                  </a:lnTo>
                  <a:cubicBezTo>
                    <a:pt x="2597" y="2378"/>
                    <a:pt x="2570" y="2459"/>
                    <a:pt x="2544" y="2485"/>
                  </a:cubicBezTo>
                  <a:cubicBezTo>
                    <a:pt x="2463" y="2566"/>
                    <a:pt x="2410" y="2592"/>
                    <a:pt x="2329" y="2646"/>
                  </a:cubicBezTo>
                  <a:cubicBezTo>
                    <a:pt x="2276" y="2699"/>
                    <a:pt x="2169" y="2726"/>
                    <a:pt x="2089" y="2753"/>
                  </a:cubicBezTo>
                  <a:cubicBezTo>
                    <a:pt x="2035" y="2780"/>
                    <a:pt x="1955" y="2780"/>
                    <a:pt x="1901" y="2780"/>
                  </a:cubicBezTo>
                  <a:cubicBezTo>
                    <a:pt x="1821" y="2780"/>
                    <a:pt x="1741" y="2780"/>
                    <a:pt x="1660" y="2753"/>
                  </a:cubicBezTo>
                  <a:cubicBezTo>
                    <a:pt x="1553" y="2726"/>
                    <a:pt x="1473" y="2699"/>
                    <a:pt x="1366" y="2619"/>
                  </a:cubicBezTo>
                  <a:cubicBezTo>
                    <a:pt x="1205" y="2512"/>
                    <a:pt x="1018" y="2378"/>
                    <a:pt x="857" y="2244"/>
                  </a:cubicBezTo>
                  <a:lnTo>
                    <a:pt x="831" y="2244"/>
                  </a:lnTo>
                  <a:cubicBezTo>
                    <a:pt x="723" y="2164"/>
                    <a:pt x="616" y="2057"/>
                    <a:pt x="563" y="1950"/>
                  </a:cubicBezTo>
                  <a:cubicBezTo>
                    <a:pt x="536" y="1896"/>
                    <a:pt x="456" y="1843"/>
                    <a:pt x="429" y="1789"/>
                  </a:cubicBezTo>
                  <a:cubicBezTo>
                    <a:pt x="349" y="1709"/>
                    <a:pt x="322" y="1656"/>
                    <a:pt x="268" y="1548"/>
                  </a:cubicBezTo>
                  <a:lnTo>
                    <a:pt x="268" y="1522"/>
                  </a:lnTo>
                  <a:cubicBezTo>
                    <a:pt x="215" y="1495"/>
                    <a:pt x="188" y="1495"/>
                    <a:pt x="161" y="1441"/>
                  </a:cubicBezTo>
                  <a:cubicBezTo>
                    <a:pt x="135" y="1441"/>
                    <a:pt x="81" y="1441"/>
                    <a:pt x="54" y="1495"/>
                  </a:cubicBezTo>
                  <a:lnTo>
                    <a:pt x="28" y="1522"/>
                  </a:lnTo>
                  <a:cubicBezTo>
                    <a:pt x="28" y="1548"/>
                    <a:pt x="1" y="1548"/>
                    <a:pt x="1" y="1575"/>
                  </a:cubicBezTo>
                  <a:cubicBezTo>
                    <a:pt x="1" y="1629"/>
                    <a:pt x="1" y="1656"/>
                    <a:pt x="28" y="1682"/>
                  </a:cubicBezTo>
                  <a:lnTo>
                    <a:pt x="54" y="1709"/>
                  </a:lnTo>
                  <a:lnTo>
                    <a:pt x="54" y="1763"/>
                  </a:lnTo>
                  <a:cubicBezTo>
                    <a:pt x="81" y="1789"/>
                    <a:pt x="81" y="1816"/>
                    <a:pt x="135" y="1843"/>
                  </a:cubicBezTo>
                  <a:cubicBezTo>
                    <a:pt x="161" y="1896"/>
                    <a:pt x="161" y="1923"/>
                    <a:pt x="188" y="1923"/>
                  </a:cubicBezTo>
                  <a:cubicBezTo>
                    <a:pt x="268" y="1977"/>
                    <a:pt x="295" y="2057"/>
                    <a:pt x="349" y="2164"/>
                  </a:cubicBezTo>
                  <a:lnTo>
                    <a:pt x="750" y="2566"/>
                  </a:lnTo>
                  <a:cubicBezTo>
                    <a:pt x="1098" y="2860"/>
                    <a:pt x="1419" y="2994"/>
                    <a:pt x="1767" y="3021"/>
                  </a:cubicBezTo>
                  <a:cubicBezTo>
                    <a:pt x="1793" y="3022"/>
                    <a:pt x="1818" y="3023"/>
                    <a:pt x="1843" y="3023"/>
                  </a:cubicBezTo>
                  <a:cubicBezTo>
                    <a:pt x="2219" y="3023"/>
                    <a:pt x="2585" y="2838"/>
                    <a:pt x="2811" y="2512"/>
                  </a:cubicBezTo>
                  <a:lnTo>
                    <a:pt x="2838" y="2485"/>
                  </a:lnTo>
                  <a:cubicBezTo>
                    <a:pt x="2999" y="2351"/>
                    <a:pt x="3025" y="2191"/>
                    <a:pt x="3079" y="1977"/>
                  </a:cubicBezTo>
                  <a:cubicBezTo>
                    <a:pt x="3106" y="1816"/>
                    <a:pt x="3106" y="1629"/>
                    <a:pt x="3079" y="1388"/>
                  </a:cubicBezTo>
                  <a:cubicBezTo>
                    <a:pt x="3025" y="1174"/>
                    <a:pt x="2972" y="960"/>
                    <a:pt x="2865" y="692"/>
                  </a:cubicBezTo>
                  <a:cubicBezTo>
                    <a:pt x="2811" y="478"/>
                    <a:pt x="2704" y="291"/>
                    <a:pt x="2597" y="76"/>
                  </a:cubicBezTo>
                  <a:cubicBezTo>
                    <a:pt x="2578" y="39"/>
                    <a:pt x="2532" y="1"/>
                    <a:pt x="2488"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0" name="Google Shape;8830;p65"/>
          <p:cNvGrpSpPr/>
          <p:nvPr/>
        </p:nvGrpSpPr>
        <p:grpSpPr>
          <a:xfrm flipH="1">
            <a:off x="7955591" y="540000"/>
            <a:ext cx="468409" cy="527696"/>
            <a:chOff x="809550" y="3311825"/>
            <a:chExt cx="740100" cy="833775"/>
          </a:xfrm>
        </p:grpSpPr>
        <p:sp>
          <p:nvSpPr>
            <p:cNvPr id="8831" name="Google Shape;8831;p65"/>
            <p:cNvSpPr/>
            <p:nvPr/>
          </p:nvSpPr>
          <p:spPr>
            <a:xfrm>
              <a:off x="809550" y="3311825"/>
              <a:ext cx="740100" cy="833775"/>
            </a:xfrm>
            <a:custGeom>
              <a:avLst/>
              <a:gdLst/>
              <a:ahLst/>
              <a:cxnLst/>
              <a:rect l="l" t="t" r="r" b="b"/>
              <a:pathLst>
                <a:path w="29604" h="33351" extrusionOk="0">
                  <a:moveTo>
                    <a:pt x="16194" y="1"/>
                  </a:moveTo>
                  <a:cubicBezTo>
                    <a:pt x="15150" y="1"/>
                    <a:pt x="14160" y="269"/>
                    <a:pt x="13277" y="804"/>
                  </a:cubicBezTo>
                  <a:cubicBezTo>
                    <a:pt x="12581" y="1205"/>
                    <a:pt x="11912" y="1660"/>
                    <a:pt x="11296" y="2169"/>
                  </a:cubicBezTo>
                  <a:cubicBezTo>
                    <a:pt x="10011" y="3240"/>
                    <a:pt x="8967" y="4471"/>
                    <a:pt x="8164" y="5836"/>
                  </a:cubicBezTo>
                  <a:lnTo>
                    <a:pt x="8004" y="6103"/>
                  </a:lnTo>
                  <a:lnTo>
                    <a:pt x="10011" y="7281"/>
                  </a:lnTo>
                  <a:lnTo>
                    <a:pt x="10011" y="7281"/>
                  </a:lnTo>
                  <a:lnTo>
                    <a:pt x="8004" y="6157"/>
                  </a:lnTo>
                  <a:cubicBezTo>
                    <a:pt x="7950" y="6184"/>
                    <a:pt x="7950" y="6210"/>
                    <a:pt x="7923" y="6237"/>
                  </a:cubicBezTo>
                  <a:cubicBezTo>
                    <a:pt x="7013" y="7843"/>
                    <a:pt x="6398" y="9235"/>
                    <a:pt x="5809" y="10439"/>
                  </a:cubicBezTo>
                  <a:cubicBezTo>
                    <a:pt x="5622" y="10868"/>
                    <a:pt x="5408" y="11296"/>
                    <a:pt x="5220" y="11697"/>
                  </a:cubicBezTo>
                  <a:cubicBezTo>
                    <a:pt x="4712" y="12715"/>
                    <a:pt x="4471" y="13812"/>
                    <a:pt x="4471" y="14909"/>
                  </a:cubicBezTo>
                  <a:cubicBezTo>
                    <a:pt x="4444" y="14909"/>
                    <a:pt x="4390" y="14936"/>
                    <a:pt x="4337" y="14936"/>
                  </a:cubicBezTo>
                  <a:cubicBezTo>
                    <a:pt x="4310" y="14936"/>
                    <a:pt x="4257" y="14990"/>
                    <a:pt x="4203" y="14990"/>
                  </a:cubicBezTo>
                  <a:cubicBezTo>
                    <a:pt x="4096" y="15016"/>
                    <a:pt x="4016" y="15043"/>
                    <a:pt x="3909" y="15123"/>
                  </a:cubicBezTo>
                  <a:lnTo>
                    <a:pt x="3802" y="15177"/>
                  </a:lnTo>
                  <a:cubicBezTo>
                    <a:pt x="3695" y="15257"/>
                    <a:pt x="3561" y="15284"/>
                    <a:pt x="3480" y="15338"/>
                  </a:cubicBezTo>
                  <a:lnTo>
                    <a:pt x="3400" y="15391"/>
                  </a:lnTo>
                  <a:cubicBezTo>
                    <a:pt x="3293" y="15445"/>
                    <a:pt x="3159" y="15525"/>
                    <a:pt x="3079" y="15578"/>
                  </a:cubicBezTo>
                  <a:lnTo>
                    <a:pt x="3025" y="15605"/>
                  </a:lnTo>
                  <a:cubicBezTo>
                    <a:pt x="1660" y="16515"/>
                    <a:pt x="750" y="17987"/>
                    <a:pt x="563" y="19593"/>
                  </a:cubicBezTo>
                  <a:cubicBezTo>
                    <a:pt x="1" y="24143"/>
                    <a:pt x="1634" y="27784"/>
                    <a:pt x="3106" y="30032"/>
                  </a:cubicBezTo>
                  <a:cubicBezTo>
                    <a:pt x="4176" y="31638"/>
                    <a:pt x="5943" y="32601"/>
                    <a:pt x="7897" y="32601"/>
                  </a:cubicBezTo>
                  <a:cubicBezTo>
                    <a:pt x="8459" y="32601"/>
                    <a:pt x="9021" y="32548"/>
                    <a:pt x="9529" y="32387"/>
                  </a:cubicBezTo>
                  <a:cubicBezTo>
                    <a:pt x="9663" y="32521"/>
                    <a:pt x="9824" y="32655"/>
                    <a:pt x="9984" y="32735"/>
                  </a:cubicBezTo>
                  <a:cubicBezTo>
                    <a:pt x="10038" y="32735"/>
                    <a:pt x="10092" y="32816"/>
                    <a:pt x="10092" y="32816"/>
                  </a:cubicBezTo>
                  <a:cubicBezTo>
                    <a:pt x="10654" y="33137"/>
                    <a:pt x="11323" y="33351"/>
                    <a:pt x="12072" y="33351"/>
                  </a:cubicBezTo>
                  <a:cubicBezTo>
                    <a:pt x="13785" y="33351"/>
                    <a:pt x="15525" y="32334"/>
                    <a:pt x="16596" y="30808"/>
                  </a:cubicBezTo>
                  <a:cubicBezTo>
                    <a:pt x="16917" y="30300"/>
                    <a:pt x="17318" y="29764"/>
                    <a:pt x="17693" y="29336"/>
                  </a:cubicBezTo>
                  <a:cubicBezTo>
                    <a:pt x="18764" y="29175"/>
                    <a:pt x="20209" y="28720"/>
                    <a:pt x="21601" y="27462"/>
                  </a:cubicBezTo>
                  <a:cubicBezTo>
                    <a:pt x="22430" y="26686"/>
                    <a:pt x="22966" y="25830"/>
                    <a:pt x="23341" y="25027"/>
                  </a:cubicBezTo>
                  <a:cubicBezTo>
                    <a:pt x="24224" y="24786"/>
                    <a:pt x="25027" y="24304"/>
                    <a:pt x="25723" y="23715"/>
                  </a:cubicBezTo>
                  <a:cubicBezTo>
                    <a:pt x="26767" y="22778"/>
                    <a:pt x="27382" y="21547"/>
                    <a:pt x="27516" y="20236"/>
                  </a:cubicBezTo>
                  <a:cubicBezTo>
                    <a:pt x="27650" y="19004"/>
                    <a:pt x="27302" y="17746"/>
                    <a:pt x="26526" y="16810"/>
                  </a:cubicBezTo>
                  <a:lnTo>
                    <a:pt x="27596" y="12634"/>
                  </a:lnTo>
                  <a:cubicBezTo>
                    <a:pt x="27596" y="12634"/>
                    <a:pt x="27623" y="12634"/>
                    <a:pt x="27623" y="12607"/>
                  </a:cubicBezTo>
                  <a:cubicBezTo>
                    <a:pt x="28667" y="11992"/>
                    <a:pt x="29336" y="11135"/>
                    <a:pt x="29497" y="10092"/>
                  </a:cubicBezTo>
                  <a:cubicBezTo>
                    <a:pt x="29604" y="9155"/>
                    <a:pt x="29309" y="8218"/>
                    <a:pt x="28667" y="7495"/>
                  </a:cubicBezTo>
                  <a:cubicBezTo>
                    <a:pt x="28051" y="6826"/>
                    <a:pt x="27275" y="6478"/>
                    <a:pt x="26392" y="6478"/>
                  </a:cubicBezTo>
                  <a:cubicBezTo>
                    <a:pt x="25294" y="6478"/>
                    <a:pt x="24224" y="7094"/>
                    <a:pt x="23474" y="8111"/>
                  </a:cubicBezTo>
                  <a:cubicBezTo>
                    <a:pt x="23367" y="8245"/>
                    <a:pt x="23314" y="8379"/>
                    <a:pt x="23260" y="8512"/>
                  </a:cubicBezTo>
                  <a:cubicBezTo>
                    <a:pt x="23207" y="8432"/>
                    <a:pt x="23180" y="8298"/>
                    <a:pt x="23180" y="8191"/>
                  </a:cubicBezTo>
                  <a:cubicBezTo>
                    <a:pt x="23153" y="8084"/>
                    <a:pt x="23153" y="7977"/>
                    <a:pt x="23126" y="7897"/>
                  </a:cubicBezTo>
                  <a:lnTo>
                    <a:pt x="23073" y="7816"/>
                  </a:lnTo>
                  <a:cubicBezTo>
                    <a:pt x="23019" y="7629"/>
                    <a:pt x="22993" y="7415"/>
                    <a:pt x="22912" y="7254"/>
                  </a:cubicBezTo>
                  <a:cubicBezTo>
                    <a:pt x="22885" y="7121"/>
                    <a:pt x="22859" y="6987"/>
                    <a:pt x="22805" y="6880"/>
                  </a:cubicBezTo>
                  <a:cubicBezTo>
                    <a:pt x="22752" y="6692"/>
                    <a:pt x="22671" y="6505"/>
                    <a:pt x="22618" y="6318"/>
                  </a:cubicBezTo>
                  <a:cubicBezTo>
                    <a:pt x="22591" y="6184"/>
                    <a:pt x="22511" y="6050"/>
                    <a:pt x="22484" y="5916"/>
                  </a:cubicBezTo>
                  <a:cubicBezTo>
                    <a:pt x="22404" y="5702"/>
                    <a:pt x="22350" y="5515"/>
                    <a:pt x="22243" y="5300"/>
                  </a:cubicBezTo>
                  <a:lnTo>
                    <a:pt x="22216" y="5247"/>
                  </a:lnTo>
                  <a:lnTo>
                    <a:pt x="22109" y="4953"/>
                  </a:lnTo>
                  <a:cubicBezTo>
                    <a:pt x="22002" y="4738"/>
                    <a:pt x="21949" y="4497"/>
                    <a:pt x="21842" y="4310"/>
                  </a:cubicBezTo>
                  <a:lnTo>
                    <a:pt x="21815" y="4230"/>
                  </a:lnTo>
                  <a:cubicBezTo>
                    <a:pt x="21788" y="4176"/>
                    <a:pt x="21735" y="4069"/>
                    <a:pt x="21708" y="4016"/>
                  </a:cubicBezTo>
                  <a:cubicBezTo>
                    <a:pt x="21547" y="3668"/>
                    <a:pt x="21413" y="3347"/>
                    <a:pt x="21253" y="3025"/>
                  </a:cubicBezTo>
                  <a:cubicBezTo>
                    <a:pt x="20262" y="1152"/>
                    <a:pt x="18335" y="1"/>
                    <a:pt x="16194"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65"/>
            <p:cNvSpPr/>
            <p:nvPr/>
          </p:nvSpPr>
          <p:spPr>
            <a:xfrm>
              <a:off x="877800" y="3744700"/>
              <a:ext cx="401525" cy="315125"/>
            </a:xfrm>
            <a:custGeom>
              <a:avLst/>
              <a:gdLst/>
              <a:ahLst/>
              <a:cxnLst/>
              <a:rect l="l" t="t" r="r" b="b"/>
              <a:pathLst>
                <a:path w="16061" h="12605" extrusionOk="0">
                  <a:moveTo>
                    <a:pt x="3730" y="0"/>
                  </a:moveTo>
                  <a:cubicBezTo>
                    <a:pt x="3626" y="0"/>
                    <a:pt x="3525" y="1"/>
                    <a:pt x="3427" y="3"/>
                  </a:cubicBezTo>
                  <a:cubicBezTo>
                    <a:pt x="1901" y="30"/>
                    <a:pt x="670" y="1154"/>
                    <a:pt x="483" y="2599"/>
                  </a:cubicBezTo>
                  <a:cubicBezTo>
                    <a:pt x="1" y="6320"/>
                    <a:pt x="1366" y="9344"/>
                    <a:pt x="2624" y="11245"/>
                  </a:cubicBezTo>
                  <a:cubicBezTo>
                    <a:pt x="3176" y="12125"/>
                    <a:pt x="4140" y="12605"/>
                    <a:pt x="5136" y="12605"/>
                  </a:cubicBezTo>
                  <a:cubicBezTo>
                    <a:pt x="5684" y="12605"/>
                    <a:pt x="6242" y="12459"/>
                    <a:pt x="6746" y="12155"/>
                  </a:cubicBezTo>
                  <a:cubicBezTo>
                    <a:pt x="13357" y="8006"/>
                    <a:pt x="16060" y="3991"/>
                    <a:pt x="16060" y="3991"/>
                  </a:cubicBezTo>
                  <a:cubicBezTo>
                    <a:pt x="10582" y="673"/>
                    <a:pt x="6290" y="0"/>
                    <a:pt x="37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65"/>
            <p:cNvSpPr/>
            <p:nvPr/>
          </p:nvSpPr>
          <p:spPr>
            <a:xfrm>
              <a:off x="917300" y="3744700"/>
              <a:ext cx="361350" cy="301875"/>
            </a:xfrm>
            <a:custGeom>
              <a:avLst/>
              <a:gdLst/>
              <a:ahLst/>
              <a:cxnLst/>
              <a:rect l="l" t="t" r="r" b="b"/>
              <a:pathLst>
                <a:path w="14454" h="12075" extrusionOk="0">
                  <a:moveTo>
                    <a:pt x="2124" y="0"/>
                  </a:moveTo>
                  <a:cubicBezTo>
                    <a:pt x="2020" y="0"/>
                    <a:pt x="1918" y="1"/>
                    <a:pt x="1820" y="3"/>
                  </a:cubicBezTo>
                  <a:cubicBezTo>
                    <a:pt x="1151" y="3"/>
                    <a:pt x="509" y="244"/>
                    <a:pt x="0" y="646"/>
                  </a:cubicBezTo>
                  <a:cubicBezTo>
                    <a:pt x="268" y="699"/>
                    <a:pt x="562" y="806"/>
                    <a:pt x="830" y="913"/>
                  </a:cubicBezTo>
                  <a:cubicBezTo>
                    <a:pt x="2757" y="1689"/>
                    <a:pt x="4336" y="3028"/>
                    <a:pt x="6183" y="3965"/>
                  </a:cubicBezTo>
                  <a:cubicBezTo>
                    <a:pt x="7411" y="4579"/>
                    <a:pt x="8764" y="4880"/>
                    <a:pt x="10123" y="4880"/>
                  </a:cubicBezTo>
                  <a:cubicBezTo>
                    <a:pt x="10541" y="4880"/>
                    <a:pt x="10960" y="4851"/>
                    <a:pt x="11376" y="4794"/>
                  </a:cubicBezTo>
                  <a:cubicBezTo>
                    <a:pt x="11456" y="4794"/>
                    <a:pt x="11536" y="4901"/>
                    <a:pt x="11483" y="4955"/>
                  </a:cubicBezTo>
                  <a:cubicBezTo>
                    <a:pt x="11188" y="5463"/>
                    <a:pt x="10867" y="5999"/>
                    <a:pt x="10599" y="6534"/>
                  </a:cubicBezTo>
                  <a:cubicBezTo>
                    <a:pt x="10412" y="6936"/>
                    <a:pt x="10198" y="7444"/>
                    <a:pt x="9877" y="7792"/>
                  </a:cubicBezTo>
                  <a:cubicBezTo>
                    <a:pt x="9368" y="8408"/>
                    <a:pt x="8458" y="8595"/>
                    <a:pt x="7842" y="9050"/>
                  </a:cubicBezTo>
                  <a:cubicBezTo>
                    <a:pt x="6906" y="9719"/>
                    <a:pt x="5514" y="10817"/>
                    <a:pt x="5246" y="12075"/>
                  </a:cubicBezTo>
                  <a:cubicBezTo>
                    <a:pt x="11777" y="7926"/>
                    <a:pt x="14454" y="3991"/>
                    <a:pt x="14454" y="3991"/>
                  </a:cubicBezTo>
                  <a:cubicBezTo>
                    <a:pt x="9001" y="673"/>
                    <a:pt x="4685" y="0"/>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65"/>
            <p:cNvSpPr/>
            <p:nvPr/>
          </p:nvSpPr>
          <p:spPr>
            <a:xfrm>
              <a:off x="926650" y="3815025"/>
              <a:ext cx="74975" cy="75650"/>
            </a:xfrm>
            <a:custGeom>
              <a:avLst/>
              <a:gdLst/>
              <a:ahLst/>
              <a:cxnLst/>
              <a:rect l="l" t="t" r="r" b="b"/>
              <a:pathLst>
                <a:path w="2999" h="3026" extrusionOk="0">
                  <a:moveTo>
                    <a:pt x="1500" y="1"/>
                  </a:moveTo>
                  <a:cubicBezTo>
                    <a:pt x="670" y="1"/>
                    <a:pt x="1" y="670"/>
                    <a:pt x="1" y="1499"/>
                  </a:cubicBezTo>
                  <a:cubicBezTo>
                    <a:pt x="1" y="2329"/>
                    <a:pt x="670" y="3025"/>
                    <a:pt x="1500" y="3025"/>
                  </a:cubicBezTo>
                  <a:cubicBezTo>
                    <a:pt x="2329" y="3025"/>
                    <a:pt x="2999" y="2329"/>
                    <a:pt x="2999" y="1499"/>
                  </a:cubicBezTo>
                  <a:cubicBezTo>
                    <a:pt x="2999" y="670"/>
                    <a:pt x="2329" y="1"/>
                    <a:pt x="1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65"/>
            <p:cNvSpPr/>
            <p:nvPr/>
          </p:nvSpPr>
          <p:spPr>
            <a:xfrm>
              <a:off x="971500" y="3378150"/>
              <a:ext cx="418225" cy="469025"/>
            </a:xfrm>
            <a:custGeom>
              <a:avLst/>
              <a:gdLst/>
              <a:ahLst/>
              <a:cxnLst/>
              <a:rect l="l" t="t" r="r" b="b"/>
              <a:pathLst>
                <a:path w="16729" h="18761" extrusionOk="0">
                  <a:moveTo>
                    <a:pt x="9670" y="0"/>
                  </a:moveTo>
                  <a:cubicBezTo>
                    <a:pt x="9146" y="0"/>
                    <a:pt x="8617" y="138"/>
                    <a:pt x="8137" y="426"/>
                  </a:cubicBezTo>
                  <a:cubicBezTo>
                    <a:pt x="6745" y="1256"/>
                    <a:pt x="5139" y="2567"/>
                    <a:pt x="3961" y="4521"/>
                  </a:cubicBezTo>
                  <a:cubicBezTo>
                    <a:pt x="2623" y="6796"/>
                    <a:pt x="1874" y="8670"/>
                    <a:pt x="1124" y="10222"/>
                  </a:cubicBezTo>
                  <a:cubicBezTo>
                    <a:pt x="0" y="12470"/>
                    <a:pt x="937" y="15201"/>
                    <a:pt x="3185" y="16298"/>
                  </a:cubicBezTo>
                  <a:cubicBezTo>
                    <a:pt x="5594" y="17449"/>
                    <a:pt x="9020" y="18546"/>
                    <a:pt x="13704" y="18760"/>
                  </a:cubicBezTo>
                  <a:cubicBezTo>
                    <a:pt x="13704" y="18760"/>
                    <a:pt x="16729" y="10008"/>
                    <a:pt x="12366" y="1630"/>
                  </a:cubicBezTo>
                  <a:cubicBezTo>
                    <a:pt x="11807" y="585"/>
                    <a:pt x="10750" y="0"/>
                    <a:pt x="9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65"/>
            <p:cNvSpPr/>
            <p:nvPr/>
          </p:nvSpPr>
          <p:spPr>
            <a:xfrm>
              <a:off x="1067175" y="3378150"/>
              <a:ext cx="277725" cy="365975"/>
            </a:xfrm>
            <a:custGeom>
              <a:avLst/>
              <a:gdLst/>
              <a:ahLst/>
              <a:cxnLst/>
              <a:rect l="l" t="t" r="r" b="b"/>
              <a:pathLst>
                <a:path w="11109" h="14639" extrusionOk="0">
                  <a:moveTo>
                    <a:pt x="5849" y="0"/>
                  </a:moveTo>
                  <a:cubicBezTo>
                    <a:pt x="5322" y="0"/>
                    <a:pt x="4790" y="138"/>
                    <a:pt x="4310" y="426"/>
                  </a:cubicBezTo>
                  <a:cubicBezTo>
                    <a:pt x="2918" y="1229"/>
                    <a:pt x="1312" y="2567"/>
                    <a:pt x="161" y="4521"/>
                  </a:cubicBezTo>
                  <a:cubicBezTo>
                    <a:pt x="108" y="4628"/>
                    <a:pt x="54" y="4735"/>
                    <a:pt x="1" y="4842"/>
                  </a:cubicBezTo>
                  <a:cubicBezTo>
                    <a:pt x="656" y="4252"/>
                    <a:pt x="1401" y="3840"/>
                    <a:pt x="1988" y="3840"/>
                  </a:cubicBezTo>
                  <a:cubicBezTo>
                    <a:pt x="2119" y="3840"/>
                    <a:pt x="2243" y="3861"/>
                    <a:pt x="2356" y="3905"/>
                  </a:cubicBezTo>
                  <a:cubicBezTo>
                    <a:pt x="3373" y="4253"/>
                    <a:pt x="3641" y="6314"/>
                    <a:pt x="3641" y="6314"/>
                  </a:cubicBezTo>
                  <a:cubicBezTo>
                    <a:pt x="3641" y="6314"/>
                    <a:pt x="5124" y="4255"/>
                    <a:pt x="7060" y="4255"/>
                  </a:cubicBezTo>
                  <a:cubicBezTo>
                    <a:pt x="7331" y="4255"/>
                    <a:pt x="7611" y="4295"/>
                    <a:pt x="7896" y="4387"/>
                  </a:cubicBezTo>
                  <a:cubicBezTo>
                    <a:pt x="9583" y="4976"/>
                    <a:pt x="10386" y="11293"/>
                    <a:pt x="10734" y="14638"/>
                  </a:cubicBezTo>
                  <a:cubicBezTo>
                    <a:pt x="11108" y="11320"/>
                    <a:pt x="11028" y="6395"/>
                    <a:pt x="8539" y="1630"/>
                  </a:cubicBezTo>
                  <a:cubicBezTo>
                    <a:pt x="7998" y="585"/>
                    <a:pt x="6935" y="0"/>
                    <a:pt x="5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65"/>
            <p:cNvSpPr/>
            <p:nvPr/>
          </p:nvSpPr>
          <p:spPr>
            <a:xfrm>
              <a:off x="1135425" y="3623700"/>
              <a:ext cx="85000" cy="75750"/>
            </a:xfrm>
            <a:custGeom>
              <a:avLst/>
              <a:gdLst/>
              <a:ahLst/>
              <a:cxnLst/>
              <a:rect l="l" t="t" r="r" b="b"/>
              <a:pathLst>
                <a:path w="3400" h="3030" extrusionOk="0">
                  <a:moveTo>
                    <a:pt x="1696" y="1"/>
                  </a:moveTo>
                  <a:cubicBezTo>
                    <a:pt x="1329" y="1"/>
                    <a:pt x="961" y="135"/>
                    <a:pt x="670" y="400"/>
                  </a:cubicBezTo>
                  <a:cubicBezTo>
                    <a:pt x="81" y="962"/>
                    <a:pt x="1" y="1899"/>
                    <a:pt x="590" y="2541"/>
                  </a:cubicBezTo>
                  <a:cubicBezTo>
                    <a:pt x="893" y="2860"/>
                    <a:pt x="1307" y="3029"/>
                    <a:pt x="1724" y="3029"/>
                  </a:cubicBezTo>
                  <a:cubicBezTo>
                    <a:pt x="2078" y="3029"/>
                    <a:pt x="2436" y="2907"/>
                    <a:pt x="2731" y="2648"/>
                  </a:cubicBezTo>
                  <a:cubicBezTo>
                    <a:pt x="3320" y="2060"/>
                    <a:pt x="3400" y="1123"/>
                    <a:pt x="2811" y="507"/>
                  </a:cubicBezTo>
                  <a:cubicBezTo>
                    <a:pt x="2514" y="168"/>
                    <a:pt x="2106" y="1"/>
                    <a:pt x="1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65"/>
            <p:cNvSpPr/>
            <p:nvPr/>
          </p:nvSpPr>
          <p:spPr>
            <a:xfrm>
              <a:off x="1075875" y="3759150"/>
              <a:ext cx="360025" cy="319350"/>
            </a:xfrm>
            <a:custGeom>
              <a:avLst/>
              <a:gdLst/>
              <a:ahLst/>
              <a:cxnLst/>
              <a:rect l="l" t="t" r="r" b="b"/>
              <a:pathLst>
                <a:path w="14401" h="12774" extrusionOk="0">
                  <a:moveTo>
                    <a:pt x="12315" y="1"/>
                  </a:moveTo>
                  <a:cubicBezTo>
                    <a:pt x="11723" y="1"/>
                    <a:pt x="11051" y="233"/>
                    <a:pt x="10412" y="790"/>
                  </a:cubicBezTo>
                  <a:cubicBezTo>
                    <a:pt x="9181" y="1914"/>
                    <a:pt x="9422" y="3306"/>
                    <a:pt x="9422" y="3306"/>
                  </a:cubicBezTo>
                  <a:cubicBezTo>
                    <a:pt x="9422" y="3306"/>
                    <a:pt x="7629" y="3306"/>
                    <a:pt x="6291" y="4537"/>
                  </a:cubicBezTo>
                  <a:cubicBezTo>
                    <a:pt x="4631" y="6090"/>
                    <a:pt x="4765" y="7830"/>
                    <a:pt x="4765" y="7830"/>
                  </a:cubicBezTo>
                  <a:cubicBezTo>
                    <a:pt x="4765" y="7830"/>
                    <a:pt x="3293" y="8873"/>
                    <a:pt x="1954" y="9596"/>
                  </a:cubicBezTo>
                  <a:cubicBezTo>
                    <a:pt x="616" y="10319"/>
                    <a:pt x="1" y="11871"/>
                    <a:pt x="589" y="12514"/>
                  </a:cubicBezTo>
                  <a:cubicBezTo>
                    <a:pt x="756" y="12688"/>
                    <a:pt x="1014" y="12773"/>
                    <a:pt x="1317" y="12773"/>
                  </a:cubicBezTo>
                  <a:cubicBezTo>
                    <a:pt x="2035" y="12773"/>
                    <a:pt x="3003" y="12293"/>
                    <a:pt x="3587" y="11389"/>
                  </a:cubicBezTo>
                  <a:cubicBezTo>
                    <a:pt x="4444" y="10131"/>
                    <a:pt x="5595" y="8793"/>
                    <a:pt x="5595" y="8793"/>
                  </a:cubicBezTo>
                  <a:cubicBezTo>
                    <a:pt x="5595" y="8793"/>
                    <a:pt x="5730" y="8816"/>
                    <a:pt x="5961" y="8816"/>
                  </a:cubicBezTo>
                  <a:cubicBezTo>
                    <a:pt x="6559" y="8816"/>
                    <a:pt x="7804" y="8663"/>
                    <a:pt x="9021" y="7562"/>
                  </a:cubicBezTo>
                  <a:cubicBezTo>
                    <a:pt x="10359" y="6304"/>
                    <a:pt x="10519" y="4591"/>
                    <a:pt x="10519" y="4591"/>
                  </a:cubicBezTo>
                  <a:cubicBezTo>
                    <a:pt x="10519" y="4591"/>
                    <a:pt x="10706" y="4635"/>
                    <a:pt x="11001" y="4635"/>
                  </a:cubicBezTo>
                  <a:cubicBezTo>
                    <a:pt x="11506" y="4635"/>
                    <a:pt x="12329" y="4507"/>
                    <a:pt x="13089" y="3815"/>
                  </a:cubicBezTo>
                  <a:cubicBezTo>
                    <a:pt x="14401" y="2717"/>
                    <a:pt x="14374" y="1299"/>
                    <a:pt x="13705" y="576"/>
                  </a:cubicBezTo>
                  <a:cubicBezTo>
                    <a:pt x="13388" y="220"/>
                    <a:pt x="12890" y="1"/>
                    <a:pt x="12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65"/>
            <p:cNvSpPr/>
            <p:nvPr/>
          </p:nvSpPr>
          <p:spPr>
            <a:xfrm>
              <a:off x="1077875" y="3758825"/>
              <a:ext cx="299800" cy="317850"/>
            </a:xfrm>
            <a:custGeom>
              <a:avLst/>
              <a:gdLst/>
              <a:ahLst/>
              <a:cxnLst/>
              <a:rect l="l" t="t" r="r" b="b"/>
              <a:pathLst>
                <a:path w="11992" h="12714" extrusionOk="0">
                  <a:moveTo>
                    <a:pt x="11992" y="0"/>
                  </a:moveTo>
                  <a:lnTo>
                    <a:pt x="11992" y="0"/>
                  </a:lnTo>
                  <a:cubicBezTo>
                    <a:pt x="11483" y="81"/>
                    <a:pt x="10921" y="321"/>
                    <a:pt x="10386" y="803"/>
                  </a:cubicBezTo>
                  <a:cubicBezTo>
                    <a:pt x="9128" y="1927"/>
                    <a:pt x="9369" y="3319"/>
                    <a:pt x="9369" y="3319"/>
                  </a:cubicBezTo>
                  <a:cubicBezTo>
                    <a:pt x="9369" y="3319"/>
                    <a:pt x="7602" y="3319"/>
                    <a:pt x="6264" y="4550"/>
                  </a:cubicBezTo>
                  <a:cubicBezTo>
                    <a:pt x="4578" y="6103"/>
                    <a:pt x="4765" y="7843"/>
                    <a:pt x="4765" y="7843"/>
                  </a:cubicBezTo>
                  <a:cubicBezTo>
                    <a:pt x="4765" y="7843"/>
                    <a:pt x="3293" y="8886"/>
                    <a:pt x="1955" y="9609"/>
                  </a:cubicBezTo>
                  <a:cubicBezTo>
                    <a:pt x="616" y="10332"/>
                    <a:pt x="1" y="11911"/>
                    <a:pt x="563" y="12527"/>
                  </a:cubicBezTo>
                  <a:cubicBezTo>
                    <a:pt x="643" y="12634"/>
                    <a:pt x="750" y="12687"/>
                    <a:pt x="884" y="12714"/>
                  </a:cubicBezTo>
                  <a:cubicBezTo>
                    <a:pt x="777" y="11510"/>
                    <a:pt x="1821" y="10626"/>
                    <a:pt x="2704" y="9904"/>
                  </a:cubicBezTo>
                  <a:cubicBezTo>
                    <a:pt x="3480" y="9315"/>
                    <a:pt x="4364" y="8833"/>
                    <a:pt x="5113" y="8271"/>
                  </a:cubicBezTo>
                  <a:cubicBezTo>
                    <a:pt x="5515" y="7976"/>
                    <a:pt x="5863" y="7682"/>
                    <a:pt x="6157" y="7281"/>
                  </a:cubicBezTo>
                  <a:cubicBezTo>
                    <a:pt x="6425" y="6879"/>
                    <a:pt x="6666" y="6424"/>
                    <a:pt x="6960" y="6076"/>
                  </a:cubicBezTo>
                  <a:cubicBezTo>
                    <a:pt x="7468" y="5434"/>
                    <a:pt x="8057" y="4898"/>
                    <a:pt x="8780" y="4497"/>
                  </a:cubicBezTo>
                  <a:cubicBezTo>
                    <a:pt x="9181" y="4283"/>
                    <a:pt x="9663" y="4149"/>
                    <a:pt x="9984" y="3828"/>
                  </a:cubicBezTo>
                  <a:cubicBezTo>
                    <a:pt x="10199" y="3533"/>
                    <a:pt x="10199" y="3132"/>
                    <a:pt x="10306" y="2757"/>
                  </a:cubicBezTo>
                  <a:cubicBezTo>
                    <a:pt x="10573" y="1740"/>
                    <a:pt x="11189" y="777"/>
                    <a:pt x="11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65"/>
            <p:cNvSpPr/>
            <p:nvPr/>
          </p:nvSpPr>
          <p:spPr>
            <a:xfrm>
              <a:off x="1381675" y="3576825"/>
              <a:ext cx="60250" cy="196750"/>
            </a:xfrm>
            <a:custGeom>
              <a:avLst/>
              <a:gdLst/>
              <a:ahLst/>
              <a:cxnLst/>
              <a:rect l="l" t="t" r="r" b="b"/>
              <a:pathLst>
                <a:path w="2410" h="7870" extrusionOk="0">
                  <a:moveTo>
                    <a:pt x="2409" y="0"/>
                  </a:moveTo>
                  <a:cubicBezTo>
                    <a:pt x="1874" y="455"/>
                    <a:pt x="1366" y="964"/>
                    <a:pt x="991" y="1606"/>
                  </a:cubicBezTo>
                  <a:cubicBezTo>
                    <a:pt x="643" y="2195"/>
                    <a:pt x="322" y="2891"/>
                    <a:pt x="188" y="3613"/>
                  </a:cubicBezTo>
                  <a:cubicBezTo>
                    <a:pt x="54" y="4309"/>
                    <a:pt x="0" y="5032"/>
                    <a:pt x="27" y="5755"/>
                  </a:cubicBezTo>
                  <a:cubicBezTo>
                    <a:pt x="54" y="6451"/>
                    <a:pt x="161" y="7200"/>
                    <a:pt x="402" y="7869"/>
                  </a:cubicBezTo>
                  <a:cubicBezTo>
                    <a:pt x="322" y="7494"/>
                    <a:pt x="295" y="7146"/>
                    <a:pt x="322" y="6852"/>
                  </a:cubicBezTo>
                  <a:cubicBezTo>
                    <a:pt x="295" y="6477"/>
                    <a:pt x="295" y="6103"/>
                    <a:pt x="295" y="5781"/>
                  </a:cubicBezTo>
                  <a:cubicBezTo>
                    <a:pt x="295" y="5086"/>
                    <a:pt x="375" y="4363"/>
                    <a:pt x="536" y="3694"/>
                  </a:cubicBezTo>
                  <a:cubicBezTo>
                    <a:pt x="670" y="2998"/>
                    <a:pt x="937" y="2355"/>
                    <a:pt x="1232" y="1740"/>
                  </a:cubicBezTo>
                  <a:lnTo>
                    <a:pt x="1473" y="1258"/>
                  </a:lnTo>
                  <a:lnTo>
                    <a:pt x="1767" y="830"/>
                  </a:lnTo>
                  <a:cubicBezTo>
                    <a:pt x="1794" y="723"/>
                    <a:pt x="1847" y="669"/>
                    <a:pt x="1901" y="589"/>
                  </a:cubicBezTo>
                  <a:lnTo>
                    <a:pt x="2061" y="402"/>
                  </a:lnTo>
                  <a:cubicBezTo>
                    <a:pt x="2169" y="268"/>
                    <a:pt x="2302" y="134"/>
                    <a:pt x="2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65"/>
            <p:cNvSpPr/>
            <p:nvPr/>
          </p:nvSpPr>
          <p:spPr>
            <a:xfrm>
              <a:off x="1438550" y="3540750"/>
              <a:ext cx="46200" cy="38775"/>
            </a:xfrm>
            <a:custGeom>
              <a:avLst/>
              <a:gdLst/>
              <a:ahLst/>
              <a:cxnLst/>
              <a:rect l="l" t="t" r="r" b="b"/>
              <a:pathLst>
                <a:path w="1848" h="1551" extrusionOk="0">
                  <a:moveTo>
                    <a:pt x="1230" y="1"/>
                  </a:moveTo>
                  <a:cubicBezTo>
                    <a:pt x="994" y="1"/>
                    <a:pt x="740" y="202"/>
                    <a:pt x="536" y="479"/>
                  </a:cubicBezTo>
                  <a:cubicBezTo>
                    <a:pt x="322" y="801"/>
                    <a:pt x="322" y="1149"/>
                    <a:pt x="1" y="1550"/>
                  </a:cubicBezTo>
                  <a:cubicBezTo>
                    <a:pt x="429" y="1282"/>
                    <a:pt x="750" y="1309"/>
                    <a:pt x="1098" y="1095"/>
                  </a:cubicBezTo>
                  <a:cubicBezTo>
                    <a:pt x="1553" y="827"/>
                    <a:pt x="1847" y="426"/>
                    <a:pt x="1526" y="132"/>
                  </a:cubicBezTo>
                  <a:cubicBezTo>
                    <a:pt x="1435" y="41"/>
                    <a:pt x="1335" y="1"/>
                    <a:pt x="12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2" name="Google Shape;8842;p65"/>
          <p:cNvSpPr/>
          <p:nvPr/>
        </p:nvSpPr>
        <p:spPr>
          <a:xfrm>
            <a:off x="2647306" y="103290"/>
            <a:ext cx="657675" cy="545400"/>
          </a:xfrm>
          <a:custGeom>
            <a:avLst/>
            <a:gdLst/>
            <a:ahLst/>
            <a:cxnLst/>
            <a:rect l="l" t="t" r="r" b="b"/>
            <a:pathLst>
              <a:path w="26307" h="21816" extrusionOk="0">
                <a:moveTo>
                  <a:pt x="11484" y="1339"/>
                </a:moveTo>
                <a:cubicBezTo>
                  <a:pt x="6105" y="1339"/>
                  <a:pt x="-2032" y="8376"/>
                  <a:pt x="473" y="13136"/>
                </a:cubicBezTo>
                <a:cubicBezTo>
                  <a:pt x="3972" y="19784"/>
                  <a:pt x="14918" y="23900"/>
                  <a:pt x="21708" y="20686"/>
                </a:cubicBezTo>
                <a:cubicBezTo>
                  <a:pt x="23492" y="19842"/>
                  <a:pt x="26569" y="18862"/>
                  <a:pt x="26269" y="16911"/>
                </a:cubicBezTo>
                <a:cubicBezTo>
                  <a:pt x="25826" y="14036"/>
                  <a:pt x="22973" y="12117"/>
                  <a:pt x="21393" y="9675"/>
                </a:cubicBezTo>
                <a:cubicBezTo>
                  <a:pt x="18687" y="5493"/>
                  <a:pt x="13423" y="-2279"/>
                  <a:pt x="9439" y="710"/>
                </a:cubicBezTo>
              </a:path>
            </a:pathLst>
          </a:custGeom>
          <a:noFill/>
          <a:ln w="9525" cap="flat" cmpd="sng">
            <a:solidFill>
              <a:srgbClr val="FF0000"/>
            </a:solidFill>
            <a:prstDash val="solid"/>
            <a:round/>
            <a:headEnd type="none" w="med" len="med"/>
            <a:tailEnd type="none" w="med" len="med"/>
          </a:ln>
        </p:spPr>
      </p:sp>
      <p:grpSp>
        <p:nvGrpSpPr>
          <p:cNvPr id="8843" name="Google Shape;8843;p65"/>
          <p:cNvGrpSpPr/>
          <p:nvPr/>
        </p:nvGrpSpPr>
        <p:grpSpPr>
          <a:xfrm>
            <a:off x="2865367" y="93013"/>
            <a:ext cx="1023250" cy="545407"/>
            <a:chOff x="5205307" y="859734"/>
            <a:chExt cx="1645890" cy="877283"/>
          </a:xfrm>
        </p:grpSpPr>
        <p:sp>
          <p:nvSpPr>
            <p:cNvPr id="8844" name="Google Shape;8844;p65"/>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45" name="Google Shape;8845;p65"/>
            <p:cNvGrpSpPr/>
            <p:nvPr/>
          </p:nvGrpSpPr>
          <p:grpSpPr>
            <a:xfrm>
              <a:off x="5205307" y="912913"/>
              <a:ext cx="1585343" cy="749800"/>
              <a:chOff x="5391532" y="1259663"/>
              <a:chExt cx="1585343" cy="749800"/>
            </a:xfrm>
          </p:grpSpPr>
          <p:grpSp>
            <p:nvGrpSpPr>
              <p:cNvPr id="8846" name="Google Shape;8846;p65"/>
              <p:cNvGrpSpPr/>
              <p:nvPr/>
            </p:nvGrpSpPr>
            <p:grpSpPr>
              <a:xfrm>
                <a:off x="6206000" y="1259663"/>
                <a:ext cx="770875" cy="749800"/>
                <a:chOff x="1364275" y="1684325"/>
                <a:chExt cx="770875" cy="749800"/>
              </a:xfrm>
            </p:grpSpPr>
            <p:sp>
              <p:nvSpPr>
                <p:cNvPr id="8847" name="Google Shape;8847;p65"/>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65"/>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65"/>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65"/>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65"/>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65"/>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65"/>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65"/>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65"/>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65"/>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65"/>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65"/>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65"/>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65"/>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65"/>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65"/>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65"/>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65"/>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65"/>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65"/>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65"/>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65"/>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65"/>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65"/>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65"/>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72" name="Google Shape;8872;p65"/>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4894" y="59579"/>
            <a:ext cx="5139106" cy="49119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91193" y="388947"/>
            <a:ext cx="3813700" cy="4000261"/>
            <a:chOff x="123300" y="465986"/>
            <a:chExt cx="3813700" cy="4000261"/>
          </a:xfrm>
        </p:grpSpPr>
        <p:sp>
          <p:nvSpPr>
            <p:cNvPr id="8756" name="Google Shape;8756;p65"/>
            <p:cNvSpPr/>
            <p:nvPr/>
          </p:nvSpPr>
          <p:spPr>
            <a:xfrm>
              <a:off x="123300" y="770555"/>
              <a:ext cx="3813700" cy="3695692"/>
            </a:xfrm>
            <a:prstGeom prst="roundRect">
              <a:avLst>
                <a:gd name="adj" fmla="val 16667"/>
              </a:avLst>
            </a:pr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000" b="1" dirty="0">
                <a:solidFill>
                  <a:schemeClr val="tx1">
                    <a:lumMod val="50000"/>
                  </a:schemeClr>
                </a:solidFill>
                <a:latin typeface="+mn-lt"/>
                <a:ea typeface="Ranchers"/>
                <a:cs typeface="Ranchers"/>
                <a:sym typeface="Ranchers"/>
              </a:endParaRPr>
            </a:p>
          </p:txBody>
        </p:sp>
        <p:sp>
          <p:nvSpPr>
            <p:cNvPr id="124" name="Oval 123"/>
            <p:cNvSpPr/>
            <p:nvPr/>
          </p:nvSpPr>
          <p:spPr>
            <a:xfrm>
              <a:off x="1515663" y="465986"/>
              <a:ext cx="832969" cy="590742"/>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smtClean="0"/>
                <a:t>04</a:t>
              </a:r>
              <a:endParaRPr lang="en-US" sz="2000" b="1" dirty="0"/>
            </a:p>
          </p:txBody>
        </p:sp>
        <p:sp>
          <p:nvSpPr>
            <p:cNvPr id="3" name="Rectangle 2"/>
            <p:cNvSpPr/>
            <p:nvPr/>
          </p:nvSpPr>
          <p:spPr>
            <a:xfrm>
              <a:off x="246248" y="935122"/>
              <a:ext cx="3558774" cy="3416320"/>
            </a:xfrm>
            <a:prstGeom prst="rect">
              <a:avLst/>
            </a:prstGeom>
          </p:spPr>
          <p:txBody>
            <a:bodyPr wrap="square">
              <a:spAutoFit/>
            </a:bodyPr>
            <a:lstStyle/>
            <a:p>
              <a:pPr algn="just">
                <a:lnSpc>
                  <a:spcPct val="150000"/>
                </a:lnSpc>
              </a:pPr>
              <a:r>
                <a:rPr lang="en-US" sz="2400"/>
                <a:t>Lấy một thẻ số và chọn số ghi trên thẻ làm số bị chia, quay kim trên hình tròn để chọn số chia. Thực hiện phép chia rồi nêu kết quả.</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arn(inVertical)">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58"/>
        <p:cNvGrpSpPr/>
        <p:nvPr/>
      </p:nvGrpSpPr>
      <p:grpSpPr>
        <a:xfrm>
          <a:off x="0" y="0"/>
          <a:ext cx="0" cy="0"/>
          <a:chOff x="0" y="0"/>
          <a:chExt cx="0" cy="0"/>
        </a:xfrm>
      </p:grpSpPr>
      <p:grpSp>
        <p:nvGrpSpPr>
          <p:cNvPr id="6861" name="Google Shape;6861;p46"/>
          <p:cNvGrpSpPr/>
          <p:nvPr/>
        </p:nvGrpSpPr>
        <p:grpSpPr>
          <a:xfrm flipH="1">
            <a:off x="4550859" y="3925092"/>
            <a:ext cx="756478" cy="956162"/>
            <a:chOff x="9804150" y="5519325"/>
            <a:chExt cx="839125" cy="1060625"/>
          </a:xfrm>
        </p:grpSpPr>
        <p:sp>
          <p:nvSpPr>
            <p:cNvPr id="6862" name="Google Shape;6862;p46"/>
            <p:cNvSpPr/>
            <p:nvPr/>
          </p:nvSpPr>
          <p:spPr>
            <a:xfrm>
              <a:off x="9804150" y="5519325"/>
              <a:ext cx="839125" cy="1060625"/>
            </a:xfrm>
            <a:custGeom>
              <a:avLst/>
              <a:gdLst/>
              <a:ahLst/>
              <a:cxnLst/>
              <a:rect l="l" t="t" r="r" b="b"/>
              <a:pathLst>
                <a:path w="33565" h="42425" extrusionOk="0">
                  <a:moveTo>
                    <a:pt x="10439" y="1"/>
                  </a:moveTo>
                  <a:cubicBezTo>
                    <a:pt x="10145" y="1"/>
                    <a:pt x="9904" y="54"/>
                    <a:pt x="9717" y="81"/>
                  </a:cubicBezTo>
                  <a:cubicBezTo>
                    <a:pt x="9636" y="81"/>
                    <a:pt x="9583" y="108"/>
                    <a:pt x="9502" y="108"/>
                  </a:cubicBezTo>
                  <a:lnTo>
                    <a:pt x="9021" y="215"/>
                  </a:lnTo>
                  <a:cubicBezTo>
                    <a:pt x="8967" y="215"/>
                    <a:pt x="8914" y="242"/>
                    <a:pt x="8887" y="242"/>
                  </a:cubicBezTo>
                  <a:cubicBezTo>
                    <a:pt x="8378" y="375"/>
                    <a:pt x="7870" y="536"/>
                    <a:pt x="7441" y="750"/>
                  </a:cubicBezTo>
                  <a:cubicBezTo>
                    <a:pt x="6665" y="1125"/>
                    <a:pt x="6023" y="1660"/>
                    <a:pt x="5595" y="2276"/>
                  </a:cubicBezTo>
                  <a:cubicBezTo>
                    <a:pt x="5434" y="2249"/>
                    <a:pt x="5300" y="2249"/>
                    <a:pt x="5166" y="2249"/>
                  </a:cubicBezTo>
                  <a:lnTo>
                    <a:pt x="5033" y="2249"/>
                  </a:lnTo>
                  <a:cubicBezTo>
                    <a:pt x="4926" y="2249"/>
                    <a:pt x="4872" y="2276"/>
                    <a:pt x="4765" y="2276"/>
                  </a:cubicBezTo>
                  <a:cubicBezTo>
                    <a:pt x="4738" y="2329"/>
                    <a:pt x="4658" y="2329"/>
                    <a:pt x="4631" y="2329"/>
                  </a:cubicBezTo>
                  <a:cubicBezTo>
                    <a:pt x="4256" y="2356"/>
                    <a:pt x="3935" y="2490"/>
                    <a:pt x="3587" y="2624"/>
                  </a:cubicBezTo>
                  <a:cubicBezTo>
                    <a:pt x="3320" y="2758"/>
                    <a:pt x="3079" y="2891"/>
                    <a:pt x="2918" y="2998"/>
                  </a:cubicBezTo>
                  <a:cubicBezTo>
                    <a:pt x="2918" y="2998"/>
                    <a:pt x="2865" y="3025"/>
                    <a:pt x="2811" y="3052"/>
                  </a:cubicBezTo>
                  <a:cubicBezTo>
                    <a:pt x="2650" y="3132"/>
                    <a:pt x="2517" y="3266"/>
                    <a:pt x="2356" y="3346"/>
                  </a:cubicBezTo>
                  <a:cubicBezTo>
                    <a:pt x="1874" y="3694"/>
                    <a:pt x="1446" y="4069"/>
                    <a:pt x="1125" y="4497"/>
                  </a:cubicBezTo>
                  <a:cubicBezTo>
                    <a:pt x="536" y="5193"/>
                    <a:pt x="215" y="5969"/>
                    <a:pt x="81" y="6772"/>
                  </a:cubicBezTo>
                  <a:cubicBezTo>
                    <a:pt x="1" y="7174"/>
                    <a:pt x="1" y="7575"/>
                    <a:pt x="54" y="7950"/>
                  </a:cubicBezTo>
                  <a:cubicBezTo>
                    <a:pt x="81" y="8218"/>
                    <a:pt x="134" y="8432"/>
                    <a:pt x="215" y="8673"/>
                  </a:cubicBezTo>
                  <a:cubicBezTo>
                    <a:pt x="349" y="9047"/>
                    <a:pt x="536" y="9369"/>
                    <a:pt x="777" y="9690"/>
                  </a:cubicBezTo>
                  <a:cubicBezTo>
                    <a:pt x="1312" y="10359"/>
                    <a:pt x="2142" y="10707"/>
                    <a:pt x="3052" y="10707"/>
                  </a:cubicBezTo>
                  <a:lnTo>
                    <a:pt x="3293" y="10707"/>
                  </a:lnTo>
                  <a:cubicBezTo>
                    <a:pt x="3132" y="10948"/>
                    <a:pt x="2998" y="11162"/>
                    <a:pt x="2865" y="11376"/>
                  </a:cubicBezTo>
                  <a:cubicBezTo>
                    <a:pt x="2329" y="12259"/>
                    <a:pt x="1874" y="13250"/>
                    <a:pt x="1607" y="14294"/>
                  </a:cubicBezTo>
                  <a:cubicBezTo>
                    <a:pt x="1392" y="15096"/>
                    <a:pt x="1259" y="15899"/>
                    <a:pt x="1205" y="16783"/>
                  </a:cubicBezTo>
                  <a:cubicBezTo>
                    <a:pt x="1045" y="17184"/>
                    <a:pt x="857" y="17612"/>
                    <a:pt x="723" y="18121"/>
                  </a:cubicBezTo>
                  <a:cubicBezTo>
                    <a:pt x="616" y="18549"/>
                    <a:pt x="536" y="18977"/>
                    <a:pt x="509" y="19406"/>
                  </a:cubicBezTo>
                  <a:cubicBezTo>
                    <a:pt x="482" y="19620"/>
                    <a:pt x="482" y="19861"/>
                    <a:pt x="509" y="20075"/>
                  </a:cubicBezTo>
                  <a:cubicBezTo>
                    <a:pt x="536" y="20316"/>
                    <a:pt x="589" y="20557"/>
                    <a:pt x="643" y="20824"/>
                  </a:cubicBezTo>
                  <a:cubicBezTo>
                    <a:pt x="750" y="21253"/>
                    <a:pt x="911" y="21681"/>
                    <a:pt x="1178" y="22189"/>
                  </a:cubicBezTo>
                  <a:cubicBezTo>
                    <a:pt x="1339" y="22484"/>
                    <a:pt x="1553" y="22778"/>
                    <a:pt x="1740" y="23073"/>
                  </a:cubicBezTo>
                  <a:cubicBezTo>
                    <a:pt x="2115" y="23608"/>
                    <a:pt x="2543" y="24116"/>
                    <a:pt x="3079" y="24572"/>
                  </a:cubicBezTo>
                  <a:cubicBezTo>
                    <a:pt x="3560" y="24973"/>
                    <a:pt x="4069" y="25348"/>
                    <a:pt x="4631" y="25696"/>
                  </a:cubicBezTo>
                  <a:cubicBezTo>
                    <a:pt x="4818" y="25829"/>
                    <a:pt x="5033" y="25990"/>
                    <a:pt x="5273" y="26070"/>
                  </a:cubicBezTo>
                  <a:cubicBezTo>
                    <a:pt x="5300" y="26070"/>
                    <a:pt x="5354" y="26124"/>
                    <a:pt x="5407" y="26151"/>
                  </a:cubicBezTo>
                  <a:cubicBezTo>
                    <a:pt x="5675" y="26285"/>
                    <a:pt x="5969" y="26418"/>
                    <a:pt x="6264" y="26552"/>
                  </a:cubicBezTo>
                  <a:cubicBezTo>
                    <a:pt x="6906" y="26793"/>
                    <a:pt x="7575" y="27007"/>
                    <a:pt x="8271" y="27221"/>
                  </a:cubicBezTo>
                  <a:lnTo>
                    <a:pt x="8271" y="27248"/>
                  </a:lnTo>
                  <a:cubicBezTo>
                    <a:pt x="8004" y="28078"/>
                    <a:pt x="8030" y="28934"/>
                    <a:pt x="8298" y="29684"/>
                  </a:cubicBezTo>
                  <a:cubicBezTo>
                    <a:pt x="8512" y="30219"/>
                    <a:pt x="8807" y="30701"/>
                    <a:pt x="9288" y="31102"/>
                  </a:cubicBezTo>
                  <a:cubicBezTo>
                    <a:pt x="9636" y="31424"/>
                    <a:pt x="10091" y="31664"/>
                    <a:pt x="10653" y="31825"/>
                  </a:cubicBezTo>
                  <a:lnTo>
                    <a:pt x="10760" y="31879"/>
                  </a:lnTo>
                  <a:cubicBezTo>
                    <a:pt x="11055" y="31959"/>
                    <a:pt x="11349" y="32012"/>
                    <a:pt x="11697" y="32012"/>
                  </a:cubicBezTo>
                  <a:lnTo>
                    <a:pt x="11885" y="32012"/>
                  </a:lnTo>
                  <a:cubicBezTo>
                    <a:pt x="11911" y="32039"/>
                    <a:pt x="11911" y="32066"/>
                    <a:pt x="11965" y="32093"/>
                  </a:cubicBezTo>
                  <a:lnTo>
                    <a:pt x="12045" y="32200"/>
                  </a:lnTo>
                  <a:cubicBezTo>
                    <a:pt x="12179" y="32360"/>
                    <a:pt x="12313" y="32494"/>
                    <a:pt x="12500" y="32628"/>
                  </a:cubicBezTo>
                  <a:cubicBezTo>
                    <a:pt x="12286" y="32976"/>
                    <a:pt x="12152" y="33324"/>
                    <a:pt x="12099" y="33725"/>
                  </a:cubicBezTo>
                  <a:cubicBezTo>
                    <a:pt x="11885" y="33913"/>
                    <a:pt x="11724" y="34073"/>
                    <a:pt x="11563" y="34287"/>
                  </a:cubicBezTo>
                  <a:cubicBezTo>
                    <a:pt x="11189" y="34716"/>
                    <a:pt x="10948" y="35224"/>
                    <a:pt x="10814" y="35813"/>
                  </a:cubicBezTo>
                  <a:cubicBezTo>
                    <a:pt x="10680" y="36563"/>
                    <a:pt x="10814" y="37151"/>
                    <a:pt x="10894" y="37392"/>
                  </a:cubicBezTo>
                  <a:cubicBezTo>
                    <a:pt x="10894" y="37392"/>
                    <a:pt x="10921" y="37446"/>
                    <a:pt x="10921" y="37499"/>
                  </a:cubicBezTo>
                  <a:cubicBezTo>
                    <a:pt x="11055" y="37928"/>
                    <a:pt x="11242" y="38356"/>
                    <a:pt x="11510" y="38731"/>
                  </a:cubicBezTo>
                  <a:cubicBezTo>
                    <a:pt x="11831" y="39132"/>
                    <a:pt x="12233" y="39453"/>
                    <a:pt x="12661" y="39721"/>
                  </a:cubicBezTo>
                  <a:cubicBezTo>
                    <a:pt x="13036" y="39935"/>
                    <a:pt x="13383" y="40069"/>
                    <a:pt x="13838" y="40176"/>
                  </a:cubicBezTo>
                  <a:cubicBezTo>
                    <a:pt x="14053" y="40229"/>
                    <a:pt x="14320" y="40256"/>
                    <a:pt x="14534" y="40256"/>
                  </a:cubicBezTo>
                  <a:cubicBezTo>
                    <a:pt x="14802" y="40524"/>
                    <a:pt x="15123" y="40765"/>
                    <a:pt x="15498" y="40925"/>
                  </a:cubicBezTo>
                  <a:cubicBezTo>
                    <a:pt x="15605" y="41006"/>
                    <a:pt x="15739" y="41059"/>
                    <a:pt x="15846" y="41086"/>
                  </a:cubicBezTo>
                  <a:cubicBezTo>
                    <a:pt x="16274" y="41434"/>
                    <a:pt x="16729" y="41728"/>
                    <a:pt x="17264" y="41942"/>
                  </a:cubicBezTo>
                  <a:cubicBezTo>
                    <a:pt x="18121" y="42264"/>
                    <a:pt x="19004" y="42424"/>
                    <a:pt x="19995" y="42424"/>
                  </a:cubicBezTo>
                  <a:cubicBezTo>
                    <a:pt x="20209" y="42424"/>
                    <a:pt x="20476" y="42424"/>
                    <a:pt x="20931" y="42344"/>
                  </a:cubicBezTo>
                  <a:cubicBezTo>
                    <a:pt x="22002" y="42237"/>
                    <a:pt x="23099" y="41942"/>
                    <a:pt x="24143" y="41461"/>
                  </a:cubicBezTo>
                  <a:cubicBezTo>
                    <a:pt x="25214" y="41006"/>
                    <a:pt x="26151" y="40363"/>
                    <a:pt x="26954" y="39614"/>
                  </a:cubicBezTo>
                  <a:cubicBezTo>
                    <a:pt x="27409" y="39186"/>
                    <a:pt x="27810" y="38731"/>
                    <a:pt x="28185" y="38195"/>
                  </a:cubicBezTo>
                  <a:cubicBezTo>
                    <a:pt x="28693" y="37874"/>
                    <a:pt x="29148" y="37580"/>
                    <a:pt x="29577" y="37258"/>
                  </a:cubicBezTo>
                  <a:cubicBezTo>
                    <a:pt x="30487" y="36536"/>
                    <a:pt x="31236" y="35733"/>
                    <a:pt x="31771" y="34876"/>
                  </a:cubicBezTo>
                  <a:cubicBezTo>
                    <a:pt x="32093" y="34368"/>
                    <a:pt x="32334" y="33832"/>
                    <a:pt x="32494" y="33297"/>
                  </a:cubicBezTo>
                  <a:cubicBezTo>
                    <a:pt x="32655" y="32708"/>
                    <a:pt x="32762" y="32066"/>
                    <a:pt x="32762" y="31424"/>
                  </a:cubicBezTo>
                  <a:lnTo>
                    <a:pt x="32762" y="31290"/>
                  </a:lnTo>
                  <a:cubicBezTo>
                    <a:pt x="32896" y="30995"/>
                    <a:pt x="33056" y="30647"/>
                    <a:pt x="33163" y="30326"/>
                  </a:cubicBezTo>
                  <a:cubicBezTo>
                    <a:pt x="33377" y="29711"/>
                    <a:pt x="33511" y="29041"/>
                    <a:pt x="33538" y="28372"/>
                  </a:cubicBezTo>
                  <a:cubicBezTo>
                    <a:pt x="33565" y="27542"/>
                    <a:pt x="33431" y="26713"/>
                    <a:pt x="33137" y="25963"/>
                  </a:cubicBezTo>
                  <a:lnTo>
                    <a:pt x="32842" y="25374"/>
                  </a:lnTo>
                  <a:cubicBezTo>
                    <a:pt x="32896" y="25027"/>
                    <a:pt x="32922" y="24679"/>
                    <a:pt x="32976" y="24331"/>
                  </a:cubicBezTo>
                  <a:cubicBezTo>
                    <a:pt x="33029" y="23287"/>
                    <a:pt x="32922" y="22296"/>
                    <a:pt x="32708" y="21279"/>
                  </a:cubicBezTo>
                  <a:cubicBezTo>
                    <a:pt x="32441" y="20262"/>
                    <a:pt x="31986" y="19245"/>
                    <a:pt x="31397" y="18415"/>
                  </a:cubicBezTo>
                  <a:cubicBezTo>
                    <a:pt x="31183" y="18121"/>
                    <a:pt x="30968" y="17853"/>
                    <a:pt x="30728" y="17586"/>
                  </a:cubicBezTo>
                  <a:cubicBezTo>
                    <a:pt x="30647" y="17184"/>
                    <a:pt x="30594" y="16809"/>
                    <a:pt x="30487" y="16435"/>
                  </a:cubicBezTo>
                  <a:cubicBezTo>
                    <a:pt x="30353" y="15846"/>
                    <a:pt x="30112" y="15257"/>
                    <a:pt x="29844" y="14668"/>
                  </a:cubicBezTo>
                  <a:cubicBezTo>
                    <a:pt x="29577" y="14133"/>
                    <a:pt x="29282" y="13598"/>
                    <a:pt x="28908" y="13062"/>
                  </a:cubicBezTo>
                  <a:cubicBezTo>
                    <a:pt x="28238" y="12045"/>
                    <a:pt x="27409" y="11162"/>
                    <a:pt x="26445" y="10359"/>
                  </a:cubicBezTo>
                  <a:cubicBezTo>
                    <a:pt x="25803" y="9824"/>
                    <a:pt x="25107" y="9369"/>
                    <a:pt x="24411" y="8967"/>
                  </a:cubicBezTo>
                  <a:cubicBezTo>
                    <a:pt x="24304" y="8940"/>
                    <a:pt x="24224" y="8914"/>
                    <a:pt x="24170" y="8887"/>
                  </a:cubicBezTo>
                  <a:cubicBezTo>
                    <a:pt x="23822" y="8699"/>
                    <a:pt x="23554" y="8566"/>
                    <a:pt x="23260" y="8432"/>
                  </a:cubicBezTo>
                  <a:cubicBezTo>
                    <a:pt x="22698" y="8164"/>
                    <a:pt x="22082" y="7977"/>
                    <a:pt x="21493" y="7843"/>
                  </a:cubicBezTo>
                  <a:cubicBezTo>
                    <a:pt x="20958" y="7709"/>
                    <a:pt x="20396" y="7602"/>
                    <a:pt x="19780" y="7575"/>
                  </a:cubicBezTo>
                  <a:cubicBezTo>
                    <a:pt x="19325" y="7281"/>
                    <a:pt x="18817" y="7013"/>
                    <a:pt x="18308" y="6799"/>
                  </a:cubicBezTo>
                  <a:cubicBezTo>
                    <a:pt x="17345" y="6398"/>
                    <a:pt x="16301" y="6103"/>
                    <a:pt x="15177" y="5969"/>
                  </a:cubicBezTo>
                  <a:cubicBezTo>
                    <a:pt x="15177" y="5889"/>
                    <a:pt x="15123" y="5862"/>
                    <a:pt x="15123" y="5836"/>
                  </a:cubicBezTo>
                  <a:cubicBezTo>
                    <a:pt x="14989" y="5166"/>
                    <a:pt x="14802" y="4497"/>
                    <a:pt x="14561" y="3882"/>
                  </a:cubicBezTo>
                  <a:cubicBezTo>
                    <a:pt x="14293" y="3159"/>
                    <a:pt x="13999" y="2517"/>
                    <a:pt x="13624" y="1955"/>
                  </a:cubicBezTo>
                  <a:cubicBezTo>
                    <a:pt x="13517" y="1847"/>
                    <a:pt x="13464" y="1714"/>
                    <a:pt x="13357" y="1580"/>
                  </a:cubicBezTo>
                  <a:cubicBezTo>
                    <a:pt x="13303" y="1446"/>
                    <a:pt x="13196" y="1339"/>
                    <a:pt x="13116" y="1259"/>
                  </a:cubicBezTo>
                  <a:lnTo>
                    <a:pt x="13062" y="1178"/>
                  </a:lnTo>
                  <a:cubicBezTo>
                    <a:pt x="12982" y="1125"/>
                    <a:pt x="12928" y="1018"/>
                    <a:pt x="12848" y="937"/>
                  </a:cubicBezTo>
                  <a:lnTo>
                    <a:pt x="12795" y="884"/>
                  </a:lnTo>
                  <a:cubicBezTo>
                    <a:pt x="12527" y="616"/>
                    <a:pt x="12233" y="402"/>
                    <a:pt x="11885" y="268"/>
                  </a:cubicBezTo>
                  <a:cubicBezTo>
                    <a:pt x="11858" y="268"/>
                    <a:pt x="11831" y="242"/>
                    <a:pt x="11724" y="215"/>
                  </a:cubicBezTo>
                  <a:cubicBezTo>
                    <a:pt x="11644" y="188"/>
                    <a:pt x="11563" y="188"/>
                    <a:pt x="11483" y="134"/>
                  </a:cubicBezTo>
                  <a:cubicBezTo>
                    <a:pt x="11162" y="54"/>
                    <a:pt x="10814" y="1"/>
                    <a:pt x="10439"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46"/>
            <p:cNvSpPr/>
            <p:nvPr/>
          </p:nvSpPr>
          <p:spPr>
            <a:xfrm>
              <a:off x="9870400" y="5643800"/>
              <a:ext cx="176675" cy="141200"/>
            </a:xfrm>
            <a:custGeom>
              <a:avLst/>
              <a:gdLst/>
              <a:ahLst/>
              <a:cxnLst/>
              <a:rect l="l" t="t" r="r" b="b"/>
              <a:pathLst>
                <a:path w="7067" h="5648" extrusionOk="0">
                  <a:moveTo>
                    <a:pt x="2302" y="0"/>
                  </a:moveTo>
                  <a:cubicBezTo>
                    <a:pt x="2222" y="0"/>
                    <a:pt x="2115" y="54"/>
                    <a:pt x="1981" y="80"/>
                  </a:cubicBezTo>
                  <a:cubicBezTo>
                    <a:pt x="1847" y="161"/>
                    <a:pt x="1740" y="214"/>
                    <a:pt x="1633" y="294"/>
                  </a:cubicBezTo>
                  <a:lnTo>
                    <a:pt x="1606" y="321"/>
                  </a:lnTo>
                  <a:cubicBezTo>
                    <a:pt x="1473" y="402"/>
                    <a:pt x="1365" y="482"/>
                    <a:pt x="1232" y="589"/>
                  </a:cubicBezTo>
                  <a:cubicBezTo>
                    <a:pt x="937" y="803"/>
                    <a:pt x="696" y="1017"/>
                    <a:pt x="509" y="1258"/>
                  </a:cubicBezTo>
                  <a:cubicBezTo>
                    <a:pt x="241" y="1606"/>
                    <a:pt x="81" y="1927"/>
                    <a:pt x="27" y="2275"/>
                  </a:cubicBezTo>
                  <a:cubicBezTo>
                    <a:pt x="0" y="2436"/>
                    <a:pt x="0" y="2570"/>
                    <a:pt x="27" y="2703"/>
                  </a:cubicBezTo>
                  <a:cubicBezTo>
                    <a:pt x="27" y="2757"/>
                    <a:pt x="81" y="2810"/>
                    <a:pt x="81" y="2864"/>
                  </a:cubicBezTo>
                  <a:cubicBezTo>
                    <a:pt x="108" y="2944"/>
                    <a:pt x="108" y="2971"/>
                    <a:pt x="161" y="2998"/>
                  </a:cubicBezTo>
                  <a:cubicBezTo>
                    <a:pt x="241" y="3078"/>
                    <a:pt x="295" y="3105"/>
                    <a:pt x="402" y="3105"/>
                  </a:cubicBezTo>
                  <a:cubicBezTo>
                    <a:pt x="482" y="3105"/>
                    <a:pt x="536" y="3105"/>
                    <a:pt x="616" y="3078"/>
                  </a:cubicBezTo>
                  <a:cubicBezTo>
                    <a:pt x="643" y="3078"/>
                    <a:pt x="670" y="3025"/>
                    <a:pt x="670" y="3025"/>
                  </a:cubicBezTo>
                  <a:cubicBezTo>
                    <a:pt x="777" y="2971"/>
                    <a:pt x="884" y="2891"/>
                    <a:pt x="937" y="2837"/>
                  </a:cubicBezTo>
                  <a:lnTo>
                    <a:pt x="1205" y="2570"/>
                  </a:lnTo>
                  <a:cubicBezTo>
                    <a:pt x="1365" y="2409"/>
                    <a:pt x="1553" y="2195"/>
                    <a:pt x="1713" y="1927"/>
                  </a:cubicBezTo>
                  <a:cubicBezTo>
                    <a:pt x="1874" y="1686"/>
                    <a:pt x="1981" y="1526"/>
                    <a:pt x="2115" y="1365"/>
                  </a:cubicBezTo>
                  <a:cubicBezTo>
                    <a:pt x="2168" y="1258"/>
                    <a:pt x="2222" y="1205"/>
                    <a:pt x="2249" y="1097"/>
                  </a:cubicBezTo>
                  <a:lnTo>
                    <a:pt x="2276" y="990"/>
                  </a:lnTo>
                  <a:lnTo>
                    <a:pt x="2302" y="937"/>
                  </a:lnTo>
                  <a:lnTo>
                    <a:pt x="2329" y="857"/>
                  </a:lnTo>
                  <a:lnTo>
                    <a:pt x="2436" y="669"/>
                  </a:lnTo>
                  <a:lnTo>
                    <a:pt x="2570" y="750"/>
                  </a:lnTo>
                  <a:cubicBezTo>
                    <a:pt x="2677" y="830"/>
                    <a:pt x="2784" y="883"/>
                    <a:pt x="2838" y="964"/>
                  </a:cubicBezTo>
                  <a:cubicBezTo>
                    <a:pt x="3052" y="1097"/>
                    <a:pt x="3239" y="1231"/>
                    <a:pt x="3426" y="1365"/>
                  </a:cubicBezTo>
                  <a:cubicBezTo>
                    <a:pt x="3828" y="1660"/>
                    <a:pt x="4176" y="1954"/>
                    <a:pt x="4524" y="2275"/>
                  </a:cubicBezTo>
                  <a:lnTo>
                    <a:pt x="4497" y="2222"/>
                  </a:lnTo>
                  <a:lnTo>
                    <a:pt x="4497" y="2222"/>
                  </a:lnTo>
                  <a:cubicBezTo>
                    <a:pt x="5193" y="2864"/>
                    <a:pt x="5755" y="3560"/>
                    <a:pt x="6237" y="4309"/>
                  </a:cubicBezTo>
                  <a:cubicBezTo>
                    <a:pt x="6504" y="4738"/>
                    <a:pt x="6692" y="5139"/>
                    <a:pt x="6852" y="5567"/>
                  </a:cubicBezTo>
                  <a:cubicBezTo>
                    <a:pt x="6852" y="5621"/>
                    <a:pt x="6906" y="5621"/>
                    <a:pt x="6933" y="5648"/>
                  </a:cubicBezTo>
                  <a:lnTo>
                    <a:pt x="6986" y="5648"/>
                  </a:lnTo>
                  <a:cubicBezTo>
                    <a:pt x="7067" y="5621"/>
                    <a:pt x="7067" y="5541"/>
                    <a:pt x="7067" y="5514"/>
                  </a:cubicBezTo>
                  <a:cubicBezTo>
                    <a:pt x="6692" y="4577"/>
                    <a:pt x="6157" y="3640"/>
                    <a:pt x="5487" y="2730"/>
                  </a:cubicBezTo>
                  <a:cubicBezTo>
                    <a:pt x="5166" y="2302"/>
                    <a:pt x="4791" y="1874"/>
                    <a:pt x="4417" y="1499"/>
                  </a:cubicBezTo>
                  <a:cubicBezTo>
                    <a:pt x="4015" y="1097"/>
                    <a:pt x="3587" y="723"/>
                    <a:pt x="3159" y="455"/>
                  </a:cubicBezTo>
                  <a:cubicBezTo>
                    <a:pt x="3052" y="402"/>
                    <a:pt x="2971" y="348"/>
                    <a:pt x="2891" y="294"/>
                  </a:cubicBezTo>
                  <a:cubicBezTo>
                    <a:pt x="2811" y="268"/>
                    <a:pt x="2704" y="214"/>
                    <a:pt x="2650" y="161"/>
                  </a:cubicBezTo>
                  <a:lnTo>
                    <a:pt x="2543" y="80"/>
                  </a:lnTo>
                  <a:lnTo>
                    <a:pt x="2490" y="80"/>
                  </a:lnTo>
                  <a:cubicBezTo>
                    <a:pt x="2516" y="27"/>
                    <a:pt x="2490" y="0"/>
                    <a:pt x="2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46"/>
            <p:cNvSpPr/>
            <p:nvPr/>
          </p:nvSpPr>
          <p:spPr>
            <a:xfrm>
              <a:off x="10138050" y="6408625"/>
              <a:ext cx="99725" cy="51550"/>
            </a:xfrm>
            <a:custGeom>
              <a:avLst/>
              <a:gdLst/>
              <a:ahLst/>
              <a:cxnLst/>
              <a:rect l="l" t="t" r="r" b="b"/>
              <a:pathLst>
                <a:path w="3989" h="2062" extrusionOk="0">
                  <a:moveTo>
                    <a:pt x="1848" y="0"/>
                  </a:moveTo>
                  <a:cubicBezTo>
                    <a:pt x="1719" y="48"/>
                    <a:pt x="1648" y="58"/>
                    <a:pt x="1589" y="58"/>
                  </a:cubicBezTo>
                  <a:cubicBezTo>
                    <a:pt x="1550" y="58"/>
                    <a:pt x="1516" y="54"/>
                    <a:pt x="1473" y="54"/>
                  </a:cubicBezTo>
                  <a:cubicBezTo>
                    <a:pt x="1232" y="54"/>
                    <a:pt x="1045" y="80"/>
                    <a:pt x="830" y="107"/>
                  </a:cubicBezTo>
                  <a:cubicBezTo>
                    <a:pt x="563" y="188"/>
                    <a:pt x="322" y="268"/>
                    <a:pt x="188" y="455"/>
                  </a:cubicBezTo>
                  <a:cubicBezTo>
                    <a:pt x="135" y="535"/>
                    <a:pt x="54" y="643"/>
                    <a:pt x="27" y="776"/>
                  </a:cubicBezTo>
                  <a:cubicBezTo>
                    <a:pt x="1" y="910"/>
                    <a:pt x="27" y="1071"/>
                    <a:pt x="54" y="1178"/>
                  </a:cubicBezTo>
                  <a:lnTo>
                    <a:pt x="54" y="1205"/>
                  </a:lnTo>
                  <a:cubicBezTo>
                    <a:pt x="108" y="1338"/>
                    <a:pt x="161" y="1472"/>
                    <a:pt x="242" y="1579"/>
                  </a:cubicBezTo>
                  <a:cubicBezTo>
                    <a:pt x="295" y="1686"/>
                    <a:pt x="429" y="1793"/>
                    <a:pt x="563" y="1847"/>
                  </a:cubicBezTo>
                  <a:cubicBezTo>
                    <a:pt x="670" y="1927"/>
                    <a:pt x="804" y="1954"/>
                    <a:pt x="964" y="1981"/>
                  </a:cubicBezTo>
                  <a:cubicBezTo>
                    <a:pt x="1125" y="2008"/>
                    <a:pt x="1312" y="2008"/>
                    <a:pt x="1446" y="2061"/>
                  </a:cubicBezTo>
                  <a:lnTo>
                    <a:pt x="1607" y="2061"/>
                  </a:lnTo>
                  <a:cubicBezTo>
                    <a:pt x="1740" y="2061"/>
                    <a:pt x="1874" y="2061"/>
                    <a:pt x="2035" y="2008"/>
                  </a:cubicBezTo>
                  <a:cubicBezTo>
                    <a:pt x="2303" y="1981"/>
                    <a:pt x="2543" y="1954"/>
                    <a:pt x="2811" y="1927"/>
                  </a:cubicBezTo>
                  <a:lnTo>
                    <a:pt x="2865" y="1927"/>
                  </a:lnTo>
                  <a:cubicBezTo>
                    <a:pt x="3239" y="1847"/>
                    <a:pt x="3587" y="1820"/>
                    <a:pt x="3935" y="1793"/>
                  </a:cubicBezTo>
                  <a:cubicBezTo>
                    <a:pt x="3935" y="1793"/>
                    <a:pt x="3935" y="1740"/>
                    <a:pt x="3989" y="1740"/>
                  </a:cubicBezTo>
                  <a:cubicBezTo>
                    <a:pt x="3989" y="1713"/>
                    <a:pt x="3935" y="1660"/>
                    <a:pt x="3935" y="1606"/>
                  </a:cubicBezTo>
                  <a:cubicBezTo>
                    <a:pt x="3908" y="1526"/>
                    <a:pt x="3882" y="1446"/>
                    <a:pt x="3855" y="1338"/>
                  </a:cubicBezTo>
                  <a:cubicBezTo>
                    <a:pt x="3828" y="1285"/>
                    <a:pt x="3748" y="1178"/>
                    <a:pt x="3721" y="1124"/>
                  </a:cubicBezTo>
                  <a:cubicBezTo>
                    <a:pt x="3641" y="1017"/>
                    <a:pt x="3587" y="937"/>
                    <a:pt x="3507" y="857"/>
                  </a:cubicBezTo>
                  <a:lnTo>
                    <a:pt x="3266" y="616"/>
                  </a:lnTo>
                  <a:cubicBezTo>
                    <a:pt x="3186" y="535"/>
                    <a:pt x="3079" y="455"/>
                    <a:pt x="2972" y="402"/>
                  </a:cubicBezTo>
                  <a:cubicBezTo>
                    <a:pt x="2865" y="348"/>
                    <a:pt x="2731" y="268"/>
                    <a:pt x="2650" y="241"/>
                  </a:cubicBezTo>
                  <a:cubicBezTo>
                    <a:pt x="2383" y="134"/>
                    <a:pt x="2115" y="54"/>
                    <a:pt x="18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46"/>
            <p:cNvSpPr/>
            <p:nvPr/>
          </p:nvSpPr>
          <p:spPr>
            <a:xfrm>
              <a:off x="10172175" y="6353750"/>
              <a:ext cx="99075" cy="50200"/>
            </a:xfrm>
            <a:custGeom>
              <a:avLst/>
              <a:gdLst/>
              <a:ahLst/>
              <a:cxnLst/>
              <a:rect l="l" t="t" r="r" b="b"/>
              <a:pathLst>
                <a:path w="3963" h="2008" extrusionOk="0">
                  <a:moveTo>
                    <a:pt x="1285" y="0"/>
                  </a:moveTo>
                  <a:cubicBezTo>
                    <a:pt x="1045" y="27"/>
                    <a:pt x="857" y="54"/>
                    <a:pt x="670" y="134"/>
                  </a:cubicBezTo>
                  <a:cubicBezTo>
                    <a:pt x="402" y="241"/>
                    <a:pt x="215" y="375"/>
                    <a:pt x="108" y="562"/>
                  </a:cubicBezTo>
                  <a:cubicBezTo>
                    <a:pt x="54" y="670"/>
                    <a:pt x="1" y="803"/>
                    <a:pt x="1" y="910"/>
                  </a:cubicBezTo>
                  <a:cubicBezTo>
                    <a:pt x="1" y="1071"/>
                    <a:pt x="54" y="1205"/>
                    <a:pt x="81" y="1312"/>
                  </a:cubicBezTo>
                  <a:lnTo>
                    <a:pt x="81" y="1339"/>
                  </a:lnTo>
                  <a:cubicBezTo>
                    <a:pt x="135" y="1473"/>
                    <a:pt x="215" y="1580"/>
                    <a:pt x="322" y="1660"/>
                  </a:cubicBezTo>
                  <a:cubicBezTo>
                    <a:pt x="402" y="1767"/>
                    <a:pt x="509" y="1847"/>
                    <a:pt x="670" y="1901"/>
                  </a:cubicBezTo>
                  <a:cubicBezTo>
                    <a:pt x="777" y="1928"/>
                    <a:pt x="911" y="1981"/>
                    <a:pt x="1071" y="2008"/>
                  </a:cubicBezTo>
                  <a:lnTo>
                    <a:pt x="1259" y="2008"/>
                  </a:lnTo>
                  <a:cubicBezTo>
                    <a:pt x="1339" y="2008"/>
                    <a:pt x="1473" y="2008"/>
                    <a:pt x="1553" y="1981"/>
                  </a:cubicBezTo>
                  <a:cubicBezTo>
                    <a:pt x="1714" y="1928"/>
                    <a:pt x="1928" y="1928"/>
                    <a:pt x="2115" y="1874"/>
                  </a:cubicBezTo>
                  <a:lnTo>
                    <a:pt x="2811" y="1660"/>
                  </a:lnTo>
                  <a:lnTo>
                    <a:pt x="2918" y="1660"/>
                  </a:lnTo>
                  <a:cubicBezTo>
                    <a:pt x="3293" y="1580"/>
                    <a:pt x="3614" y="1473"/>
                    <a:pt x="3962" y="1392"/>
                  </a:cubicBezTo>
                  <a:lnTo>
                    <a:pt x="3962" y="1365"/>
                  </a:lnTo>
                  <a:cubicBezTo>
                    <a:pt x="3935" y="1339"/>
                    <a:pt x="3935" y="1258"/>
                    <a:pt x="3882" y="1232"/>
                  </a:cubicBezTo>
                  <a:cubicBezTo>
                    <a:pt x="3828" y="1125"/>
                    <a:pt x="3801" y="1071"/>
                    <a:pt x="3748" y="991"/>
                  </a:cubicBezTo>
                  <a:cubicBezTo>
                    <a:pt x="3694" y="937"/>
                    <a:pt x="3641" y="857"/>
                    <a:pt x="3587" y="803"/>
                  </a:cubicBezTo>
                  <a:cubicBezTo>
                    <a:pt x="3507" y="696"/>
                    <a:pt x="3427" y="643"/>
                    <a:pt x="3346" y="562"/>
                  </a:cubicBezTo>
                  <a:cubicBezTo>
                    <a:pt x="3239" y="482"/>
                    <a:pt x="3186" y="429"/>
                    <a:pt x="3079" y="348"/>
                  </a:cubicBezTo>
                  <a:cubicBezTo>
                    <a:pt x="2972" y="295"/>
                    <a:pt x="2838" y="241"/>
                    <a:pt x="2758" y="188"/>
                  </a:cubicBezTo>
                  <a:cubicBezTo>
                    <a:pt x="2651" y="161"/>
                    <a:pt x="2517" y="107"/>
                    <a:pt x="2383" y="54"/>
                  </a:cubicBezTo>
                  <a:cubicBezTo>
                    <a:pt x="2115" y="54"/>
                    <a:pt x="1848" y="0"/>
                    <a:pt x="15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46"/>
            <p:cNvSpPr/>
            <p:nvPr/>
          </p:nvSpPr>
          <p:spPr>
            <a:xfrm>
              <a:off x="10183550" y="6290175"/>
              <a:ext cx="95725" cy="60925"/>
            </a:xfrm>
            <a:custGeom>
              <a:avLst/>
              <a:gdLst/>
              <a:ahLst/>
              <a:cxnLst/>
              <a:rect l="l" t="t" r="r" b="b"/>
              <a:pathLst>
                <a:path w="3829" h="2437" extrusionOk="0">
                  <a:moveTo>
                    <a:pt x="2222" y="1"/>
                  </a:moveTo>
                  <a:cubicBezTo>
                    <a:pt x="2088" y="1"/>
                    <a:pt x="2008" y="1"/>
                    <a:pt x="1874" y="27"/>
                  </a:cubicBezTo>
                  <a:cubicBezTo>
                    <a:pt x="1607" y="54"/>
                    <a:pt x="1339" y="161"/>
                    <a:pt x="1071" y="268"/>
                  </a:cubicBezTo>
                  <a:cubicBezTo>
                    <a:pt x="964" y="295"/>
                    <a:pt x="884" y="322"/>
                    <a:pt x="830" y="402"/>
                  </a:cubicBezTo>
                  <a:cubicBezTo>
                    <a:pt x="616" y="536"/>
                    <a:pt x="456" y="643"/>
                    <a:pt x="322" y="804"/>
                  </a:cubicBezTo>
                  <a:cubicBezTo>
                    <a:pt x="135" y="991"/>
                    <a:pt x="28" y="1205"/>
                    <a:pt x="1" y="1446"/>
                  </a:cubicBezTo>
                  <a:cubicBezTo>
                    <a:pt x="1" y="1526"/>
                    <a:pt x="1" y="1660"/>
                    <a:pt x="28" y="1794"/>
                  </a:cubicBezTo>
                  <a:cubicBezTo>
                    <a:pt x="81" y="1928"/>
                    <a:pt x="188" y="2035"/>
                    <a:pt x="268" y="2142"/>
                  </a:cubicBezTo>
                  <a:lnTo>
                    <a:pt x="295" y="2169"/>
                  </a:lnTo>
                  <a:cubicBezTo>
                    <a:pt x="402" y="2276"/>
                    <a:pt x="483" y="2329"/>
                    <a:pt x="616" y="2383"/>
                  </a:cubicBezTo>
                  <a:cubicBezTo>
                    <a:pt x="723" y="2410"/>
                    <a:pt x="857" y="2436"/>
                    <a:pt x="991" y="2436"/>
                  </a:cubicBezTo>
                  <a:lnTo>
                    <a:pt x="1071" y="2436"/>
                  </a:lnTo>
                  <a:cubicBezTo>
                    <a:pt x="1205" y="2436"/>
                    <a:pt x="1339" y="2410"/>
                    <a:pt x="1473" y="2329"/>
                  </a:cubicBezTo>
                  <a:cubicBezTo>
                    <a:pt x="1633" y="2276"/>
                    <a:pt x="1767" y="2195"/>
                    <a:pt x="1901" y="2142"/>
                  </a:cubicBezTo>
                  <a:cubicBezTo>
                    <a:pt x="2035" y="2035"/>
                    <a:pt x="2196" y="1928"/>
                    <a:pt x="2356" y="1794"/>
                  </a:cubicBezTo>
                  <a:cubicBezTo>
                    <a:pt x="2543" y="1660"/>
                    <a:pt x="2731" y="1500"/>
                    <a:pt x="2891" y="1339"/>
                  </a:cubicBezTo>
                  <a:lnTo>
                    <a:pt x="2999" y="1259"/>
                  </a:lnTo>
                  <a:cubicBezTo>
                    <a:pt x="3266" y="1045"/>
                    <a:pt x="3534" y="804"/>
                    <a:pt x="3828" y="590"/>
                  </a:cubicBezTo>
                  <a:lnTo>
                    <a:pt x="3828" y="563"/>
                  </a:lnTo>
                  <a:lnTo>
                    <a:pt x="3748" y="456"/>
                  </a:lnTo>
                  <a:cubicBezTo>
                    <a:pt x="3641" y="402"/>
                    <a:pt x="3561" y="375"/>
                    <a:pt x="3507" y="295"/>
                  </a:cubicBezTo>
                  <a:cubicBezTo>
                    <a:pt x="3427" y="268"/>
                    <a:pt x="3346" y="242"/>
                    <a:pt x="3266" y="188"/>
                  </a:cubicBezTo>
                  <a:lnTo>
                    <a:pt x="2972" y="108"/>
                  </a:lnTo>
                  <a:cubicBezTo>
                    <a:pt x="2865" y="54"/>
                    <a:pt x="2758" y="54"/>
                    <a:pt x="2624" y="27"/>
                  </a:cubicBezTo>
                  <a:cubicBezTo>
                    <a:pt x="2490" y="1"/>
                    <a:pt x="2410" y="1"/>
                    <a:pt x="23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46"/>
            <p:cNvSpPr/>
            <p:nvPr/>
          </p:nvSpPr>
          <p:spPr>
            <a:xfrm>
              <a:off x="10151450" y="6235975"/>
              <a:ext cx="99725" cy="55575"/>
            </a:xfrm>
            <a:custGeom>
              <a:avLst/>
              <a:gdLst/>
              <a:ahLst/>
              <a:cxnLst/>
              <a:rect l="l" t="t" r="r" b="b"/>
              <a:pathLst>
                <a:path w="3989" h="2223" extrusionOk="0">
                  <a:moveTo>
                    <a:pt x="2114" y="1"/>
                  </a:moveTo>
                  <a:cubicBezTo>
                    <a:pt x="1847" y="1"/>
                    <a:pt x="1552" y="27"/>
                    <a:pt x="1285" y="81"/>
                  </a:cubicBezTo>
                  <a:cubicBezTo>
                    <a:pt x="1178" y="134"/>
                    <a:pt x="1097" y="161"/>
                    <a:pt x="1017" y="188"/>
                  </a:cubicBezTo>
                  <a:cubicBezTo>
                    <a:pt x="803" y="295"/>
                    <a:pt x="616" y="375"/>
                    <a:pt x="482" y="482"/>
                  </a:cubicBezTo>
                  <a:cubicBezTo>
                    <a:pt x="241" y="643"/>
                    <a:pt x="107" y="857"/>
                    <a:pt x="27" y="1045"/>
                  </a:cubicBezTo>
                  <a:cubicBezTo>
                    <a:pt x="0" y="1152"/>
                    <a:pt x="0" y="1285"/>
                    <a:pt x="27" y="1419"/>
                  </a:cubicBezTo>
                  <a:cubicBezTo>
                    <a:pt x="80" y="1607"/>
                    <a:pt x="161" y="1687"/>
                    <a:pt x="241" y="1794"/>
                  </a:cubicBezTo>
                  <a:lnTo>
                    <a:pt x="268" y="1821"/>
                  </a:lnTo>
                  <a:cubicBezTo>
                    <a:pt x="375" y="1928"/>
                    <a:pt x="455" y="2035"/>
                    <a:pt x="562" y="2088"/>
                  </a:cubicBezTo>
                  <a:cubicBezTo>
                    <a:pt x="669" y="2169"/>
                    <a:pt x="830" y="2195"/>
                    <a:pt x="964" y="2222"/>
                  </a:cubicBezTo>
                  <a:lnTo>
                    <a:pt x="1071" y="2222"/>
                  </a:lnTo>
                  <a:cubicBezTo>
                    <a:pt x="1178" y="2222"/>
                    <a:pt x="1285" y="2222"/>
                    <a:pt x="1365" y="2195"/>
                  </a:cubicBezTo>
                  <a:cubicBezTo>
                    <a:pt x="1552" y="2169"/>
                    <a:pt x="1686" y="2088"/>
                    <a:pt x="1820" y="2062"/>
                  </a:cubicBezTo>
                  <a:cubicBezTo>
                    <a:pt x="1981" y="1981"/>
                    <a:pt x="2141" y="1928"/>
                    <a:pt x="2355" y="1821"/>
                  </a:cubicBezTo>
                  <a:cubicBezTo>
                    <a:pt x="2570" y="1687"/>
                    <a:pt x="2784" y="1553"/>
                    <a:pt x="3025" y="1419"/>
                  </a:cubicBezTo>
                  <a:lnTo>
                    <a:pt x="3051" y="1392"/>
                  </a:lnTo>
                  <a:cubicBezTo>
                    <a:pt x="3346" y="1178"/>
                    <a:pt x="3640" y="1018"/>
                    <a:pt x="3988" y="857"/>
                  </a:cubicBezTo>
                  <a:lnTo>
                    <a:pt x="3988" y="830"/>
                  </a:lnTo>
                  <a:lnTo>
                    <a:pt x="3881" y="723"/>
                  </a:lnTo>
                  <a:cubicBezTo>
                    <a:pt x="3801" y="643"/>
                    <a:pt x="3747" y="589"/>
                    <a:pt x="3694" y="563"/>
                  </a:cubicBezTo>
                  <a:cubicBezTo>
                    <a:pt x="3613" y="482"/>
                    <a:pt x="3560" y="456"/>
                    <a:pt x="3453" y="375"/>
                  </a:cubicBezTo>
                  <a:cubicBezTo>
                    <a:pt x="3346" y="322"/>
                    <a:pt x="3239" y="295"/>
                    <a:pt x="3132" y="242"/>
                  </a:cubicBezTo>
                  <a:lnTo>
                    <a:pt x="2837" y="161"/>
                  </a:lnTo>
                  <a:cubicBezTo>
                    <a:pt x="2703" y="108"/>
                    <a:pt x="2570" y="81"/>
                    <a:pt x="2462" y="81"/>
                  </a:cubicBezTo>
                  <a:cubicBezTo>
                    <a:pt x="2355" y="27"/>
                    <a:pt x="2222" y="1"/>
                    <a:pt x="21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46"/>
            <p:cNvSpPr/>
            <p:nvPr/>
          </p:nvSpPr>
          <p:spPr>
            <a:xfrm>
              <a:off x="10071800" y="6173750"/>
              <a:ext cx="76975" cy="77650"/>
            </a:xfrm>
            <a:custGeom>
              <a:avLst/>
              <a:gdLst/>
              <a:ahLst/>
              <a:cxnLst/>
              <a:rect l="l" t="t" r="r" b="b"/>
              <a:pathLst>
                <a:path w="3079" h="3106" extrusionOk="0">
                  <a:moveTo>
                    <a:pt x="2410" y="0"/>
                  </a:moveTo>
                  <a:cubicBezTo>
                    <a:pt x="2330" y="0"/>
                    <a:pt x="2196" y="27"/>
                    <a:pt x="2089" y="81"/>
                  </a:cubicBezTo>
                  <a:lnTo>
                    <a:pt x="1794" y="161"/>
                  </a:lnTo>
                  <a:cubicBezTo>
                    <a:pt x="1634" y="215"/>
                    <a:pt x="1553" y="268"/>
                    <a:pt x="1446" y="348"/>
                  </a:cubicBezTo>
                  <a:lnTo>
                    <a:pt x="1152" y="536"/>
                  </a:lnTo>
                  <a:cubicBezTo>
                    <a:pt x="911" y="696"/>
                    <a:pt x="724" y="910"/>
                    <a:pt x="536" y="1098"/>
                  </a:cubicBezTo>
                  <a:cubicBezTo>
                    <a:pt x="483" y="1178"/>
                    <a:pt x="456" y="1285"/>
                    <a:pt x="376" y="1339"/>
                  </a:cubicBezTo>
                  <a:cubicBezTo>
                    <a:pt x="269" y="1553"/>
                    <a:pt x="188" y="1713"/>
                    <a:pt x="108" y="1901"/>
                  </a:cubicBezTo>
                  <a:cubicBezTo>
                    <a:pt x="54" y="2168"/>
                    <a:pt x="1" y="2409"/>
                    <a:pt x="108" y="2623"/>
                  </a:cubicBezTo>
                  <a:cubicBezTo>
                    <a:pt x="135" y="2704"/>
                    <a:pt x="215" y="2811"/>
                    <a:pt x="295" y="2918"/>
                  </a:cubicBezTo>
                  <a:cubicBezTo>
                    <a:pt x="402" y="3025"/>
                    <a:pt x="563" y="3052"/>
                    <a:pt x="670" y="3078"/>
                  </a:cubicBezTo>
                  <a:lnTo>
                    <a:pt x="697" y="3078"/>
                  </a:lnTo>
                  <a:cubicBezTo>
                    <a:pt x="804" y="3105"/>
                    <a:pt x="884" y="3105"/>
                    <a:pt x="964" y="3105"/>
                  </a:cubicBezTo>
                  <a:lnTo>
                    <a:pt x="1098" y="3105"/>
                  </a:lnTo>
                  <a:cubicBezTo>
                    <a:pt x="1232" y="3105"/>
                    <a:pt x="1366" y="3052"/>
                    <a:pt x="1500" y="2971"/>
                  </a:cubicBezTo>
                  <a:cubicBezTo>
                    <a:pt x="1607" y="2918"/>
                    <a:pt x="1714" y="2838"/>
                    <a:pt x="1848" y="2704"/>
                  </a:cubicBezTo>
                  <a:cubicBezTo>
                    <a:pt x="1955" y="2570"/>
                    <a:pt x="2035" y="2436"/>
                    <a:pt x="2115" y="2356"/>
                  </a:cubicBezTo>
                  <a:cubicBezTo>
                    <a:pt x="2222" y="2222"/>
                    <a:pt x="2276" y="2035"/>
                    <a:pt x="2383" y="1847"/>
                  </a:cubicBezTo>
                  <a:cubicBezTo>
                    <a:pt x="2490" y="1606"/>
                    <a:pt x="2570" y="1365"/>
                    <a:pt x="2651" y="1151"/>
                  </a:cubicBezTo>
                  <a:lnTo>
                    <a:pt x="2677" y="1071"/>
                  </a:lnTo>
                  <a:cubicBezTo>
                    <a:pt x="2785" y="777"/>
                    <a:pt x="2945" y="402"/>
                    <a:pt x="3079" y="81"/>
                  </a:cubicBezTo>
                  <a:cubicBezTo>
                    <a:pt x="3079" y="81"/>
                    <a:pt x="3079" y="27"/>
                    <a:pt x="3052" y="27"/>
                  </a:cubicBezTo>
                  <a:cubicBezTo>
                    <a:pt x="2972" y="27"/>
                    <a:pt x="2945" y="0"/>
                    <a:pt x="29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46"/>
            <p:cNvSpPr/>
            <p:nvPr/>
          </p:nvSpPr>
          <p:spPr>
            <a:xfrm>
              <a:off x="10217025" y="6355075"/>
              <a:ext cx="246250" cy="157275"/>
            </a:xfrm>
            <a:custGeom>
              <a:avLst/>
              <a:gdLst/>
              <a:ahLst/>
              <a:cxnLst/>
              <a:rect l="l" t="t" r="r" b="b"/>
              <a:pathLst>
                <a:path w="9850" h="6291" extrusionOk="0">
                  <a:moveTo>
                    <a:pt x="2034" y="1"/>
                  </a:moveTo>
                  <a:cubicBezTo>
                    <a:pt x="2007" y="1"/>
                    <a:pt x="1954" y="1"/>
                    <a:pt x="1927" y="54"/>
                  </a:cubicBezTo>
                  <a:cubicBezTo>
                    <a:pt x="857" y="857"/>
                    <a:pt x="107" y="2008"/>
                    <a:pt x="27" y="3213"/>
                  </a:cubicBezTo>
                  <a:cubicBezTo>
                    <a:pt x="0" y="3480"/>
                    <a:pt x="27" y="3802"/>
                    <a:pt x="54" y="4096"/>
                  </a:cubicBezTo>
                  <a:cubicBezTo>
                    <a:pt x="80" y="4364"/>
                    <a:pt x="187" y="4631"/>
                    <a:pt x="321" y="4872"/>
                  </a:cubicBezTo>
                  <a:cubicBezTo>
                    <a:pt x="589" y="5354"/>
                    <a:pt x="1097" y="5756"/>
                    <a:pt x="1686" y="5996"/>
                  </a:cubicBezTo>
                  <a:cubicBezTo>
                    <a:pt x="2195" y="6211"/>
                    <a:pt x="2784" y="6291"/>
                    <a:pt x="3426" y="6291"/>
                  </a:cubicBezTo>
                  <a:cubicBezTo>
                    <a:pt x="3587" y="6291"/>
                    <a:pt x="3801" y="6291"/>
                    <a:pt x="3988" y="6264"/>
                  </a:cubicBezTo>
                  <a:cubicBezTo>
                    <a:pt x="4791" y="6184"/>
                    <a:pt x="5567" y="5970"/>
                    <a:pt x="6370" y="5622"/>
                  </a:cubicBezTo>
                  <a:cubicBezTo>
                    <a:pt x="7146" y="5247"/>
                    <a:pt x="7842" y="4819"/>
                    <a:pt x="8458" y="4257"/>
                  </a:cubicBezTo>
                  <a:cubicBezTo>
                    <a:pt x="9047" y="3695"/>
                    <a:pt x="9555" y="3025"/>
                    <a:pt x="9823" y="2356"/>
                  </a:cubicBezTo>
                  <a:cubicBezTo>
                    <a:pt x="9850" y="2276"/>
                    <a:pt x="9850" y="2249"/>
                    <a:pt x="9823" y="2222"/>
                  </a:cubicBezTo>
                  <a:cubicBezTo>
                    <a:pt x="9823" y="2169"/>
                    <a:pt x="9796" y="2169"/>
                    <a:pt x="9796" y="2142"/>
                  </a:cubicBezTo>
                  <a:lnTo>
                    <a:pt x="9796" y="2115"/>
                  </a:lnTo>
                  <a:cubicBezTo>
                    <a:pt x="9796" y="2089"/>
                    <a:pt x="9743" y="2008"/>
                    <a:pt x="9689" y="2008"/>
                  </a:cubicBezTo>
                  <a:cubicBezTo>
                    <a:pt x="9662" y="2008"/>
                    <a:pt x="9609" y="1982"/>
                    <a:pt x="9609" y="1982"/>
                  </a:cubicBezTo>
                  <a:lnTo>
                    <a:pt x="9555" y="1982"/>
                  </a:lnTo>
                  <a:cubicBezTo>
                    <a:pt x="9475" y="1982"/>
                    <a:pt x="9422" y="2008"/>
                    <a:pt x="9341" y="2008"/>
                  </a:cubicBezTo>
                  <a:lnTo>
                    <a:pt x="9314" y="2008"/>
                  </a:lnTo>
                  <a:cubicBezTo>
                    <a:pt x="8967" y="2089"/>
                    <a:pt x="8538" y="2115"/>
                    <a:pt x="8137" y="2115"/>
                  </a:cubicBezTo>
                  <a:cubicBezTo>
                    <a:pt x="7923" y="2115"/>
                    <a:pt x="7655" y="2115"/>
                    <a:pt x="7414" y="2089"/>
                  </a:cubicBezTo>
                  <a:lnTo>
                    <a:pt x="7387" y="2089"/>
                  </a:lnTo>
                  <a:cubicBezTo>
                    <a:pt x="6638" y="2008"/>
                    <a:pt x="5835" y="1821"/>
                    <a:pt x="5032" y="1500"/>
                  </a:cubicBezTo>
                  <a:cubicBezTo>
                    <a:pt x="4175" y="1179"/>
                    <a:pt x="3292" y="750"/>
                    <a:pt x="2222" y="108"/>
                  </a:cubicBezTo>
                  <a:cubicBezTo>
                    <a:pt x="2222" y="81"/>
                    <a:pt x="2222" y="81"/>
                    <a:pt x="2195" y="28"/>
                  </a:cubicBezTo>
                  <a:cubicBezTo>
                    <a:pt x="2189" y="33"/>
                    <a:pt x="2182" y="35"/>
                    <a:pt x="2173" y="35"/>
                  </a:cubicBezTo>
                  <a:cubicBezTo>
                    <a:pt x="2137" y="35"/>
                    <a:pt x="2077" y="1"/>
                    <a:pt x="2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46"/>
            <p:cNvSpPr/>
            <p:nvPr/>
          </p:nvSpPr>
          <p:spPr>
            <a:xfrm>
              <a:off x="10218350" y="6404600"/>
              <a:ext cx="244925" cy="107750"/>
            </a:xfrm>
            <a:custGeom>
              <a:avLst/>
              <a:gdLst/>
              <a:ahLst/>
              <a:cxnLst/>
              <a:rect l="l" t="t" r="r" b="b"/>
              <a:pathLst>
                <a:path w="9797" h="4310" extrusionOk="0">
                  <a:moveTo>
                    <a:pt x="9583" y="1"/>
                  </a:moveTo>
                  <a:cubicBezTo>
                    <a:pt x="9583" y="27"/>
                    <a:pt x="9583" y="81"/>
                    <a:pt x="9529" y="81"/>
                  </a:cubicBezTo>
                  <a:cubicBezTo>
                    <a:pt x="9476" y="81"/>
                    <a:pt x="9395" y="108"/>
                    <a:pt x="9342" y="108"/>
                  </a:cubicBezTo>
                  <a:lnTo>
                    <a:pt x="9315" y="108"/>
                  </a:lnTo>
                  <a:cubicBezTo>
                    <a:pt x="8940" y="161"/>
                    <a:pt x="8566" y="215"/>
                    <a:pt x="8164" y="215"/>
                  </a:cubicBezTo>
                  <a:cubicBezTo>
                    <a:pt x="8057" y="375"/>
                    <a:pt x="7923" y="509"/>
                    <a:pt x="7789" y="643"/>
                  </a:cubicBezTo>
                  <a:cubicBezTo>
                    <a:pt x="7522" y="937"/>
                    <a:pt x="7254" y="1232"/>
                    <a:pt x="6960" y="1499"/>
                  </a:cubicBezTo>
                  <a:cubicBezTo>
                    <a:pt x="6665" y="1767"/>
                    <a:pt x="6371" y="2035"/>
                    <a:pt x="5996" y="2276"/>
                  </a:cubicBezTo>
                  <a:cubicBezTo>
                    <a:pt x="5648" y="2517"/>
                    <a:pt x="5327" y="2704"/>
                    <a:pt x="4952" y="2865"/>
                  </a:cubicBezTo>
                  <a:cubicBezTo>
                    <a:pt x="4631" y="3052"/>
                    <a:pt x="4256" y="3186"/>
                    <a:pt x="3882" y="3266"/>
                  </a:cubicBezTo>
                  <a:cubicBezTo>
                    <a:pt x="3507" y="3373"/>
                    <a:pt x="3159" y="3400"/>
                    <a:pt x="2784" y="3400"/>
                  </a:cubicBezTo>
                  <a:cubicBezTo>
                    <a:pt x="2409" y="3400"/>
                    <a:pt x="2035" y="3346"/>
                    <a:pt x="1687" y="3212"/>
                  </a:cubicBezTo>
                  <a:cubicBezTo>
                    <a:pt x="1473" y="3132"/>
                    <a:pt x="1312" y="3079"/>
                    <a:pt x="1151" y="2972"/>
                  </a:cubicBezTo>
                  <a:cubicBezTo>
                    <a:pt x="937" y="2865"/>
                    <a:pt x="777" y="2784"/>
                    <a:pt x="563" y="2650"/>
                  </a:cubicBezTo>
                  <a:cubicBezTo>
                    <a:pt x="375" y="2517"/>
                    <a:pt x="161" y="2329"/>
                    <a:pt x="1" y="2142"/>
                  </a:cubicBezTo>
                  <a:lnTo>
                    <a:pt x="1" y="2142"/>
                  </a:lnTo>
                  <a:cubicBezTo>
                    <a:pt x="27" y="2409"/>
                    <a:pt x="134" y="2650"/>
                    <a:pt x="268" y="2865"/>
                  </a:cubicBezTo>
                  <a:cubicBezTo>
                    <a:pt x="536" y="3373"/>
                    <a:pt x="1044" y="3775"/>
                    <a:pt x="1633" y="4015"/>
                  </a:cubicBezTo>
                  <a:cubicBezTo>
                    <a:pt x="2142" y="4203"/>
                    <a:pt x="2757" y="4310"/>
                    <a:pt x="3373" y="4310"/>
                  </a:cubicBezTo>
                  <a:cubicBezTo>
                    <a:pt x="3560" y="4310"/>
                    <a:pt x="3748" y="4310"/>
                    <a:pt x="3962" y="4283"/>
                  </a:cubicBezTo>
                  <a:cubicBezTo>
                    <a:pt x="4765" y="4203"/>
                    <a:pt x="5514" y="3989"/>
                    <a:pt x="6317" y="3641"/>
                  </a:cubicBezTo>
                  <a:cubicBezTo>
                    <a:pt x="7093" y="3266"/>
                    <a:pt x="7789" y="2838"/>
                    <a:pt x="8405" y="2276"/>
                  </a:cubicBezTo>
                  <a:cubicBezTo>
                    <a:pt x="8994" y="1714"/>
                    <a:pt x="9502" y="1044"/>
                    <a:pt x="9770" y="375"/>
                  </a:cubicBezTo>
                  <a:cubicBezTo>
                    <a:pt x="9797" y="295"/>
                    <a:pt x="9797" y="268"/>
                    <a:pt x="9770" y="241"/>
                  </a:cubicBezTo>
                  <a:cubicBezTo>
                    <a:pt x="9770" y="188"/>
                    <a:pt x="9743" y="188"/>
                    <a:pt x="9743" y="161"/>
                  </a:cubicBezTo>
                  <a:lnTo>
                    <a:pt x="9743" y="134"/>
                  </a:lnTo>
                  <a:cubicBezTo>
                    <a:pt x="9743" y="108"/>
                    <a:pt x="9717" y="27"/>
                    <a:pt x="9636" y="27"/>
                  </a:cubicBezTo>
                  <a:cubicBezTo>
                    <a:pt x="9609" y="27"/>
                    <a:pt x="9583" y="1"/>
                    <a:pt x="9583"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46"/>
            <p:cNvSpPr/>
            <p:nvPr/>
          </p:nvSpPr>
          <p:spPr>
            <a:xfrm>
              <a:off x="10252475" y="6269425"/>
              <a:ext cx="300475" cy="174675"/>
            </a:xfrm>
            <a:custGeom>
              <a:avLst/>
              <a:gdLst/>
              <a:ahLst/>
              <a:cxnLst/>
              <a:rect l="l" t="t" r="r" b="b"/>
              <a:pathLst>
                <a:path w="12019" h="6987" extrusionOk="0">
                  <a:moveTo>
                    <a:pt x="11483" y="1"/>
                  </a:moveTo>
                  <a:cubicBezTo>
                    <a:pt x="11456" y="1"/>
                    <a:pt x="11403" y="28"/>
                    <a:pt x="11376" y="81"/>
                  </a:cubicBezTo>
                  <a:cubicBezTo>
                    <a:pt x="11376" y="135"/>
                    <a:pt x="11349" y="135"/>
                    <a:pt x="11349" y="162"/>
                  </a:cubicBezTo>
                  <a:cubicBezTo>
                    <a:pt x="10894" y="456"/>
                    <a:pt x="10386" y="750"/>
                    <a:pt x="9850" y="1018"/>
                  </a:cubicBezTo>
                  <a:cubicBezTo>
                    <a:pt x="8887" y="1500"/>
                    <a:pt x="7816" y="1794"/>
                    <a:pt x="6692" y="2008"/>
                  </a:cubicBezTo>
                  <a:cubicBezTo>
                    <a:pt x="6023" y="2089"/>
                    <a:pt x="5354" y="2169"/>
                    <a:pt x="4685" y="2169"/>
                  </a:cubicBezTo>
                  <a:cubicBezTo>
                    <a:pt x="4337" y="2169"/>
                    <a:pt x="3962" y="2142"/>
                    <a:pt x="3614" y="2089"/>
                  </a:cubicBezTo>
                  <a:lnTo>
                    <a:pt x="3641" y="2089"/>
                  </a:lnTo>
                  <a:cubicBezTo>
                    <a:pt x="2891" y="2035"/>
                    <a:pt x="2142" y="1848"/>
                    <a:pt x="1473" y="1607"/>
                  </a:cubicBezTo>
                  <a:cubicBezTo>
                    <a:pt x="1366" y="1553"/>
                    <a:pt x="1285" y="1527"/>
                    <a:pt x="1152" y="1473"/>
                  </a:cubicBezTo>
                  <a:cubicBezTo>
                    <a:pt x="1098" y="1473"/>
                    <a:pt x="1071" y="1420"/>
                    <a:pt x="1044" y="1420"/>
                  </a:cubicBezTo>
                  <a:lnTo>
                    <a:pt x="964" y="1366"/>
                  </a:lnTo>
                  <a:cubicBezTo>
                    <a:pt x="937" y="1312"/>
                    <a:pt x="911" y="1312"/>
                    <a:pt x="830" y="1312"/>
                  </a:cubicBezTo>
                  <a:cubicBezTo>
                    <a:pt x="777" y="1312"/>
                    <a:pt x="750" y="1366"/>
                    <a:pt x="697" y="1393"/>
                  </a:cubicBezTo>
                  <a:cubicBezTo>
                    <a:pt x="536" y="1553"/>
                    <a:pt x="375" y="1767"/>
                    <a:pt x="268" y="1982"/>
                  </a:cubicBezTo>
                  <a:cubicBezTo>
                    <a:pt x="161" y="2196"/>
                    <a:pt x="81" y="2437"/>
                    <a:pt x="27" y="2624"/>
                  </a:cubicBezTo>
                  <a:cubicBezTo>
                    <a:pt x="1" y="2865"/>
                    <a:pt x="1" y="3106"/>
                    <a:pt x="27" y="3320"/>
                  </a:cubicBezTo>
                  <a:cubicBezTo>
                    <a:pt x="81" y="3534"/>
                    <a:pt x="108" y="3721"/>
                    <a:pt x="215" y="3989"/>
                  </a:cubicBezTo>
                  <a:cubicBezTo>
                    <a:pt x="482" y="4738"/>
                    <a:pt x="911" y="5381"/>
                    <a:pt x="1553" y="5836"/>
                  </a:cubicBezTo>
                  <a:cubicBezTo>
                    <a:pt x="2115" y="6264"/>
                    <a:pt x="2784" y="6612"/>
                    <a:pt x="3587" y="6799"/>
                  </a:cubicBezTo>
                  <a:cubicBezTo>
                    <a:pt x="4042" y="6906"/>
                    <a:pt x="4551" y="6987"/>
                    <a:pt x="5059" y="6987"/>
                  </a:cubicBezTo>
                  <a:cubicBezTo>
                    <a:pt x="5327" y="6987"/>
                    <a:pt x="5595" y="6987"/>
                    <a:pt x="5862" y="6933"/>
                  </a:cubicBezTo>
                  <a:cubicBezTo>
                    <a:pt x="6531" y="6880"/>
                    <a:pt x="7201" y="6666"/>
                    <a:pt x="7896" y="6371"/>
                  </a:cubicBezTo>
                  <a:cubicBezTo>
                    <a:pt x="8646" y="6077"/>
                    <a:pt x="9315" y="5675"/>
                    <a:pt x="9877" y="5193"/>
                  </a:cubicBezTo>
                  <a:cubicBezTo>
                    <a:pt x="10520" y="4712"/>
                    <a:pt x="11055" y="4123"/>
                    <a:pt x="11403" y="3534"/>
                  </a:cubicBezTo>
                  <a:cubicBezTo>
                    <a:pt x="11617" y="3240"/>
                    <a:pt x="11751" y="2892"/>
                    <a:pt x="11858" y="2570"/>
                  </a:cubicBezTo>
                  <a:cubicBezTo>
                    <a:pt x="11938" y="2222"/>
                    <a:pt x="12018" y="1848"/>
                    <a:pt x="12018" y="1527"/>
                  </a:cubicBezTo>
                  <a:cubicBezTo>
                    <a:pt x="12018" y="1098"/>
                    <a:pt x="11911" y="590"/>
                    <a:pt x="11724" y="162"/>
                  </a:cubicBezTo>
                  <a:cubicBezTo>
                    <a:pt x="11670" y="108"/>
                    <a:pt x="11670" y="81"/>
                    <a:pt x="11617" y="54"/>
                  </a:cubicBezTo>
                  <a:cubicBezTo>
                    <a:pt x="11617" y="28"/>
                    <a:pt x="11590" y="1"/>
                    <a:pt x="11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46"/>
            <p:cNvSpPr/>
            <p:nvPr/>
          </p:nvSpPr>
          <p:spPr>
            <a:xfrm>
              <a:off x="10255825" y="6286825"/>
              <a:ext cx="297125" cy="157950"/>
            </a:xfrm>
            <a:custGeom>
              <a:avLst/>
              <a:gdLst/>
              <a:ahLst/>
              <a:cxnLst/>
              <a:rect l="l" t="t" r="r" b="b"/>
              <a:pathLst>
                <a:path w="11885" h="6318" extrusionOk="0">
                  <a:moveTo>
                    <a:pt x="11751" y="1"/>
                  </a:moveTo>
                  <a:cubicBezTo>
                    <a:pt x="11724" y="108"/>
                    <a:pt x="11644" y="242"/>
                    <a:pt x="11590" y="402"/>
                  </a:cubicBezTo>
                  <a:cubicBezTo>
                    <a:pt x="11456" y="777"/>
                    <a:pt x="11269" y="1098"/>
                    <a:pt x="11108" y="1446"/>
                  </a:cubicBezTo>
                  <a:cubicBezTo>
                    <a:pt x="10948" y="1767"/>
                    <a:pt x="10760" y="2115"/>
                    <a:pt x="10519" y="2410"/>
                  </a:cubicBezTo>
                  <a:cubicBezTo>
                    <a:pt x="10278" y="2677"/>
                    <a:pt x="10038" y="2945"/>
                    <a:pt x="9770" y="3159"/>
                  </a:cubicBezTo>
                  <a:cubicBezTo>
                    <a:pt x="9529" y="3373"/>
                    <a:pt x="9261" y="3587"/>
                    <a:pt x="8967" y="3775"/>
                  </a:cubicBezTo>
                  <a:cubicBezTo>
                    <a:pt x="8378" y="4150"/>
                    <a:pt x="7736" y="4417"/>
                    <a:pt x="7093" y="4631"/>
                  </a:cubicBezTo>
                  <a:cubicBezTo>
                    <a:pt x="6424" y="4845"/>
                    <a:pt x="5728" y="4979"/>
                    <a:pt x="4979" y="5006"/>
                  </a:cubicBezTo>
                  <a:cubicBezTo>
                    <a:pt x="4863" y="5010"/>
                    <a:pt x="4747" y="5013"/>
                    <a:pt x="4631" y="5013"/>
                  </a:cubicBezTo>
                  <a:cubicBezTo>
                    <a:pt x="4052" y="5013"/>
                    <a:pt x="3476" y="4957"/>
                    <a:pt x="2918" y="4845"/>
                  </a:cubicBezTo>
                  <a:cubicBezTo>
                    <a:pt x="2249" y="4685"/>
                    <a:pt x="1633" y="4444"/>
                    <a:pt x="1071" y="4069"/>
                  </a:cubicBezTo>
                  <a:cubicBezTo>
                    <a:pt x="803" y="3882"/>
                    <a:pt x="536" y="3668"/>
                    <a:pt x="295" y="3454"/>
                  </a:cubicBezTo>
                  <a:cubicBezTo>
                    <a:pt x="215" y="3347"/>
                    <a:pt x="108" y="3239"/>
                    <a:pt x="0" y="3106"/>
                  </a:cubicBezTo>
                  <a:lnTo>
                    <a:pt x="0" y="3106"/>
                  </a:lnTo>
                  <a:cubicBezTo>
                    <a:pt x="27" y="3186"/>
                    <a:pt x="27" y="3266"/>
                    <a:pt x="81" y="3347"/>
                  </a:cubicBezTo>
                  <a:cubicBezTo>
                    <a:pt x="348" y="4069"/>
                    <a:pt x="777" y="4712"/>
                    <a:pt x="1419" y="5193"/>
                  </a:cubicBezTo>
                  <a:cubicBezTo>
                    <a:pt x="1981" y="5622"/>
                    <a:pt x="2650" y="5943"/>
                    <a:pt x="3453" y="6157"/>
                  </a:cubicBezTo>
                  <a:cubicBezTo>
                    <a:pt x="3908" y="6264"/>
                    <a:pt x="4417" y="6318"/>
                    <a:pt x="4925" y="6318"/>
                  </a:cubicBezTo>
                  <a:cubicBezTo>
                    <a:pt x="5193" y="6318"/>
                    <a:pt x="5461" y="6291"/>
                    <a:pt x="5728" y="6291"/>
                  </a:cubicBezTo>
                  <a:cubicBezTo>
                    <a:pt x="6397" y="6210"/>
                    <a:pt x="7067" y="6023"/>
                    <a:pt x="7762" y="5702"/>
                  </a:cubicBezTo>
                  <a:cubicBezTo>
                    <a:pt x="8512" y="5407"/>
                    <a:pt x="9181" y="5006"/>
                    <a:pt x="9743" y="4551"/>
                  </a:cubicBezTo>
                  <a:cubicBezTo>
                    <a:pt x="10386" y="4042"/>
                    <a:pt x="10921" y="3480"/>
                    <a:pt x="11269" y="2865"/>
                  </a:cubicBezTo>
                  <a:cubicBezTo>
                    <a:pt x="11483" y="2570"/>
                    <a:pt x="11617" y="2249"/>
                    <a:pt x="11724" y="1901"/>
                  </a:cubicBezTo>
                  <a:cubicBezTo>
                    <a:pt x="11804" y="1580"/>
                    <a:pt x="11884" y="1205"/>
                    <a:pt x="11884" y="857"/>
                  </a:cubicBezTo>
                  <a:cubicBezTo>
                    <a:pt x="11884" y="590"/>
                    <a:pt x="11858" y="295"/>
                    <a:pt x="11751"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46"/>
            <p:cNvSpPr/>
            <p:nvPr/>
          </p:nvSpPr>
          <p:spPr>
            <a:xfrm>
              <a:off x="10248475" y="6157700"/>
              <a:ext cx="324550" cy="206775"/>
            </a:xfrm>
            <a:custGeom>
              <a:avLst/>
              <a:gdLst/>
              <a:ahLst/>
              <a:cxnLst/>
              <a:rect l="l" t="t" r="r" b="b"/>
              <a:pathLst>
                <a:path w="12982" h="8271" extrusionOk="0">
                  <a:moveTo>
                    <a:pt x="11482" y="0"/>
                  </a:moveTo>
                  <a:cubicBezTo>
                    <a:pt x="11456" y="0"/>
                    <a:pt x="11402" y="0"/>
                    <a:pt x="11375" y="54"/>
                  </a:cubicBezTo>
                  <a:cubicBezTo>
                    <a:pt x="9796" y="1017"/>
                    <a:pt x="8003" y="2088"/>
                    <a:pt x="6103" y="2891"/>
                  </a:cubicBezTo>
                  <a:lnTo>
                    <a:pt x="6049" y="2891"/>
                  </a:lnTo>
                  <a:cubicBezTo>
                    <a:pt x="4711" y="3453"/>
                    <a:pt x="3372" y="3828"/>
                    <a:pt x="2115" y="3988"/>
                  </a:cubicBezTo>
                  <a:cubicBezTo>
                    <a:pt x="1552" y="4068"/>
                    <a:pt x="964" y="4095"/>
                    <a:pt x="402" y="4095"/>
                  </a:cubicBezTo>
                  <a:lnTo>
                    <a:pt x="348" y="4095"/>
                  </a:lnTo>
                  <a:cubicBezTo>
                    <a:pt x="268" y="4095"/>
                    <a:pt x="214" y="4122"/>
                    <a:pt x="161" y="4176"/>
                  </a:cubicBezTo>
                  <a:lnTo>
                    <a:pt x="134" y="4176"/>
                  </a:lnTo>
                  <a:cubicBezTo>
                    <a:pt x="107" y="4229"/>
                    <a:pt x="80" y="4256"/>
                    <a:pt x="80" y="4283"/>
                  </a:cubicBezTo>
                  <a:cubicBezTo>
                    <a:pt x="0" y="4631"/>
                    <a:pt x="0" y="4925"/>
                    <a:pt x="27" y="5219"/>
                  </a:cubicBezTo>
                  <a:cubicBezTo>
                    <a:pt x="80" y="5380"/>
                    <a:pt x="80" y="5514"/>
                    <a:pt x="134" y="5648"/>
                  </a:cubicBezTo>
                  <a:cubicBezTo>
                    <a:pt x="161" y="5781"/>
                    <a:pt x="241" y="5915"/>
                    <a:pt x="294" y="6049"/>
                  </a:cubicBezTo>
                  <a:cubicBezTo>
                    <a:pt x="509" y="6504"/>
                    <a:pt x="883" y="6906"/>
                    <a:pt x="1419" y="7227"/>
                  </a:cubicBezTo>
                  <a:cubicBezTo>
                    <a:pt x="1633" y="7361"/>
                    <a:pt x="1874" y="7494"/>
                    <a:pt x="2168" y="7628"/>
                  </a:cubicBezTo>
                  <a:cubicBezTo>
                    <a:pt x="2436" y="7735"/>
                    <a:pt x="2703" y="7842"/>
                    <a:pt x="3025" y="7923"/>
                  </a:cubicBezTo>
                  <a:cubicBezTo>
                    <a:pt x="3587" y="8110"/>
                    <a:pt x="4175" y="8190"/>
                    <a:pt x="4898" y="8244"/>
                  </a:cubicBezTo>
                  <a:cubicBezTo>
                    <a:pt x="5166" y="8271"/>
                    <a:pt x="5380" y="8271"/>
                    <a:pt x="5648" y="8271"/>
                  </a:cubicBezTo>
                  <a:cubicBezTo>
                    <a:pt x="5996" y="8271"/>
                    <a:pt x="6317" y="8271"/>
                    <a:pt x="6638" y="8244"/>
                  </a:cubicBezTo>
                  <a:cubicBezTo>
                    <a:pt x="6906" y="8190"/>
                    <a:pt x="7173" y="8164"/>
                    <a:pt x="7387" y="8137"/>
                  </a:cubicBezTo>
                  <a:cubicBezTo>
                    <a:pt x="7709" y="8057"/>
                    <a:pt x="8003" y="8003"/>
                    <a:pt x="8324" y="7869"/>
                  </a:cubicBezTo>
                  <a:cubicBezTo>
                    <a:pt x="9100" y="7602"/>
                    <a:pt x="9850" y="7227"/>
                    <a:pt x="10465" y="6772"/>
                  </a:cubicBezTo>
                  <a:cubicBezTo>
                    <a:pt x="11188" y="6263"/>
                    <a:pt x="11777" y="5648"/>
                    <a:pt x="12178" y="5032"/>
                  </a:cubicBezTo>
                  <a:cubicBezTo>
                    <a:pt x="12419" y="4684"/>
                    <a:pt x="12580" y="4309"/>
                    <a:pt x="12714" y="3961"/>
                  </a:cubicBezTo>
                  <a:cubicBezTo>
                    <a:pt x="12848" y="3587"/>
                    <a:pt x="12901" y="3185"/>
                    <a:pt x="12955" y="2784"/>
                  </a:cubicBezTo>
                  <a:cubicBezTo>
                    <a:pt x="12981" y="2302"/>
                    <a:pt x="12928" y="1874"/>
                    <a:pt x="12740" y="1472"/>
                  </a:cubicBezTo>
                  <a:cubicBezTo>
                    <a:pt x="12580" y="1071"/>
                    <a:pt x="12339" y="696"/>
                    <a:pt x="12018" y="348"/>
                  </a:cubicBezTo>
                  <a:lnTo>
                    <a:pt x="11750" y="80"/>
                  </a:lnTo>
                  <a:cubicBezTo>
                    <a:pt x="11723" y="27"/>
                    <a:pt x="11643" y="0"/>
                    <a:pt x="11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46"/>
            <p:cNvSpPr/>
            <p:nvPr/>
          </p:nvSpPr>
          <p:spPr>
            <a:xfrm>
              <a:off x="10255150" y="6165725"/>
              <a:ext cx="317875" cy="198075"/>
            </a:xfrm>
            <a:custGeom>
              <a:avLst/>
              <a:gdLst/>
              <a:ahLst/>
              <a:cxnLst/>
              <a:rect l="l" t="t" r="r" b="b"/>
              <a:pathLst>
                <a:path w="12715" h="7923" extrusionOk="0">
                  <a:moveTo>
                    <a:pt x="1" y="5675"/>
                  </a:moveTo>
                  <a:cubicBezTo>
                    <a:pt x="1" y="5675"/>
                    <a:pt x="1" y="5696"/>
                    <a:pt x="20" y="5701"/>
                  </a:cubicBezTo>
                  <a:lnTo>
                    <a:pt x="20" y="5701"/>
                  </a:lnTo>
                  <a:cubicBezTo>
                    <a:pt x="14" y="5692"/>
                    <a:pt x="7" y="5683"/>
                    <a:pt x="1" y="5675"/>
                  </a:cubicBezTo>
                  <a:close/>
                  <a:moveTo>
                    <a:pt x="20" y="5701"/>
                  </a:moveTo>
                  <a:cubicBezTo>
                    <a:pt x="26" y="5709"/>
                    <a:pt x="33" y="5717"/>
                    <a:pt x="39" y="5725"/>
                  </a:cubicBezTo>
                  <a:lnTo>
                    <a:pt x="39" y="5725"/>
                  </a:lnTo>
                  <a:cubicBezTo>
                    <a:pt x="35" y="5717"/>
                    <a:pt x="31" y="5709"/>
                    <a:pt x="27" y="5701"/>
                  </a:cubicBezTo>
                  <a:cubicBezTo>
                    <a:pt x="25" y="5701"/>
                    <a:pt x="22" y="5701"/>
                    <a:pt x="20" y="5701"/>
                  </a:cubicBezTo>
                  <a:close/>
                  <a:moveTo>
                    <a:pt x="11751" y="0"/>
                  </a:moveTo>
                  <a:lnTo>
                    <a:pt x="11751" y="54"/>
                  </a:lnTo>
                  <a:cubicBezTo>
                    <a:pt x="11778" y="295"/>
                    <a:pt x="11804" y="562"/>
                    <a:pt x="11804" y="803"/>
                  </a:cubicBezTo>
                  <a:cubicBezTo>
                    <a:pt x="11804" y="1686"/>
                    <a:pt x="11537" y="2570"/>
                    <a:pt x="11135" y="3373"/>
                  </a:cubicBezTo>
                  <a:cubicBezTo>
                    <a:pt x="10948" y="3774"/>
                    <a:pt x="10680" y="4176"/>
                    <a:pt x="10413" y="4550"/>
                  </a:cubicBezTo>
                  <a:cubicBezTo>
                    <a:pt x="10145" y="4898"/>
                    <a:pt x="9877" y="5246"/>
                    <a:pt x="9529" y="5541"/>
                  </a:cubicBezTo>
                  <a:cubicBezTo>
                    <a:pt x="9369" y="5701"/>
                    <a:pt x="9235" y="5835"/>
                    <a:pt x="9074" y="5969"/>
                  </a:cubicBezTo>
                  <a:cubicBezTo>
                    <a:pt x="8914" y="6103"/>
                    <a:pt x="8700" y="6237"/>
                    <a:pt x="8539" y="6370"/>
                  </a:cubicBezTo>
                  <a:cubicBezTo>
                    <a:pt x="8164" y="6638"/>
                    <a:pt x="7763" y="6852"/>
                    <a:pt x="7334" y="7013"/>
                  </a:cubicBezTo>
                  <a:cubicBezTo>
                    <a:pt x="6906" y="7173"/>
                    <a:pt x="6451" y="7307"/>
                    <a:pt x="6023" y="7414"/>
                  </a:cubicBezTo>
                  <a:cubicBezTo>
                    <a:pt x="5595" y="7521"/>
                    <a:pt x="5113" y="7548"/>
                    <a:pt x="4685" y="7548"/>
                  </a:cubicBezTo>
                  <a:cubicBezTo>
                    <a:pt x="4230" y="7548"/>
                    <a:pt x="3775" y="7521"/>
                    <a:pt x="3320" y="7441"/>
                  </a:cubicBezTo>
                  <a:cubicBezTo>
                    <a:pt x="2838" y="7388"/>
                    <a:pt x="2410" y="7254"/>
                    <a:pt x="1981" y="7093"/>
                  </a:cubicBezTo>
                  <a:cubicBezTo>
                    <a:pt x="1553" y="6906"/>
                    <a:pt x="1152" y="6692"/>
                    <a:pt x="777" y="6424"/>
                  </a:cubicBezTo>
                  <a:cubicBezTo>
                    <a:pt x="616" y="6290"/>
                    <a:pt x="402" y="6156"/>
                    <a:pt x="268" y="5969"/>
                  </a:cubicBezTo>
                  <a:cubicBezTo>
                    <a:pt x="178" y="5901"/>
                    <a:pt x="107" y="5815"/>
                    <a:pt x="39" y="5725"/>
                  </a:cubicBezTo>
                  <a:lnTo>
                    <a:pt x="39" y="5725"/>
                  </a:lnTo>
                  <a:cubicBezTo>
                    <a:pt x="255" y="6170"/>
                    <a:pt x="626" y="6563"/>
                    <a:pt x="1152" y="6879"/>
                  </a:cubicBezTo>
                  <a:cubicBezTo>
                    <a:pt x="1366" y="7013"/>
                    <a:pt x="1607" y="7147"/>
                    <a:pt x="1901" y="7281"/>
                  </a:cubicBezTo>
                  <a:cubicBezTo>
                    <a:pt x="2169" y="7388"/>
                    <a:pt x="2436" y="7495"/>
                    <a:pt x="2758" y="7575"/>
                  </a:cubicBezTo>
                  <a:cubicBezTo>
                    <a:pt x="3320" y="7762"/>
                    <a:pt x="3908" y="7843"/>
                    <a:pt x="4631" y="7896"/>
                  </a:cubicBezTo>
                  <a:cubicBezTo>
                    <a:pt x="4899" y="7923"/>
                    <a:pt x="5166" y="7923"/>
                    <a:pt x="5381" y="7923"/>
                  </a:cubicBezTo>
                  <a:cubicBezTo>
                    <a:pt x="5729" y="7923"/>
                    <a:pt x="6023" y="7923"/>
                    <a:pt x="6371" y="7896"/>
                  </a:cubicBezTo>
                  <a:cubicBezTo>
                    <a:pt x="6639" y="7843"/>
                    <a:pt x="6906" y="7816"/>
                    <a:pt x="7120" y="7789"/>
                  </a:cubicBezTo>
                  <a:cubicBezTo>
                    <a:pt x="7442" y="7709"/>
                    <a:pt x="7736" y="7655"/>
                    <a:pt x="8057" y="7521"/>
                  </a:cubicBezTo>
                  <a:cubicBezTo>
                    <a:pt x="8833" y="7254"/>
                    <a:pt x="9583" y="6879"/>
                    <a:pt x="10198" y="6424"/>
                  </a:cubicBezTo>
                  <a:cubicBezTo>
                    <a:pt x="10921" y="5915"/>
                    <a:pt x="11510" y="5300"/>
                    <a:pt x="11911" y="4684"/>
                  </a:cubicBezTo>
                  <a:cubicBezTo>
                    <a:pt x="12152" y="4336"/>
                    <a:pt x="12313" y="3962"/>
                    <a:pt x="12447" y="3614"/>
                  </a:cubicBezTo>
                  <a:cubicBezTo>
                    <a:pt x="12581" y="3239"/>
                    <a:pt x="12634" y="2837"/>
                    <a:pt x="12688" y="2436"/>
                  </a:cubicBezTo>
                  <a:cubicBezTo>
                    <a:pt x="12714" y="1954"/>
                    <a:pt x="12661" y="1526"/>
                    <a:pt x="12473" y="1124"/>
                  </a:cubicBezTo>
                  <a:cubicBezTo>
                    <a:pt x="12313" y="723"/>
                    <a:pt x="12072" y="348"/>
                    <a:pt x="11751"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46"/>
            <p:cNvSpPr/>
            <p:nvPr/>
          </p:nvSpPr>
          <p:spPr>
            <a:xfrm>
              <a:off x="10207650" y="5982375"/>
              <a:ext cx="351325" cy="321875"/>
            </a:xfrm>
            <a:custGeom>
              <a:avLst/>
              <a:gdLst/>
              <a:ahLst/>
              <a:cxnLst/>
              <a:rect l="l" t="t" r="r" b="b"/>
              <a:pathLst>
                <a:path w="14053" h="12875" extrusionOk="0">
                  <a:moveTo>
                    <a:pt x="11269" y="0"/>
                  </a:moveTo>
                  <a:cubicBezTo>
                    <a:pt x="11188" y="0"/>
                    <a:pt x="11135" y="27"/>
                    <a:pt x="11108" y="81"/>
                  </a:cubicBezTo>
                  <a:cubicBezTo>
                    <a:pt x="11081" y="134"/>
                    <a:pt x="11081" y="188"/>
                    <a:pt x="11081" y="215"/>
                  </a:cubicBezTo>
                  <a:cubicBezTo>
                    <a:pt x="11081" y="268"/>
                    <a:pt x="11108" y="322"/>
                    <a:pt x="11135" y="322"/>
                  </a:cubicBezTo>
                  <a:lnTo>
                    <a:pt x="11162" y="348"/>
                  </a:lnTo>
                  <a:lnTo>
                    <a:pt x="11188" y="402"/>
                  </a:lnTo>
                  <a:cubicBezTo>
                    <a:pt x="9689" y="991"/>
                    <a:pt x="8164" y="1928"/>
                    <a:pt x="6558" y="3212"/>
                  </a:cubicBezTo>
                  <a:cubicBezTo>
                    <a:pt x="5086" y="4363"/>
                    <a:pt x="3614" y="5809"/>
                    <a:pt x="2195" y="7441"/>
                  </a:cubicBezTo>
                  <a:cubicBezTo>
                    <a:pt x="1633" y="8110"/>
                    <a:pt x="1098" y="8833"/>
                    <a:pt x="589" y="9502"/>
                  </a:cubicBezTo>
                  <a:cubicBezTo>
                    <a:pt x="482" y="9181"/>
                    <a:pt x="402" y="8860"/>
                    <a:pt x="322" y="8485"/>
                  </a:cubicBezTo>
                  <a:cubicBezTo>
                    <a:pt x="322" y="8458"/>
                    <a:pt x="295" y="8405"/>
                    <a:pt x="268" y="8405"/>
                  </a:cubicBezTo>
                  <a:cubicBezTo>
                    <a:pt x="214" y="8405"/>
                    <a:pt x="188" y="8351"/>
                    <a:pt x="161" y="8351"/>
                  </a:cubicBezTo>
                  <a:lnTo>
                    <a:pt x="134" y="8351"/>
                  </a:lnTo>
                  <a:cubicBezTo>
                    <a:pt x="107" y="8351"/>
                    <a:pt x="54" y="8405"/>
                    <a:pt x="27" y="8432"/>
                  </a:cubicBezTo>
                  <a:cubicBezTo>
                    <a:pt x="0" y="8458"/>
                    <a:pt x="0" y="8485"/>
                    <a:pt x="0" y="8565"/>
                  </a:cubicBezTo>
                  <a:cubicBezTo>
                    <a:pt x="134" y="9395"/>
                    <a:pt x="429" y="10171"/>
                    <a:pt x="910" y="10814"/>
                  </a:cubicBezTo>
                  <a:cubicBezTo>
                    <a:pt x="1339" y="11429"/>
                    <a:pt x="1927" y="11938"/>
                    <a:pt x="2650" y="12286"/>
                  </a:cubicBezTo>
                  <a:cubicBezTo>
                    <a:pt x="3346" y="12607"/>
                    <a:pt x="4149" y="12821"/>
                    <a:pt x="5139" y="12875"/>
                  </a:cubicBezTo>
                  <a:lnTo>
                    <a:pt x="5648" y="12875"/>
                  </a:lnTo>
                  <a:cubicBezTo>
                    <a:pt x="6344" y="12875"/>
                    <a:pt x="7093" y="12768"/>
                    <a:pt x="7816" y="12607"/>
                  </a:cubicBezTo>
                  <a:cubicBezTo>
                    <a:pt x="9556" y="12179"/>
                    <a:pt x="11135" y="11162"/>
                    <a:pt x="12339" y="9797"/>
                  </a:cubicBezTo>
                  <a:cubicBezTo>
                    <a:pt x="12634" y="9422"/>
                    <a:pt x="12875" y="9128"/>
                    <a:pt x="13089" y="8806"/>
                  </a:cubicBezTo>
                  <a:cubicBezTo>
                    <a:pt x="13249" y="8485"/>
                    <a:pt x="13410" y="8191"/>
                    <a:pt x="13544" y="7816"/>
                  </a:cubicBezTo>
                  <a:cubicBezTo>
                    <a:pt x="13811" y="7147"/>
                    <a:pt x="13945" y="6451"/>
                    <a:pt x="14026" y="5675"/>
                  </a:cubicBezTo>
                  <a:cubicBezTo>
                    <a:pt x="14052" y="4952"/>
                    <a:pt x="14026" y="4176"/>
                    <a:pt x="13811" y="3480"/>
                  </a:cubicBezTo>
                  <a:cubicBezTo>
                    <a:pt x="13651" y="2731"/>
                    <a:pt x="13303" y="2061"/>
                    <a:pt x="12901" y="1499"/>
                  </a:cubicBezTo>
                  <a:cubicBezTo>
                    <a:pt x="12607" y="1071"/>
                    <a:pt x="12205" y="670"/>
                    <a:pt x="11777" y="322"/>
                  </a:cubicBezTo>
                  <a:cubicBezTo>
                    <a:pt x="11750" y="268"/>
                    <a:pt x="11670" y="241"/>
                    <a:pt x="11617" y="241"/>
                  </a:cubicBezTo>
                  <a:lnTo>
                    <a:pt x="11295" y="27"/>
                  </a:lnTo>
                  <a:cubicBezTo>
                    <a:pt x="11349" y="0"/>
                    <a:pt x="11295" y="0"/>
                    <a:pt x="11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46"/>
            <p:cNvSpPr/>
            <p:nvPr/>
          </p:nvSpPr>
          <p:spPr>
            <a:xfrm>
              <a:off x="10244450" y="6006475"/>
              <a:ext cx="315200" cy="299800"/>
            </a:xfrm>
            <a:custGeom>
              <a:avLst/>
              <a:gdLst/>
              <a:ahLst/>
              <a:cxnLst/>
              <a:rect l="l" t="t" r="r" b="b"/>
              <a:pathLst>
                <a:path w="12608" h="11992" extrusionOk="0">
                  <a:moveTo>
                    <a:pt x="10974" y="0"/>
                  </a:moveTo>
                  <a:cubicBezTo>
                    <a:pt x="11000" y="26"/>
                    <a:pt x="11026" y="53"/>
                    <a:pt x="11052" y="81"/>
                  </a:cubicBezTo>
                  <a:lnTo>
                    <a:pt x="11052" y="81"/>
                  </a:lnTo>
                  <a:cubicBezTo>
                    <a:pt x="11028" y="34"/>
                    <a:pt x="11001" y="0"/>
                    <a:pt x="10974" y="0"/>
                  </a:cubicBezTo>
                  <a:close/>
                  <a:moveTo>
                    <a:pt x="11052" y="81"/>
                  </a:moveTo>
                  <a:cubicBezTo>
                    <a:pt x="11075" y="128"/>
                    <a:pt x="11095" y="188"/>
                    <a:pt x="11108" y="241"/>
                  </a:cubicBezTo>
                  <a:cubicBezTo>
                    <a:pt x="11215" y="562"/>
                    <a:pt x="11296" y="910"/>
                    <a:pt x="11349" y="1231"/>
                  </a:cubicBezTo>
                  <a:cubicBezTo>
                    <a:pt x="11429" y="1900"/>
                    <a:pt x="11429" y="2623"/>
                    <a:pt x="11349" y="3319"/>
                  </a:cubicBezTo>
                  <a:cubicBezTo>
                    <a:pt x="11215" y="4122"/>
                    <a:pt x="10974" y="4925"/>
                    <a:pt x="10626" y="5701"/>
                  </a:cubicBezTo>
                  <a:cubicBezTo>
                    <a:pt x="10305" y="6451"/>
                    <a:pt x="9877" y="7173"/>
                    <a:pt x="9368" y="7842"/>
                  </a:cubicBezTo>
                  <a:cubicBezTo>
                    <a:pt x="8860" y="8458"/>
                    <a:pt x="8298" y="9074"/>
                    <a:pt x="7655" y="9582"/>
                  </a:cubicBezTo>
                  <a:cubicBezTo>
                    <a:pt x="7361" y="9796"/>
                    <a:pt x="7013" y="10037"/>
                    <a:pt x="6692" y="10251"/>
                  </a:cubicBezTo>
                  <a:cubicBezTo>
                    <a:pt x="6264" y="10519"/>
                    <a:pt x="5782" y="10706"/>
                    <a:pt x="5273" y="10867"/>
                  </a:cubicBezTo>
                  <a:cubicBezTo>
                    <a:pt x="4818" y="11001"/>
                    <a:pt x="4336" y="11108"/>
                    <a:pt x="3855" y="11188"/>
                  </a:cubicBezTo>
                  <a:cubicBezTo>
                    <a:pt x="3614" y="11201"/>
                    <a:pt x="3366" y="11208"/>
                    <a:pt x="3119" y="11208"/>
                  </a:cubicBezTo>
                  <a:cubicBezTo>
                    <a:pt x="2871" y="11208"/>
                    <a:pt x="2623" y="11201"/>
                    <a:pt x="2383" y="11188"/>
                  </a:cubicBezTo>
                  <a:cubicBezTo>
                    <a:pt x="1874" y="11108"/>
                    <a:pt x="1392" y="11001"/>
                    <a:pt x="937" y="10867"/>
                  </a:cubicBezTo>
                  <a:cubicBezTo>
                    <a:pt x="696" y="10813"/>
                    <a:pt x="455" y="10706"/>
                    <a:pt x="241" y="10599"/>
                  </a:cubicBezTo>
                  <a:cubicBezTo>
                    <a:pt x="161" y="10572"/>
                    <a:pt x="54" y="10546"/>
                    <a:pt x="0" y="10519"/>
                  </a:cubicBezTo>
                  <a:lnTo>
                    <a:pt x="0" y="10519"/>
                  </a:lnTo>
                  <a:cubicBezTo>
                    <a:pt x="375" y="10840"/>
                    <a:pt x="777" y="11135"/>
                    <a:pt x="1205" y="11375"/>
                  </a:cubicBezTo>
                  <a:cubicBezTo>
                    <a:pt x="1901" y="11723"/>
                    <a:pt x="2704" y="11911"/>
                    <a:pt x="3721" y="11991"/>
                  </a:cubicBezTo>
                  <a:lnTo>
                    <a:pt x="4203" y="11991"/>
                  </a:lnTo>
                  <a:cubicBezTo>
                    <a:pt x="4925" y="11991"/>
                    <a:pt x="5648" y="11884"/>
                    <a:pt x="6397" y="11723"/>
                  </a:cubicBezTo>
                  <a:cubicBezTo>
                    <a:pt x="8137" y="11268"/>
                    <a:pt x="9743" y="10278"/>
                    <a:pt x="10894" y="8913"/>
                  </a:cubicBezTo>
                  <a:cubicBezTo>
                    <a:pt x="11215" y="8538"/>
                    <a:pt x="11429" y="8244"/>
                    <a:pt x="11643" y="7896"/>
                  </a:cubicBezTo>
                  <a:cubicBezTo>
                    <a:pt x="11804" y="7601"/>
                    <a:pt x="11965" y="7307"/>
                    <a:pt x="12099" y="6932"/>
                  </a:cubicBezTo>
                  <a:cubicBezTo>
                    <a:pt x="12366" y="6263"/>
                    <a:pt x="12500" y="5567"/>
                    <a:pt x="12580" y="4791"/>
                  </a:cubicBezTo>
                  <a:cubicBezTo>
                    <a:pt x="12607" y="4042"/>
                    <a:pt x="12580" y="3292"/>
                    <a:pt x="12366" y="2570"/>
                  </a:cubicBezTo>
                  <a:cubicBezTo>
                    <a:pt x="12206" y="1847"/>
                    <a:pt x="11884" y="1178"/>
                    <a:pt x="11483" y="616"/>
                  </a:cubicBezTo>
                  <a:cubicBezTo>
                    <a:pt x="11326" y="413"/>
                    <a:pt x="11187" y="230"/>
                    <a:pt x="11052" y="8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46"/>
            <p:cNvSpPr/>
            <p:nvPr/>
          </p:nvSpPr>
          <p:spPr>
            <a:xfrm>
              <a:off x="10077175" y="5774275"/>
              <a:ext cx="428925" cy="459050"/>
            </a:xfrm>
            <a:custGeom>
              <a:avLst/>
              <a:gdLst/>
              <a:ahLst/>
              <a:cxnLst/>
              <a:rect l="l" t="t" r="r" b="b"/>
              <a:pathLst>
                <a:path w="17157" h="18362" extrusionOk="0">
                  <a:moveTo>
                    <a:pt x="8458" y="0"/>
                  </a:moveTo>
                  <a:cubicBezTo>
                    <a:pt x="8217" y="81"/>
                    <a:pt x="8030" y="81"/>
                    <a:pt x="7789" y="81"/>
                  </a:cubicBezTo>
                  <a:cubicBezTo>
                    <a:pt x="7414" y="81"/>
                    <a:pt x="7093" y="134"/>
                    <a:pt x="6718" y="161"/>
                  </a:cubicBezTo>
                  <a:lnTo>
                    <a:pt x="6691" y="161"/>
                  </a:lnTo>
                  <a:cubicBezTo>
                    <a:pt x="6611" y="161"/>
                    <a:pt x="6531" y="214"/>
                    <a:pt x="6531" y="295"/>
                  </a:cubicBezTo>
                  <a:cubicBezTo>
                    <a:pt x="6210" y="1392"/>
                    <a:pt x="5888" y="2463"/>
                    <a:pt x="5514" y="3533"/>
                  </a:cubicBezTo>
                  <a:cubicBezTo>
                    <a:pt x="4764" y="5675"/>
                    <a:pt x="3988" y="7548"/>
                    <a:pt x="3078" y="9261"/>
                  </a:cubicBezTo>
                  <a:cubicBezTo>
                    <a:pt x="2864" y="9636"/>
                    <a:pt x="2677" y="9957"/>
                    <a:pt x="2462" y="10332"/>
                  </a:cubicBezTo>
                  <a:cubicBezTo>
                    <a:pt x="2248" y="10760"/>
                    <a:pt x="2034" y="11055"/>
                    <a:pt x="1847" y="11376"/>
                  </a:cubicBezTo>
                  <a:lnTo>
                    <a:pt x="1874" y="11322"/>
                  </a:lnTo>
                  <a:lnTo>
                    <a:pt x="1258" y="12125"/>
                  </a:lnTo>
                  <a:cubicBezTo>
                    <a:pt x="830" y="12741"/>
                    <a:pt x="348" y="13330"/>
                    <a:pt x="27" y="14052"/>
                  </a:cubicBezTo>
                  <a:cubicBezTo>
                    <a:pt x="0" y="14106"/>
                    <a:pt x="27" y="14213"/>
                    <a:pt x="54" y="14240"/>
                  </a:cubicBezTo>
                  <a:cubicBezTo>
                    <a:pt x="27" y="14320"/>
                    <a:pt x="27" y="14374"/>
                    <a:pt x="54" y="14454"/>
                  </a:cubicBezTo>
                  <a:cubicBezTo>
                    <a:pt x="455" y="15150"/>
                    <a:pt x="990" y="15792"/>
                    <a:pt x="1633" y="16327"/>
                  </a:cubicBezTo>
                  <a:cubicBezTo>
                    <a:pt x="2222" y="16809"/>
                    <a:pt x="2944" y="17264"/>
                    <a:pt x="3694" y="17585"/>
                  </a:cubicBezTo>
                  <a:cubicBezTo>
                    <a:pt x="4871" y="18094"/>
                    <a:pt x="6183" y="18362"/>
                    <a:pt x="7521" y="18362"/>
                  </a:cubicBezTo>
                  <a:cubicBezTo>
                    <a:pt x="7869" y="18362"/>
                    <a:pt x="8190" y="18335"/>
                    <a:pt x="8538" y="18281"/>
                  </a:cubicBezTo>
                  <a:cubicBezTo>
                    <a:pt x="9368" y="18201"/>
                    <a:pt x="10117" y="18014"/>
                    <a:pt x="10894" y="17719"/>
                  </a:cubicBezTo>
                  <a:cubicBezTo>
                    <a:pt x="11670" y="17425"/>
                    <a:pt x="12393" y="17023"/>
                    <a:pt x="13062" y="16515"/>
                  </a:cubicBezTo>
                  <a:cubicBezTo>
                    <a:pt x="13784" y="15979"/>
                    <a:pt x="14400" y="15337"/>
                    <a:pt x="14989" y="14588"/>
                  </a:cubicBezTo>
                  <a:cubicBezTo>
                    <a:pt x="15551" y="13838"/>
                    <a:pt x="16006" y="13035"/>
                    <a:pt x="16354" y="12152"/>
                  </a:cubicBezTo>
                  <a:cubicBezTo>
                    <a:pt x="16729" y="11295"/>
                    <a:pt x="16943" y="10385"/>
                    <a:pt x="17050" y="9529"/>
                  </a:cubicBezTo>
                  <a:cubicBezTo>
                    <a:pt x="17157" y="8592"/>
                    <a:pt x="17077" y="7682"/>
                    <a:pt x="16862" y="6852"/>
                  </a:cubicBezTo>
                  <a:cubicBezTo>
                    <a:pt x="16755" y="6451"/>
                    <a:pt x="16595" y="6023"/>
                    <a:pt x="16381" y="5568"/>
                  </a:cubicBezTo>
                  <a:cubicBezTo>
                    <a:pt x="16193" y="5139"/>
                    <a:pt x="15952" y="4738"/>
                    <a:pt x="15685" y="4336"/>
                  </a:cubicBezTo>
                  <a:cubicBezTo>
                    <a:pt x="15149" y="3560"/>
                    <a:pt x="14480" y="2838"/>
                    <a:pt x="13704" y="2195"/>
                  </a:cubicBezTo>
                  <a:cubicBezTo>
                    <a:pt x="12928" y="1553"/>
                    <a:pt x="12098" y="1071"/>
                    <a:pt x="11242" y="670"/>
                  </a:cubicBezTo>
                  <a:cubicBezTo>
                    <a:pt x="10787" y="455"/>
                    <a:pt x="10332" y="322"/>
                    <a:pt x="9850" y="188"/>
                  </a:cubicBezTo>
                  <a:cubicBezTo>
                    <a:pt x="9422" y="81"/>
                    <a:pt x="8967" y="27"/>
                    <a:pt x="84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46"/>
            <p:cNvSpPr/>
            <p:nvPr/>
          </p:nvSpPr>
          <p:spPr>
            <a:xfrm>
              <a:off x="10164150" y="5803050"/>
              <a:ext cx="341950" cy="432275"/>
            </a:xfrm>
            <a:custGeom>
              <a:avLst/>
              <a:gdLst/>
              <a:ahLst/>
              <a:cxnLst/>
              <a:rect l="l" t="t" r="r" b="b"/>
              <a:pathLst>
                <a:path w="13678" h="17291" extrusionOk="0">
                  <a:moveTo>
                    <a:pt x="8619" y="0"/>
                  </a:moveTo>
                  <a:lnTo>
                    <a:pt x="8619" y="0"/>
                  </a:lnTo>
                  <a:cubicBezTo>
                    <a:pt x="8699" y="134"/>
                    <a:pt x="8806" y="241"/>
                    <a:pt x="8887" y="348"/>
                  </a:cubicBezTo>
                  <a:cubicBezTo>
                    <a:pt x="9128" y="616"/>
                    <a:pt x="9395" y="884"/>
                    <a:pt x="9583" y="1178"/>
                  </a:cubicBezTo>
                  <a:cubicBezTo>
                    <a:pt x="9850" y="1553"/>
                    <a:pt x="10091" y="1954"/>
                    <a:pt x="10305" y="2382"/>
                  </a:cubicBezTo>
                  <a:cubicBezTo>
                    <a:pt x="10493" y="2811"/>
                    <a:pt x="10653" y="3292"/>
                    <a:pt x="10787" y="3747"/>
                  </a:cubicBezTo>
                  <a:cubicBezTo>
                    <a:pt x="10921" y="4229"/>
                    <a:pt x="11028" y="4738"/>
                    <a:pt x="11055" y="5193"/>
                  </a:cubicBezTo>
                  <a:cubicBezTo>
                    <a:pt x="11135" y="5701"/>
                    <a:pt x="11162" y="6210"/>
                    <a:pt x="11162" y="6665"/>
                  </a:cubicBezTo>
                  <a:cubicBezTo>
                    <a:pt x="11162" y="6906"/>
                    <a:pt x="11162" y="7173"/>
                    <a:pt x="11135" y="7414"/>
                  </a:cubicBezTo>
                  <a:cubicBezTo>
                    <a:pt x="11135" y="7628"/>
                    <a:pt x="11108" y="7869"/>
                    <a:pt x="11055" y="8110"/>
                  </a:cubicBezTo>
                  <a:cubicBezTo>
                    <a:pt x="11001" y="8539"/>
                    <a:pt x="10921" y="8967"/>
                    <a:pt x="10841" y="9422"/>
                  </a:cubicBezTo>
                  <a:cubicBezTo>
                    <a:pt x="10600" y="10278"/>
                    <a:pt x="10252" y="11081"/>
                    <a:pt x="9824" y="11857"/>
                  </a:cubicBezTo>
                  <a:cubicBezTo>
                    <a:pt x="9395" y="12607"/>
                    <a:pt x="8860" y="13330"/>
                    <a:pt x="8218" y="13945"/>
                  </a:cubicBezTo>
                  <a:cubicBezTo>
                    <a:pt x="7575" y="14588"/>
                    <a:pt x="6879" y="15123"/>
                    <a:pt x="6103" y="15605"/>
                  </a:cubicBezTo>
                  <a:cubicBezTo>
                    <a:pt x="5916" y="15685"/>
                    <a:pt x="5702" y="15819"/>
                    <a:pt x="5514" y="15899"/>
                  </a:cubicBezTo>
                  <a:cubicBezTo>
                    <a:pt x="5300" y="16006"/>
                    <a:pt x="5113" y="16060"/>
                    <a:pt x="4899" y="16167"/>
                  </a:cubicBezTo>
                  <a:cubicBezTo>
                    <a:pt x="4470" y="16327"/>
                    <a:pt x="4042" y="16461"/>
                    <a:pt x="3614" y="16541"/>
                  </a:cubicBezTo>
                  <a:cubicBezTo>
                    <a:pt x="3059" y="16639"/>
                    <a:pt x="2503" y="16698"/>
                    <a:pt x="1948" y="16698"/>
                  </a:cubicBezTo>
                  <a:cubicBezTo>
                    <a:pt x="1593" y="16698"/>
                    <a:pt x="1238" y="16674"/>
                    <a:pt x="884" y="16622"/>
                  </a:cubicBezTo>
                  <a:cubicBezTo>
                    <a:pt x="589" y="16595"/>
                    <a:pt x="295" y="16541"/>
                    <a:pt x="1" y="16434"/>
                  </a:cubicBezTo>
                  <a:lnTo>
                    <a:pt x="1" y="16434"/>
                  </a:lnTo>
                  <a:cubicBezTo>
                    <a:pt x="54" y="16461"/>
                    <a:pt x="134" y="16488"/>
                    <a:pt x="215" y="16541"/>
                  </a:cubicBezTo>
                  <a:cubicBezTo>
                    <a:pt x="1392" y="17023"/>
                    <a:pt x="2704" y="17291"/>
                    <a:pt x="4042" y="17291"/>
                  </a:cubicBezTo>
                  <a:cubicBezTo>
                    <a:pt x="4390" y="17291"/>
                    <a:pt x="4711" y="17264"/>
                    <a:pt x="5059" y="17237"/>
                  </a:cubicBezTo>
                  <a:cubicBezTo>
                    <a:pt x="5889" y="17130"/>
                    <a:pt x="6692" y="16970"/>
                    <a:pt x="7415" y="16675"/>
                  </a:cubicBezTo>
                  <a:cubicBezTo>
                    <a:pt x="8191" y="16354"/>
                    <a:pt x="8914" y="15953"/>
                    <a:pt x="9583" y="15417"/>
                  </a:cubicBezTo>
                  <a:cubicBezTo>
                    <a:pt x="10305" y="14882"/>
                    <a:pt x="10921" y="14266"/>
                    <a:pt x="11510" y="13490"/>
                  </a:cubicBezTo>
                  <a:cubicBezTo>
                    <a:pt x="12072" y="12741"/>
                    <a:pt x="12527" y="11938"/>
                    <a:pt x="12875" y="11081"/>
                  </a:cubicBezTo>
                  <a:cubicBezTo>
                    <a:pt x="13250" y="10198"/>
                    <a:pt x="13464" y="9315"/>
                    <a:pt x="13571" y="8431"/>
                  </a:cubicBezTo>
                  <a:cubicBezTo>
                    <a:pt x="13678" y="7495"/>
                    <a:pt x="13598" y="6585"/>
                    <a:pt x="13383" y="5755"/>
                  </a:cubicBezTo>
                  <a:cubicBezTo>
                    <a:pt x="13276" y="5353"/>
                    <a:pt x="13116" y="4925"/>
                    <a:pt x="12902" y="4497"/>
                  </a:cubicBezTo>
                  <a:cubicBezTo>
                    <a:pt x="12714" y="4095"/>
                    <a:pt x="12473" y="3640"/>
                    <a:pt x="12206" y="3239"/>
                  </a:cubicBezTo>
                  <a:cubicBezTo>
                    <a:pt x="11670" y="2489"/>
                    <a:pt x="11001" y="1740"/>
                    <a:pt x="10225" y="1098"/>
                  </a:cubicBezTo>
                  <a:cubicBezTo>
                    <a:pt x="9716" y="669"/>
                    <a:pt x="9181" y="295"/>
                    <a:pt x="8619"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46"/>
            <p:cNvSpPr/>
            <p:nvPr/>
          </p:nvSpPr>
          <p:spPr>
            <a:xfrm>
              <a:off x="9883100" y="5735450"/>
              <a:ext cx="471100" cy="414225"/>
            </a:xfrm>
            <a:custGeom>
              <a:avLst/>
              <a:gdLst/>
              <a:ahLst/>
              <a:cxnLst/>
              <a:rect l="l" t="t" r="r" b="b"/>
              <a:pathLst>
                <a:path w="18844" h="16569" extrusionOk="0">
                  <a:moveTo>
                    <a:pt x="10199" y="1"/>
                  </a:moveTo>
                  <a:cubicBezTo>
                    <a:pt x="9663" y="1"/>
                    <a:pt x="9128" y="28"/>
                    <a:pt x="8593" y="108"/>
                  </a:cubicBezTo>
                  <a:cubicBezTo>
                    <a:pt x="8165" y="162"/>
                    <a:pt x="7683" y="242"/>
                    <a:pt x="7228" y="376"/>
                  </a:cubicBezTo>
                  <a:cubicBezTo>
                    <a:pt x="6960" y="429"/>
                    <a:pt x="6719" y="510"/>
                    <a:pt x="6478" y="563"/>
                  </a:cubicBezTo>
                  <a:cubicBezTo>
                    <a:pt x="6291" y="643"/>
                    <a:pt x="6077" y="697"/>
                    <a:pt x="5889" y="804"/>
                  </a:cubicBezTo>
                  <a:cubicBezTo>
                    <a:pt x="5060" y="1152"/>
                    <a:pt x="4283" y="1607"/>
                    <a:pt x="3614" y="2223"/>
                  </a:cubicBezTo>
                  <a:cubicBezTo>
                    <a:pt x="3266" y="2490"/>
                    <a:pt x="2972" y="2811"/>
                    <a:pt x="2704" y="3106"/>
                  </a:cubicBezTo>
                  <a:cubicBezTo>
                    <a:pt x="2437" y="3427"/>
                    <a:pt x="2196" y="3775"/>
                    <a:pt x="1982" y="4150"/>
                  </a:cubicBezTo>
                  <a:cubicBezTo>
                    <a:pt x="1580" y="4819"/>
                    <a:pt x="1259" y="5568"/>
                    <a:pt x="1045" y="6371"/>
                  </a:cubicBezTo>
                  <a:cubicBezTo>
                    <a:pt x="831" y="7121"/>
                    <a:pt x="724" y="7977"/>
                    <a:pt x="697" y="8834"/>
                  </a:cubicBezTo>
                  <a:cubicBezTo>
                    <a:pt x="510" y="9208"/>
                    <a:pt x="269" y="9663"/>
                    <a:pt x="108" y="10199"/>
                  </a:cubicBezTo>
                  <a:cubicBezTo>
                    <a:pt x="28" y="10440"/>
                    <a:pt x="1" y="10680"/>
                    <a:pt x="1" y="10921"/>
                  </a:cubicBezTo>
                  <a:lnTo>
                    <a:pt x="1" y="11243"/>
                  </a:lnTo>
                  <a:cubicBezTo>
                    <a:pt x="1" y="11376"/>
                    <a:pt x="28" y="11510"/>
                    <a:pt x="55" y="11617"/>
                  </a:cubicBezTo>
                  <a:cubicBezTo>
                    <a:pt x="108" y="11805"/>
                    <a:pt x="188" y="12045"/>
                    <a:pt x="322" y="12313"/>
                  </a:cubicBezTo>
                  <a:cubicBezTo>
                    <a:pt x="429" y="12527"/>
                    <a:pt x="563" y="12715"/>
                    <a:pt x="697" y="12929"/>
                  </a:cubicBezTo>
                  <a:cubicBezTo>
                    <a:pt x="965" y="13277"/>
                    <a:pt x="1259" y="13651"/>
                    <a:pt x="1634" y="13946"/>
                  </a:cubicBezTo>
                  <a:cubicBezTo>
                    <a:pt x="1982" y="14267"/>
                    <a:pt x="2330" y="14535"/>
                    <a:pt x="2811" y="14802"/>
                  </a:cubicBezTo>
                  <a:cubicBezTo>
                    <a:pt x="3213" y="15016"/>
                    <a:pt x="3641" y="15257"/>
                    <a:pt x="4123" y="15471"/>
                  </a:cubicBezTo>
                  <a:cubicBezTo>
                    <a:pt x="4953" y="15819"/>
                    <a:pt x="5889" y="16087"/>
                    <a:pt x="6880" y="16301"/>
                  </a:cubicBezTo>
                  <a:cubicBezTo>
                    <a:pt x="7790" y="16462"/>
                    <a:pt x="8673" y="16569"/>
                    <a:pt x="9503" y="16569"/>
                  </a:cubicBezTo>
                  <a:lnTo>
                    <a:pt x="9797" y="16569"/>
                  </a:lnTo>
                  <a:cubicBezTo>
                    <a:pt x="10841" y="16542"/>
                    <a:pt x="11885" y="16355"/>
                    <a:pt x="12848" y="16060"/>
                  </a:cubicBezTo>
                  <a:cubicBezTo>
                    <a:pt x="12956" y="16034"/>
                    <a:pt x="13036" y="16007"/>
                    <a:pt x="13116" y="15953"/>
                  </a:cubicBezTo>
                  <a:cubicBezTo>
                    <a:pt x="14026" y="15659"/>
                    <a:pt x="14856" y="15231"/>
                    <a:pt x="15579" y="14695"/>
                  </a:cubicBezTo>
                  <a:cubicBezTo>
                    <a:pt x="16435" y="14080"/>
                    <a:pt x="17131" y="13330"/>
                    <a:pt x="17666" y="12447"/>
                  </a:cubicBezTo>
                  <a:cubicBezTo>
                    <a:pt x="18121" y="11671"/>
                    <a:pt x="18469" y="10814"/>
                    <a:pt x="18630" y="9851"/>
                  </a:cubicBezTo>
                  <a:cubicBezTo>
                    <a:pt x="18790" y="8941"/>
                    <a:pt x="18844" y="8004"/>
                    <a:pt x="18710" y="7040"/>
                  </a:cubicBezTo>
                  <a:cubicBezTo>
                    <a:pt x="18576" y="6104"/>
                    <a:pt x="18309" y="5193"/>
                    <a:pt x="17907" y="4364"/>
                  </a:cubicBezTo>
                  <a:cubicBezTo>
                    <a:pt x="17693" y="3962"/>
                    <a:pt x="17452" y="3561"/>
                    <a:pt x="17185" y="3186"/>
                  </a:cubicBezTo>
                  <a:cubicBezTo>
                    <a:pt x="16917" y="2811"/>
                    <a:pt x="16622" y="2437"/>
                    <a:pt x="16248" y="2142"/>
                  </a:cubicBezTo>
                  <a:cubicBezTo>
                    <a:pt x="15632" y="1553"/>
                    <a:pt x="14856" y="1045"/>
                    <a:pt x="13973" y="670"/>
                  </a:cubicBezTo>
                  <a:cubicBezTo>
                    <a:pt x="13170" y="349"/>
                    <a:pt x="12286" y="108"/>
                    <a:pt x="11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46"/>
            <p:cNvSpPr/>
            <p:nvPr/>
          </p:nvSpPr>
          <p:spPr>
            <a:xfrm>
              <a:off x="9970100" y="5734800"/>
              <a:ext cx="385450" cy="416225"/>
            </a:xfrm>
            <a:custGeom>
              <a:avLst/>
              <a:gdLst/>
              <a:ahLst/>
              <a:cxnLst/>
              <a:rect l="l" t="t" r="r" b="b"/>
              <a:pathLst>
                <a:path w="15418" h="16649" extrusionOk="0">
                  <a:moveTo>
                    <a:pt x="6879" y="0"/>
                  </a:moveTo>
                  <a:cubicBezTo>
                    <a:pt x="7227" y="54"/>
                    <a:pt x="7495" y="134"/>
                    <a:pt x="7763" y="241"/>
                  </a:cubicBezTo>
                  <a:cubicBezTo>
                    <a:pt x="8539" y="455"/>
                    <a:pt x="9261" y="803"/>
                    <a:pt x="9931" y="1231"/>
                  </a:cubicBezTo>
                  <a:cubicBezTo>
                    <a:pt x="10600" y="1660"/>
                    <a:pt x="11215" y="2168"/>
                    <a:pt x="11751" y="2784"/>
                  </a:cubicBezTo>
                  <a:cubicBezTo>
                    <a:pt x="12018" y="3078"/>
                    <a:pt x="12232" y="3373"/>
                    <a:pt x="12447" y="3694"/>
                  </a:cubicBezTo>
                  <a:cubicBezTo>
                    <a:pt x="12554" y="3881"/>
                    <a:pt x="12634" y="4042"/>
                    <a:pt x="12741" y="4256"/>
                  </a:cubicBezTo>
                  <a:cubicBezTo>
                    <a:pt x="12848" y="4417"/>
                    <a:pt x="12902" y="4604"/>
                    <a:pt x="12982" y="4818"/>
                  </a:cubicBezTo>
                  <a:cubicBezTo>
                    <a:pt x="13303" y="5621"/>
                    <a:pt x="13517" y="6477"/>
                    <a:pt x="13571" y="7361"/>
                  </a:cubicBezTo>
                  <a:cubicBezTo>
                    <a:pt x="13651" y="8190"/>
                    <a:pt x="13571" y="9020"/>
                    <a:pt x="13383" y="9823"/>
                  </a:cubicBezTo>
                  <a:cubicBezTo>
                    <a:pt x="13169" y="10626"/>
                    <a:pt x="12875" y="11402"/>
                    <a:pt x="12447" y="12071"/>
                  </a:cubicBezTo>
                  <a:cubicBezTo>
                    <a:pt x="12018" y="12767"/>
                    <a:pt x="11429" y="13437"/>
                    <a:pt x="10760" y="13972"/>
                  </a:cubicBezTo>
                  <a:lnTo>
                    <a:pt x="10279" y="14373"/>
                  </a:lnTo>
                  <a:cubicBezTo>
                    <a:pt x="10091" y="14507"/>
                    <a:pt x="9904" y="14641"/>
                    <a:pt x="9690" y="14748"/>
                  </a:cubicBezTo>
                  <a:cubicBezTo>
                    <a:pt x="9288" y="14989"/>
                    <a:pt x="8887" y="15176"/>
                    <a:pt x="8485" y="15364"/>
                  </a:cubicBezTo>
                  <a:cubicBezTo>
                    <a:pt x="7629" y="15685"/>
                    <a:pt x="6719" y="15899"/>
                    <a:pt x="5782" y="15979"/>
                  </a:cubicBezTo>
                  <a:cubicBezTo>
                    <a:pt x="5371" y="16026"/>
                    <a:pt x="4955" y="16047"/>
                    <a:pt x="4539" y="16047"/>
                  </a:cubicBezTo>
                  <a:cubicBezTo>
                    <a:pt x="4005" y="16047"/>
                    <a:pt x="3471" y="16013"/>
                    <a:pt x="2945" y="15953"/>
                  </a:cubicBezTo>
                  <a:cubicBezTo>
                    <a:pt x="2516" y="15899"/>
                    <a:pt x="2035" y="15819"/>
                    <a:pt x="1606" y="15712"/>
                  </a:cubicBezTo>
                  <a:cubicBezTo>
                    <a:pt x="1125" y="15631"/>
                    <a:pt x="696" y="15497"/>
                    <a:pt x="268" y="15310"/>
                  </a:cubicBezTo>
                  <a:cubicBezTo>
                    <a:pt x="161" y="15283"/>
                    <a:pt x="108" y="15257"/>
                    <a:pt x="1" y="15230"/>
                  </a:cubicBezTo>
                  <a:lnTo>
                    <a:pt x="1" y="15230"/>
                  </a:lnTo>
                  <a:cubicBezTo>
                    <a:pt x="241" y="15310"/>
                    <a:pt x="429" y="15444"/>
                    <a:pt x="696" y="15551"/>
                  </a:cubicBezTo>
                  <a:cubicBezTo>
                    <a:pt x="1526" y="15926"/>
                    <a:pt x="2463" y="16193"/>
                    <a:pt x="3480" y="16381"/>
                  </a:cubicBezTo>
                  <a:cubicBezTo>
                    <a:pt x="4390" y="16568"/>
                    <a:pt x="5247" y="16648"/>
                    <a:pt x="6076" y="16648"/>
                  </a:cubicBezTo>
                  <a:lnTo>
                    <a:pt x="6398" y="16648"/>
                  </a:lnTo>
                  <a:cubicBezTo>
                    <a:pt x="7415" y="16622"/>
                    <a:pt x="8458" y="16461"/>
                    <a:pt x="9422" y="16167"/>
                  </a:cubicBezTo>
                  <a:cubicBezTo>
                    <a:pt x="9529" y="16113"/>
                    <a:pt x="9636" y="16086"/>
                    <a:pt x="9690" y="16060"/>
                  </a:cubicBezTo>
                  <a:cubicBezTo>
                    <a:pt x="10600" y="15765"/>
                    <a:pt x="11429" y="15310"/>
                    <a:pt x="12179" y="14775"/>
                  </a:cubicBezTo>
                  <a:cubicBezTo>
                    <a:pt x="13009" y="14186"/>
                    <a:pt x="13705" y="13410"/>
                    <a:pt x="14240" y="12553"/>
                  </a:cubicBezTo>
                  <a:cubicBezTo>
                    <a:pt x="14722" y="11777"/>
                    <a:pt x="15043" y="10894"/>
                    <a:pt x="15230" y="9930"/>
                  </a:cubicBezTo>
                  <a:cubicBezTo>
                    <a:pt x="15391" y="9020"/>
                    <a:pt x="15418" y="8083"/>
                    <a:pt x="15284" y="7120"/>
                  </a:cubicBezTo>
                  <a:cubicBezTo>
                    <a:pt x="15150" y="6183"/>
                    <a:pt x="14882" y="5273"/>
                    <a:pt x="14481" y="4443"/>
                  </a:cubicBezTo>
                  <a:cubicBezTo>
                    <a:pt x="14293" y="4042"/>
                    <a:pt x="14052" y="3640"/>
                    <a:pt x="13785" y="3266"/>
                  </a:cubicBezTo>
                  <a:cubicBezTo>
                    <a:pt x="13517" y="2918"/>
                    <a:pt x="13223" y="2543"/>
                    <a:pt x="12848" y="2195"/>
                  </a:cubicBezTo>
                  <a:cubicBezTo>
                    <a:pt x="12206" y="1606"/>
                    <a:pt x="11429" y="1098"/>
                    <a:pt x="10573" y="723"/>
                  </a:cubicBezTo>
                  <a:cubicBezTo>
                    <a:pt x="9770" y="402"/>
                    <a:pt x="8860" y="161"/>
                    <a:pt x="7896" y="54"/>
                  </a:cubicBezTo>
                  <a:cubicBezTo>
                    <a:pt x="7548" y="27"/>
                    <a:pt x="7227" y="0"/>
                    <a:pt x="6879"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46"/>
            <p:cNvSpPr/>
            <p:nvPr/>
          </p:nvSpPr>
          <p:spPr>
            <a:xfrm>
              <a:off x="10172175" y="5770925"/>
              <a:ext cx="90375" cy="80325"/>
            </a:xfrm>
            <a:custGeom>
              <a:avLst/>
              <a:gdLst/>
              <a:ahLst/>
              <a:cxnLst/>
              <a:rect l="l" t="t" r="r" b="b"/>
              <a:pathLst>
                <a:path w="3615" h="3213" extrusionOk="0">
                  <a:moveTo>
                    <a:pt x="1071" y="1"/>
                  </a:moveTo>
                  <a:cubicBezTo>
                    <a:pt x="1018" y="27"/>
                    <a:pt x="938" y="27"/>
                    <a:pt x="911" y="27"/>
                  </a:cubicBezTo>
                  <a:lnTo>
                    <a:pt x="750" y="27"/>
                  </a:lnTo>
                  <a:cubicBezTo>
                    <a:pt x="590" y="27"/>
                    <a:pt x="456" y="81"/>
                    <a:pt x="349" y="134"/>
                  </a:cubicBezTo>
                  <a:cubicBezTo>
                    <a:pt x="268" y="161"/>
                    <a:pt x="242" y="188"/>
                    <a:pt x="215" y="215"/>
                  </a:cubicBezTo>
                  <a:cubicBezTo>
                    <a:pt x="135" y="295"/>
                    <a:pt x="108" y="322"/>
                    <a:pt x="81" y="402"/>
                  </a:cubicBezTo>
                  <a:cubicBezTo>
                    <a:pt x="1" y="482"/>
                    <a:pt x="1" y="616"/>
                    <a:pt x="1" y="723"/>
                  </a:cubicBezTo>
                  <a:cubicBezTo>
                    <a:pt x="1" y="804"/>
                    <a:pt x="1" y="857"/>
                    <a:pt x="28" y="937"/>
                  </a:cubicBezTo>
                  <a:cubicBezTo>
                    <a:pt x="81" y="1098"/>
                    <a:pt x="135" y="1259"/>
                    <a:pt x="215" y="1473"/>
                  </a:cubicBezTo>
                  <a:cubicBezTo>
                    <a:pt x="349" y="1740"/>
                    <a:pt x="536" y="2008"/>
                    <a:pt x="777" y="2276"/>
                  </a:cubicBezTo>
                  <a:cubicBezTo>
                    <a:pt x="1018" y="2543"/>
                    <a:pt x="1285" y="2731"/>
                    <a:pt x="1553" y="2891"/>
                  </a:cubicBezTo>
                  <a:cubicBezTo>
                    <a:pt x="1848" y="3079"/>
                    <a:pt x="2142" y="3159"/>
                    <a:pt x="2410" y="3212"/>
                  </a:cubicBezTo>
                  <a:lnTo>
                    <a:pt x="2517" y="3212"/>
                  </a:lnTo>
                  <a:cubicBezTo>
                    <a:pt x="2784" y="3212"/>
                    <a:pt x="3025" y="3105"/>
                    <a:pt x="3213" y="2945"/>
                  </a:cubicBezTo>
                  <a:cubicBezTo>
                    <a:pt x="3346" y="2838"/>
                    <a:pt x="3454" y="2704"/>
                    <a:pt x="3507" y="2570"/>
                  </a:cubicBezTo>
                  <a:cubicBezTo>
                    <a:pt x="3561" y="2490"/>
                    <a:pt x="3587" y="2436"/>
                    <a:pt x="3587" y="2356"/>
                  </a:cubicBezTo>
                  <a:cubicBezTo>
                    <a:pt x="3614" y="2302"/>
                    <a:pt x="3614" y="2195"/>
                    <a:pt x="3614" y="2142"/>
                  </a:cubicBezTo>
                  <a:cubicBezTo>
                    <a:pt x="3614" y="2008"/>
                    <a:pt x="3587" y="1874"/>
                    <a:pt x="3507" y="1687"/>
                  </a:cubicBezTo>
                  <a:cubicBezTo>
                    <a:pt x="3454" y="1553"/>
                    <a:pt x="3373" y="1419"/>
                    <a:pt x="3293" y="1285"/>
                  </a:cubicBezTo>
                  <a:cubicBezTo>
                    <a:pt x="3186" y="1151"/>
                    <a:pt x="3052" y="1018"/>
                    <a:pt x="2918" y="937"/>
                  </a:cubicBezTo>
                  <a:cubicBezTo>
                    <a:pt x="2811" y="830"/>
                    <a:pt x="2677" y="723"/>
                    <a:pt x="2517" y="589"/>
                  </a:cubicBezTo>
                  <a:cubicBezTo>
                    <a:pt x="2249" y="402"/>
                    <a:pt x="1955" y="215"/>
                    <a:pt x="1633" y="134"/>
                  </a:cubicBezTo>
                  <a:cubicBezTo>
                    <a:pt x="1500" y="54"/>
                    <a:pt x="1366" y="27"/>
                    <a:pt x="1285" y="27"/>
                  </a:cubicBezTo>
                  <a:cubicBezTo>
                    <a:pt x="1205" y="27"/>
                    <a:pt x="1152" y="1"/>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46"/>
            <p:cNvSpPr/>
            <p:nvPr/>
          </p:nvSpPr>
          <p:spPr>
            <a:xfrm>
              <a:off x="10255825" y="5862600"/>
              <a:ext cx="44175" cy="51550"/>
            </a:xfrm>
            <a:custGeom>
              <a:avLst/>
              <a:gdLst/>
              <a:ahLst/>
              <a:cxnLst/>
              <a:rect l="l" t="t" r="r" b="b"/>
              <a:pathLst>
                <a:path w="1767" h="2062" extrusionOk="0">
                  <a:moveTo>
                    <a:pt x="616" y="0"/>
                  </a:moveTo>
                  <a:cubicBezTo>
                    <a:pt x="509" y="0"/>
                    <a:pt x="402" y="27"/>
                    <a:pt x="295" y="107"/>
                  </a:cubicBezTo>
                  <a:cubicBezTo>
                    <a:pt x="134" y="188"/>
                    <a:pt x="54" y="402"/>
                    <a:pt x="0" y="589"/>
                  </a:cubicBezTo>
                  <a:lnTo>
                    <a:pt x="0" y="857"/>
                  </a:lnTo>
                  <a:lnTo>
                    <a:pt x="108" y="1178"/>
                  </a:lnTo>
                  <a:cubicBezTo>
                    <a:pt x="134" y="1205"/>
                    <a:pt x="134" y="1258"/>
                    <a:pt x="161" y="1312"/>
                  </a:cubicBezTo>
                  <a:cubicBezTo>
                    <a:pt x="215" y="1365"/>
                    <a:pt x="241" y="1392"/>
                    <a:pt x="241" y="1473"/>
                  </a:cubicBezTo>
                  <a:cubicBezTo>
                    <a:pt x="402" y="1740"/>
                    <a:pt x="643" y="2035"/>
                    <a:pt x="964" y="2061"/>
                  </a:cubicBezTo>
                  <a:cubicBezTo>
                    <a:pt x="1151" y="2061"/>
                    <a:pt x="1339" y="2008"/>
                    <a:pt x="1473" y="1901"/>
                  </a:cubicBezTo>
                  <a:cubicBezTo>
                    <a:pt x="1633" y="1767"/>
                    <a:pt x="1713" y="1606"/>
                    <a:pt x="1740" y="1446"/>
                  </a:cubicBezTo>
                  <a:cubicBezTo>
                    <a:pt x="1767" y="1232"/>
                    <a:pt x="1713" y="1044"/>
                    <a:pt x="1633" y="857"/>
                  </a:cubicBezTo>
                  <a:cubicBezTo>
                    <a:pt x="1606" y="777"/>
                    <a:pt x="1553" y="696"/>
                    <a:pt x="1499" y="589"/>
                  </a:cubicBezTo>
                  <a:cubicBezTo>
                    <a:pt x="1446" y="536"/>
                    <a:pt x="1419" y="429"/>
                    <a:pt x="1339" y="375"/>
                  </a:cubicBezTo>
                  <a:cubicBezTo>
                    <a:pt x="1205" y="241"/>
                    <a:pt x="1071" y="134"/>
                    <a:pt x="884" y="54"/>
                  </a:cubicBezTo>
                  <a:cubicBezTo>
                    <a:pt x="777" y="27"/>
                    <a:pt x="696" y="27"/>
                    <a:pt x="616" y="27"/>
                  </a:cubicBezTo>
                  <a:lnTo>
                    <a:pt x="6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46"/>
            <p:cNvSpPr/>
            <p:nvPr/>
          </p:nvSpPr>
          <p:spPr>
            <a:xfrm>
              <a:off x="10261850" y="5931525"/>
              <a:ext cx="26125" cy="35725"/>
            </a:xfrm>
            <a:custGeom>
              <a:avLst/>
              <a:gdLst/>
              <a:ahLst/>
              <a:cxnLst/>
              <a:rect l="l" t="t" r="r" b="b"/>
              <a:pathLst>
                <a:path w="1045" h="1429" extrusionOk="0">
                  <a:moveTo>
                    <a:pt x="402" y="0"/>
                  </a:moveTo>
                  <a:cubicBezTo>
                    <a:pt x="375" y="0"/>
                    <a:pt x="348" y="27"/>
                    <a:pt x="268" y="27"/>
                  </a:cubicBezTo>
                  <a:cubicBezTo>
                    <a:pt x="241" y="27"/>
                    <a:pt x="214" y="54"/>
                    <a:pt x="161" y="54"/>
                  </a:cubicBezTo>
                  <a:cubicBezTo>
                    <a:pt x="107" y="81"/>
                    <a:pt x="81" y="161"/>
                    <a:pt x="27" y="214"/>
                  </a:cubicBezTo>
                  <a:lnTo>
                    <a:pt x="27" y="268"/>
                  </a:lnTo>
                  <a:cubicBezTo>
                    <a:pt x="27" y="295"/>
                    <a:pt x="0" y="295"/>
                    <a:pt x="0" y="321"/>
                  </a:cubicBezTo>
                  <a:lnTo>
                    <a:pt x="0" y="402"/>
                  </a:lnTo>
                  <a:lnTo>
                    <a:pt x="0" y="562"/>
                  </a:lnTo>
                  <a:cubicBezTo>
                    <a:pt x="0" y="669"/>
                    <a:pt x="27" y="803"/>
                    <a:pt x="107" y="884"/>
                  </a:cubicBezTo>
                  <a:cubicBezTo>
                    <a:pt x="134" y="964"/>
                    <a:pt x="161" y="1071"/>
                    <a:pt x="241" y="1124"/>
                  </a:cubicBezTo>
                  <a:cubicBezTo>
                    <a:pt x="241" y="1151"/>
                    <a:pt x="268" y="1151"/>
                    <a:pt x="268" y="1205"/>
                  </a:cubicBezTo>
                  <a:cubicBezTo>
                    <a:pt x="348" y="1339"/>
                    <a:pt x="482" y="1419"/>
                    <a:pt x="616" y="1419"/>
                  </a:cubicBezTo>
                  <a:cubicBezTo>
                    <a:pt x="635" y="1425"/>
                    <a:pt x="654" y="1428"/>
                    <a:pt x="674" y="1428"/>
                  </a:cubicBezTo>
                  <a:cubicBezTo>
                    <a:pt x="814" y="1428"/>
                    <a:pt x="947" y="1269"/>
                    <a:pt x="1017" y="1151"/>
                  </a:cubicBezTo>
                  <a:cubicBezTo>
                    <a:pt x="1044" y="1098"/>
                    <a:pt x="1044" y="1017"/>
                    <a:pt x="1044" y="964"/>
                  </a:cubicBezTo>
                  <a:cubicBezTo>
                    <a:pt x="1044" y="884"/>
                    <a:pt x="1044" y="830"/>
                    <a:pt x="1017" y="750"/>
                  </a:cubicBezTo>
                  <a:cubicBezTo>
                    <a:pt x="964" y="589"/>
                    <a:pt x="884" y="429"/>
                    <a:pt x="777" y="268"/>
                  </a:cubicBezTo>
                  <a:cubicBezTo>
                    <a:pt x="696" y="134"/>
                    <a:pt x="562" y="27"/>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46"/>
            <p:cNvSpPr/>
            <p:nvPr/>
          </p:nvSpPr>
          <p:spPr>
            <a:xfrm>
              <a:off x="10271875" y="5812850"/>
              <a:ext cx="42200" cy="43075"/>
            </a:xfrm>
            <a:custGeom>
              <a:avLst/>
              <a:gdLst/>
              <a:ahLst/>
              <a:cxnLst/>
              <a:rect l="l" t="t" r="r" b="b"/>
              <a:pathLst>
                <a:path w="1688" h="1723" extrusionOk="0">
                  <a:moveTo>
                    <a:pt x="531" y="0"/>
                  </a:moveTo>
                  <a:cubicBezTo>
                    <a:pt x="411" y="0"/>
                    <a:pt x="303" y="35"/>
                    <a:pt x="242" y="117"/>
                  </a:cubicBezTo>
                  <a:cubicBezTo>
                    <a:pt x="135" y="197"/>
                    <a:pt x="81" y="277"/>
                    <a:pt x="28" y="384"/>
                  </a:cubicBezTo>
                  <a:cubicBezTo>
                    <a:pt x="1" y="465"/>
                    <a:pt x="1" y="518"/>
                    <a:pt x="1" y="572"/>
                  </a:cubicBezTo>
                  <a:cubicBezTo>
                    <a:pt x="1" y="652"/>
                    <a:pt x="1" y="679"/>
                    <a:pt x="28" y="759"/>
                  </a:cubicBezTo>
                  <a:cubicBezTo>
                    <a:pt x="81" y="840"/>
                    <a:pt x="108" y="947"/>
                    <a:pt x="161" y="1027"/>
                  </a:cubicBezTo>
                  <a:cubicBezTo>
                    <a:pt x="242" y="1107"/>
                    <a:pt x="295" y="1187"/>
                    <a:pt x="402" y="1241"/>
                  </a:cubicBezTo>
                  <a:cubicBezTo>
                    <a:pt x="483" y="1295"/>
                    <a:pt x="509" y="1348"/>
                    <a:pt x="563" y="1375"/>
                  </a:cubicBezTo>
                  <a:cubicBezTo>
                    <a:pt x="643" y="1455"/>
                    <a:pt x="750" y="1509"/>
                    <a:pt x="804" y="1589"/>
                  </a:cubicBezTo>
                  <a:lnTo>
                    <a:pt x="1018" y="1696"/>
                  </a:lnTo>
                  <a:cubicBezTo>
                    <a:pt x="1071" y="1723"/>
                    <a:pt x="1152" y="1723"/>
                    <a:pt x="1232" y="1723"/>
                  </a:cubicBezTo>
                  <a:cubicBezTo>
                    <a:pt x="1366" y="1723"/>
                    <a:pt x="1500" y="1616"/>
                    <a:pt x="1580" y="1509"/>
                  </a:cubicBezTo>
                  <a:cubicBezTo>
                    <a:pt x="1634" y="1375"/>
                    <a:pt x="1687" y="1214"/>
                    <a:pt x="1687" y="1054"/>
                  </a:cubicBezTo>
                  <a:cubicBezTo>
                    <a:pt x="1634" y="893"/>
                    <a:pt x="1580" y="759"/>
                    <a:pt x="1473" y="572"/>
                  </a:cubicBezTo>
                  <a:cubicBezTo>
                    <a:pt x="1366" y="465"/>
                    <a:pt x="1286" y="331"/>
                    <a:pt x="1152" y="224"/>
                  </a:cubicBezTo>
                  <a:cubicBezTo>
                    <a:pt x="1018" y="117"/>
                    <a:pt x="884" y="37"/>
                    <a:pt x="697" y="10"/>
                  </a:cubicBezTo>
                  <a:lnTo>
                    <a:pt x="643" y="10"/>
                  </a:lnTo>
                  <a:cubicBezTo>
                    <a:pt x="605" y="3"/>
                    <a:pt x="567" y="0"/>
                    <a:pt x="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46"/>
            <p:cNvSpPr/>
            <p:nvPr/>
          </p:nvSpPr>
          <p:spPr>
            <a:xfrm>
              <a:off x="10225050" y="5862600"/>
              <a:ext cx="19425" cy="21350"/>
            </a:xfrm>
            <a:custGeom>
              <a:avLst/>
              <a:gdLst/>
              <a:ahLst/>
              <a:cxnLst/>
              <a:rect l="l" t="t" r="r" b="b"/>
              <a:pathLst>
                <a:path w="777" h="854" extrusionOk="0">
                  <a:moveTo>
                    <a:pt x="214" y="0"/>
                  </a:moveTo>
                  <a:cubicBezTo>
                    <a:pt x="134" y="81"/>
                    <a:pt x="81" y="107"/>
                    <a:pt x="27" y="134"/>
                  </a:cubicBezTo>
                  <a:cubicBezTo>
                    <a:pt x="0" y="161"/>
                    <a:pt x="0" y="215"/>
                    <a:pt x="0" y="241"/>
                  </a:cubicBezTo>
                  <a:lnTo>
                    <a:pt x="0" y="295"/>
                  </a:lnTo>
                  <a:cubicBezTo>
                    <a:pt x="0" y="429"/>
                    <a:pt x="81" y="589"/>
                    <a:pt x="161" y="696"/>
                  </a:cubicBezTo>
                  <a:cubicBezTo>
                    <a:pt x="188" y="777"/>
                    <a:pt x="268" y="803"/>
                    <a:pt x="348" y="803"/>
                  </a:cubicBezTo>
                  <a:cubicBezTo>
                    <a:pt x="375" y="803"/>
                    <a:pt x="402" y="830"/>
                    <a:pt x="428" y="830"/>
                  </a:cubicBezTo>
                  <a:cubicBezTo>
                    <a:pt x="446" y="830"/>
                    <a:pt x="488" y="854"/>
                    <a:pt x="522" y="854"/>
                  </a:cubicBezTo>
                  <a:cubicBezTo>
                    <a:pt x="539" y="854"/>
                    <a:pt x="553" y="848"/>
                    <a:pt x="562" y="830"/>
                  </a:cubicBezTo>
                  <a:cubicBezTo>
                    <a:pt x="616" y="830"/>
                    <a:pt x="643" y="803"/>
                    <a:pt x="643" y="777"/>
                  </a:cubicBezTo>
                  <a:cubicBezTo>
                    <a:pt x="696" y="723"/>
                    <a:pt x="750" y="670"/>
                    <a:pt x="750" y="589"/>
                  </a:cubicBezTo>
                  <a:cubicBezTo>
                    <a:pt x="776" y="482"/>
                    <a:pt x="696" y="348"/>
                    <a:pt x="616" y="268"/>
                  </a:cubicBezTo>
                  <a:lnTo>
                    <a:pt x="428" y="107"/>
                  </a:lnTo>
                  <a:lnTo>
                    <a:pt x="2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46"/>
            <p:cNvSpPr/>
            <p:nvPr/>
          </p:nvSpPr>
          <p:spPr>
            <a:xfrm>
              <a:off x="10358875" y="5882675"/>
              <a:ext cx="75625" cy="96375"/>
            </a:xfrm>
            <a:custGeom>
              <a:avLst/>
              <a:gdLst/>
              <a:ahLst/>
              <a:cxnLst/>
              <a:rect l="l" t="t" r="r" b="b"/>
              <a:pathLst>
                <a:path w="3025" h="3855" extrusionOk="0">
                  <a:moveTo>
                    <a:pt x="1151" y="0"/>
                  </a:moveTo>
                  <a:cubicBezTo>
                    <a:pt x="1044" y="0"/>
                    <a:pt x="910" y="27"/>
                    <a:pt x="803" y="81"/>
                  </a:cubicBezTo>
                  <a:cubicBezTo>
                    <a:pt x="643" y="134"/>
                    <a:pt x="482" y="295"/>
                    <a:pt x="348" y="482"/>
                  </a:cubicBezTo>
                  <a:cubicBezTo>
                    <a:pt x="268" y="536"/>
                    <a:pt x="241" y="643"/>
                    <a:pt x="161" y="750"/>
                  </a:cubicBezTo>
                  <a:cubicBezTo>
                    <a:pt x="107" y="910"/>
                    <a:pt x="81" y="1071"/>
                    <a:pt x="27" y="1285"/>
                  </a:cubicBezTo>
                  <a:cubicBezTo>
                    <a:pt x="0" y="1633"/>
                    <a:pt x="54" y="2035"/>
                    <a:pt x="188" y="2436"/>
                  </a:cubicBezTo>
                  <a:cubicBezTo>
                    <a:pt x="268" y="2623"/>
                    <a:pt x="348" y="2784"/>
                    <a:pt x="429" y="2945"/>
                  </a:cubicBezTo>
                  <a:cubicBezTo>
                    <a:pt x="536" y="3078"/>
                    <a:pt x="643" y="3239"/>
                    <a:pt x="777" y="3373"/>
                  </a:cubicBezTo>
                  <a:cubicBezTo>
                    <a:pt x="910" y="3507"/>
                    <a:pt x="1071" y="3614"/>
                    <a:pt x="1232" y="3721"/>
                  </a:cubicBezTo>
                  <a:cubicBezTo>
                    <a:pt x="1419" y="3774"/>
                    <a:pt x="1580" y="3801"/>
                    <a:pt x="1740" y="3855"/>
                  </a:cubicBezTo>
                  <a:lnTo>
                    <a:pt x="1820" y="3855"/>
                  </a:lnTo>
                  <a:cubicBezTo>
                    <a:pt x="1954" y="3855"/>
                    <a:pt x="2088" y="3801"/>
                    <a:pt x="2222" y="3774"/>
                  </a:cubicBezTo>
                  <a:cubicBezTo>
                    <a:pt x="2356" y="3721"/>
                    <a:pt x="2490" y="3641"/>
                    <a:pt x="2623" y="3507"/>
                  </a:cubicBezTo>
                  <a:cubicBezTo>
                    <a:pt x="2704" y="3426"/>
                    <a:pt x="2811" y="3266"/>
                    <a:pt x="2891" y="3105"/>
                  </a:cubicBezTo>
                  <a:cubicBezTo>
                    <a:pt x="2945" y="2945"/>
                    <a:pt x="3025" y="2784"/>
                    <a:pt x="3025" y="2570"/>
                  </a:cubicBezTo>
                  <a:cubicBezTo>
                    <a:pt x="3025" y="2383"/>
                    <a:pt x="3025" y="2195"/>
                    <a:pt x="2971" y="2008"/>
                  </a:cubicBezTo>
                  <a:cubicBezTo>
                    <a:pt x="2945" y="1874"/>
                    <a:pt x="2918" y="1740"/>
                    <a:pt x="2891" y="1660"/>
                  </a:cubicBezTo>
                  <a:cubicBezTo>
                    <a:pt x="2757" y="1392"/>
                    <a:pt x="2623" y="1098"/>
                    <a:pt x="2409" y="857"/>
                  </a:cubicBezTo>
                  <a:cubicBezTo>
                    <a:pt x="2275" y="670"/>
                    <a:pt x="2115" y="509"/>
                    <a:pt x="1954" y="375"/>
                  </a:cubicBezTo>
                  <a:cubicBezTo>
                    <a:pt x="1767" y="188"/>
                    <a:pt x="1580" y="107"/>
                    <a:pt x="1365" y="27"/>
                  </a:cubicBezTo>
                  <a:cubicBezTo>
                    <a:pt x="1312" y="27"/>
                    <a:pt x="1205" y="0"/>
                    <a:pt x="1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46"/>
            <p:cNvSpPr/>
            <p:nvPr/>
          </p:nvSpPr>
          <p:spPr>
            <a:xfrm>
              <a:off x="10436500" y="5956275"/>
              <a:ext cx="39500" cy="56400"/>
            </a:xfrm>
            <a:custGeom>
              <a:avLst/>
              <a:gdLst/>
              <a:ahLst/>
              <a:cxnLst/>
              <a:rect l="l" t="t" r="r" b="b"/>
              <a:pathLst>
                <a:path w="1580" h="2256" extrusionOk="0">
                  <a:moveTo>
                    <a:pt x="750" y="1"/>
                  </a:moveTo>
                  <a:cubicBezTo>
                    <a:pt x="589" y="1"/>
                    <a:pt x="482" y="27"/>
                    <a:pt x="375" y="81"/>
                  </a:cubicBezTo>
                  <a:cubicBezTo>
                    <a:pt x="268" y="134"/>
                    <a:pt x="188" y="242"/>
                    <a:pt x="107" y="322"/>
                  </a:cubicBezTo>
                  <a:cubicBezTo>
                    <a:pt x="54" y="429"/>
                    <a:pt x="0" y="563"/>
                    <a:pt x="0" y="697"/>
                  </a:cubicBezTo>
                  <a:lnTo>
                    <a:pt x="0" y="964"/>
                  </a:lnTo>
                  <a:lnTo>
                    <a:pt x="0" y="1125"/>
                  </a:lnTo>
                  <a:cubicBezTo>
                    <a:pt x="0" y="1312"/>
                    <a:pt x="54" y="1446"/>
                    <a:pt x="80" y="1607"/>
                  </a:cubicBezTo>
                  <a:cubicBezTo>
                    <a:pt x="107" y="1740"/>
                    <a:pt x="188" y="1874"/>
                    <a:pt x="268" y="1981"/>
                  </a:cubicBezTo>
                  <a:cubicBezTo>
                    <a:pt x="348" y="2062"/>
                    <a:pt x="482" y="2169"/>
                    <a:pt x="589" y="2195"/>
                  </a:cubicBezTo>
                  <a:cubicBezTo>
                    <a:pt x="656" y="2236"/>
                    <a:pt x="730" y="2256"/>
                    <a:pt x="803" y="2256"/>
                  </a:cubicBezTo>
                  <a:cubicBezTo>
                    <a:pt x="877" y="2256"/>
                    <a:pt x="950" y="2236"/>
                    <a:pt x="1017" y="2195"/>
                  </a:cubicBezTo>
                  <a:lnTo>
                    <a:pt x="1205" y="2115"/>
                  </a:lnTo>
                  <a:cubicBezTo>
                    <a:pt x="1285" y="2088"/>
                    <a:pt x="1338" y="2008"/>
                    <a:pt x="1392" y="1955"/>
                  </a:cubicBezTo>
                  <a:cubicBezTo>
                    <a:pt x="1446" y="1821"/>
                    <a:pt x="1526" y="1687"/>
                    <a:pt x="1553" y="1526"/>
                  </a:cubicBezTo>
                  <a:cubicBezTo>
                    <a:pt x="1579" y="1366"/>
                    <a:pt x="1579" y="1232"/>
                    <a:pt x="1579" y="1071"/>
                  </a:cubicBezTo>
                  <a:cubicBezTo>
                    <a:pt x="1579" y="911"/>
                    <a:pt x="1553" y="750"/>
                    <a:pt x="1472" y="616"/>
                  </a:cubicBezTo>
                  <a:cubicBezTo>
                    <a:pt x="1392" y="349"/>
                    <a:pt x="1178" y="81"/>
                    <a:pt x="8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46"/>
            <p:cNvSpPr/>
            <p:nvPr/>
          </p:nvSpPr>
          <p:spPr>
            <a:xfrm>
              <a:off x="10395000" y="6013150"/>
              <a:ext cx="30150" cy="46875"/>
            </a:xfrm>
            <a:custGeom>
              <a:avLst/>
              <a:gdLst/>
              <a:ahLst/>
              <a:cxnLst/>
              <a:rect l="l" t="t" r="r" b="b"/>
              <a:pathLst>
                <a:path w="1206" h="1875" extrusionOk="0">
                  <a:moveTo>
                    <a:pt x="616" y="1"/>
                  </a:moveTo>
                  <a:cubicBezTo>
                    <a:pt x="590" y="1"/>
                    <a:pt x="536" y="27"/>
                    <a:pt x="429" y="81"/>
                  </a:cubicBezTo>
                  <a:cubicBezTo>
                    <a:pt x="349" y="108"/>
                    <a:pt x="322" y="135"/>
                    <a:pt x="268" y="161"/>
                  </a:cubicBezTo>
                  <a:cubicBezTo>
                    <a:pt x="188" y="215"/>
                    <a:pt x="161" y="268"/>
                    <a:pt x="135" y="349"/>
                  </a:cubicBezTo>
                  <a:cubicBezTo>
                    <a:pt x="54" y="429"/>
                    <a:pt x="27" y="536"/>
                    <a:pt x="27" y="643"/>
                  </a:cubicBezTo>
                  <a:cubicBezTo>
                    <a:pt x="1" y="830"/>
                    <a:pt x="54" y="1045"/>
                    <a:pt x="135" y="1232"/>
                  </a:cubicBezTo>
                  <a:cubicBezTo>
                    <a:pt x="161" y="1500"/>
                    <a:pt x="268" y="1848"/>
                    <a:pt x="536" y="1874"/>
                  </a:cubicBezTo>
                  <a:cubicBezTo>
                    <a:pt x="590" y="1874"/>
                    <a:pt x="670" y="1874"/>
                    <a:pt x="723" y="1848"/>
                  </a:cubicBezTo>
                  <a:cubicBezTo>
                    <a:pt x="804" y="1794"/>
                    <a:pt x="857" y="1767"/>
                    <a:pt x="938" y="1714"/>
                  </a:cubicBezTo>
                  <a:cubicBezTo>
                    <a:pt x="991" y="1633"/>
                    <a:pt x="1018" y="1580"/>
                    <a:pt x="1098" y="1473"/>
                  </a:cubicBezTo>
                  <a:cubicBezTo>
                    <a:pt x="1125" y="1393"/>
                    <a:pt x="1152" y="1339"/>
                    <a:pt x="1152" y="1259"/>
                  </a:cubicBezTo>
                  <a:cubicBezTo>
                    <a:pt x="1205" y="1125"/>
                    <a:pt x="1205" y="964"/>
                    <a:pt x="1205" y="830"/>
                  </a:cubicBezTo>
                  <a:cubicBezTo>
                    <a:pt x="1205" y="670"/>
                    <a:pt x="1152" y="536"/>
                    <a:pt x="1098" y="375"/>
                  </a:cubicBezTo>
                  <a:cubicBezTo>
                    <a:pt x="1018" y="242"/>
                    <a:pt x="964" y="108"/>
                    <a:pt x="830" y="27"/>
                  </a:cubicBezTo>
                  <a:cubicBezTo>
                    <a:pt x="750" y="1"/>
                    <a:pt x="697" y="1"/>
                    <a:pt x="6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46"/>
            <p:cNvSpPr/>
            <p:nvPr/>
          </p:nvSpPr>
          <p:spPr>
            <a:xfrm>
              <a:off x="10416425" y="6062675"/>
              <a:ext cx="22775" cy="32700"/>
            </a:xfrm>
            <a:custGeom>
              <a:avLst/>
              <a:gdLst/>
              <a:ahLst/>
              <a:cxnLst/>
              <a:rect l="l" t="t" r="r" b="b"/>
              <a:pathLst>
                <a:path w="911" h="1308" extrusionOk="0">
                  <a:moveTo>
                    <a:pt x="509" y="0"/>
                  </a:moveTo>
                  <a:cubicBezTo>
                    <a:pt x="402" y="54"/>
                    <a:pt x="348" y="54"/>
                    <a:pt x="268" y="134"/>
                  </a:cubicBezTo>
                  <a:cubicBezTo>
                    <a:pt x="134" y="214"/>
                    <a:pt x="81" y="402"/>
                    <a:pt x="54" y="536"/>
                  </a:cubicBezTo>
                  <a:cubicBezTo>
                    <a:pt x="0" y="616"/>
                    <a:pt x="0" y="723"/>
                    <a:pt x="0" y="830"/>
                  </a:cubicBezTo>
                  <a:cubicBezTo>
                    <a:pt x="0" y="937"/>
                    <a:pt x="54" y="1044"/>
                    <a:pt x="81" y="1125"/>
                  </a:cubicBezTo>
                  <a:cubicBezTo>
                    <a:pt x="107" y="1232"/>
                    <a:pt x="214" y="1258"/>
                    <a:pt x="321" y="1285"/>
                  </a:cubicBezTo>
                  <a:cubicBezTo>
                    <a:pt x="345" y="1301"/>
                    <a:pt x="371" y="1307"/>
                    <a:pt x="398" y="1307"/>
                  </a:cubicBezTo>
                  <a:cubicBezTo>
                    <a:pt x="464" y="1307"/>
                    <a:pt x="540" y="1269"/>
                    <a:pt x="616" y="1232"/>
                  </a:cubicBezTo>
                  <a:cubicBezTo>
                    <a:pt x="669" y="1205"/>
                    <a:pt x="750" y="1098"/>
                    <a:pt x="776" y="1017"/>
                  </a:cubicBezTo>
                  <a:lnTo>
                    <a:pt x="803" y="991"/>
                  </a:lnTo>
                  <a:cubicBezTo>
                    <a:pt x="857" y="937"/>
                    <a:pt x="883" y="857"/>
                    <a:pt x="883" y="803"/>
                  </a:cubicBezTo>
                  <a:cubicBezTo>
                    <a:pt x="910" y="723"/>
                    <a:pt x="910" y="669"/>
                    <a:pt x="910" y="562"/>
                  </a:cubicBezTo>
                  <a:lnTo>
                    <a:pt x="910" y="429"/>
                  </a:lnTo>
                  <a:cubicBezTo>
                    <a:pt x="910" y="402"/>
                    <a:pt x="910" y="348"/>
                    <a:pt x="883" y="295"/>
                  </a:cubicBezTo>
                  <a:cubicBezTo>
                    <a:pt x="883" y="214"/>
                    <a:pt x="803" y="161"/>
                    <a:pt x="750" y="81"/>
                  </a:cubicBezTo>
                  <a:cubicBezTo>
                    <a:pt x="669" y="27"/>
                    <a:pt x="616" y="0"/>
                    <a:pt x="5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46"/>
            <p:cNvSpPr/>
            <p:nvPr/>
          </p:nvSpPr>
          <p:spPr>
            <a:xfrm>
              <a:off x="10490025" y="6112850"/>
              <a:ext cx="50200" cy="66275"/>
            </a:xfrm>
            <a:custGeom>
              <a:avLst/>
              <a:gdLst/>
              <a:ahLst/>
              <a:cxnLst/>
              <a:rect l="l" t="t" r="r" b="b"/>
              <a:pathLst>
                <a:path w="2008" h="2651" extrusionOk="0">
                  <a:moveTo>
                    <a:pt x="1312" y="1"/>
                  </a:moveTo>
                  <a:cubicBezTo>
                    <a:pt x="1178" y="1"/>
                    <a:pt x="1071" y="28"/>
                    <a:pt x="937" y="108"/>
                  </a:cubicBezTo>
                  <a:cubicBezTo>
                    <a:pt x="910" y="135"/>
                    <a:pt x="857" y="135"/>
                    <a:pt x="803" y="161"/>
                  </a:cubicBezTo>
                  <a:cubicBezTo>
                    <a:pt x="750" y="188"/>
                    <a:pt x="723" y="242"/>
                    <a:pt x="670" y="268"/>
                  </a:cubicBezTo>
                  <a:cubicBezTo>
                    <a:pt x="536" y="375"/>
                    <a:pt x="429" y="509"/>
                    <a:pt x="348" y="643"/>
                  </a:cubicBezTo>
                  <a:cubicBezTo>
                    <a:pt x="134" y="938"/>
                    <a:pt x="27" y="1259"/>
                    <a:pt x="0" y="1607"/>
                  </a:cubicBezTo>
                  <a:cubicBezTo>
                    <a:pt x="0" y="1767"/>
                    <a:pt x="27" y="1928"/>
                    <a:pt x="107" y="2115"/>
                  </a:cubicBezTo>
                  <a:cubicBezTo>
                    <a:pt x="161" y="2276"/>
                    <a:pt x="268" y="2383"/>
                    <a:pt x="402" y="2463"/>
                  </a:cubicBezTo>
                  <a:cubicBezTo>
                    <a:pt x="536" y="2570"/>
                    <a:pt x="723" y="2651"/>
                    <a:pt x="884" y="2651"/>
                  </a:cubicBezTo>
                  <a:cubicBezTo>
                    <a:pt x="1018" y="2651"/>
                    <a:pt x="1178" y="2597"/>
                    <a:pt x="1285" y="2544"/>
                  </a:cubicBezTo>
                  <a:cubicBezTo>
                    <a:pt x="1553" y="2383"/>
                    <a:pt x="1713" y="2062"/>
                    <a:pt x="1847" y="1794"/>
                  </a:cubicBezTo>
                  <a:cubicBezTo>
                    <a:pt x="1981" y="1500"/>
                    <a:pt x="2008" y="1178"/>
                    <a:pt x="2008" y="857"/>
                  </a:cubicBezTo>
                  <a:cubicBezTo>
                    <a:pt x="2008" y="723"/>
                    <a:pt x="1981" y="563"/>
                    <a:pt x="1928" y="429"/>
                  </a:cubicBezTo>
                  <a:cubicBezTo>
                    <a:pt x="1820" y="268"/>
                    <a:pt x="1687" y="108"/>
                    <a:pt x="1473" y="28"/>
                  </a:cubicBezTo>
                  <a:cubicBezTo>
                    <a:pt x="1419" y="1"/>
                    <a:pt x="1392" y="1"/>
                    <a:pt x="1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46"/>
            <p:cNvSpPr/>
            <p:nvPr/>
          </p:nvSpPr>
          <p:spPr>
            <a:xfrm>
              <a:off x="10457900" y="6159700"/>
              <a:ext cx="26800" cy="37325"/>
            </a:xfrm>
            <a:custGeom>
              <a:avLst/>
              <a:gdLst/>
              <a:ahLst/>
              <a:cxnLst/>
              <a:rect l="l" t="t" r="r" b="b"/>
              <a:pathLst>
                <a:path w="1072" h="1493" extrusionOk="0">
                  <a:moveTo>
                    <a:pt x="590" y="0"/>
                  </a:moveTo>
                  <a:cubicBezTo>
                    <a:pt x="590" y="27"/>
                    <a:pt x="563" y="27"/>
                    <a:pt x="536" y="27"/>
                  </a:cubicBezTo>
                  <a:cubicBezTo>
                    <a:pt x="482" y="27"/>
                    <a:pt x="456" y="27"/>
                    <a:pt x="429" y="54"/>
                  </a:cubicBezTo>
                  <a:cubicBezTo>
                    <a:pt x="402" y="54"/>
                    <a:pt x="349" y="107"/>
                    <a:pt x="349" y="107"/>
                  </a:cubicBezTo>
                  <a:cubicBezTo>
                    <a:pt x="268" y="161"/>
                    <a:pt x="188" y="268"/>
                    <a:pt x="135" y="375"/>
                  </a:cubicBezTo>
                  <a:cubicBezTo>
                    <a:pt x="54" y="536"/>
                    <a:pt x="1" y="723"/>
                    <a:pt x="1" y="910"/>
                  </a:cubicBezTo>
                  <a:lnTo>
                    <a:pt x="1" y="1178"/>
                  </a:lnTo>
                  <a:cubicBezTo>
                    <a:pt x="27" y="1312"/>
                    <a:pt x="81" y="1419"/>
                    <a:pt x="215" y="1472"/>
                  </a:cubicBezTo>
                  <a:cubicBezTo>
                    <a:pt x="255" y="1486"/>
                    <a:pt x="288" y="1493"/>
                    <a:pt x="325" y="1493"/>
                  </a:cubicBezTo>
                  <a:cubicBezTo>
                    <a:pt x="362" y="1493"/>
                    <a:pt x="402" y="1486"/>
                    <a:pt x="456" y="1472"/>
                  </a:cubicBezTo>
                  <a:cubicBezTo>
                    <a:pt x="563" y="1472"/>
                    <a:pt x="616" y="1419"/>
                    <a:pt x="697" y="1365"/>
                  </a:cubicBezTo>
                  <a:lnTo>
                    <a:pt x="750" y="1312"/>
                  </a:lnTo>
                  <a:cubicBezTo>
                    <a:pt x="804" y="1258"/>
                    <a:pt x="804" y="1232"/>
                    <a:pt x="830" y="1232"/>
                  </a:cubicBezTo>
                  <a:cubicBezTo>
                    <a:pt x="884" y="1151"/>
                    <a:pt x="937" y="1071"/>
                    <a:pt x="964" y="964"/>
                  </a:cubicBezTo>
                  <a:cubicBezTo>
                    <a:pt x="1018" y="803"/>
                    <a:pt x="1071" y="589"/>
                    <a:pt x="1018" y="429"/>
                  </a:cubicBezTo>
                  <a:cubicBezTo>
                    <a:pt x="1018" y="348"/>
                    <a:pt x="991" y="268"/>
                    <a:pt x="937" y="188"/>
                  </a:cubicBezTo>
                  <a:cubicBezTo>
                    <a:pt x="884" y="134"/>
                    <a:pt x="804" y="54"/>
                    <a:pt x="723" y="27"/>
                  </a:cubicBezTo>
                  <a:cubicBezTo>
                    <a:pt x="697" y="0"/>
                    <a:pt x="616" y="0"/>
                    <a:pt x="5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46"/>
            <p:cNvSpPr/>
            <p:nvPr/>
          </p:nvSpPr>
          <p:spPr>
            <a:xfrm>
              <a:off x="10488025" y="6197175"/>
              <a:ext cx="18750" cy="23675"/>
            </a:xfrm>
            <a:custGeom>
              <a:avLst/>
              <a:gdLst/>
              <a:ahLst/>
              <a:cxnLst/>
              <a:rect l="l" t="t" r="r" b="b"/>
              <a:pathLst>
                <a:path w="750" h="947" extrusionOk="0">
                  <a:moveTo>
                    <a:pt x="535" y="0"/>
                  </a:moveTo>
                  <a:cubicBezTo>
                    <a:pt x="482" y="81"/>
                    <a:pt x="455" y="81"/>
                    <a:pt x="455" y="81"/>
                  </a:cubicBezTo>
                  <a:lnTo>
                    <a:pt x="428" y="81"/>
                  </a:lnTo>
                  <a:cubicBezTo>
                    <a:pt x="402" y="81"/>
                    <a:pt x="348" y="81"/>
                    <a:pt x="321" y="107"/>
                  </a:cubicBezTo>
                  <a:cubicBezTo>
                    <a:pt x="187" y="214"/>
                    <a:pt x="80" y="348"/>
                    <a:pt x="27" y="482"/>
                  </a:cubicBezTo>
                  <a:cubicBezTo>
                    <a:pt x="0" y="616"/>
                    <a:pt x="27" y="750"/>
                    <a:pt x="80" y="830"/>
                  </a:cubicBezTo>
                  <a:cubicBezTo>
                    <a:pt x="142" y="912"/>
                    <a:pt x="234" y="947"/>
                    <a:pt x="334" y="947"/>
                  </a:cubicBezTo>
                  <a:cubicBezTo>
                    <a:pt x="365" y="947"/>
                    <a:pt x="397" y="943"/>
                    <a:pt x="428" y="937"/>
                  </a:cubicBezTo>
                  <a:cubicBezTo>
                    <a:pt x="562" y="910"/>
                    <a:pt x="669" y="776"/>
                    <a:pt x="723" y="643"/>
                  </a:cubicBezTo>
                  <a:cubicBezTo>
                    <a:pt x="750" y="562"/>
                    <a:pt x="750" y="482"/>
                    <a:pt x="750" y="375"/>
                  </a:cubicBezTo>
                  <a:cubicBezTo>
                    <a:pt x="750" y="295"/>
                    <a:pt x="750" y="214"/>
                    <a:pt x="723" y="134"/>
                  </a:cubicBezTo>
                  <a:cubicBezTo>
                    <a:pt x="696" y="81"/>
                    <a:pt x="616" y="0"/>
                    <a:pt x="5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46"/>
            <p:cNvSpPr/>
            <p:nvPr/>
          </p:nvSpPr>
          <p:spPr>
            <a:xfrm>
              <a:off x="10499400" y="6252700"/>
              <a:ext cx="32125" cy="40850"/>
            </a:xfrm>
            <a:custGeom>
              <a:avLst/>
              <a:gdLst/>
              <a:ahLst/>
              <a:cxnLst/>
              <a:rect l="l" t="t" r="r" b="b"/>
              <a:pathLst>
                <a:path w="1285" h="1634" extrusionOk="0">
                  <a:moveTo>
                    <a:pt x="535" y="1"/>
                  </a:moveTo>
                  <a:cubicBezTo>
                    <a:pt x="509" y="28"/>
                    <a:pt x="428" y="54"/>
                    <a:pt x="402" y="81"/>
                  </a:cubicBezTo>
                  <a:cubicBezTo>
                    <a:pt x="295" y="161"/>
                    <a:pt x="214" y="215"/>
                    <a:pt x="161" y="322"/>
                  </a:cubicBezTo>
                  <a:cubicBezTo>
                    <a:pt x="134" y="402"/>
                    <a:pt x="107" y="483"/>
                    <a:pt x="80" y="590"/>
                  </a:cubicBezTo>
                  <a:cubicBezTo>
                    <a:pt x="27" y="670"/>
                    <a:pt x="27" y="697"/>
                    <a:pt x="27" y="750"/>
                  </a:cubicBezTo>
                  <a:cubicBezTo>
                    <a:pt x="0" y="884"/>
                    <a:pt x="0" y="1018"/>
                    <a:pt x="27" y="1152"/>
                  </a:cubicBezTo>
                  <a:cubicBezTo>
                    <a:pt x="80" y="1286"/>
                    <a:pt x="107" y="1393"/>
                    <a:pt x="214" y="1473"/>
                  </a:cubicBezTo>
                  <a:cubicBezTo>
                    <a:pt x="214" y="1473"/>
                    <a:pt x="241" y="1500"/>
                    <a:pt x="268" y="1500"/>
                  </a:cubicBezTo>
                  <a:cubicBezTo>
                    <a:pt x="295" y="1526"/>
                    <a:pt x="375" y="1553"/>
                    <a:pt x="402" y="1607"/>
                  </a:cubicBezTo>
                  <a:cubicBezTo>
                    <a:pt x="482" y="1633"/>
                    <a:pt x="535" y="1633"/>
                    <a:pt x="562" y="1633"/>
                  </a:cubicBezTo>
                  <a:cubicBezTo>
                    <a:pt x="643" y="1633"/>
                    <a:pt x="669" y="1607"/>
                    <a:pt x="696" y="1607"/>
                  </a:cubicBezTo>
                  <a:cubicBezTo>
                    <a:pt x="803" y="1526"/>
                    <a:pt x="910" y="1473"/>
                    <a:pt x="964" y="1366"/>
                  </a:cubicBezTo>
                  <a:cubicBezTo>
                    <a:pt x="1044" y="1259"/>
                    <a:pt x="1098" y="1125"/>
                    <a:pt x="1151" y="1018"/>
                  </a:cubicBezTo>
                  <a:cubicBezTo>
                    <a:pt x="1151" y="991"/>
                    <a:pt x="1151" y="964"/>
                    <a:pt x="1178" y="964"/>
                  </a:cubicBezTo>
                  <a:cubicBezTo>
                    <a:pt x="1205" y="911"/>
                    <a:pt x="1205" y="857"/>
                    <a:pt x="1231" y="831"/>
                  </a:cubicBezTo>
                  <a:cubicBezTo>
                    <a:pt x="1231" y="750"/>
                    <a:pt x="1285" y="723"/>
                    <a:pt x="1285" y="643"/>
                  </a:cubicBezTo>
                  <a:cubicBezTo>
                    <a:pt x="1285" y="590"/>
                    <a:pt x="1285" y="509"/>
                    <a:pt x="1231" y="456"/>
                  </a:cubicBezTo>
                  <a:cubicBezTo>
                    <a:pt x="1205" y="349"/>
                    <a:pt x="1151" y="295"/>
                    <a:pt x="1044" y="215"/>
                  </a:cubicBezTo>
                  <a:cubicBezTo>
                    <a:pt x="937" y="161"/>
                    <a:pt x="830" y="108"/>
                    <a:pt x="750" y="108"/>
                  </a:cubicBezTo>
                  <a:cubicBezTo>
                    <a:pt x="696" y="81"/>
                    <a:pt x="669" y="81"/>
                    <a:pt x="643" y="81"/>
                  </a:cubicBezTo>
                  <a:cubicBezTo>
                    <a:pt x="589" y="1"/>
                    <a:pt x="562" y="1"/>
                    <a:pt x="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46"/>
            <p:cNvSpPr/>
            <p:nvPr/>
          </p:nvSpPr>
          <p:spPr>
            <a:xfrm>
              <a:off x="10496725" y="6248025"/>
              <a:ext cx="35475" cy="48700"/>
            </a:xfrm>
            <a:custGeom>
              <a:avLst/>
              <a:gdLst/>
              <a:ahLst/>
              <a:cxnLst/>
              <a:rect l="l" t="t" r="r" b="b"/>
              <a:pathLst>
                <a:path w="1419" h="1948" extrusionOk="0">
                  <a:moveTo>
                    <a:pt x="910" y="348"/>
                  </a:moveTo>
                  <a:lnTo>
                    <a:pt x="937" y="375"/>
                  </a:lnTo>
                  <a:cubicBezTo>
                    <a:pt x="937" y="402"/>
                    <a:pt x="964" y="402"/>
                    <a:pt x="964" y="455"/>
                  </a:cubicBezTo>
                  <a:cubicBezTo>
                    <a:pt x="1017" y="482"/>
                    <a:pt x="1017" y="536"/>
                    <a:pt x="1044" y="589"/>
                  </a:cubicBezTo>
                  <a:cubicBezTo>
                    <a:pt x="1071" y="643"/>
                    <a:pt x="1071" y="750"/>
                    <a:pt x="1071" y="857"/>
                  </a:cubicBezTo>
                  <a:cubicBezTo>
                    <a:pt x="1071" y="937"/>
                    <a:pt x="1071" y="1044"/>
                    <a:pt x="1044" y="1125"/>
                  </a:cubicBezTo>
                  <a:cubicBezTo>
                    <a:pt x="1017" y="1178"/>
                    <a:pt x="1017" y="1232"/>
                    <a:pt x="964" y="1285"/>
                  </a:cubicBezTo>
                  <a:cubicBezTo>
                    <a:pt x="937" y="1339"/>
                    <a:pt x="910" y="1419"/>
                    <a:pt x="830" y="1446"/>
                  </a:cubicBezTo>
                  <a:cubicBezTo>
                    <a:pt x="803" y="1473"/>
                    <a:pt x="776" y="1473"/>
                    <a:pt x="776" y="1526"/>
                  </a:cubicBezTo>
                  <a:cubicBezTo>
                    <a:pt x="776" y="1526"/>
                    <a:pt x="750" y="1553"/>
                    <a:pt x="696" y="1553"/>
                  </a:cubicBezTo>
                  <a:lnTo>
                    <a:pt x="616" y="1553"/>
                  </a:lnTo>
                  <a:cubicBezTo>
                    <a:pt x="589" y="1553"/>
                    <a:pt x="589" y="1526"/>
                    <a:pt x="589" y="1526"/>
                  </a:cubicBezTo>
                  <a:cubicBezTo>
                    <a:pt x="535" y="1473"/>
                    <a:pt x="535" y="1446"/>
                    <a:pt x="509" y="1446"/>
                  </a:cubicBezTo>
                  <a:cubicBezTo>
                    <a:pt x="482" y="1419"/>
                    <a:pt x="482" y="1339"/>
                    <a:pt x="455" y="1312"/>
                  </a:cubicBezTo>
                  <a:cubicBezTo>
                    <a:pt x="455" y="1232"/>
                    <a:pt x="402" y="1178"/>
                    <a:pt x="402" y="1125"/>
                  </a:cubicBezTo>
                  <a:lnTo>
                    <a:pt x="402" y="1071"/>
                  </a:lnTo>
                  <a:cubicBezTo>
                    <a:pt x="482" y="1044"/>
                    <a:pt x="535" y="1018"/>
                    <a:pt x="535" y="910"/>
                  </a:cubicBezTo>
                  <a:cubicBezTo>
                    <a:pt x="535" y="884"/>
                    <a:pt x="535" y="830"/>
                    <a:pt x="589" y="803"/>
                  </a:cubicBezTo>
                  <a:cubicBezTo>
                    <a:pt x="616" y="750"/>
                    <a:pt x="616" y="670"/>
                    <a:pt x="642" y="616"/>
                  </a:cubicBezTo>
                  <a:cubicBezTo>
                    <a:pt x="642" y="563"/>
                    <a:pt x="669" y="563"/>
                    <a:pt x="669" y="536"/>
                  </a:cubicBezTo>
                  <a:cubicBezTo>
                    <a:pt x="696" y="536"/>
                    <a:pt x="696" y="509"/>
                    <a:pt x="750" y="509"/>
                  </a:cubicBezTo>
                  <a:cubicBezTo>
                    <a:pt x="750" y="482"/>
                    <a:pt x="776" y="482"/>
                    <a:pt x="803" y="455"/>
                  </a:cubicBezTo>
                  <a:lnTo>
                    <a:pt x="910" y="348"/>
                  </a:lnTo>
                  <a:close/>
                  <a:moveTo>
                    <a:pt x="857" y="0"/>
                  </a:moveTo>
                  <a:cubicBezTo>
                    <a:pt x="750" y="0"/>
                    <a:pt x="642" y="81"/>
                    <a:pt x="589" y="134"/>
                  </a:cubicBezTo>
                  <a:lnTo>
                    <a:pt x="455" y="268"/>
                  </a:lnTo>
                  <a:lnTo>
                    <a:pt x="402" y="322"/>
                  </a:lnTo>
                  <a:cubicBezTo>
                    <a:pt x="348" y="348"/>
                    <a:pt x="321" y="402"/>
                    <a:pt x="241" y="482"/>
                  </a:cubicBezTo>
                  <a:cubicBezTo>
                    <a:pt x="134" y="616"/>
                    <a:pt x="80" y="750"/>
                    <a:pt x="54" y="910"/>
                  </a:cubicBezTo>
                  <a:cubicBezTo>
                    <a:pt x="0" y="1044"/>
                    <a:pt x="0" y="1178"/>
                    <a:pt x="54" y="1312"/>
                  </a:cubicBezTo>
                  <a:cubicBezTo>
                    <a:pt x="80" y="1446"/>
                    <a:pt x="107" y="1580"/>
                    <a:pt x="214" y="1687"/>
                  </a:cubicBezTo>
                  <a:cubicBezTo>
                    <a:pt x="268" y="1794"/>
                    <a:pt x="375" y="1847"/>
                    <a:pt x="482" y="1928"/>
                  </a:cubicBezTo>
                  <a:cubicBezTo>
                    <a:pt x="549" y="1941"/>
                    <a:pt x="616" y="1948"/>
                    <a:pt x="679" y="1948"/>
                  </a:cubicBezTo>
                  <a:cubicBezTo>
                    <a:pt x="743" y="1948"/>
                    <a:pt x="803" y="1941"/>
                    <a:pt x="857" y="1928"/>
                  </a:cubicBezTo>
                  <a:cubicBezTo>
                    <a:pt x="990" y="1847"/>
                    <a:pt x="1124" y="1740"/>
                    <a:pt x="1178" y="1606"/>
                  </a:cubicBezTo>
                  <a:cubicBezTo>
                    <a:pt x="1205" y="1553"/>
                    <a:pt x="1285" y="1473"/>
                    <a:pt x="1312" y="1392"/>
                  </a:cubicBezTo>
                  <a:cubicBezTo>
                    <a:pt x="1338" y="1285"/>
                    <a:pt x="1392" y="1205"/>
                    <a:pt x="1392" y="1125"/>
                  </a:cubicBezTo>
                  <a:cubicBezTo>
                    <a:pt x="1419" y="1018"/>
                    <a:pt x="1419" y="910"/>
                    <a:pt x="1392" y="803"/>
                  </a:cubicBezTo>
                  <a:cubicBezTo>
                    <a:pt x="1392" y="723"/>
                    <a:pt x="1338" y="643"/>
                    <a:pt x="1338" y="536"/>
                  </a:cubicBezTo>
                  <a:cubicBezTo>
                    <a:pt x="1338" y="509"/>
                    <a:pt x="1312" y="455"/>
                    <a:pt x="1312" y="402"/>
                  </a:cubicBezTo>
                  <a:cubicBezTo>
                    <a:pt x="1285" y="375"/>
                    <a:pt x="1285" y="322"/>
                    <a:pt x="1258" y="268"/>
                  </a:cubicBezTo>
                  <a:cubicBezTo>
                    <a:pt x="1205" y="215"/>
                    <a:pt x="1151" y="134"/>
                    <a:pt x="1071" y="107"/>
                  </a:cubicBezTo>
                  <a:cubicBezTo>
                    <a:pt x="1044" y="81"/>
                    <a:pt x="990" y="81"/>
                    <a:pt x="937" y="54"/>
                  </a:cubicBezTo>
                  <a:lnTo>
                    <a:pt x="883" y="54"/>
                  </a:lnTo>
                  <a:cubicBezTo>
                    <a:pt x="883" y="0"/>
                    <a:pt x="857" y="0"/>
                    <a:pt x="8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46"/>
            <p:cNvSpPr/>
            <p:nvPr/>
          </p:nvSpPr>
          <p:spPr>
            <a:xfrm>
              <a:off x="10533525" y="6222775"/>
              <a:ext cx="19425" cy="28975"/>
            </a:xfrm>
            <a:custGeom>
              <a:avLst/>
              <a:gdLst/>
              <a:ahLst/>
              <a:cxnLst/>
              <a:rect l="l" t="t" r="r" b="b"/>
              <a:pathLst>
                <a:path w="777" h="1159" extrusionOk="0">
                  <a:moveTo>
                    <a:pt x="301" y="0"/>
                  </a:moveTo>
                  <a:cubicBezTo>
                    <a:pt x="275" y="0"/>
                    <a:pt x="254" y="7"/>
                    <a:pt x="241" y="20"/>
                  </a:cubicBezTo>
                  <a:cubicBezTo>
                    <a:pt x="161" y="47"/>
                    <a:pt x="107" y="127"/>
                    <a:pt x="80" y="181"/>
                  </a:cubicBezTo>
                  <a:lnTo>
                    <a:pt x="80" y="207"/>
                  </a:lnTo>
                  <a:lnTo>
                    <a:pt x="80" y="261"/>
                  </a:lnTo>
                  <a:lnTo>
                    <a:pt x="80" y="288"/>
                  </a:lnTo>
                  <a:cubicBezTo>
                    <a:pt x="54" y="448"/>
                    <a:pt x="0" y="609"/>
                    <a:pt x="54" y="796"/>
                  </a:cubicBezTo>
                  <a:cubicBezTo>
                    <a:pt x="54" y="850"/>
                    <a:pt x="80" y="930"/>
                    <a:pt x="134" y="984"/>
                  </a:cubicBezTo>
                  <a:cubicBezTo>
                    <a:pt x="161" y="1064"/>
                    <a:pt x="241" y="1091"/>
                    <a:pt x="268" y="1117"/>
                  </a:cubicBezTo>
                  <a:cubicBezTo>
                    <a:pt x="307" y="1147"/>
                    <a:pt x="350" y="1158"/>
                    <a:pt x="394" y="1158"/>
                  </a:cubicBezTo>
                  <a:cubicBezTo>
                    <a:pt x="470" y="1158"/>
                    <a:pt x="548" y="1125"/>
                    <a:pt x="616" y="1091"/>
                  </a:cubicBezTo>
                  <a:cubicBezTo>
                    <a:pt x="723" y="1010"/>
                    <a:pt x="776" y="877"/>
                    <a:pt x="776" y="743"/>
                  </a:cubicBezTo>
                  <a:lnTo>
                    <a:pt x="776" y="529"/>
                  </a:lnTo>
                  <a:lnTo>
                    <a:pt x="669" y="207"/>
                  </a:lnTo>
                  <a:cubicBezTo>
                    <a:pt x="643" y="181"/>
                    <a:pt x="643" y="154"/>
                    <a:pt x="616" y="127"/>
                  </a:cubicBezTo>
                  <a:cubicBezTo>
                    <a:pt x="589" y="74"/>
                    <a:pt x="536" y="47"/>
                    <a:pt x="509" y="47"/>
                  </a:cubicBezTo>
                  <a:cubicBezTo>
                    <a:pt x="482" y="47"/>
                    <a:pt x="455" y="20"/>
                    <a:pt x="402" y="20"/>
                  </a:cubicBezTo>
                  <a:cubicBezTo>
                    <a:pt x="362" y="7"/>
                    <a:pt x="328"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46"/>
            <p:cNvSpPr/>
            <p:nvPr/>
          </p:nvSpPr>
          <p:spPr>
            <a:xfrm>
              <a:off x="10475975" y="6357750"/>
              <a:ext cx="29475" cy="35500"/>
            </a:xfrm>
            <a:custGeom>
              <a:avLst/>
              <a:gdLst/>
              <a:ahLst/>
              <a:cxnLst/>
              <a:rect l="l" t="t" r="r" b="b"/>
              <a:pathLst>
                <a:path w="1179" h="1420" extrusionOk="0">
                  <a:moveTo>
                    <a:pt x="777" y="1"/>
                  </a:moveTo>
                  <a:cubicBezTo>
                    <a:pt x="750" y="1"/>
                    <a:pt x="669" y="28"/>
                    <a:pt x="616" y="28"/>
                  </a:cubicBezTo>
                  <a:cubicBezTo>
                    <a:pt x="509" y="108"/>
                    <a:pt x="402" y="162"/>
                    <a:pt x="295" y="269"/>
                  </a:cubicBezTo>
                  <a:cubicBezTo>
                    <a:pt x="241" y="376"/>
                    <a:pt x="161" y="483"/>
                    <a:pt x="107" y="617"/>
                  </a:cubicBezTo>
                  <a:cubicBezTo>
                    <a:pt x="81" y="697"/>
                    <a:pt x="27" y="804"/>
                    <a:pt x="27" y="938"/>
                  </a:cubicBezTo>
                  <a:cubicBezTo>
                    <a:pt x="0" y="1072"/>
                    <a:pt x="0" y="1205"/>
                    <a:pt x="107" y="1313"/>
                  </a:cubicBezTo>
                  <a:cubicBezTo>
                    <a:pt x="134" y="1339"/>
                    <a:pt x="161" y="1339"/>
                    <a:pt x="188" y="1366"/>
                  </a:cubicBezTo>
                  <a:cubicBezTo>
                    <a:pt x="241" y="1366"/>
                    <a:pt x="268" y="1420"/>
                    <a:pt x="295" y="1420"/>
                  </a:cubicBezTo>
                  <a:cubicBezTo>
                    <a:pt x="402" y="1420"/>
                    <a:pt x="509" y="1366"/>
                    <a:pt x="562" y="1366"/>
                  </a:cubicBezTo>
                  <a:cubicBezTo>
                    <a:pt x="589" y="1366"/>
                    <a:pt x="643" y="1339"/>
                    <a:pt x="669" y="1313"/>
                  </a:cubicBezTo>
                  <a:lnTo>
                    <a:pt x="723" y="1232"/>
                  </a:lnTo>
                  <a:cubicBezTo>
                    <a:pt x="803" y="1179"/>
                    <a:pt x="857" y="1098"/>
                    <a:pt x="910" y="1045"/>
                  </a:cubicBezTo>
                  <a:cubicBezTo>
                    <a:pt x="937" y="965"/>
                    <a:pt x="991" y="911"/>
                    <a:pt x="1044" y="831"/>
                  </a:cubicBezTo>
                  <a:cubicBezTo>
                    <a:pt x="1071" y="777"/>
                    <a:pt x="1098" y="670"/>
                    <a:pt x="1125" y="563"/>
                  </a:cubicBezTo>
                  <a:cubicBezTo>
                    <a:pt x="1178" y="402"/>
                    <a:pt x="1178" y="242"/>
                    <a:pt x="1044" y="108"/>
                  </a:cubicBezTo>
                  <a:cubicBezTo>
                    <a:pt x="1017" y="81"/>
                    <a:pt x="964" y="28"/>
                    <a:pt x="910" y="28"/>
                  </a:cubicBezTo>
                  <a:cubicBezTo>
                    <a:pt x="857" y="28"/>
                    <a:pt x="830" y="1"/>
                    <a:pt x="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46"/>
            <p:cNvSpPr/>
            <p:nvPr/>
          </p:nvSpPr>
          <p:spPr>
            <a:xfrm>
              <a:off x="10454550" y="6364450"/>
              <a:ext cx="16750" cy="21775"/>
            </a:xfrm>
            <a:custGeom>
              <a:avLst/>
              <a:gdLst/>
              <a:ahLst/>
              <a:cxnLst/>
              <a:rect l="l" t="t" r="r" b="b"/>
              <a:pathLst>
                <a:path w="670" h="871" extrusionOk="0">
                  <a:moveTo>
                    <a:pt x="429" y="1"/>
                  </a:moveTo>
                  <a:cubicBezTo>
                    <a:pt x="402" y="1"/>
                    <a:pt x="402" y="27"/>
                    <a:pt x="349" y="27"/>
                  </a:cubicBezTo>
                  <a:cubicBezTo>
                    <a:pt x="295" y="27"/>
                    <a:pt x="269" y="81"/>
                    <a:pt x="215" y="108"/>
                  </a:cubicBezTo>
                  <a:cubicBezTo>
                    <a:pt x="188" y="161"/>
                    <a:pt x="161" y="215"/>
                    <a:pt x="135" y="242"/>
                  </a:cubicBezTo>
                  <a:cubicBezTo>
                    <a:pt x="81" y="268"/>
                    <a:pt x="54" y="349"/>
                    <a:pt x="28" y="402"/>
                  </a:cubicBezTo>
                  <a:cubicBezTo>
                    <a:pt x="1" y="482"/>
                    <a:pt x="1" y="536"/>
                    <a:pt x="1" y="616"/>
                  </a:cubicBezTo>
                  <a:lnTo>
                    <a:pt x="1" y="697"/>
                  </a:lnTo>
                  <a:cubicBezTo>
                    <a:pt x="1" y="777"/>
                    <a:pt x="54" y="804"/>
                    <a:pt x="81" y="830"/>
                  </a:cubicBezTo>
                  <a:cubicBezTo>
                    <a:pt x="121" y="857"/>
                    <a:pt x="168" y="871"/>
                    <a:pt x="208" y="871"/>
                  </a:cubicBezTo>
                  <a:cubicBezTo>
                    <a:pt x="248" y="871"/>
                    <a:pt x="282" y="857"/>
                    <a:pt x="295" y="830"/>
                  </a:cubicBezTo>
                  <a:cubicBezTo>
                    <a:pt x="376" y="777"/>
                    <a:pt x="456" y="670"/>
                    <a:pt x="536" y="563"/>
                  </a:cubicBezTo>
                  <a:cubicBezTo>
                    <a:pt x="590" y="482"/>
                    <a:pt x="616" y="349"/>
                    <a:pt x="670" y="215"/>
                  </a:cubicBezTo>
                  <a:cubicBezTo>
                    <a:pt x="670" y="134"/>
                    <a:pt x="616" y="81"/>
                    <a:pt x="590" y="27"/>
                  </a:cubicBezTo>
                  <a:cubicBezTo>
                    <a:pt x="563" y="1"/>
                    <a:pt x="536" y="1"/>
                    <a:pt x="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46"/>
            <p:cNvSpPr/>
            <p:nvPr/>
          </p:nvSpPr>
          <p:spPr>
            <a:xfrm>
              <a:off x="10245125" y="6129575"/>
              <a:ext cx="60900" cy="87700"/>
            </a:xfrm>
            <a:custGeom>
              <a:avLst/>
              <a:gdLst/>
              <a:ahLst/>
              <a:cxnLst/>
              <a:rect l="l" t="t" r="r" b="b"/>
              <a:pathLst>
                <a:path w="2436" h="3508" extrusionOk="0">
                  <a:moveTo>
                    <a:pt x="2302" y="1"/>
                  </a:moveTo>
                  <a:cubicBezTo>
                    <a:pt x="2222" y="1"/>
                    <a:pt x="2115" y="28"/>
                    <a:pt x="2034" y="28"/>
                  </a:cubicBezTo>
                  <a:cubicBezTo>
                    <a:pt x="1954" y="54"/>
                    <a:pt x="1874" y="54"/>
                    <a:pt x="1767" y="108"/>
                  </a:cubicBezTo>
                  <a:cubicBezTo>
                    <a:pt x="1686" y="135"/>
                    <a:pt x="1579" y="188"/>
                    <a:pt x="1472" y="242"/>
                  </a:cubicBezTo>
                  <a:cubicBezTo>
                    <a:pt x="1365" y="269"/>
                    <a:pt x="1312" y="322"/>
                    <a:pt x="1205" y="402"/>
                  </a:cubicBezTo>
                  <a:cubicBezTo>
                    <a:pt x="1098" y="456"/>
                    <a:pt x="1017" y="563"/>
                    <a:pt x="910" y="643"/>
                  </a:cubicBezTo>
                  <a:lnTo>
                    <a:pt x="643" y="911"/>
                  </a:lnTo>
                  <a:cubicBezTo>
                    <a:pt x="482" y="1125"/>
                    <a:pt x="295" y="1366"/>
                    <a:pt x="214" y="1607"/>
                  </a:cubicBezTo>
                  <a:cubicBezTo>
                    <a:pt x="161" y="1660"/>
                    <a:pt x="134" y="1767"/>
                    <a:pt x="107" y="1875"/>
                  </a:cubicBezTo>
                  <a:cubicBezTo>
                    <a:pt x="27" y="2062"/>
                    <a:pt x="0" y="2303"/>
                    <a:pt x="0" y="2463"/>
                  </a:cubicBezTo>
                  <a:cubicBezTo>
                    <a:pt x="0" y="2731"/>
                    <a:pt x="27" y="2972"/>
                    <a:pt x="161" y="3186"/>
                  </a:cubicBezTo>
                  <a:cubicBezTo>
                    <a:pt x="241" y="3266"/>
                    <a:pt x="348" y="3347"/>
                    <a:pt x="428" y="3400"/>
                  </a:cubicBezTo>
                  <a:cubicBezTo>
                    <a:pt x="562" y="3480"/>
                    <a:pt x="750" y="3480"/>
                    <a:pt x="830" y="3507"/>
                  </a:cubicBezTo>
                  <a:lnTo>
                    <a:pt x="883" y="3507"/>
                  </a:lnTo>
                  <a:cubicBezTo>
                    <a:pt x="1017" y="3507"/>
                    <a:pt x="1151" y="3480"/>
                    <a:pt x="1285" y="3427"/>
                  </a:cubicBezTo>
                  <a:cubicBezTo>
                    <a:pt x="1419" y="3400"/>
                    <a:pt x="1499" y="3293"/>
                    <a:pt x="1633" y="3213"/>
                  </a:cubicBezTo>
                  <a:cubicBezTo>
                    <a:pt x="1740" y="3106"/>
                    <a:pt x="1820" y="2999"/>
                    <a:pt x="1874" y="2865"/>
                  </a:cubicBezTo>
                  <a:cubicBezTo>
                    <a:pt x="1954" y="2731"/>
                    <a:pt x="2008" y="2570"/>
                    <a:pt x="2034" y="2437"/>
                  </a:cubicBezTo>
                  <a:cubicBezTo>
                    <a:pt x="2115" y="2276"/>
                    <a:pt x="2141" y="2089"/>
                    <a:pt x="2168" y="1875"/>
                  </a:cubicBezTo>
                  <a:cubicBezTo>
                    <a:pt x="2222" y="1607"/>
                    <a:pt x="2249" y="1339"/>
                    <a:pt x="2275" y="1098"/>
                  </a:cubicBezTo>
                  <a:lnTo>
                    <a:pt x="2275" y="1072"/>
                  </a:lnTo>
                  <a:cubicBezTo>
                    <a:pt x="2382" y="777"/>
                    <a:pt x="2409" y="402"/>
                    <a:pt x="24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46"/>
            <p:cNvSpPr/>
            <p:nvPr/>
          </p:nvSpPr>
          <p:spPr>
            <a:xfrm>
              <a:off x="10284600" y="6236650"/>
              <a:ext cx="88350" cy="70275"/>
            </a:xfrm>
            <a:custGeom>
              <a:avLst/>
              <a:gdLst/>
              <a:ahLst/>
              <a:cxnLst/>
              <a:rect l="l" t="t" r="r" b="b"/>
              <a:pathLst>
                <a:path w="3534" h="2811" extrusionOk="0">
                  <a:moveTo>
                    <a:pt x="2543" y="0"/>
                  </a:moveTo>
                  <a:cubicBezTo>
                    <a:pt x="2409" y="0"/>
                    <a:pt x="2302" y="0"/>
                    <a:pt x="2195" y="27"/>
                  </a:cubicBezTo>
                  <a:cubicBezTo>
                    <a:pt x="2061" y="54"/>
                    <a:pt x="1927" y="54"/>
                    <a:pt x="1847" y="107"/>
                  </a:cubicBezTo>
                  <a:cubicBezTo>
                    <a:pt x="1713" y="134"/>
                    <a:pt x="1606" y="161"/>
                    <a:pt x="1472" y="241"/>
                  </a:cubicBezTo>
                  <a:cubicBezTo>
                    <a:pt x="1205" y="322"/>
                    <a:pt x="964" y="509"/>
                    <a:pt x="777" y="670"/>
                  </a:cubicBezTo>
                  <a:cubicBezTo>
                    <a:pt x="696" y="696"/>
                    <a:pt x="643" y="777"/>
                    <a:pt x="562" y="830"/>
                  </a:cubicBezTo>
                  <a:cubicBezTo>
                    <a:pt x="402" y="991"/>
                    <a:pt x="295" y="1178"/>
                    <a:pt x="188" y="1339"/>
                  </a:cubicBezTo>
                  <a:cubicBezTo>
                    <a:pt x="54" y="1580"/>
                    <a:pt x="0" y="1794"/>
                    <a:pt x="27" y="2035"/>
                  </a:cubicBezTo>
                  <a:cubicBezTo>
                    <a:pt x="27" y="2142"/>
                    <a:pt x="107" y="2275"/>
                    <a:pt x="161" y="2383"/>
                  </a:cubicBezTo>
                  <a:cubicBezTo>
                    <a:pt x="268" y="2516"/>
                    <a:pt x="402" y="2570"/>
                    <a:pt x="509" y="2650"/>
                  </a:cubicBezTo>
                  <a:lnTo>
                    <a:pt x="536" y="2677"/>
                  </a:lnTo>
                  <a:cubicBezTo>
                    <a:pt x="670" y="2731"/>
                    <a:pt x="803" y="2784"/>
                    <a:pt x="910" y="2811"/>
                  </a:cubicBezTo>
                  <a:lnTo>
                    <a:pt x="991" y="2811"/>
                  </a:lnTo>
                  <a:cubicBezTo>
                    <a:pt x="1098" y="2811"/>
                    <a:pt x="1205" y="2784"/>
                    <a:pt x="1339" y="2731"/>
                  </a:cubicBezTo>
                  <a:cubicBezTo>
                    <a:pt x="1472" y="2704"/>
                    <a:pt x="1580" y="2650"/>
                    <a:pt x="1713" y="2543"/>
                  </a:cubicBezTo>
                  <a:cubicBezTo>
                    <a:pt x="1847" y="2436"/>
                    <a:pt x="1981" y="2329"/>
                    <a:pt x="2061" y="2249"/>
                  </a:cubicBezTo>
                  <a:cubicBezTo>
                    <a:pt x="2195" y="2115"/>
                    <a:pt x="2302" y="1981"/>
                    <a:pt x="2436" y="1794"/>
                  </a:cubicBezTo>
                  <a:cubicBezTo>
                    <a:pt x="2597" y="1606"/>
                    <a:pt x="2730" y="1365"/>
                    <a:pt x="2918" y="1178"/>
                  </a:cubicBezTo>
                  <a:lnTo>
                    <a:pt x="2918" y="1125"/>
                  </a:lnTo>
                  <a:cubicBezTo>
                    <a:pt x="3105" y="857"/>
                    <a:pt x="3319" y="562"/>
                    <a:pt x="3533" y="268"/>
                  </a:cubicBezTo>
                  <a:lnTo>
                    <a:pt x="3533" y="241"/>
                  </a:lnTo>
                  <a:cubicBezTo>
                    <a:pt x="3507" y="188"/>
                    <a:pt x="3453" y="188"/>
                    <a:pt x="3400" y="161"/>
                  </a:cubicBezTo>
                  <a:cubicBezTo>
                    <a:pt x="3319" y="134"/>
                    <a:pt x="3212" y="81"/>
                    <a:pt x="3132" y="54"/>
                  </a:cubicBezTo>
                  <a:cubicBezTo>
                    <a:pt x="3052" y="27"/>
                    <a:pt x="2971" y="27"/>
                    <a:pt x="28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46"/>
            <p:cNvSpPr/>
            <p:nvPr/>
          </p:nvSpPr>
          <p:spPr>
            <a:xfrm>
              <a:off x="10287275" y="6324975"/>
              <a:ext cx="97725" cy="56225"/>
            </a:xfrm>
            <a:custGeom>
              <a:avLst/>
              <a:gdLst/>
              <a:ahLst/>
              <a:cxnLst/>
              <a:rect l="l" t="t" r="r" b="b"/>
              <a:pathLst>
                <a:path w="3909" h="2249" extrusionOk="0">
                  <a:moveTo>
                    <a:pt x="2035" y="0"/>
                  </a:moveTo>
                  <a:cubicBezTo>
                    <a:pt x="1767" y="0"/>
                    <a:pt x="1499" y="81"/>
                    <a:pt x="1232" y="134"/>
                  </a:cubicBezTo>
                  <a:cubicBezTo>
                    <a:pt x="1125" y="161"/>
                    <a:pt x="1018" y="215"/>
                    <a:pt x="964" y="241"/>
                  </a:cubicBezTo>
                  <a:cubicBezTo>
                    <a:pt x="750" y="348"/>
                    <a:pt x="589" y="429"/>
                    <a:pt x="429" y="563"/>
                  </a:cubicBezTo>
                  <a:cubicBezTo>
                    <a:pt x="188" y="750"/>
                    <a:pt x="54" y="937"/>
                    <a:pt x="27" y="1151"/>
                  </a:cubicBezTo>
                  <a:cubicBezTo>
                    <a:pt x="0" y="1232"/>
                    <a:pt x="0" y="1392"/>
                    <a:pt x="27" y="1499"/>
                  </a:cubicBezTo>
                  <a:cubicBezTo>
                    <a:pt x="54" y="1633"/>
                    <a:pt x="161" y="1767"/>
                    <a:pt x="215" y="1874"/>
                  </a:cubicBezTo>
                  <a:lnTo>
                    <a:pt x="241" y="1928"/>
                  </a:lnTo>
                  <a:cubicBezTo>
                    <a:pt x="348" y="2008"/>
                    <a:pt x="455" y="2115"/>
                    <a:pt x="563" y="2142"/>
                  </a:cubicBezTo>
                  <a:cubicBezTo>
                    <a:pt x="696" y="2222"/>
                    <a:pt x="830" y="2249"/>
                    <a:pt x="964" y="2249"/>
                  </a:cubicBezTo>
                  <a:lnTo>
                    <a:pt x="1018" y="2249"/>
                  </a:lnTo>
                  <a:cubicBezTo>
                    <a:pt x="1125" y="2249"/>
                    <a:pt x="1232" y="2249"/>
                    <a:pt x="1365" y="2222"/>
                  </a:cubicBezTo>
                  <a:cubicBezTo>
                    <a:pt x="1526" y="2168"/>
                    <a:pt x="1660" y="2115"/>
                    <a:pt x="1794" y="2061"/>
                  </a:cubicBezTo>
                  <a:cubicBezTo>
                    <a:pt x="1954" y="1981"/>
                    <a:pt x="2142" y="1928"/>
                    <a:pt x="2302" y="1794"/>
                  </a:cubicBezTo>
                  <a:cubicBezTo>
                    <a:pt x="2543" y="1660"/>
                    <a:pt x="2757" y="1473"/>
                    <a:pt x="2971" y="1339"/>
                  </a:cubicBezTo>
                  <a:lnTo>
                    <a:pt x="2998" y="1312"/>
                  </a:lnTo>
                  <a:cubicBezTo>
                    <a:pt x="3266" y="1151"/>
                    <a:pt x="3587" y="911"/>
                    <a:pt x="3908" y="750"/>
                  </a:cubicBezTo>
                  <a:lnTo>
                    <a:pt x="3908" y="723"/>
                  </a:lnTo>
                  <a:lnTo>
                    <a:pt x="3801" y="616"/>
                  </a:lnTo>
                  <a:cubicBezTo>
                    <a:pt x="3721" y="536"/>
                    <a:pt x="3667" y="482"/>
                    <a:pt x="3614" y="455"/>
                  </a:cubicBezTo>
                  <a:cubicBezTo>
                    <a:pt x="3534" y="375"/>
                    <a:pt x="3426" y="348"/>
                    <a:pt x="3373" y="322"/>
                  </a:cubicBezTo>
                  <a:cubicBezTo>
                    <a:pt x="3266" y="241"/>
                    <a:pt x="3159" y="215"/>
                    <a:pt x="3052" y="188"/>
                  </a:cubicBezTo>
                  <a:lnTo>
                    <a:pt x="2757" y="81"/>
                  </a:lnTo>
                  <a:cubicBezTo>
                    <a:pt x="2623" y="54"/>
                    <a:pt x="2490" y="0"/>
                    <a:pt x="2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46"/>
            <p:cNvSpPr/>
            <p:nvPr/>
          </p:nvSpPr>
          <p:spPr>
            <a:xfrm>
              <a:off x="10261850" y="6395900"/>
              <a:ext cx="99725" cy="51550"/>
            </a:xfrm>
            <a:custGeom>
              <a:avLst/>
              <a:gdLst/>
              <a:ahLst/>
              <a:cxnLst/>
              <a:rect l="l" t="t" r="r" b="b"/>
              <a:pathLst>
                <a:path w="3989" h="2062" extrusionOk="0">
                  <a:moveTo>
                    <a:pt x="1472" y="1"/>
                  </a:moveTo>
                  <a:cubicBezTo>
                    <a:pt x="1365" y="1"/>
                    <a:pt x="1285" y="54"/>
                    <a:pt x="1205" y="54"/>
                  </a:cubicBezTo>
                  <a:cubicBezTo>
                    <a:pt x="964" y="81"/>
                    <a:pt x="777" y="134"/>
                    <a:pt x="616" y="242"/>
                  </a:cubicBezTo>
                  <a:cubicBezTo>
                    <a:pt x="348" y="375"/>
                    <a:pt x="161" y="509"/>
                    <a:pt x="81" y="723"/>
                  </a:cubicBezTo>
                  <a:cubicBezTo>
                    <a:pt x="0" y="804"/>
                    <a:pt x="0" y="964"/>
                    <a:pt x="0" y="1044"/>
                  </a:cubicBezTo>
                  <a:cubicBezTo>
                    <a:pt x="0" y="1232"/>
                    <a:pt x="81" y="1339"/>
                    <a:pt x="107" y="1446"/>
                  </a:cubicBezTo>
                  <a:lnTo>
                    <a:pt x="134" y="1500"/>
                  </a:lnTo>
                  <a:cubicBezTo>
                    <a:pt x="214" y="1633"/>
                    <a:pt x="268" y="1714"/>
                    <a:pt x="375" y="1794"/>
                  </a:cubicBezTo>
                  <a:cubicBezTo>
                    <a:pt x="482" y="1901"/>
                    <a:pt x="616" y="1955"/>
                    <a:pt x="750" y="1981"/>
                  </a:cubicBezTo>
                  <a:cubicBezTo>
                    <a:pt x="830" y="2035"/>
                    <a:pt x="1017" y="2062"/>
                    <a:pt x="1178" y="2062"/>
                  </a:cubicBezTo>
                  <a:cubicBezTo>
                    <a:pt x="1339" y="2062"/>
                    <a:pt x="1472" y="2035"/>
                    <a:pt x="1633" y="2035"/>
                  </a:cubicBezTo>
                  <a:cubicBezTo>
                    <a:pt x="1820" y="1981"/>
                    <a:pt x="1981" y="1955"/>
                    <a:pt x="2222" y="1901"/>
                  </a:cubicBezTo>
                  <a:cubicBezTo>
                    <a:pt x="2490" y="1794"/>
                    <a:pt x="2757" y="1687"/>
                    <a:pt x="2971" y="1633"/>
                  </a:cubicBezTo>
                  <a:cubicBezTo>
                    <a:pt x="3319" y="1500"/>
                    <a:pt x="3640" y="1392"/>
                    <a:pt x="3988" y="1259"/>
                  </a:cubicBezTo>
                  <a:lnTo>
                    <a:pt x="3988" y="1232"/>
                  </a:lnTo>
                  <a:cubicBezTo>
                    <a:pt x="3962" y="1178"/>
                    <a:pt x="3962" y="1152"/>
                    <a:pt x="3908" y="1098"/>
                  </a:cubicBezTo>
                  <a:cubicBezTo>
                    <a:pt x="3855" y="991"/>
                    <a:pt x="3774" y="911"/>
                    <a:pt x="3748" y="857"/>
                  </a:cubicBezTo>
                  <a:cubicBezTo>
                    <a:pt x="3694" y="777"/>
                    <a:pt x="3640" y="723"/>
                    <a:pt x="3560" y="643"/>
                  </a:cubicBezTo>
                  <a:cubicBezTo>
                    <a:pt x="3453" y="589"/>
                    <a:pt x="3373" y="509"/>
                    <a:pt x="3293" y="456"/>
                  </a:cubicBezTo>
                  <a:cubicBezTo>
                    <a:pt x="3185" y="375"/>
                    <a:pt x="3105" y="349"/>
                    <a:pt x="3025" y="295"/>
                  </a:cubicBezTo>
                  <a:cubicBezTo>
                    <a:pt x="2891" y="215"/>
                    <a:pt x="2784" y="188"/>
                    <a:pt x="2677" y="161"/>
                  </a:cubicBezTo>
                  <a:cubicBezTo>
                    <a:pt x="2543" y="108"/>
                    <a:pt x="2436" y="81"/>
                    <a:pt x="2302" y="54"/>
                  </a:cubicBezTo>
                  <a:cubicBezTo>
                    <a:pt x="2115" y="54"/>
                    <a:pt x="1874" y="1"/>
                    <a:pt x="1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46"/>
            <p:cNvSpPr/>
            <p:nvPr/>
          </p:nvSpPr>
          <p:spPr>
            <a:xfrm>
              <a:off x="10203625" y="6436725"/>
              <a:ext cx="91700" cy="60250"/>
            </a:xfrm>
            <a:custGeom>
              <a:avLst/>
              <a:gdLst/>
              <a:ahLst/>
              <a:cxnLst/>
              <a:rect l="l" t="t" r="r" b="b"/>
              <a:pathLst>
                <a:path w="3668" h="2410" extrusionOk="0">
                  <a:moveTo>
                    <a:pt x="991" y="0"/>
                  </a:moveTo>
                  <a:cubicBezTo>
                    <a:pt x="697" y="0"/>
                    <a:pt x="456" y="54"/>
                    <a:pt x="295" y="188"/>
                  </a:cubicBezTo>
                  <a:cubicBezTo>
                    <a:pt x="188" y="268"/>
                    <a:pt x="135" y="348"/>
                    <a:pt x="54" y="455"/>
                  </a:cubicBezTo>
                  <a:cubicBezTo>
                    <a:pt x="1" y="589"/>
                    <a:pt x="1" y="750"/>
                    <a:pt x="1" y="857"/>
                  </a:cubicBezTo>
                  <a:lnTo>
                    <a:pt x="1" y="884"/>
                  </a:lnTo>
                  <a:cubicBezTo>
                    <a:pt x="1" y="1017"/>
                    <a:pt x="27" y="1151"/>
                    <a:pt x="81" y="1285"/>
                  </a:cubicBezTo>
                  <a:cubicBezTo>
                    <a:pt x="161" y="1419"/>
                    <a:pt x="215" y="1526"/>
                    <a:pt x="349" y="1660"/>
                  </a:cubicBezTo>
                  <a:cubicBezTo>
                    <a:pt x="456" y="1767"/>
                    <a:pt x="563" y="1820"/>
                    <a:pt x="723" y="1901"/>
                  </a:cubicBezTo>
                  <a:cubicBezTo>
                    <a:pt x="857" y="1954"/>
                    <a:pt x="1018" y="2035"/>
                    <a:pt x="1152" y="2061"/>
                  </a:cubicBezTo>
                  <a:cubicBezTo>
                    <a:pt x="1312" y="2088"/>
                    <a:pt x="1500" y="2168"/>
                    <a:pt x="1714" y="2195"/>
                  </a:cubicBezTo>
                  <a:cubicBezTo>
                    <a:pt x="1955" y="2222"/>
                    <a:pt x="2196" y="2275"/>
                    <a:pt x="2463" y="2275"/>
                  </a:cubicBezTo>
                  <a:lnTo>
                    <a:pt x="2570" y="2275"/>
                  </a:lnTo>
                  <a:cubicBezTo>
                    <a:pt x="2891" y="2302"/>
                    <a:pt x="3266" y="2329"/>
                    <a:pt x="3641" y="2409"/>
                  </a:cubicBezTo>
                  <a:lnTo>
                    <a:pt x="3668" y="2356"/>
                  </a:lnTo>
                  <a:lnTo>
                    <a:pt x="3668" y="2222"/>
                  </a:lnTo>
                  <a:cubicBezTo>
                    <a:pt x="3668" y="2142"/>
                    <a:pt x="3641" y="2035"/>
                    <a:pt x="3587" y="1954"/>
                  </a:cubicBezTo>
                  <a:cubicBezTo>
                    <a:pt x="3561" y="1874"/>
                    <a:pt x="3534" y="1794"/>
                    <a:pt x="3507" y="1687"/>
                  </a:cubicBezTo>
                  <a:cubicBezTo>
                    <a:pt x="3480" y="1606"/>
                    <a:pt x="3400" y="1499"/>
                    <a:pt x="3373" y="1392"/>
                  </a:cubicBezTo>
                  <a:cubicBezTo>
                    <a:pt x="3293" y="1285"/>
                    <a:pt x="3266" y="1232"/>
                    <a:pt x="3186" y="1124"/>
                  </a:cubicBezTo>
                  <a:cubicBezTo>
                    <a:pt x="3132" y="1017"/>
                    <a:pt x="3025" y="937"/>
                    <a:pt x="2972" y="857"/>
                  </a:cubicBezTo>
                  <a:cubicBezTo>
                    <a:pt x="2865" y="750"/>
                    <a:pt x="2758" y="696"/>
                    <a:pt x="2704" y="616"/>
                  </a:cubicBezTo>
                  <a:cubicBezTo>
                    <a:pt x="2463" y="455"/>
                    <a:pt x="2222" y="322"/>
                    <a:pt x="1955" y="214"/>
                  </a:cubicBezTo>
                  <a:cubicBezTo>
                    <a:pt x="1901" y="188"/>
                    <a:pt x="1794" y="161"/>
                    <a:pt x="1687" y="134"/>
                  </a:cubicBezTo>
                  <a:cubicBezTo>
                    <a:pt x="1393" y="27"/>
                    <a:pt x="1205" y="0"/>
                    <a:pt x="9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46"/>
            <p:cNvSpPr/>
            <p:nvPr/>
          </p:nvSpPr>
          <p:spPr>
            <a:xfrm>
              <a:off x="10202950" y="6436725"/>
              <a:ext cx="90375" cy="56900"/>
            </a:xfrm>
            <a:custGeom>
              <a:avLst/>
              <a:gdLst/>
              <a:ahLst/>
              <a:cxnLst/>
              <a:rect l="l" t="t" r="r" b="b"/>
              <a:pathLst>
                <a:path w="3615" h="2276" extrusionOk="0">
                  <a:moveTo>
                    <a:pt x="991" y="0"/>
                  </a:moveTo>
                  <a:cubicBezTo>
                    <a:pt x="724" y="0"/>
                    <a:pt x="483" y="54"/>
                    <a:pt x="322" y="188"/>
                  </a:cubicBezTo>
                  <a:cubicBezTo>
                    <a:pt x="215" y="268"/>
                    <a:pt x="162" y="348"/>
                    <a:pt x="81" y="455"/>
                  </a:cubicBezTo>
                  <a:cubicBezTo>
                    <a:pt x="1" y="589"/>
                    <a:pt x="1" y="750"/>
                    <a:pt x="1" y="857"/>
                  </a:cubicBezTo>
                  <a:lnTo>
                    <a:pt x="1" y="884"/>
                  </a:lnTo>
                  <a:cubicBezTo>
                    <a:pt x="54" y="964"/>
                    <a:pt x="81" y="991"/>
                    <a:pt x="108" y="1017"/>
                  </a:cubicBezTo>
                  <a:cubicBezTo>
                    <a:pt x="188" y="1098"/>
                    <a:pt x="242" y="1124"/>
                    <a:pt x="322" y="1151"/>
                  </a:cubicBezTo>
                  <a:cubicBezTo>
                    <a:pt x="456" y="1232"/>
                    <a:pt x="617" y="1285"/>
                    <a:pt x="777" y="1339"/>
                  </a:cubicBezTo>
                  <a:cubicBezTo>
                    <a:pt x="938" y="1365"/>
                    <a:pt x="1152" y="1392"/>
                    <a:pt x="1339" y="1419"/>
                  </a:cubicBezTo>
                  <a:cubicBezTo>
                    <a:pt x="1420" y="1419"/>
                    <a:pt x="1527" y="1472"/>
                    <a:pt x="1580" y="1472"/>
                  </a:cubicBezTo>
                  <a:cubicBezTo>
                    <a:pt x="1714" y="1499"/>
                    <a:pt x="1901" y="1499"/>
                    <a:pt x="2008" y="1526"/>
                  </a:cubicBezTo>
                  <a:cubicBezTo>
                    <a:pt x="2330" y="1606"/>
                    <a:pt x="2624" y="1687"/>
                    <a:pt x="2892" y="1820"/>
                  </a:cubicBezTo>
                  <a:lnTo>
                    <a:pt x="3293" y="2035"/>
                  </a:lnTo>
                  <a:cubicBezTo>
                    <a:pt x="3400" y="2088"/>
                    <a:pt x="3534" y="2168"/>
                    <a:pt x="3614" y="2275"/>
                  </a:cubicBezTo>
                  <a:lnTo>
                    <a:pt x="3614" y="2195"/>
                  </a:lnTo>
                  <a:cubicBezTo>
                    <a:pt x="3614" y="2088"/>
                    <a:pt x="3588" y="2008"/>
                    <a:pt x="3561" y="1927"/>
                  </a:cubicBezTo>
                  <a:cubicBezTo>
                    <a:pt x="3534" y="1874"/>
                    <a:pt x="3534" y="1767"/>
                    <a:pt x="3454" y="1660"/>
                  </a:cubicBezTo>
                  <a:cubicBezTo>
                    <a:pt x="3427" y="1553"/>
                    <a:pt x="3347" y="1472"/>
                    <a:pt x="3320" y="1365"/>
                  </a:cubicBezTo>
                  <a:cubicBezTo>
                    <a:pt x="3293" y="1285"/>
                    <a:pt x="3213" y="1205"/>
                    <a:pt x="3159" y="1098"/>
                  </a:cubicBezTo>
                  <a:cubicBezTo>
                    <a:pt x="3079" y="991"/>
                    <a:pt x="2999" y="884"/>
                    <a:pt x="2918" y="803"/>
                  </a:cubicBezTo>
                  <a:cubicBezTo>
                    <a:pt x="2811" y="696"/>
                    <a:pt x="2731" y="616"/>
                    <a:pt x="2624" y="562"/>
                  </a:cubicBezTo>
                  <a:cubicBezTo>
                    <a:pt x="2383" y="402"/>
                    <a:pt x="2142" y="268"/>
                    <a:pt x="1875" y="161"/>
                  </a:cubicBezTo>
                  <a:cubicBezTo>
                    <a:pt x="1821" y="134"/>
                    <a:pt x="1714" y="81"/>
                    <a:pt x="1607" y="54"/>
                  </a:cubicBezTo>
                  <a:cubicBezTo>
                    <a:pt x="1420" y="27"/>
                    <a:pt x="1232" y="0"/>
                    <a:pt x="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46"/>
            <p:cNvSpPr/>
            <p:nvPr/>
          </p:nvSpPr>
          <p:spPr>
            <a:xfrm>
              <a:off x="10223700" y="6470850"/>
              <a:ext cx="25" cy="25"/>
            </a:xfrm>
            <a:custGeom>
              <a:avLst/>
              <a:gdLst/>
              <a:ahLst/>
              <a:cxnLst/>
              <a:rect l="l" t="t" r="r" b="b"/>
              <a:pathLst>
                <a:path w="1" h="1" extrusionOk="0">
                  <a:moveTo>
                    <a:pt x="1" y="0"/>
                  </a:moveTo>
                  <a:lnTo>
                    <a:pt x="1" y="0"/>
                  </a:ln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46"/>
            <p:cNvSpPr/>
            <p:nvPr/>
          </p:nvSpPr>
          <p:spPr>
            <a:xfrm>
              <a:off x="10261850" y="6394575"/>
              <a:ext cx="99725" cy="38150"/>
            </a:xfrm>
            <a:custGeom>
              <a:avLst/>
              <a:gdLst/>
              <a:ahLst/>
              <a:cxnLst/>
              <a:rect l="l" t="t" r="r" b="b"/>
              <a:pathLst>
                <a:path w="3989" h="1526" extrusionOk="0">
                  <a:moveTo>
                    <a:pt x="1713" y="0"/>
                  </a:moveTo>
                  <a:cubicBezTo>
                    <a:pt x="1606" y="54"/>
                    <a:pt x="1553" y="54"/>
                    <a:pt x="1472" y="54"/>
                  </a:cubicBezTo>
                  <a:cubicBezTo>
                    <a:pt x="1365" y="54"/>
                    <a:pt x="1285" y="107"/>
                    <a:pt x="1205" y="107"/>
                  </a:cubicBezTo>
                  <a:cubicBezTo>
                    <a:pt x="964" y="134"/>
                    <a:pt x="777" y="187"/>
                    <a:pt x="616" y="295"/>
                  </a:cubicBezTo>
                  <a:cubicBezTo>
                    <a:pt x="348" y="428"/>
                    <a:pt x="161" y="562"/>
                    <a:pt x="81" y="776"/>
                  </a:cubicBezTo>
                  <a:cubicBezTo>
                    <a:pt x="27" y="830"/>
                    <a:pt x="0" y="937"/>
                    <a:pt x="0" y="1017"/>
                  </a:cubicBezTo>
                  <a:cubicBezTo>
                    <a:pt x="27" y="1071"/>
                    <a:pt x="27" y="1097"/>
                    <a:pt x="81" y="1178"/>
                  </a:cubicBezTo>
                  <a:cubicBezTo>
                    <a:pt x="107" y="1231"/>
                    <a:pt x="134" y="1285"/>
                    <a:pt x="214" y="1312"/>
                  </a:cubicBezTo>
                  <a:cubicBezTo>
                    <a:pt x="241" y="1338"/>
                    <a:pt x="295" y="1365"/>
                    <a:pt x="348" y="1392"/>
                  </a:cubicBezTo>
                  <a:cubicBezTo>
                    <a:pt x="402" y="1445"/>
                    <a:pt x="509" y="1472"/>
                    <a:pt x="616" y="1499"/>
                  </a:cubicBezTo>
                  <a:cubicBezTo>
                    <a:pt x="777" y="1526"/>
                    <a:pt x="937" y="1526"/>
                    <a:pt x="1098" y="1526"/>
                  </a:cubicBezTo>
                  <a:cubicBezTo>
                    <a:pt x="1419" y="1526"/>
                    <a:pt x="1713" y="1499"/>
                    <a:pt x="1981" y="1445"/>
                  </a:cubicBezTo>
                  <a:cubicBezTo>
                    <a:pt x="2275" y="1365"/>
                    <a:pt x="2570" y="1338"/>
                    <a:pt x="2891" y="1285"/>
                  </a:cubicBezTo>
                  <a:cubicBezTo>
                    <a:pt x="3025" y="1231"/>
                    <a:pt x="3159" y="1205"/>
                    <a:pt x="3319" y="1205"/>
                  </a:cubicBezTo>
                  <a:cubicBezTo>
                    <a:pt x="3453" y="1178"/>
                    <a:pt x="3560" y="1178"/>
                    <a:pt x="3694" y="1178"/>
                  </a:cubicBezTo>
                  <a:lnTo>
                    <a:pt x="3988" y="1178"/>
                  </a:lnTo>
                  <a:cubicBezTo>
                    <a:pt x="3988" y="1124"/>
                    <a:pt x="3962" y="1124"/>
                    <a:pt x="3962" y="1097"/>
                  </a:cubicBezTo>
                  <a:cubicBezTo>
                    <a:pt x="3881" y="990"/>
                    <a:pt x="3828" y="937"/>
                    <a:pt x="3774" y="857"/>
                  </a:cubicBezTo>
                  <a:cubicBezTo>
                    <a:pt x="3721" y="803"/>
                    <a:pt x="3694" y="723"/>
                    <a:pt x="3587" y="669"/>
                  </a:cubicBezTo>
                  <a:cubicBezTo>
                    <a:pt x="3480" y="589"/>
                    <a:pt x="3426" y="535"/>
                    <a:pt x="3319" y="455"/>
                  </a:cubicBezTo>
                  <a:cubicBezTo>
                    <a:pt x="3212" y="402"/>
                    <a:pt x="3159" y="375"/>
                    <a:pt x="3052" y="295"/>
                  </a:cubicBezTo>
                  <a:cubicBezTo>
                    <a:pt x="2918" y="241"/>
                    <a:pt x="2811" y="187"/>
                    <a:pt x="2704" y="161"/>
                  </a:cubicBezTo>
                  <a:cubicBezTo>
                    <a:pt x="2570" y="134"/>
                    <a:pt x="2490" y="107"/>
                    <a:pt x="2356" y="54"/>
                  </a:cubicBezTo>
                  <a:cubicBezTo>
                    <a:pt x="2142" y="27"/>
                    <a:pt x="1901" y="0"/>
                    <a:pt x="1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46"/>
            <p:cNvSpPr/>
            <p:nvPr/>
          </p:nvSpPr>
          <p:spPr>
            <a:xfrm>
              <a:off x="10285925" y="6324975"/>
              <a:ext cx="97050" cy="40850"/>
            </a:xfrm>
            <a:custGeom>
              <a:avLst/>
              <a:gdLst/>
              <a:ahLst/>
              <a:cxnLst/>
              <a:rect l="l" t="t" r="r" b="b"/>
              <a:pathLst>
                <a:path w="3882" h="1634" extrusionOk="0">
                  <a:moveTo>
                    <a:pt x="2062" y="0"/>
                  </a:moveTo>
                  <a:cubicBezTo>
                    <a:pt x="1794" y="0"/>
                    <a:pt x="1473" y="81"/>
                    <a:pt x="1259" y="134"/>
                  </a:cubicBezTo>
                  <a:cubicBezTo>
                    <a:pt x="1152" y="161"/>
                    <a:pt x="1072" y="215"/>
                    <a:pt x="991" y="241"/>
                  </a:cubicBezTo>
                  <a:cubicBezTo>
                    <a:pt x="777" y="348"/>
                    <a:pt x="617" y="429"/>
                    <a:pt x="456" y="563"/>
                  </a:cubicBezTo>
                  <a:cubicBezTo>
                    <a:pt x="215" y="750"/>
                    <a:pt x="81" y="937"/>
                    <a:pt x="54" y="1151"/>
                  </a:cubicBezTo>
                  <a:cubicBezTo>
                    <a:pt x="54" y="1178"/>
                    <a:pt x="1" y="1232"/>
                    <a:pt x="1" y="1285"/>
                  </a:cubicBezTo>
                  <a:cubicBezTo>
                    <a:pt x="54" y="1312"/>
                    <a:pt x="54" y="1339"/>
                    <a:pt x="81" y="1366"/>
                  </a:cubicBezTo>
                  <a:cubicBezTo>
                    <a:pt x="135" y="1419"/>
                    <a:pt x="188" y="1473"/>
                    <a:pt x="242" y="1499"/>
                  </a:cubicBezTo>
                  <a:cubicBezTo>
                    <a:pt x="322" y="1553"/>
                    <a:pt x="402" y="1580"/>
                    <a:pt x="483" y="1606"/>
                  </a:cubicBezTo>
                  <a:cubicBezTo>
                    <a:pt x="617" y="1633"/>
                    <a:pt x="777" y="1633"/>
                    <a:pt x="911" y="1633"/>
                  </a:cubicBezTo>
                  <a:cubicBezTo>
                    <a:pt x="1125" y="1633"/>
                    <a:pt x="1339" y="1606"/>
                    <a:pt x="1553" y="1553"/>
                  </a:cubicBezTo>
                  <a:cubicBezTo>
                    <a:pt x="1660" y="1499"/>
                    <a:pt x="1741" y="1473"/>
                    <a:pt x="1821" y="1446"/>
                  </a:cubicBezTo>
                  <a:cubicBezTo>
                    <a:pt x="1955" y="1419"/>
                    <a:pt x="2062" y="1339"/>
                    <a:pt x="2196" y="1285"/>
                  </a:cubicBezTo>
                  <a:cubicBezTo>
                    <a:pt x="2410" y="1178"/>
                    <a:pt x="2624" y="1044"/>
                    <a:pt x="2865" y="964"/>
                  </a:cubicBezTo>
                  <a:cubicBezTo>
                    <a:pt x="2945" y="937"/>
                    <a:pt x="3079" y="884"/>
                    <a:pt x="3186" y="830"/>
                  </a:cubicBezTo>
                  <a:cubicBezTo>
                    <a:pt x="3293" y="803"/>
                    <a:pt x="3427" y="777"/>
                    <a:pt x="3534" y="777"/>
                  </a:cubicBezTo>
                  <a:cubicBezTo>
                    <a:pt x="3614" y="777"/>
                    <a:pt x="3721" y="750"/>
                    <a:pt x="3828" y="750"/>
                  </a:cubicBezTo>
                  <a:lnTo>
                    <a:pt x="3882" y="750"/>
                  </a:lnTo>
                  <a:lnTo>
                    <a:pt x="3828" y="670"/>
                  </a:lnTo>
                  <a:cubicBezTo>
                    <a:pt x="3748" y="616"/>
                    <a:pt x="3695" y="536"/>
                    <a:pt x="3614" y="509"/>
                  </a:cubicBezTo>
                  <a:cubicBezTo>
                    <a:pt x="3561" y="429"/>
                    <a:pt x="3454" y="402"/>
                    <a:pt x="3400" y="375"/>
                  </a:cubicBezTo>
                  <a:cubicBezTo>
                    <a:pt x="3293" y="295"/>
                    <a:pt x="3186" y="268"/>
                    <a:pt x="3079" y="241"/>
                  </a:cubicBezTo>
                  <a:lnTo>
                    <a:pt x="2785" y="134"/>
                  </a:lnTo>
                  <a:cubicBezTo>
                    <a:pt x="2651" y="108"/>
                    <a:pt x="2517" y="81"/>
                    <a:pt x="2410" y="81"/>
                  </a:cubicBezTo>
                  <a:lnTo>
                    <a:pt x="2115" y="81"/>
                  </a:lnTo>
                  <a:cubicBezTo>
                    <a:pt x="2115" y="0"/>
                    <a:pt x="2089" y="0"/>
                    <a:pt x="20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46"/>
            <p:cNvSpPr/>
            <p:nvPr/>
          </p:nvSpPr>
          <p:spPr>
            <a:xfrm>
              <a:off x="10291950" y="6362450"/>
              <a:ext cx="700" cy="25"/>
            </a:xfrm>
            <a:custGeom>
              <a:avLst/>
              <a:gdLst/>
              <a:ahLst/>
              <a:cxnLst/>
              <a:rect l="l" t="t" r="r" b="b"/>
              <a:pathLst>
                <a:path w="28" h="1" extrusionOk="0">
                  <a:moveTo>
                    <a:pt x="28" y="0"/>
                  </a:moveTo>
                  <a:lnTo>
                    <a:pt x="1" y="0"/>
                  </a:lnTo>
                  <a:lnTo>
                    <a:pt x="28" y="0"/>
                  </a:ln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46"/>
            <p:cNvSpPr/>
            <p:nvPr/>
          </p:nvSpPr>
          <p:spPr>
            <a:xfrm>
              <a:off x="10284600" y="6236650"/>
              <a:ext cx="86350" cy="57575"/>
            </a:xfrm>
            <a:custGeom>
              <a:avLst/>
              <a:gdLst/>
              <a:ahLst/>
              <a:cxnLst/>
              <a:rect l="l" t="t" r="r" b="b"/>
              <a:pathLst>
                <a:path w="3454" h="2303" extrusionOk="0">
                  <a:moveTo>
                    <a:pt x="2543" y="0"/>
                  </a:moveTo>
                  <a:cubicBezTo>
                    <a:pt x="2436" y="0"/>
                    <a:pt x="2302" y="0"/>
                    <a:pt x="2195" y="27"/>
                  </a:cubicBezTo>
                  <a:cubicBezTo>
                    <a:pt x="2061" y="54"/>
                    <a:pt x="1927" y="54"/>
                    <a:pt x="1847" y="107"/>
                  </a:cubicBezTo>
                  <a:cubicBezTo>
                    <a:pt x="1713" y="134"/>
                    <a:pt x="1606" y="161"/>
                    <a:pt x="1472" y="241"/>
                  </a:cubicBezTo>
                  <a:cubicBezTo>
                    <a:pt x="1205" y="322"/>
                    <a:pt x="964" y="509"/>
                    <a:pt x="777" y="670"/>
                  </a:cubicBezTo>
                  <a:cubicBezTo>
                    <a:pt x="696" y="723"/>
                    <a:pt x="643" y="777"/>
                    <a:pt x="562" y="830"/>
                  </a:cubicBezTo>
                  <a:cubicBezTo>
                    <a:pt x="402" y="991"/>
                    <a:pt x="295" y="1178"/>
                    <a:pt x="188" y="1339"/>
                  </a:cubicBezTo>
                  <a:cubicBezTo>
                    <a:pt x="54" y="1580"/>
                    <a:pt x="0" y="1794"/>
                    <a:pt x="27" y="2035"/>
                  </a:cubicBezTo>
                  <a:lnTo>
                    <a:pt x="107" y="2115"/>
                  </a:lnTo>
                  <a:cubicBezTo>
                    <a:pt x="134" y="2142"/>
                    <a:pt x="188" y="2168"/>
                    <a:pt x="241" y="2195"/>
                  </a:cubicBezTo>
                  <a:cubicBezTo>
                    <a:pt x="295" y="2249"/>
                    <a:pt x="375" y="2275"/>
                    <a:pt x="402" y="2275"/>
                  </a:cubicBezTo>
                  <a:cubicBezTo>
                    <a:pt x="509" y="2302"/>
                    <a:pt x="562" y="2302"/>
                    <a:pt x="670" y="2302"/>
                  </a:cubicBezTo>
                  <a:cubicBezTo>
                    <a:pt x="803" y="2302"/>
                    <a:pt x="937" y="2275"/>
                    <a:pt x="1044" y="2249"/>
                  </a:cubicBezTo>
                  <a:cubicBezTo>
                    <a:pt x="1205" y="2168"/>
                    <a:pt x="1365" y="2115"/>
                    <a:pt x="1499" y="2035"/>
                  </a:cubicBezTo>
                  <a:cubicBezTo>
                    <a:pt x="1633" y="1981"/>
                    <a:pt x="1740" y="1874"/>
                    <a:pt x="1874" y="1767"/>
                  </a:cubicBezTo>
                  <a:cubicBezTo>
                    <a:pt x="1901" y="1740"/>
                    <a:pt x="1927" y="1713"/>
                    <a:pt x="1981" y="1633"/>
                  </a:cubicBezTo>
                  <a:cubicBezTo>
                    <a:pt x="2008" y="1606"/>
                    <a:pt x="2035" y="1526"/>
                    <a:pt x="2061" y="1499"/>
                  </a:cubicBezTo>
                  <a:cubicBezTo>
                    <a:pt x="2142" y="1392"/>
                    <a:pt x="2195" y="1339"/>
                    <a:pt x="2275" y="1232"/>
                  </a:cubicBezTo>
                  <a:cubicBezTo>
                    <a:pt x="2409" y="1071"/>
                    <a:pt x="2543" y="910"/>
                    <a:pt x="2677" y="777"/>
                  </a:cubicBezTo>
                  <a:lnTo>
                    <a:pt x="2918" y="536"/>
                  </a:lnTo>
                  <a:cubicBezTo>
                    <a:pt x="2971" y="455"/>
                    <a:pt x="3078" y="402"/>
                    <a:pt x="3185" y="375"/>
                  </a:cubicBezTo>
                  <a:cubicBezTo>
                    <a:pt x="3266" y="295"/>
                    <a:pt x="3346" y="268"/>
                    <a:pt x="3453" y="241"/>
                  </a:cubicBezTo>
                  <a:cubicBezTo>
                    <a:pt x="3400" y="241"/>
                    <a:pt x="3400" y="188"/>
                    <a:pt x="3373" y="188"/>
                  </a:cubicBezTo>
                  <a:cubicBezTo>
                    <a:pt x="3266" y="161"/>
                    <a:pt x="3185" y="134"/>
                    <a:pt x="3105" y="107"/>
                  </a:cubicBezTo>
                  <a:cubicBezTo>
                    <a:pt x="2998" y="54"/>
                    <a:pt x="2945" y="54"/>
                    <a:pt x="2838" y="27"/>
                  </a:cubicBezTo>
                  <a:cubicBezTo>
                    <a:pt x="2730" y="0"/>
                    <a:pt x="2650" y="0"/>
                    <a:pt x="2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46"/>
            <p:cNvSpPr/>
            <p:nvPr/>
          </p:nvSpPr>
          <p:spPr>
            <a:xfrm>
              <a:off x="10245125" y="6129575"/>
              <a:ext cx="59575" cy="85025"/>
            </a:xfrm>
            <a:custGeom>
              <a:avLst/>
              <a:gdLst/>
              <a:ahLst/>
              <a:cxnLst/>
              <a:rect l="l" t="t" r="r" b="b"/>
              <a:pathLst>
                <a:path w="2383" h="3401" extrusionOk="0">
                  <a:moveTo>
                    <a:pt x="2382" y="1"/>
                  </a:moveTo>
                  <a:lnTo>
                    <a:pt x="2382" y="1"/>
                  </a:lnTo>
                  <a:cubicBezTo>
                    <a:pt x="2356" y="1"/>
                    <a:pt x="2302" y="28"/>
                    <a:pt x="2302" y="28"/>
                  </a:cubicBezTo>
                  <a:cubicBezTo>
                    <a:pt x="2222" y="28"/>
                    <a:pt x="2115" y="54"/>
                    <a:pt x="2034" y="54"/>
                  </a:cubicBezTo>
                  <a:cubicBezTo>
                    <a:pt x="1954" y="108"/>
                    <a:pt x="1874" y="108"/>
                    <a:pt x="1767" y="135"/>
                  </a:cubicBezTo>
                  <a:cubicBezTo>
                    <a:pt x="1686" y="162"/>
                    <a:pt x="1579" y="242"/>
                    <a:pt x="1472" y="269"/>
                  </a:cubicBezTo>
                  <a:cubicBezTo>
                    <a:pt x="1365" y="295"/>
                    <a:pt x="1285" y="376"/>
                    <a:pt x="1205" y="429"/>
                  </a:cubicBezTo>
                  <a:cubicBezTo>
                    <a:pt x="1098" y="509"/>
                    <a:pt x="1017" y="590"/>
                    <a:pt x="910" y="670"/>
                  </a:cubicBezTo>
                  <a:lnTo>
                    <a:pt x="643" y="938"/>
                  </a:lnTo>
                  <a:cubicBezTo>
                    <a:pt x="482" y="1179"/>
                    <a:pt x="295" y="1393"/>
                    <a:pt x="214" y="1634"/>
                  </a:cubicBezTo>
                  <a:cubicBezTo>
                    <a:pt x="161" y="1741"/>
                    <a:pt x="134" y="1794"/>
                    <a:pt x="107" y="1901"/>
                  </a:cubicBezTo>
                  <a:cubicBezTo>
                    <a:pt x="27" y="2142"/>
                    <a:pt x="0" y="2330"/>
                    <a:pt x="0" y="2544"/>
                  </a:cubicBezTo>
                  <a:cubicBezTo>
                    <a:pt x="0" y="2811"/>
                    <a:pt x="27" y="3052"/>
                    <a:pt x="161" y="3240"/>
                  </a:cubicBezTo>
                  <a:cubicBezTo>
                    <a:pt x="214" y="3266"/>
                    <a:pt x="241" y="3347"/>
                    <a:pt x="268" y="3373"/>
                  </a:cubicBezTo>
                  <a:lnTo>
                    <a:pt x="295" y="3373"/>
                  </a:lnTo>
                  <a:cubicBezTo>
                    <a:pt x="321" y="3373"/>
                    <a:pt x="375" y="3373"/>
                    <a:pt x="402" y="3400"/>
                  </a:cubicBezTo>
                  <a:lnTo>
                    <a:pt x="562" y="3400"/>
                  </a:lnTo>
                  <a:cubicBezTo>
                    <a:pt x="589" y="3400"/>
                    <a:pt x="643" y="3400"/>
                    <a:pt x="643" y="3373"/>
                  </a:cubicBezTo>
                  <a:cubicBezTo>
                    <a:pt x="669" y="3373"/>
                    <a:pt x="696" y="3347"/>
                    <a:pt x="776" y="3347"/>
                  </a:cubicBezTo>
                  <a:cubicBezTo>
                    <a:pt x="803" y="3293"/>
                    <a:pt x="830" y="3293"/>
                    <a:pt x="910" y="3266"/>
                  </a:cubicBezTo>
                  <a:cubicBezTo>
                    <a:pt x="964" y="3240"/>
                    <a:pt x="1017" y="3213"/>
                    <a:pt x="1071" y="3132"/>
                  </a:cubicBezTo>
                  <a:lnTo>
                    <a:pt x="1205" y="2999"/>
                  </a:lnTo>
                  <a:lnTo>
                    <a:pt x="1499" y="2597"/>
                  </a:lnTo>
                  <a:cubicBezTo>
                    <a:pt x="1553" y="2544"/>
                    <a:pt x="1579" y="2437"/>
                    <a:pt x="1606" y="2356"/>
                  </a:cubicBezTo>
                  <a:cubicBezTo>
                    <a:pt x="1633" y="2276"/>
                    <a:pt x="1686" y="2196"/>
                    <a:pt x="1686" y="2089"/>
                  </a:cubicBezTo>
                  <a:cubicBezTo>
                    <a:pt x="1740" y="1901"/>
                    <a:pt x="1767" y="1660"/>
                    <a:pt x="1820" y="1473"/>
                  </a:cubicBezTo>
                  <a:cubicBezTo>
                    <a:pt x="1847" y="1259"/>
                    <a:pt x="1874" y="1072"/>
                    <a:pt x="1954" y="857"/>
                  </a:cubicBezTo>
                  <a:cubicBezTo>
                    <a:pt x="2008" y="670"/>
                    <a:pt x="2088" y="456"/>
                    <a:pt x="2168" y="295"/>
                  </a:cubicBezTo>
                  <a:cubicBezTo>
                    <a:pt x="2222" y="188"/>
                    <a:pt x="2275" y="135"/>
                    <a:pt x="2356" y="28"/>
                  </a:cubicBezTo>
                  <a:cubicBezTo>
                    <a:pt x="2356" y="28"/>
                    <a:pt x="2356" y="1"/>
                    <a:pt x="2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46"/>
            <p:cNvSpPr/>
            <p:nvPr/>
          </p:nvSpPr>
          <p:spPr>
            <a:xfrm>
              <a:off x="9991525" y="5590250"/>
              <a:ext cx="133175" cy="174675"/>
            </a:xfrm>
            <a:custGeom>
              <a:avLst/>
              <a:gdLst/>
              <a:ahLst/>
              <a:cxnLst/>
              <a:rect l="l" t="t" r="r" b="b"/>
              <a:pathLst>
                <a:path w="5327" h="6987" extrusionOk="0">
                  <a:moveTo>
                    <a:pt x="2810" y="1"/>
                  </a:moveTo>
                  <a:cubicBezTo>
                    <a:pt x="2623" y="1"/>
                    <a:pt x="2382" y="1"/>
                    <a:pt x="2168" y="28"/>
                  </a:cubicBezTo>
                  <a:cubicBezTo>
                    <a:pt x="1767" y="81"/>
                    <a:pt x="1419" y="188"/>
                    <a:pt x="1071" y="349"/>
                  </a:cubicBezTo>
                  <a:cubicBezTo>
                    <a:pt x="723" y="536"/>
                    <a:pt x="402" y="804"/>
                    <a:pt x="241" y="1071"/>
                  </a:cubicBezTo>
                  <a:cubicBezTo>
                    <a:pt x="134" y="1205"/>
                    <a:pt x="80" y="1339"/>
                    <a:pt x="54" y="1473"/>
                  </a:cubicBezTo>
                  <a:cubicBezTo>
                    <a:pt x="0" y="1526"/>
                    <a:pt x="0" y="1553"/>
                    <a:pt x="0" y="1634"/>
                  </a:cubicBezTo>
                  <a:cubicBezTo>
                    <a:pt x="0" y="1687"/>
                    <a:pt x="0" y="1741"/>
                    <a:pt x="54" y="1794"/>
                  </a:cubicBezTo>
                  <a:cubicBezTo>
                    <a:pt x="80" y="1874"/>
                    <a:pt x="134" y="1928"/>
                    <a:pt x="214" y="2008"/>
                  </a:cubicBezTo>
                  <a:cubicBezTo>
                    <a:pt x="268" y="2035"/>
                    <a:pt x="321" y="2035"/>
                    <a:pt x="402" y="2035"/>
                  </a:cubicBezTo>
                  <a:lnTo>
                    <a:pt x="482" y="2035"/>
                  </a:lnTo>
                  <a:cubicBezTo>
                    <a:pt x="589" y="2035"/>
                    <a:pt x="669" y="2008"/>
                    <a:pt x="803" y="1955"/>
                  </a:cubicBezTo>
                  <a:cubicBezTo>
                    <a:pt x="937" y="1928"/>
                    <a:pt x="1044" y="1874"/>
                    <a:pt x="1151" y="1821"/>
                  </a:cubicBezTo>
                  <a:cubicBezTo>
                    <a:pt x="1392" y="1741"/>
                    <a:pt x="1606" y="1634"/>
                    <a:pt x="1874" y="1473"/>
                  </a:cubicBezTo>
                  <a:cubicBezTo>
                    <a:pt x="2115" y="1339"/>
                    <a:pt x="2329" y="1205"/>
                    <a:pt x="2489" y="1098"/>
                  </a:cubicBezTo>
                  <a:cubicBezTo>
                    <a:pt x="2543" y="1018"/>
                    <a:pt x="2650" y="964"/>
                    <a:pt x="2730" y="884"/>
                  </a:cubicBezTo>
                  <a:cubicBezTo>
                    <a:pt x="2784" y="831"/>
                    <a:pt x="2864" y="804"/>
                    <a:pt x="2891" y="723"/>
                  </a:cubicBezTo>
                  <a:cubicBezTo>
                    <a:pt x="2944" y="697"/>
                    <a:pt x="2998" y="616"/>
                    <a:pt x="3051" y="590"/>
                  </a:cubicBezTo>
                  <a:lnTo>
                    <a:pt x="3132" y="723"/>
                  </a:lnTo>
                  <a:cubicBezTo>
                    <a:pt x="3185" y="831"/>
                    <a:pt x="3265" y="938"/>
                    <a:pt x="3292" y="1018"/>
                  </a:cubicBezTo>
                  <a:cubicBezTo>
                    <a:pt x="3426" y="1232"/>
                    <a:pt x="3533" y="1419"/>
                    <a:pt x="3613" y="1634"/>
                  </a:cubicBezTo>
                  <a:cubicBezTo>
                    <a:pt x="3854" y="2062"/>
                    <a:pt x="4068" y="2490"/>
                    <a:pt x="4256" y="2892"/>
                  </a:cubicBezTo>
                  <a:lnTo>
                    <a:pt x="4256" y="2865"/>
                  </a:lnTo>
                  <a:cubicBezTo>
                    <a:pt x="4630" y="3748"/>
                    <a:pt x="4871" y="4605"/>
                    <a:pt x="5005" y="5488"/>
                  </a:cubicBezTo>
                  <a:cubicBezTo>
                    <a:pt x="5059" y="5970"/>
                    <a:pt x="5085" y="6451"/>
                    <a:pt x="5059" y="6880"/>
                  </a:cubicBezTo>
                  <a:cubicBezTo>
                    <a:pt x="5059" y="6906"/>
                    <a:pt x="5059" y="6960"/>
                    <a:pt x="5085" y="6960"/>
                  </a:cubicBezTo>
                  <a:cubicBezTo>
                    <a:pt x="5139" y="6987"/>
                    <a:pt x="5166" y="6987"/>
                    <a:pt x="5166" y="6987"/>
                  </a:cubicBezTo>
                  <a:cubicBezTo>
                    <a:pt x="5219" y="6987"/>
                    <a:pt x="5273" y="6960"/>
                    <a:pt x="5273" y="6880"/>
                  </a:cubicBezTo>
                  <a:cubicBezTo>
                    <a:pt x="5326" y="5889"/>
                    <a:pt x="5219" y="4819"/>
                    <a:pt x="5005" y="3694"/>
                  </a:cubicBezTo>
                  <a:cubicBezTo>
                    <a:pt x="4871" y="3159"/>
                    <a:pt x="4738" y="2624"/>
                    <a:pt x="4523" y="2142"/>
                  </a:cubicBezTo>
                  <a:cubicBezTo>
                    <a:pt x="4336" y="1607"/>
                    <a:pt x="4095" y="1098"/>
                    <a:pt x="3828" y="670"/>
                  </a:cubicBezTo>
                  <a:cubicBezTo>
                    <a:pt x="3747" y="563"/>
                    <a:pt x="3720" y="483"/>
                    <a:pt x="3667" y="402"/>
                  </a:cubicBezTo>
                  <a:cubicBezTo>
                    <a:pt x="3587" y="322"/>
                    <a:pt x="3560" y="268"/>
                    <a:pt x="3480" y="161"/>
                  </a:cubicBezTo>
                  <a:lnTo>
                    <a:pt x="3426" y="81"/>
                  </a:lnTo>
                  <a:lnTo>
                    <a:pt x="3346" y="28"/>
                  </a:lnTo>
                  <a:cubicBezTo>
                    <a:pt x="3346" y="1"/>
                    <a:pt x="3319"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46"/>
            <p:cNvSpPr/>
            <p:nvPr/>
          </p:nvSpPr>
          <p:spPr>
            <a:xfrm>
              <a:off x="10069800" y="5590925"/>
              <a:ext cx="5375" cy="3375"/>
            </a:xfrm>
            <a:custGeom>
              <a:avLst/>
              <a:gdLst/>
              <a:ahLst/>
              <a:cxnLst/>
              <a:rect l="l" t="t" r="r" b="b"/>
              <a:pathLst>
                <a:path w="215" h="135" extrusionOk="0">
                  <a:moveTo>
                    <a:pt x="54" y="1"/>
                  </a:moveTo>
                  <a:cubicBezTo>
                    <a:pt x="1" y="1"/>
                    <a:pt x="1" y="1"/>
                    <a:pt x="1" y="27"/>
                  </a:cubicBezTo>
                  <a:cubicBezTo>
                    <a:pt x="1" y="54"/>
                    <a:pt x="1" y="54"/>
                    <a:pt x="27" y="108"/>
                  </a:cubicBezTo>
                  <a:cubicBezTo>
                    <a:pt x="54" y="108"/>
                    <a:pt x="134" y="108"/>
                    <a:pt x="161" y="134"/>
                  </a:cubicBezTo>
                  <a:cubicBezTo>
                    <a:pt x="188" y="134"/>
                    <a:pt x="188" y="134"/>
                    <a:pt x="215" y="108"/>
                  </a:cubicBezTo>
                  <a:cubicBezTo>
                    <a:pt x="215" y="54"/>
                    <a:pt x="215" y="54"/>
                    <a:pt x="188" y="27"/>
                  </a:cubicBezTo>
                  <a:cubicBezTo>
                    <a:pt x="161" y="27"/>
                    <a:pt x="81" y="27"/>
                    <a:pt x="54"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46"/>
            <p:cNvSpPr/>
            <p:nvPr/>
          </p:nvSpPr>
          <p:spPr>
            <a:xfrm>
              <a:off x="10070475" y="5590925"/>
              <a:ext cx="4025" cy="2700"/>
            </a:xfrm>
            <a:custGeom>
              <a:avLst/>
              <a:gdLst/>
              <a:ahLst/>
              <a:cxnLst/>
              <a:rect l="l" t="t" r="r" b="b"/>
              <a:pathLst>
                <a:path w="161" h="108" extrusionOk="0">
                  <a:moveTo>
                    <a:pt x="54" y="1"/>
                  </a:moveTo>
                  <a:cubicBezTo>
                    <a:pt x="27" y="1"/>
                    <a:pt x="27" y="27"/>
                    <a:pt x="0" y="27"/>
                  </a:cubicBezTo>
                  <a:cubicBezTo>
                    <a:pt x="0" y="54"/>
                    <a:pt x="0" y="54"/>
                    <a:pt x="27" y="108"/>
                  </a:cubicBezTo>
                  <a:lnTo>
                    <a:pt x="107" y="108"/>
                  </a:lnTo>
                  <a:cubicBezTo>
                    <a:pt x="134" y="108"/>
                    <a:pt x="134" y="108"/>
                    <a:pt x="161" y="54"/>
                  </a:cubicBezTo>
                  <a:cubicBezTo>
                    <a:pt x="161" y="27"/>
                    <a:pt x="161" y="27"/>
                    <a:pt x="134"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46"/>
            <p:cNvSpPr/>
            <p:nvPr/>
          </p:nvSpPr>
          <p:spPr>
            <a:xfrm>
              <a:off x="10067125" y="5590250"/>
              <a:ext cx="8050" cy="4050"/>
            </a:xfrm>
            <a:custGeom>
              <a:avLst/>
              <a:gdLst/>
              <a:ahLst/>
              <a:cxnLst/>
              <a:rect l="l" t="t" r="r" b="b"/>
              <a:pathLst>
                <a:path w="322" h="162" extrusionOk="0">
                  <a:moveTo>
                    <a:pt x="54" y="1"/>
                  </a:moveTo>
                  <a:cubicBezTo>
                    <a:pt x="27" y="1"/>
                    <a:pt x="1" y="28"/>
                    <a:pt x="1" y="54"/>
                  </a:cubicBezTo>
                  <a:cubicBezTo>
                    <a:pt x="1" y="81"/>
                    <a:pt x="27" y="135"/>
                    <a:pt x="54" y="135"/>
                  </a:cubicBezTo>
                  <a:cubicBezTo>
                    <a:pt x="134" y="135"/>
                    <a:pt x="188" y="161"/>
                    <a:pt x="268" y="161"/>
                  </a:cubicBezTo>
                  <a:cubicBezTo>
                    <a:pt x="295" y="161"/>
                    <a:pt x="322" y="135"/>
                    <a:pt x="322" y="81"/>
                  </a:cubicBezTo>
                  <a:cubicBezTo>
                    <a:pt x="322" y="54"/>
                    <a:pt x="295" y="28"/>
                    <a:pt x="268" y="28"/>
                  </a:cubicBezTo>
                  <a:cubicBezTo>
                    <a:pt x="188" y="28"/>
                    <a:pt x="134" y="1"/>
                    <a:pt x="54"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46"/>
            <p:cNvSpPr/>
            <p:nvPr/>
          </p:nvSpPr>
          <p:spPr>
            <a:xfrm>
              <a:off x="10066450" y="5589250"/>
              <a:ext cx="10075" cy="6950"/>
            </a:xfrm>
            <a:custGeom>
              <a:avLst/>
              <a:gdLst/>
              <a:ahLst/>
              <a:cxnLst/>
              <a:rect l="l" t="t" r="r" b="b"/>
              <a:pathLst>
                <a:path w="403" h="278" extrusionOk="0">
                  <a:moveTo>
                    <a:pt x="54" y="1"/>
                  </a:moveTo>
                  <a:cubicBezTo>
                    <a:pt x="48" y="1"/>
                    <a:pt x="41" y="14"/>
                    <a:pt x="28" y="41"/>
                  </a:cubicBezTo>
                  <a:cubicBezTo>
                    <a:pt x="1" y="41"/>
                    <a:pt x="1" y="68"/>
                    <a:pt x="1" y="94"/>
                  </a:cubicBezTo>
                  <a:cubicBezTo>
                    <a:pt x="1" y="121"/>
                    <a:pt x="28" y="201"/>
                    <a:pt x="54" y="201"/>
                  </a:cubicBezTo>
                  <a:cubicBezTo>
                    <a:pt x="81" y="201"/>
                    <a:pt x="135" y="201"/>
                    <a:pt x="188" y="228"/>
                  </a:cubicBezTo>
                  <a:cubicBezTo>
                    <a:pt x="188" y="228"/>
                    <a:pt x="215" y="228"/>
                    <a:pt x="215" y="255"/>
                  </a:cubicBezTo>
                  <a:cubicBezTo>
                    <a:pt x="231" y="272"/>
                    <a:pt x="248" y="278"/>
                    <a:pt x="264" y="278"/>
                  </a:cubicBezTo>
                  <a:cubicBezTo>
                    <a:pt x="299" y="278"/>
                    <a:pt x="330" y="247"/>
                    <a:pt x="349" y="228"/>
                  </a:cubicBezTo>
                  <a:cubicBezTo>
                    <a:pt x="402" y="201"/>
                    <a:pt x="349" y="121"/>
                    <a:pt x="322" y="94"/>
                  </a:cubicBezTo>
                  <a:cubicBezTo>
                    <a:pt x="295" y="94"/>
                    <a:pt x="268" y="68"/>
                    <a:pt x="215" y="68"/>
                  </a:cubicBezTo>
                  <a:cubicBezTo>
                    <a:pt x="188" y="68"/>
                    <a:pt x="135" y="41"/>
                    <a:pt x="81" y="41"/>
                  </a:cubicBezTo>
                  <a:cubicBezTo>
                    <a:pt x="68" y="14"/>
                    <a:pt x="61" y="1"/>
                    <a:pt x="54"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46"/>
            <p:cNvSpPr/>
            <p:nvPr/>
          </p:nvSpPr>
          <p:spPr>
            <a:xfrm>
              <a:off x="10055075" y="5590425"/>
              <a:ext cx="20100" cy="3875"/>
            </a:xfrm>
            <a:custGeom>
              <a:avLst/>
              <a:gdLst/>
              <a:ahLst/>
              <a:cxnLst/>
              <a:rect l="l" t="t" r="r" b="b"/>
              <a:pathLst>
                <a:path w="804" h="155" extrusionOk="0">
                  <a:moveTo>
                    <a:pt x="198" y="1"/>
                  </a:moveTo>
                  <a:cubicBezTo>
                    <a:pt x="141" y="1"/>
                    <a:pt x="94" y="7"/>
                    <a:pt x="54" y="21"/>
                  </a:cubicBezTo>
                  <a:cubicBezTo>
                    <a:pt x="1" y="21"/>
                    <a:pt x="1" y="47"/>
                    <a:pt x="1" y="74"/>
                  </a:cubicBezTo>
                  <a:cubicBezTo>
                    <a:pt x="1" y="128"/>
                    <a:pt x="54" y="128"/>
                    <a:pt x="81" y="128"/>
                  </a:cubicBezTo>
                  <a:lnTo>
                    <a:pt x="616" y="128"/>
                  </a:lnTo>
                  <a:cubicBezTo>
                    <a:pt x="643" y="128"/>
                    <a:pt x="723" y="128"/>
                    <a:pt x="750" y="154"/>
                  </a:cubicBezTo>
                  <a:cubicBezTo>
                    <a:pt x="777" y="154"/>
                    <a:pt x="804" y="154"/>
                    <a:pt x="804" y="128"/>
                  </a:cubicBezTo>
                  <a:cubicBezTo>
                    <a:pt x="804" y="74"/>
                    <a:pt x="804" y="47"/>
                    <a:pt x="777" y="47"/>
                  </a:cubicBezTo>
                  <a:cubicBezTo>
                    <a:pt x="723" y="47"/>
                    <a:pt x="670" y="21"/>
                    <a:pt x="616" y="21"/>
                  </a:cubicBezTo>
                  <a:lnTo>
                    <a:pt x="402" y="21"/>
                  </a:lnTo>
                  <a:cubicBezTo>
                    <a:pt x="322" y="7"/>
                    <a:pt x="255" y="1"/>
                    <a:pt x="198"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46"/>
            <p:cNvSpPr/>
            <p:nvPr/>
          </p:nvSpPr>
          <p:spPr>
            <a:xfrm>
              <a:off x="10052400" y="5588925"/>
              <a:ext cx="18775" cy="4025"/>
            </a:xfrm>
            <a:custGeom>
              <a:avLst/>
              <a:gdLst/>
              <a:ahLst/>
              <a:cxnLst/>
              <a:rect l="l" t="t" r="r" b="b"/>
              <a:pathLst>
                <a:path w="751" h="161" extrusionOk="0">
                  <a:moveTo>
                    <a:pt x="349" y="0"/>
                  </a:moveTo>
                  <a:cubicBezTo>
                    <a:pt x="295" y="54"/>
                    <a:pt x="188" y="54"/>
                    <a:pt x="81" y="54"/>
                  </a:cubicBezTo>
                  <a:cubicBezTo>
                    <a:pt x="54" y="54"/>
                    <a:pt x="1" y="81"/>
                    <a:pt x="1" y="107"/>
                  </a:cubicBezTo>
                  <a:cubicBezTo>
                    <a:pt x="1" y="134"/>
                    <a:pt x="54" y="161"/>
                    <a:pt x="81" y="161"/>
                  </a:cubicBezTo>
                  <a:cubicBezTo>
                    <a:pt x="215" y="161"/>
                    <a:pt x="349" y="134"/>
                    <a:pt x="482" y="134"/>
                  </a:cubicBezTo>
                  <a:cubicBezTo>
                    <a:pt x="563" y="134"/>
                    <a:pt x="616" y="134"/>
                    <a:pt x="670" y="161"/>
                  </a:cubicBezTo>
                  <a:cubicBezTo>
                    <a:pt x="723" y="161"/>
                    <a:pt x="750" y="134"/>
                    <a:pt x="750" y="107"/>
                  </a:cubicBezTo>
                  <a:cubicBezTo>
                    <a:pt x="750" y="81"/>
                    <a:pt x="723" y="54"/>
                    <a:pt x="670" y="54"/>
                  </a:cubicBezTo>
                  <a:cubicBezTo>
                    <a:pt x="616" y="54"/>
                    <a:pt x="590" y="0"/>
                    <a:pt x="509"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46"/>
            <p:cNvSpPr/>
            <p:nvPr/>
          </p:nvSpPr>
          <p:spPr>
            <a:xfrm>
              <a:off x="10053750" y="5589600"/>
              <a:ext cx="19425" cy="3350"/>
            </a:xfrm>
            <a:custGeom>
              <a:avLst/>
              <a:gdLst/>
              <a:ahLst/>
              <a:cxnLst/>
              <a:rect l="l" t="t" r="r" b="b"/>
              <a:pathLst>
                <a:path w="777" h="134" extrusionOk="0">
                  <a:moveTo>
                    <a:pt x="402" y="0"/>
                  </a:moveTo>
                  <a:lnTo>
                    <a:pt x="54" y="27"/>
                  </a:lnTo>
                  <a:cubicBezTo>
                    <a:pt x="27" y="27"/>
                    <a:pt x="0" y="54"/>
                    <a:pt x="0" y="80"/>
                  </a:cubicBezTo>
                  <a:cubicBezTo>
                    <a:pt x="0" y="107"/>
                    <a:pt x="27" y="134"/>
                    <a:pt x="54" y="134"/>
                  </a:cubicBezTo>
                  <a:cubicBezTo>
                    <a:pt x="134" y="134"/>
                    <a:pt x="188" y="107"/>
                    <a:pt x="295" y="107"/>
                  </a:cubicBezTo>
                  <a:lnTo>
                    <a:pt x="509" y="107"/>
                  </a:lnTo>
                  <a:cubicBezTo>
                    <a:pt x="562" y="107"/>
                    <a:pt x="643" y="107"/>
                    <a:pt x="696" y="134"/>
                  </a:cubicBezTo>
                  <a:cubicBezTo>
                    <a:pt x="723" y="134"/>
                    <a:pt x="776" y="134"/>
                    <a:pt x="776" y="107"/>
                  </a:cubicBezTo>
                  <a:cubicBezTo>
                    <a:pt x="776" y="80"/>
                    <a:pt x="776" y="54"/>
                    <a:pt x="723" y="54"/>
                  </a:cubicBezTo>
                  <a:cubicBezTo>
                    <a:pt x="669" y="54"/>
                    <a:pt x="643" y="0"/>
                    <a:pt x="562"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46"/>
            <p:cNvSpPr/>
            <p:nvPr/>
          </p:nvSpPr>
          <p:spPr>
            <a:xfrm>
              <a:off x="10060425" y="5588925"/>
              <a:ext cx="12750" cy="4700"/>
            </a:xfrm>
            <a:custGeom>
              <a:avLst/>
              <a:gdLst/>
              <a:ahLst/>
              <a:cxnLst/>
              <a:rect l="l" t="t" r="r" b="b"/>
              <a:pathLst>
                <a:path w="510" h="188" extrusionOk="0">
                  <a:moveTo>
                    <a:pt x="54" y="0"/>
                  </a:moveTo>
                  <a:cubicBezTo>
                    <a:pt x="28" y="0"/>
                    <a:pt x="1" y="54"/>
                    <a:pt x="1" y="81"/>
                  </a:cubicBezTo>
                  <a:cubicBezTo>
                    <a:pt x="1" y="107"/>
                    <a:pt x="28" y="134"/>
                    <a:pt x="54" y="134"/>
                  </a:cubicBezTo>
                  <a:lnTo>
                    <a:pt x="269" y="134"/>
                  </a:lnTo>
                  <a:cubicBezTo>
                    <a:pt x="322" y="134"/>
                    <a:pt x="402" y="134"/>
                    <a:pt x="429" y="188"/>
                  </a:cubicBezTo>
                  <a:cubicBezTo>
                    <a:pt x="456" y="188"/>
                    <a:pt x="509" y="134"/>
                    <a:pt x="509" y="107"/>
                  </a:cubicBezTo>
                  <a:cubicBezTo>
                    <a:pt x="509" y="81"/>
                    <a:pt x="456" y="54"/>
                    <a:pt x="429" y="54"/>
                  </a:cubicBezTo>
                  <a:cubicBezTo>
                    <a:pt x="349" y="0"/>
                    <a:pt x="295" y="0"/>
                    <a:pt x="242"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46"/>
            <p:cNvSpPr/>
            <p:nvPr/>
          </p:nvSpPr>
          <p:spPr>
            <a:xfrm>
              <a:off x="10053750" y="5589675"/>
              <a:ext cx="19425" cy="4625"/>
            </a:xfrm>
            <a:custGeom>
              <a:avLst/>
              <a:gdLst/>
              <a:ahLst/>
              <a:cxnLst/>
              <a:rect l="l" t="t" r="r" b="b"/>
              <a:pathLst>
                <a:path w="777" h="185" extrusionOk="0">
                  <a:moveTo>
                    <a:pt x="302" y="0"/>
                  </a:moveTo>
                  <a:cubicBezTo>
                    <a:pt x="220" y="0"/>
                    <a:pt x="143" y="24"/>
                    <a:pt x="54" y="24"/>
                  </a:cubicBezTo>
                  <a:cubicBezTo>
                    <a:pt x="27" y="24"/>
                    <a:pt x="0" y="51"/>
                    <a:pt x="0" y="77"/>
                  </a:cubicBezTo>
                  <a:cubicBezTo>
                    <a:pt x="0" y="104"/>
                    <a:pt x="27" y="131"/>
                    <a:pt x="54" y="131"/>
                  </a:cubicBezTo>
                  <a:cubicBezTo>
                    <a:pt x="143" y="131"/>
                    <a:pt x="256" y="119"/>
                    <a:pt x="361" y="119"/>
                  </a:cubicBezTo>
                  <a:cubicBezTo>
                    <a:pt x="414" y="119"/>
                    <a:pt x="464" y="122"/>
                    <a:pt x="509" y="131"/>
                  </a:cubicBezTo>
                  <a:cubicBezTo>
                    <a:pt x="562" y="131"/>
                    <a:pt x="643" y="131"/>
                    <a:pt x="696" y="184"/>
                  </a:cubicBezTo>
                  <a:cubicBezTo>
                    <a:pt x="723" y="184"/>
                    <a:pt x="776" y="184"/>
                    <a:pt x="776" y="104"/>
                  </a:cubicBezTo>
                  <a:cubicBezTo>
                    <a:pt x="776" y="77"/>
                    <a:pt x="723" y="51"/>
                    <a:pt x="723" y="51"/>
                  </a:cubicBezTo>
                  <a:cubicBezTo>
                    <a:pt x="643" y="24"/>
                    <a:pt x="536" y="24"/>
                    <a:pt x="428" y="24"/>
                  </a:cubicBezTo>
                  <a:cubicBezTo>
                    <a:pt x="384" y="6"/>
                    <a:pt x="342" y="0"/>
                    <a:pt x="302"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46"/>
            <p:cNvSpPr/>
            <p:nvPr/>
          </p:nvSpPr>
          <p:spPr>
            <a:xfrm>
              <a:off x="10046375" y="5590250"/>
              <a:ext cx="23450" cy="3375"/>
            </a:xfrm>
            <a:custGeom>
              <a:avLst/>
              <a:gdLst/>
              <a:ahLst/>
              <a:cxnLst/>
              <a:rect l="l" t="t" r="r" b="b"/>
              <a:pathLst>
                <a:path w="938" h="135" extrusionOk="0">
                  <a:moveTo>
                    <a:pt x="456" y="1"/>
                  </a:moveTo>
                  <a:cubicBezTo>
                    <a:pt x="322" y="1"/>
                    <a:pt x="161" y="28"/>
                    <a:pt x="28" y="54"/>
                  </a:cubicBezTo>
                  <a:cubicBezTo>
                    <a:pt x="1" y="54"/>
                    <a:pt x="1" y="81"/>
                    <a:pt x="1" y="81"/>
                  </a:cubicBezTo>
                  <a:cubicBezTo>
                    <a:pt x="1" y="135"/>
                    <a:pt x="28" y="135"/>
                    <a:pt x="28" y="135"/>
                  </a:cubicBezTo>
                  <a:cubicBezTo>
                    <a:pt x="135" y="135"/>
                    <a:pt x="215" y="81"/>
                    <a:pt x="322" y="81"/>
                  </a:cubicBezTo>
                  <a:lnTo>
                    <a:pt x="723" y="81"/>
                  </a:lnTo>
                  <a:cubicBezTo>
                    <a:pt x="750" y="81"/>
                    <a:pt x="804" y="81"/>
                    <a:pt x="857" y="135"/>
                  </a:cubicBezTo>
                  <a:cubicBezTo>
                    <a:pt x="884" y="135"/>
                    <a:pt x="884" y="135"/>
                    <a:pt x="938" y="81"/>
                  </a:cubicBezTo>
                  <a:cubicBezTo>
                    <a:pt x="938" y="54"/>
                    <a:pt x="938" y="54"/>
                    <a:pt x="884" y="28"/>
                  </a:cubicBezTo>
                  <a:cubicBezTo>
                    <a:pt x="857" y="28"/>
                    <a:pt x="831" y="28"/>
                    <a:pt x="804"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46"/>
            <p:cNvSpPr/>
            <p:nvPr/>
          </p:nvSpPr>
          <p:spPr>
            <a:xfrm>
              <a:off x="10040350" y="5588250"/>
              <a:ext cx="31475" cy="6725"/>
            </a:xfrm>
            <a:custGeom>
              <a:avLst/>
              <a:gdLst/>
              <a:ahLst/>
              <a:cxnLst/>
              <a:rect l="l" t="t" r="r" b="b"/>
              <a:pathLst>
                <a:path w="1259" h="269" extrusionOk="0">
                  <a:moveTo>
                    <a:pt x="804" y="1"/>
                  </a:moveTo>
                  <a:cubicBezTo>
                    <a:pt x="697" y="81"/>
                    <a:pt x="643" y="81"/>
                    <a:pt x="590" y="81"/>
                  </a:cubicBezTo>
                  <a:cubicBezTo>
                    <a:pt x="402" y="81"/>
                    <a:pt x="242" y="108"/>
                    <a:pt x="28" y="161"/>
                  </a:cubicBezTo>
                  <a:lnTo>
                    <a:pt x="1" y="215"/>
                  </a:lnTo>
                  <a:lnTo>
                    <a:pt x="1" y="241"/>
                  </a:lnTo>
                  <a:cubicBezTo>
                    <a:pt x="1" y="241"/>
                    <a:pt x="1" y="268"/>
                    <a:pt x="28" y="268"/>
                  </a:cubicBezTo>
                  <a:lnTo>
                    <a:pt x="54" y="268"/>
                  </a:lnTo>
                  <a:cubicBezTo>
                    <a:pt x="81" y="268"/>
                    <a:pt x="135" y="268"/>
                    <a:pt x="162" y="241"/>
                  </a:cubicBezTo>
                  <a:cubicBezTo>
                    <a:pt x="269" y="215"/>
                    <a:pt x="402" y="215"/>
                    <a:pt x="536" y="161"/>
                  </a:cubicBezTo>
                  <a:cubicBezTo>
                    <a:pt x="670" y="134"/>
                    <a:pt x="804" y="134"/>
                    <a:pt x="938" y="134"/>
                  </a:cubicBezTo>
                  <a:cubicBezTo>
                    <a:pt x="1018" y="134"/>
                    <a:pt x="1098" y="161"/>
                    <a:pt x="1205" y="161"/>
                  </a:cubicBezTo>
                  <a:cubicBezTo>
                    <a:pt x="1232" y="161"/>
                    <a:pt x="1232" y="161"/>
                    <a:pt x="1259" y="134"/>
                  </a:cubicBezTo>
                  <a:cubicBezTo>
                    <a:pt x="1259" y="108"/>
                    <a:pt x="1259" y="108"/>
                    <a:pt x="1232" y="81"/>
                  </a:cubicBezTo>
                  <a:cubicBezTo>
                    <a:pt x="1205" y="81"/>
                    <a:pt x="1152" y="27"/>
                    <a:pt x="1098" y="27"/>
                  </a:cubicBezTo>
                  <a:cubicBezTo>
                    <a:pt x="1018" y="27"/>
                    <a:pt x="991" y="27"/>
                    <a:pt x="938"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46"/>
            <p:cNvSpPr/>
            <p:nvPr/>
          </p:nvSpPr>
          <p:spPr>
            <a:xfrm>
              <a:off x="10040350" y="5589700"/>
              <a:ext cx="30825" cy="5275"/>
            </a:xfrm>
            <a:custGeom>
              <a:avLst/>
              <a:gdLst/>
              <a:ahLst/>
              <a:cxnLst/>
              <a:rect l="l" t="t" r="r" b="b"/>
              <a:pathLst>
                <a:path w="1233" h="211" extrusionOk="0">
                  <a:moveTo>
                    <a:pt x="560" y="1"/>
                  </a:moveTo>
                  <a:cubicBezTo>
                    <a:pt x="382" y="1"/>
                    <a:pt x="198" y="38"/>
                    <a:pt x="28" y="76"/>
                  </a:cubicBezTo>
                  <a:cubicBezTo>
                    <a:pt x="1" y="76"/>
                    <a:pt x="1" y="103"/>
                    <a:pt x="1" y="103"/>
                  </a:cubicBezTo>
                  <a:lnTo>
                    <a:pt x="1" y="183"/>
                  </a:lnTo>
                  <a:lnTo>
                    <a:pt x="28" y="210"/>
                  </a:lnTo>
                  <a:lnTo>
                    <a:pt x="135" y="210"/>
                  </a:lnTo>
                  <a:cubicBezTo>
                    <a:pt x="269" y="183"/>
                    <a:pt x="402" y="183"/>
                    <a:pt x="536" y="157"/>
                  </a:cubicBezTo>
                  <a:cubicBezTo>
                    <a:pt x="625" y="157"/>
                    <a:pt x="703" y="133"/>
                    <a:pt x="784" y="133"/>
                  </a:cubicBezTo>
                  <a:cubicBezTo>
                    <a:pt x="825" y="133"/>
                    <a:pt x="866" y="139"/>
                    <a:pt x="911" y="157"/>
                  </a:cubicBezTo>
                  <a:cubicBezTo>
                    <a:pt x="991" y="157"/>
                    <a:pt x="1072" y="157"/>
                    <a:pt x="1179" y="183"/>
                  </a:cubicBezTo>
                  <a:cubicBezTo>
                    <a:pt x="1205" y="183"/>
                    <a:pt x="1232" y="157"/>
                    <a:pt x="1232" y="103"/>
                  </a:cubicBezTo>
                  <a:cubicBezTo>
                    <a:pt x="1232" y="76"/>
                    <a:pt x="1205" y="50"/>
                    <a:pt x="1179" y="50"/>
                  </a:cubicBezTo>
                  <a:cubicBezTo>
                    <a:pt x="1045" y="23"/>
                    <a:pt x="911" y="23"/>
                    <a:pt x="777" y="23"/>
                  </a:cubicBezTo>
                  <a:cubicBezTo>
                    <a:pt x="707" y="7"/>
                    <a:pt x="634" y="1"/>
                    <a:pt x="560"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46"/>
            <p:cNvSpPr/>
            <p:nvPr/>
          </p:nvSpPr>
          <p:spPr>
            <a:xfrm>
              <a:off x="10036350" y="5588925"/>
              <a:ext cx="34150" cy="6700"/>
            </a:xfrm>
            <a:custGeom>
              <a:avLst/>
              <a:gdLst/>
              <a:ahLst/>
              <a:cxnLst/>
              <a:rect l="l" t="t" r="r" b="b"/>
              <a:pathLst>
                <a:path w="1366" h="268" extrusionOk="0">
                  <a:moveTo>
                    <a:pt x="1017" y="0"/>
                  </a:moveTo>
                  <a:cubicBezTo>
                    <a:pt x="884" y="54"/>
                    <a:pt x="750" y="54"/>
                    <a:pt x="669" y="54"/>
                  </a:cubicBezTo>
                  <a:cubicBezTo>
                    <a:pt x="455" y="81"/>
                    <a:pt x="214" y="107"/>
                    <a:pt x="27" y="161"/>
                  </a:cubicBezTo>
                  <a:cubicBezTo>
                    <a:pt x="0" y="161"/>
                    <a:pt x="0" y="214"/>
                    <a:pt x="0" y="241"/>
                  </a:cubicBezTo>
                  <a:cubicBezTo>
                    <a:pt x="0" y="241"/>
                    <a:pt x="0" y="268"/>
                    <a:pt x="27" y="268"/>
                  </a:cubicBezTo>
                  <a:lnTo>
                    <a:pt x="54" y="268"/>
                  </a:lnTo>
                  <a:cubicBezTo>
                    <a:pt x="161" y="241"/>
                    <a:pt x="214" y="241"/>
                    <a:pt x="322" y="214"/>
                  </a:cubicBezTo>
                  <a:cubicBezTo>
                    <a:pt x="455" y="161"/>
                    <a:pt x="589" y="134"/>
                    <a:pt x="723" y="134"/>
                  </a:cubicBezTo>
                  <a:cubicBezTo>
                    <a:pt x="812" y="134"/>
                    <a:pt x="901" y="122"/>
                    <a:pt x="991" y="122"/>
                  </a:cubicBezTo>
                  <a:cubicBezTo>
                    <a:pt x="1035" y="122"/>
                    <a:pt x="1080" y="125"/>
                    <a:pt x="1124" y="134"/>
                  </a:cubicBezTo>
                  <a:lnTo>
                    <a:pt x="1285" y="134"/>
                  </a:lnTo>
                  <a:cubicBezTo>
                    <a:pt x="1312" y="134"/>
                    <a:pt x="1365" y="134"/>
                    <a:pt x="1365" y="107"/>
                  </a:cubicBezTo>
                  <a:cubicBezTo>
                    <a:pt x="1365" y="81"/>
                    <a:pt x="1365" y="54"/>
                    <a:pt x="1339" y="54"/>
                  </a:cubicBezTo>
                  <a:cubicBezTo>
                    <a:pt x="1232" y="54"/>
                    <a:pt x="1124" y="0"/>
                    <a:pt x="1071"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46"/>
            <p:cNvSpPr/>
            <p:nvPr/>
          </p:nvSpPr>
          <p:spPr>
            <a:xfrm>
              <a:off x="10056425" y="5588925"/>
              <a:ext cx="16750" cy="3375"/>
            </a:xfrm>
            <a:custGeom>
              <a:avLst/>
              <a:gdLst/>
              <a:ahLst/>
              <a:cxnLst/>
              <a:rect l="l" t="t" r="r" b="b"/>
              <a:pathLst>
                <a:path w="670" h="135" extrusionOk="0">
                  <a:moveTo>
                    <a:pt x="295" y="0"/>
                  </a:moveTo>
                  <a:cubicBezTo>
                    <a:pt x="241" y="54"/>
                    <a:pt x="214" y="54"/>
                    <a:pt x="188" y="54"/>
                  </a:cubicBezTo>
                  <a:cubicBezTo>
                    <a:pt x="134" y="54"/>
                    <a:pt x="81" y="54"/>
                    <a:pt x="27" y="81"/>
                  </a:cubicBezTo>
                  <a:cubicBezTo>
                    <a:pt x="0" y="81"/>
                    <a:pt x="0" y="107"/>
                    <a:pt x="0" y="107"/>
                  </a:cubicBezTo>
                  <a:cubicBezTo>
                    <a:pt x="0" y="134"/>
                    <a:pt x="27" y="134"/>
                    <a:pt x="27" y="134"/>
                  </a:cubicBezTo>
                  <a:cubicBezTo>
                    <a:pt x="81" y="134"/>
                    <a:pt x="134" y="134"/>
                    <a:pt x="188" y="107"/>
                  </a:cubicBezTo>
                  <a:lnTo>
                    <a:pt x="455" y="107"/>
                  </a:lnTo>
                  <a:cubicBezTo>
                    <a:pt x="482" y="107"/>
                    <a:pt x="562" y="107"/>
                    <a:pt x="589" y="134"/>
                  </a:cubicBezTo>
                  <a:cubicBezTo>
                    <a:pt x="616" y="134"/>
                    <a:pt x="616" y="134"/>
                    <a:pt x="669" y="107"/>
                  </a:cubicBezTo>
                  <a:cubicBezTo>
                    <a:pt x="669" y="81"/>
                    <a:pt x="669" y="81"/>
                    <a:pt x="616" y="54"/>
                  </a:cubicBezTo>
                  <a:cubicBezTo>
                    <a:pt x="536" y="0"/>
                    <a:pt x="455" y="0"/>
                    <a:pt x="348"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46"/>
            <p:cNvSpPr/>
            <p:nvPr/>
          </p:nvSpPr>
          <p:spPr>
            <a:xfrm>
              <a:off x="10051075" y="5588925"/>
              <a:ext cx="22100" cy="3950"/>
            </a:xfrm>
            <a:custGeom>
              <a:avLst/>
              <a:gdLst/>
              <a:ahLst/>
              <a:cxnLst/>
              <a:rect l="l" t="t" r="r" b="b"/>
              <a:pathLst>
                <a:path w="884" h="158" extrusionOk="0">
                  <a:moveTo>
                    <a:pt x="402" y="0"/>
                  </a:moveTo>
                  <a:cubicBezTo>
                    <a:pt x="268" y="0"/>
                    <a:pt x="134" y="0"/>
                    <a:pt x="27" y="54"/>
                  </a:cubicBezTo>
                  <a:cubicBezTo>
                    <a:pt x="27" y="54"/>
                    <a:pt x="0" y="54"/>
                    <a:pt x="0" y="81"/>
                  </a:cubicBezTo>
                  <a:lnTo>
                    <a:pt x="0" y="107"/>
                  </a:lnTo>
                  <a:cubicBezTo>
                    <a:pt x="0" y="107"/>
                    <a:pt x="0" y="134"/>
                    <a:pt x="27" y="134"/>
                  </a:cubicBezTo>
                  <a:cubicBezTo>
                    <a:pt x="27" y="134"/>
                    <a:pt x="39" y="158"/>
                    <a:pt x="47" y="158"/>
                  </a:cubicBezTo>
                  <a:cubicBezTo>
                    <a:pt x="51" y="158"/>
                    <a:pt x="54" y="152"/>
                    <a:pt x="54" y="134"/>
                  </a:cubicBezTo>
                  <a:cubicBezTo>
                    <a:pt x="134" y="134"/>
                    <a:pt x="214" y="107"/>
                    <a:pt x="295" y="107"/>
                  </a:cubicBezTo>
                  <a:lnTo>
                    <a:pt x="535" y="107"/>
                  </a:lnTo>
                  <a:cubicBezTo>
                    <a:pt x="643" y="107"/>
                    <a:pt x="723" y="134"/>
                    <a:pt x="803" y="134"/>
                  </a:cubicBezTo>
                  <a:cubicBezTo>
                    <a:pt x="830" y="134"/>
                    <a:pt x="830" y="134"/>
                    <a:pt x="883" y="107"/>
                  </a:cubicBezTo>
                  <a:cubicBezTo>
                    <a:pt x="883" y="81"/>
                    <a:pt x="883" y="81"/>
                    <a:pt x="830" y="54"/>
                  </a:cubicBezTo>
                  <a:cubicBezTo>
                    <a:pt x="776" y="54"/>
                    <a:pt x="696" y="0"/>
                    <a:pt x="643"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46"/>
            <p:cNvSpPr/>
            <p:nvPr/>
          </p:nvSpPr>
          <p:spPr>
            <a:xfrm>
              <a:off x="10050400" y="5589400"/>
              <a:ext cx="21425" cy="3550"/>
            </a:xfrm>
            <a:custGeom>
              <a:avLst/>
              <a:gdLst/>
              <a:ahLst/>
              <a:cxnLst/>
              <a:rect l="l" t="t" r="r" b="b"/>
              <a:pathLst>
                <a:path w="857" h="142" extrusionOk="0">
                  <a:moveTo>
                    <a:pt x="362" y="1"/>
                  </a:moveTo>
                  <a:cubicBezTo>
                    <a:pt x="242" y="1"/>
                    <a:pt x="140" y="35"/>
                    <a:pt x="54" y="35"/>
                  </a:cubicBezTo>
                  <a:cubicBezTo>
                    <a:pt x="27" y="35"/>
                    <a:pt x="0" y="62"/>
                    <a:pt x="0" y="88"/>
                  </a:cubicBezTo>
                  <a:cubicBezTo>
                    <a:pt x="0" y="115"/>
                    <a:pt x="27" y="142"/>
                    <a:pt x="54" y="142"/>
                  </a:cubicBezTo>
                  <a:cubicBezTo>
                    <a:pt x="134" y="142"/>
                    <a:pt x="241" y="115"/>
                    <a:pt x="295" y="115"/>
                  </a:cubicBezTo>
                  <a:lnTo>
                    <a:pt x="562" y="115"/>
                  </a:lnTo>
                  <a:cubicBezTo>
                    <a:pt x="643" y="115"/>
                    <a:pt x="723" y="115"/>
                    <a:pt x="803" y="142"/>
                  </a:cubicBezTo>
                  <a:cubicBezTo>
                    <a:pt x="830" y="142"/>
                    <a:pt x="857" y="142"/>
                    <a:pt x="857" y="115"/>
                  </a:cubicBezTo>
                  <a:cubicBezTo>
                    <a:pt x="857" y="88"/>
                    <a:pt x="857" y="62"/>
                    <a:pt x="830" y="62"/>
                  </a:cubicBezTo>
                  <a:cubicBezTo>
                    <a:pt x="777" y="62"/>
                    <a:pt x="723" y="8"/>
                    <a:pt x="670" y="8"/>
                  </a:cubicBezTo>
                  <a:lnTo>
                    <a:pt x="455" y="8"/>
                  </a:lnTo>
                  <a:cubicBezTo>
                    <a:pt x="423" y="3"/>
                    <a:pt x="392" y="1"/>
                    <a:pt x="362"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46"/>
            <p:cNvSpPr/>
            <p:nvPr/>
          </p:nvSpPr>
          <p:spPr>
            <a:xfrm>
              <a:off x="10056425" y="5588925"/>
              <a:ext cx="15400" cy="4700"/>
            </a:xfrm>
            <a:custGeom>
              <a:avLst/>
              <a:gdLst/>
              <a:ahLst/>
              <a:cxnLst/>
              <a:rect l="l" t="t" r="r" b="b"/>
              <a:pathLst>
                <a:path w="616" h="188" extrusionOk="0">
                  <a:moveTo>
                    <a:pt x="54" y="0"/>
                  </a:moveTo>
                  <a:cubicBezTo>
                    <a:pt x="27" y="0"/>
                    <a:pt x="0" y="54"/>
                    <a:pt x="0" y="81"/>
                  </a:cubicBezTo>
                  <a:cubicBezTo>
                    <a:pt x="0" y="107"/>
                    <a:pt x="27" y="134"/>
                    <a:pt x="54" y="134"/>
                  </a:cubicBezTo>
                  <a:lnTo>
                    <a:pt x="429" y="134"/>
                  </a:lnTo>
                  <a:cubicBezTo>
                    <a:pt x="455" y="134"/>
                    <a:pt x="536" y="134"/>
                    <a:pt x="562" y="188"/>
                  </a:cubicBezTo>
                  <a:cubicBezTo>
                    <a:pt x="589" y="188"/>
                    <a:pt x="616" y="188"/>
                    <a:pt x="616" y="134"/>
                  </a:cubicBezTo>
                  <a:cubicBezTo>
                    <a:pt x="616" y="107"/>
                    <a:pt x="616" y="81"/>
                    <a:pt x="589" y="81"/>
                  </a:cubicBezTo>
                  <a:cubicBezTo>
                    <a:pt x="536" y="54"/>
                    <a:pt x="429" y="54"/>
                    <a:pt x="348" y="54"/>
                  </a:cubicBezTo>
                  <a:lnTo>
                    <a:pt x="295" y="54"/>
                  </a:lnTo>
                  <a:cubicBezTo>
                    <a:pt x="214" y="0"/>
                    <a:pt x="188" y="0"/>
                    <a:pt x="188"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46"/>
            <p:cNvSpPr/>
            <p:nvPr/>
          </p:nvSpPr>
          <p:spPr>
            <a:xfrm>
              <a:off x="10051725" y="5588250"/>
              <a:ext cx="22125" cy="5375"/>
            </a:xfrm>
            <a:custGeom>
              <a:avLst/>
              <a:gdLst/>
              <a:ahLst/>
              <a:cxnLst/>
              <a:rect l="l" t="t" r="r" b="b"/>
              <a:pathLst>
                <a:path w="885" h="215" extrusionOk="0">
                  <a:moveTo>
                    <a:pt x="483" y="1"/>
                  </a:moveTo>
                  <a:cubicBezTo>
                    <a:pt x="322" y="1"/>
                    <a:pt x="188" y="27"/>
                    <a:pt x="81" y="27"/>
                  </a:cubicBezTo>
                  <a:cubicBezTo>
                    <a:pt x="54" y="27"/>
                    <a:pt x="1" y="81"/>
                    <a:pt x="1" y="134"/>
                  </a:cubicBezTo>
                  <a:cubicBezTo>
                    <a:pt x="1" y="161"/>
                    <a:pt x="28" y="215"/>
                    <a:pt x="108" y="215"/>
                  </a:cubicBezTo>
                  <a:cubicBezTo>
                    <a:pt x="242" y="215"/>
                    <a:pt x="402" y="161"/>
                    <a:pt x="536" y="161"/>
                  </a:cubicBezTo>
                  <a:cubicBezTo>
                    <a:pt x="617" y="161"/>
                    <a:pt x="697" y="215"/>
                    <a:pt x="777" y="215"/>
                  </a:cubicBezTo>
                  <a:cubicBezTo>
                    <a:pt x="804" y="215"/>
                    <a:pt x="884" y="161"/>
                    <a:pt x="884" y="134"/>
                  </a:cubicBezTo>
                  <a:cubicBezTo>
                    <a:pt x="884" y="108"/>
                    <a:pt x="857" y="27"/>
                    <a:pt x="804" y="27"/>
                  </a:cubicBezTo>
                  <a:cubicBezTo>
                    <a:pt x="697" y="1"/>
                    <a:pt x="563" y="1"/>
                    <a:pt x="483"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46"/>
            <p:cNvSpPr/>
            <p:nvPr/>
          </p:nvSpPr>
          <p:spPr>
            <a:xfrm>
              <a:off x="10035000" y="5588925"/>
              <a:ext cx="32825" cy="6700"/>
            </a:xfrm>
            <a:custGeom>
              <a:avLst/>
              <a:gdLst/>
              <a:ahLst/>
              <a:cxnLst/>
              <a:rect l="l" t="t" r="r" b="b"/>
              <a:pathLst>
                <a:path w="1313" h="268" extrusionOk="0">
                  <a:moveTo>
                    <a:pt x="911" y="0"/>
                  </a:moveTo>
                  <a:cubicBezTo>
                    <a:pt x="804" y="0"/>
                    <a:pt x="723" y="54"/>
                    <a:pt x="616" y="54"/>
                  </a:cubicBezTo>
                  <a:cubicBezTo>
                    <a:pt x="509" y="54"/>
                    <a:pt x="402" y="81"/>
                    <a:pt x="295" y="107"/>
                  </a:cubicBezTo>
                  <a:cubicBezTo>
                    <a:pt x="215" y="134"/>
                    <a:pt x="108" y="134"/>
                    <a:pt x="28" y="188"/>
                  </a:cubicBezTo>
                  <a:cubicBezTo>
                    <a:pt x="1" y="188"/>
                    <a:pt x="1" y="214"/>
                    <a:pt x="1" y="241"/>
                  </a:cubicBezTo>
                  <a:cubicBezTo>
                    <a:pt x="1" y="241"/>
                    <a:pt x="1" y="268"/>
                    <a:pt x="28" y="268"/>
                  </a:cubicBezTo>
                  <a:lnTo>
                    <a:pt x="81" y="268"/>
                  </a:lnTo>
                  <a:cubicBezTo>
                    <a:pt x="135" y="268"/>
                    <a:pt x="161" y="241"/>
                    <a:pt x="242" y="241"/>
                  </a:cubicBezTo>
                  <a:cubicBezTo>
                    <a:pt x="402" y="214"/>
                    <a:pt x="536" y="188"/>
                    <a:pt x="697" y="188"/>
                  </a:cubicBezTo>
                  <a:cubicBezTo>
                    <a:pt x="790" y="161"/>
                    <a:pt x="877" y="148"/>
                    <a:pt x="961" y="148"/>
                  </a:cubicBezTo>
                  <a:cubicBezTo>
                    <a:pt x="1045" y="148"/>
                    <a:pt x="1125" y="161"/>
                    <a:pt x="1205" y="188"/>
                  </a:cubicBezTo>
                  <a:lnTo>
                    <a:pt x="1286" y="188"/>
                  </a:lnTo>
                  <a:lnTo>
                    <a:pt x="1312" y="134"/>
                  </a:lnTo>
                  <a:lnTo>
                    <a:pt x="1312" y="107"/>
                  </a:lnTo>
                  <a:lnTo>
                    <a:pt x="1286" y="81"/>
                  </a:lnTo>
                  <a:lnTo>
                    <a:pt x="1071" y="81"/>
                  </a:lnTo>
                  <a:cubicBezTo>
                    <a:pt x="1018" y="0"/>
                    <a:pt x="938" y="0"/>
                    <a:pt x="911"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46"/>
            <p:cNvSpPr/>
            <p:nvPr/>
          </p:nvSpPr>
          <p:spPr>
            <a:xfrm>
              <a:off x="10023625" y="5986400"/>
              <a:ext cx="36825" cy="35150"/>
            </a:xfrm>
            <a:custGeom>
              <a:avLst/>
              <a:gdLst/>
              <a:ahLst/>
              <a:cxnLst/>
              <a:rect l="l" t="t" r="r" b="b"/>
              <a:pathLst>
                <a:path w="1473" h="1406" extrusionOk="0">
                  <a:moveTo>
                    <a:pt x="135" y="0"/>
                  </a:moveTo>
                  <a:cubicBezTo>
                    <a:pt x="108" y="27"/>
                    <a:pt x="54" y="27"/>
                    <a:pt x="54" y="80"/>
                  </a:cubicBezTo>
                  <a:cubicBezTo>
                    <a:pt x="1" y="241"/>
                    <a:pt x="1" y="402"/>
                    <a:pt x="1" y="562"/>
                  </a:cubicBezTo>
                  <a:cubicBezTo>
                    <a:pt x="1" y="642"/>
                    <a:pt x="1" y="696"/>
                    <a:pt x="28" y="776"/>
                  </a:cubicBezTo>
                  <a:cubicBezTo>
                    <a:pt x="28" y="830"/>
                    <a:pt x="54" y="910"/>
                    <a:pt x="81" y="964"/>
                  </a:cubicBezTo>
                  <a:cubicBezTo>
                    <a:pt x="188" y="1178"/>
                    <a:pt x="349" y="1338"/>
                    <a:pt x="563" y="1365"/>
                  </a:cubicBezTo>
                  <a:cubicBezTo>
                    <a:pt x="616" y="1392"/>
                    <a:pt x="663" y="1405"/>
                    <a:pt x="710" y="1405"/>
                  </a:cubicBezTo>
                  <a:cubicBezTo>
                    <a:pt x="757" y="1405"/>
                    <a:pt x="804" y="1392"/>
                    <a:pt x="857" y="1365"/>
                  </a:cubicBezTo>
                  <a:lnTo>
                    <a:pt x="884" y="1365"/>
                  </a:lnTo>
                  <a:cubicBezTo>
                    <a:pt x="991" y="1338"/>
                    <a:pt x="1071" y="1285"/>
                    <a:pt x="1152" y="1205"/>
                  </a:cubicBezTo>
                  <a:cubicBezTo>
                    <a:pt x="1232" y="1151"/>
                    <a:pt x="1339" y="1017"/>
                    <a:pt x="1366" y="883"/>
                  </a:cubicBezTo>
                  <a:cubicBezTo>
                    <a:pt x="1419" y="750"/>
                    <a:pt x="1473" y="562"/>
                    <a:pt x="1473" y="402"/>
                  </a:cubicBezTo>
                  <a:lnTo>
                    <a:pt x="1473" y="214"/>
                  </a:lnTo>
                  <a:cubicBezTo>
                    <a:pt x="1473" y="161"/>
                    <a:pt x="1419" y="107"/>
                    <a:pt x="1366" y="107"/>
                  </a:cubicBezTo>
                  <a:lnTo>
                    <a:pt x="1339" y="107"/>
                  </a:lnTo>
                  <a:cubicBezTo>
                    <a:pt x="1312" y="107"/>
                    <a:pt x="1259" y="134"/>
                    <a:pt x="1259" y="161"/>
                  </a:cubicBezTo>
                  <a:lnTo>
                    <a:pt x="1259" y="535"/>
                  </a:lnTo>
                  <a:cubicBezTo>
                    <a:pt x="1259" y="642"/>
                    <a:pt x="1232" y="750"/>
                    <a:pt x="1205" y="830"/>
                  </a:cubicBezTo>
                  <a:cubicBezTo>
                    <a:pt x="1152" y="910"/>
                    <a:pt x="1125" y="964"/>
                    <a:pt x="1098" y="1017"/>
                  </a:cubicBezTo>
                  <a:lnTo>
                    <a:pt x="991" y="1097"/>
                  </a:lnTo>
                  <a:cubicBezTo>
                    <a:pt x="964" y="1151"/>
                    <a:pt x="938" y="1178"/>
                    <a:pt x="857" y="1178"/>
                  </a:cubicBezTo>
                  <a:lnTo>
                    <a:pt x="831" y="1178"/>
                  </a:lnTo>
                  <a:cubicBezTo>
                    <a:pt x="804" y="1178"/>
                    <a:pt x="750" y="1205"/>
                    <a:pt x="723" y="1205"/>
                  </a:cubicBezTo>
                  <a:lnTo>
                    <a:pt x="643" y="1205"/>
                  </a:lnTo>
                  <a:cubicBezTo>
                    <a:pt x="590" y="1205"/>
                    <a:pt x="563" y="1205"/>
                    <a:pt x="483" y="1178"/>
                  </a:cubicBezTo>
                  <a:cubicBezTo>
                    <a:pt x="456" y="1178"/>
                    <a:pt x="429" y="1151"/>
                    <a:pt x="402" y="1097"/>
                  </a:cubicBezTo>
                  <a:lnTo>
                    <a:pt x="295" y="1017"/>
                  </a:lnTo>
                  <a:cubicBezTo>
                    <a:pt x="268" y="964"/>
                    <a:pt x="215" y="937"/>
                    <a:pt x="215" y="883"/>
                  </a:cubicBezTo>
                  <a:cubicBezTo>
                    <a:pt x="188" y="803"/>
                    <a:pt x="188" y="750"/>
                    <a:pt x="161" y="669"/>
                  </a:cubicBezTo>
                  <a:lnTo>
                    <a:pt x="161" y="402"/>
                  </a:lnTo>
                  <a:cubicBezTo>
                    <a:pt x="161" y="294"/>
                    <a:pt x="188" y="214"/>
                    <a:pt x="215" y="107"/>
                  </a:cubicBezTo>
                  <a:lnTo>
                    <a:pt x="215" y="27"/>
                  </a:lnTo>
                  <a:cubicBezTo>
                    <a:pt x="215" y="0"/>
                    <a:pt x="188" y="0"/>
                    <a:pt x="161"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46"/>
            <p:cNvSpPr/>
            <p:nvPr/>
          </p:nvSpPr>
          <p:spPr>
            <a:xfrm>
              <a:off x="10023625" y="5986400"/>
              <a:ext cx="36825" cy="35150"/>
            </a:xfrm>
            <a:custGeom>
              <a:avLst/>
              <a:gdLst/>
              <a:ahLst/>
              <a:cxnLst/>
              <a:rect l="l" t="t" r="r" b="b"/>
              <a:pathLst>
                <a:path w="1473" h="1406" extrusionOk="0">
                  <a:moveTo>
                    <a:pt x="135" y="0"/>
                  </a:moveTo>
                  <a:cubicBezTo>
                    <a:pt x="108" y="27"/>
                    <a:pt x="54" y="27"/>
                    <a:pt x="54" y="80"/>
                  </a:cubicBezTo>
                  <a:cubicBezTo>
                    <a:pt x="1" y="241"/>
                    <a:pt x="1" y="402"/>
                    <a:pt x="1" y="562"/>
                  </a:cubicBezTo>
                  <a:cubicBezTo>
                    <a:pt x="1" y="642"/>
                    <a:pt x="1" y="696"/>
                    <a:pt x="28" y="776"/>
                  </a:cubicBezTo>
                  <a:cubicBezTo>
                    <a:pt x="28" y="830"/>
                    <a:pt x="54" y="910"/>
                    <a:pt x="81" y="964"/>
                  </a:cubicBezTo>
                  <a:cubicBezTo>
                    <a:pt x="188" y="1178"/>
                    <a:pt x="349" y="1338"/>
                    <a:pt x="563" y="1365"/>
                  </a:cubicBezTo>
                  <a:cubicBezTo>
                    <a:pt x="616" y="1392"/>
                    <a:pt x="663" y="1405"/>
                    <a:pt x="710" y="1405"/>
                  </a:cubicBezTo>
                  <a:cubicBezTo>
                    <a:pt x="757" y="1405"/>
                    <a:pt x="804" y="1392"/>
                    <a:pt x="857" y="1365"/>
                  </a:cubicBezTo>
                  <a:lnTo>
                    <a:pt x="884" y="1365"/>
                  </a:lnTo>
                  <a:cubicBezTo>
                    <a:pt x="991" y="1338"/>
                    <a:pt x="1071" y="1285"/>
                    <a:pt x="1152" y="1205"/>
                  </a:cubicBezTo>
                  <a:cubicBezTo>
                    <a:pt x="1232" y="1151"/>
                    <a:pt x="1339" y="1017"/>
                    <a:pt x="1366" y="883"/>
                  </a:cubicBezTo>
                  <a:cubicBezTo>
                    <a:pt x="1419" y="750"/>
                    <a:pt x="1473" y="562"/>
                    <a:pt x="1473" y="402"/>
                  </a:cubicBezTo>
                  <a:lnTo>
                    <a:pt x="1473" y="214"/>
                  </a:lnTo>
                  <a:cubicBezTo>
                    <a:pt x="1473" y="161"/>
                    <a:pt x="1419" y="107"/>
                    <a:pt x="1366" y="107"/>
                  </a:cubicBezTo>
                  <a:lnTo>
                    <a:pt x="1339" y="107"/>
                  </a:lnTo>
                  <a:cubicBezTo>
                    <a:pt x="1312" y="107"/>
                    <a:pt x="1259" y="134"/>
                    <a:pt x="1259" y="161"/>
                  </a:cubicBezTo>
                  <a:lnTo>
                    <a:pt x="1259" y="535"/>
                  </a:lnTo>
                  <a:cubicBezTo>
                    <a:pt x="1259" y="642"/>
                    <a:pt x="1232" y="750"/>
                    <a:pt x="1205" y="830"/>
                  </a:cubicBezTo>
                  <a:cubicBezTo>
                    <a:pt x="1152" y="910"/>
                    <a:pt x="1125" y="964"/>
                    <a:pt x="1098" y="1017"/>
                  </a:cubicBezTo>
                  <a:lnTo>
                    <a:pt x="991" y="1097"/>
                  </a:lnTo>
                  <a:cubicBezTo>
                    <a:pt x="964" y="1151"/>
                    <a:pt x="938" y="1178"/>
                    <a:pt x="857" y="1178"/>
                  </a:cubicBezTo>
                  <a:lnTo>
                    <a:pt x="831" y="1178"/>
                  </a:lnTo>
                  <a:cubicBezTo>
                    <a:pt x="804" y="1178"/>
                    <a:pt x="750" y="1205"/>
                    <a:pt x="723" y="1205"/>
                  </a:cubicBezTo>
                  <a:lnTo>
                    <a:pt x="643" y="1205"/>
                  </a:lnTo>
                  <a:cubicBezTo>
                    <a:pt x="590" y="1205"/>
                    <a:pt x="563" y="1205"/>
                    <a:pt x="483" y="1178"/>
                  </a:cubicBezTo>
                  <a:cubicBezTo>
                    <a:pt x="456" y="1178"/>
                    <a:pt x="429" y="1151"/>
                    <a:pt x="402" y="1097"/>
                  </a:cubicBezTo>
                  <a:lnTo>
                    <a:pt x="295" y="1017"/>
                  </a:lnTo>
                  <a:cubicBezTo>
                    <a:pt x="268" y="964"/>
                    <a:pt x="215" y="937"/>
                    <a:pt x="215" y="883"/>
                  </a:cubicBezTo>
                  <a:cubicBezTo>
                    <a:pt x="188" y="803"/>
                    <a:pt x="188" y="750"/>
                    <a:pt x="161" y="669"/>
                  </a:cubicBezTo>
                  <a:lnTo>
                    <a:pt x="161" y="402"/>
                  </a:lnTo>
                  <a:cubicBezTo>
                    <a:pt x="161" y="294"/>
                    <a:pt x="188" y="214"/>
                    <a:pt x="215" y="107"/>
                  </a:cubicBezTo>
                  <a:lnTo>
                    <a:pt x="215" y="27"/>
                  </a:lnTo>
                  <a:cubicBezTo>
                    <a:pt x="215" y="0"/>
                    <a:pt x="188"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46"/>
            <p:cNvSpPr/>
            <p:nvPr/>
          </p:nvSpPr>
          <p:spPr>
            <a:xfrm>
              <a:off x="10106600" y="5948550"/>
              <a:ext cx="72300" cy="61950"/>
            </a:xfrm>
            <a:custGeom>
              <a:avLst/>
              <a:gdLst/>
              <a:ahLst/>
              <a:cxnLst/>
              <a:rect l="l" t="t" r="r" b="b"/>
              <a:pathLst>
                <a:path w="2892" h="2478" extrusionOk="0">
                  <a:moveTo>
                    <a:pt x="1686" y="1"/>
                  </a:moveTo>
                  <a:cubicBezTo>
                    <a:pt x="1588" y="1"/>
                    <a:pt x="1489" y="14"/>
                    <a:pt x="1393" y="42"/>
                  </a:cubicBezTo>
                  <a:lnTo>
                    <a:pt x="1339" y="42"/>
                  </a:lnTo>
                  <a:cubicBezTo>
                    <a:pt x="1125" y="122"/>
                    <a:pt x="991" y="176"/>
                    <a:pt x="857" y="310"/>
                  </a:cubicBezTo>
                  <a:cubicBezTo>
                    <a:pt x="723" y="417"/>
                    <a:pt x="616" y="577"/>
                    <a:pt x="482" y="738"/>
                  </a:cubicBezTo>
                  <a:cubicBezTo>
                    <a:pt x="402" y="925"/>
                    <a:pt x="295" y="1113"/>
                    <a:pt x="188" y="1380"/>
                  </a:cubicBezTo>
                  <a:cubicBezTo>
                    <a:pt x="135" y="1541"/>
                    <a:pt x="54" y="1755"/>
                    <a:pt x="27" y="1969"/>
                  </a:cubicBezTo>
                  <a:cubicBezTo>
                    <a:pt x="1" y="2049"/>
                    <a:pt x="54" y="2103"/>
                    <a:pt x="135" y="2156"/>
                  </a:cubicBezTo>
                  <a:lnTo>
                    <a:pt x="188" y="2156"/>
                  </a:lnTo>
                  <a:cubicBezTo>
                    <a:pt x="215" y="2156"/>
                    <a:pt x="268" y="2103"/>
                    <a:pt x="295" y="2049"/>
                  </a:cubicBezTo>
                  <a:cubicBezTo>
                    <a:pt x="349" y="1755"/>
                    <a:pt x="456" y="1487"/>
                    <a:pt x="563" y="1220"/>
                  </a:cubicBezTo>
                  <a:lnTo>
                    <a:pt x="563" y="1166"/>
                  </a:lnTo>
                  <a:cubicBezTo>
                    <a:pt x="670" y="979"/>
                    <a:pt x="750" y="818"/>
                    <a:pt x="884" y="631"/>
                  </a:cubicBezTo>
                  <a:cubicBezTo>
                    <a:pt x="964" y="551"/>
                    <a:pt x="1071" y="470"/>
                    <a:pt x="1125" y="417"/>
                  </a:cubicBezTo>
                  <a:cubicBezTo>
                    <a:pt x="1205" y="363"/>
                    <a:pt x="1259" y="310"/>
                    <a:pt x="1339" y="283"/>
                  </a:cubicBezTo>
                  <a:lnTo>
                    <a:pt x="1366" y="283"/>
                  </a:lnTo>
                  <a:cubicBezTo>
                    <a:pt x="1393" y="283"/>
                    <a:pt x="1446" y="229"/>
                    <a:pt x="1526" y="229"/>
                  </a:cubicBezTo>
                  <a:lnTo>
                    <a:pt x="1794" y="229"/>
                  </a:lnTo>
                  <a:cubicBezTo>
                    <a:pt x="1901" y="229"/>
                    <a:pt x="1955" y="283"/>
                    <a:pt x="2035" y="310"/>
                  </a:cubicBezTo>
                  <a:cubicBezTo>
                    <a:pt x="2088" y="336"/>
                    <a:pt x="2169" y="390"/>
                    <a:pt x="2195" y="417"/>
                  </a:cubicBezTo>
                  <a:cubicBezTo>
                    <a:pt x="2249" y="443"/>
                    <a:pt x="2303" y="497"/>
                    <a:pt x="2356" y="577"/>
                  </a:cubicBezTo>
                  <a:cubicBezTo>
                    <a:pt x="2436" y="684"/>
                    <a:pt x="2463" y="738"/>
                    <a:pt x="2517" y="845"/>
                  </a:cubicBezTo>
                  <a:cubicBezTo>
                    <a:pt x="2597" y="1006"/>
                    <a:pt x="2624" y="1220"/>
                    <a:pt x="2677" y="1407"/>
                  </a:cubicBezTo>
                  <a:lnTo>
                    <a:pt x="2677" y="1434"/>
                  </a:lnTo>
                  <a:lnTo>
                    <a:pt x="2677" y="1835"/>
                  </a:lnTo>
                  <a:lnTo>
                    <a:pt x="2677" y="2049"/>
                  </a:lnTo>
                  <a:cubicBezTo>
                    <a:pt x="2677" y="2156"/>
                    <a:pt x="2677" y="2210"/>
                    <a:pt x="2624" y="2317"/>
                  </a:cubicBezTo>
                  <a:lnTo>
                    <a:pt x="2624" y="2344"/>
                  </a:lnTo>
                  <a:cubicBezTo>
                    <a:pt x="2624" y="2397"/>
                    <a:pt x="2624" y="2424"/>
                    <a:pt x="2677" y="2451"/>
                  </a:cubicBezTo>
                  <a:cubicBezTo>
                    <a:pt x="2704" y="2478"/>
                    <a:pt x="2731" y="2478"/>
                    <a:pt x="2758" y="2478"/>
                  </a:cubicBezTo>
                  <a:lnTo>
                    <a:pt x="2784" y="2478"/>
                  </a:lnTo>
                  <a:cubicBezTo>
                    <a:pt x="2838" y="2478"/>
                    <a:pt x="2838" y="2478"/>
                    <a:pt x="2865" y="2451"/>
                  </a:cubicBezTo>
                  <a:cubicBezTo>
                    <a:pt x="2891" y="2424"/>
                    <a:pt x="2891" y="2371"/>
                    <a:pt x="2891" y="2344"/>
                  </a:cubicBezTo>
                  <a:lnTo>
                    <a:pt x="2891" y="2317"/>
                  </a:lnTo>
                  <a:lnTo>
                    <a:pt x="2891" y="2290"/>
                  </a:lnTo>
                  <a:lnTo>
                    <a:pt x="2891" y="2183"/>
                  </a:lnTo>
                  <a:lnTo>
                    <a:pt x="2891" y="2076"/>
                  </a:lnTo>
                  <a:lnTo>
                    <a:pt x="2891" y="2049"/>
                  </a:lnTo>
                  <a:lnTo>
                    <a:pt x="2891" y="1782"/>
                  </a:lnTo>
                  <a:cubicBezTo>
                    <a:pt x="2891" y="1621"/>
                    <a:pt x="2891" y="1407"/>
                    <a:pt x="2865" y="1246"/>
                  </a:cubicBezTo>
                  <a:cubicBezTo>
                    <a:pt x="2784" y="845"/>
                    <a:pt x="2677" y="497"/>
                    <a:pt x="2436" y="310"/>
                  </a:cubicBezTo>
                  <a:cubicBezTo>
                    <a:pt x="2238" y="111"/>
                    <a:pt x="1966" y="1"/>
                    <a:pt x="1686" y="1"/>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46"/>
            <p:cNvSpPr/>
            <p:nvPr/>
          </p:nvSpPr>
          <p:spPr>
            <a:xfrm>
              <a:off x="9933975" y="5932850"/>
              <a:ext cx="60250" cy="56900"/>
            </a:xfrm>
            <a:custGeom>
              <a:avLst/>
              <a:gdLst/>
              <a:ahLst/>
              <a:cxnLst/>
              <a:rect l="l" t="t" r="r" b="b"/>
              <a:pathLst>
                <a:path w="2410" h="2276" extrusionOk="0">
                  <a:moveTo>
                    <a:pt x="1338" y="1"/>
                  </a:moveTo>
                  <a:cubicBezTo>
                    <a:pt x="1231" y="1"/>
                    <a:pt x="1178" y="1"/>
                    <a:pt x="1044" y="28"/>
                  </a:cubicBezTo>
                  <a:cubicBezTo>
                    <a:pt x="776" y="135"/>
                    <a:pt x="509" y="402"/>
                    <a:pt x="295" y="804"/>
                  </a:cubicBezTo>
                  <a:cubicBezTo>
                    <a:pt x="134" y="1125"/>
                    <a:pt x="27" y="1500"/>
                    <a:pt x="0" y="1874"/>
                  </a:cubicBezTo>
                  <a:cubicBezTo>
                    <a:pt x="0" y="1901"/>
                    <a:pt x="0" y="1955"/>
                    <a:pt x="27" y="1981"/>
                  </a:cubicBezTo>
                  <a:cubicBezTo>
                    <a:pt x="54" y="2008"/>
                    <a:pt x="107" y="2008"/>
                    <a:pt x="134" y="2008"/>
                  </a:cubicBezTo>
                  <a:lnTo>
                    <a:pt x="161" y="2008"/>
                  </a:lnTo>
                  <a:cubicBezTo>
                    <a:pt x="241" y="2008"/>
                    <a:pt x="268" y="1928"/>
                    <a:pt x="268" y="1874"/>
                  </a:cubicBezTo>
                  <a:cubicBezTo>
                    <a:pt x="268" y="1794"/>
                    <a:pt x="268" y="1741"/>
                    <a:pt x="295" y="1714"/>
                  </a:cubicBezTo>
                  <a:cubicBezTo>
                    <a:pt x="321" y="1446"/>
                    <a:pt x="428" y="1205"/>
                    <a:pt x="535" y="964"/>
                  </a:cubicBezTo>
                  <a:cubicBezTo>
                    <a:pt x="589" y="804"/>
                    <a:pt x="669" y="697"/>
                    <a:pt x="776" y="563"/>
                  </a:cubicBezTo>
                  <a:cubicBezTo>
                    <a:pt x="830" y="509"/>
                    <a:pt x="857" y="429"/>
                    <a:pt x="937" y="402"/>
                  </a:cubicBezTo>
                  <a:lnTo>
                    <a:pt x="964" y="376"/>
                  </a:lnTo>
                  <a:cubicBezTo>
                    <a:pt x="991" y="322"/>
                    <a:pt x="1044" y="322"/>
                    <a:pt x="1071" y="295"/>
                  </a:cubicBezTo>
                  <a:lnTo>
                    <a:pt x="1098" y="295"/>
                  </a:lnTo>
                  <a:cubicBezTo>
                    <a:pt x="1124" y="295"/>
                    <a:pt x="1178" y="268"/>
                    <a:pt x="1231" y="268"/>
                  </a:cubicBezTo>
                  <a:lnTo>
                    <a:pt x="1392" y="268"/>
                  </a:lnTo>
                  <a:cubicBezTo>
                    <a:pt x="1472" y="268"/>
                    <a:pt x="1499" y="295"/>
                    <a:pt x="1579" y="295"/>
                  </a:cubicBezTo>
                  <a:cubicBezTo>
                    <a:pt x="1606" y="322"/>
                    <a:pt x="1660" y="376"/>
                    <a:pt x="1713" y="376"/>
                  </a:cubicBezTo>
                  <a:lnTo>
                    <a:pt x="1847" y="509"/>
                  </a:lnTo>
                  <a:cubicBezTo>
                    <a:pt x="1901" y="590"/>
                    <a:pt x="1927" y="697"/>
                    <a:pt x="2008" y="804"/>
                  </a:cubicBezTo>
                  <a:cubicBezTo>
                    <a:pt x="2061" y="991"/>
                    <a:pt x="2115" y="1205"/>
                    <a:pt x="2141" y="1473"/>
                  </a:cubicBezTo>
                  <a:lnTo>
                    <a:pt x="2141" y="1500"/>
                  </a:lnTo>
                  <a:lnTo>
                    <a:pt x="2141" y="1580"/>
                  </a:lnTo>
                  <a:lnTo>
                    <a:pt x="2141" y="1794"/>
                  </a:lnTo>
                  <a:lnTo>
                    <a:pt x="2141" y="1981"/>
                  </a:lnTo>
                  <a:lnTo>
                    <a:pt x="2141" y="2035"/>
                  </a:lnTo>
                  <a:lnTo>
                    <a:pt x="2141" y="2142"/>
                  </a:lnTo>
                  <a:cubicBezTo>
                    <a:pt x="2141" y="2222"/>
                    <a:pt x="2195" y="2276"/>
                    <a:pt x="2275" y="2276"/>
                  </a:cubicBezTo>
                  <a:lnTo>
                    <a:pt x="2302" y="2276"/>
                  </a:lnTo>
                  <a:cubicBezTo>
                    <a:pt x="2329" y="2276"/>
                    <a:pt x="2409" y="2196"/>
                    <a:pt x="2409" y="2142"/>
                  </a:cubicBezTo>
                  <a:lnTo>
                    <a:pt x="2409" y="2008"/>
                  </a:lnTo>
                  <a:lnTo>
                    <a:pt x="2409" y="1928"/>
                  </a:lnTo>
                  <a:lnTo>
                    <a:pt x="2409" y="1714"/>
                  </a:lnTo>
                  <a:cubicBezTo>
                    <a:pt x="2409" y="1526"/>
                    <a:pt x="2382" y="1366"/>
                    <a:pt x="2329" y="1205"/>
                  </a:cubicBezTo>
                  <a:cubicBezTo>
                    <a:pt x="2275" y="804"/>
                    <a:pt x="2141" y="509"/>
                    <a:pt x="1981" y="295"/>
                  </a:cubicBezTo>
                  <a:cubicBezTo>
                    <a:pt x="1874" y="161"/>
                    <a:pt x="1740" y="108"/>
                    <a:pt x="1579" y="28"/>
                  </a:cubicBezTo>
                  <a:cubicBezTo>
                    <a:pt x="1499" y="1"/>
                    <a:pt x="1446" y="1"/>
                    <a:pt x="1338"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46"/>
            <p:cNvSpPr/>
            <p:nvPr/>
          </p:nvSpPr>
          <p:spPr>
            <a:xfrm>
              <a:off x="10106600" y="5948550"/>
              <a:ext cx="72300" cy="61950"/>
            </a:xfrm>
            <a:custGeom>
              <a:avLst/>
              <a:gdLst/>
              <a:ahLst/>
              <a:cxnLst/>
              <a:rect l="l" t="t" r="r" b="b"/>
              <a:pathLst>
                <a:path w="2892" h="2478" extrusionOk="0">
                  <a:moveTo>
                    <a:pt x="1686" y="1"/>
                  </a:moveTo>
                  <a:cubicBezTo>
                    <a:pt x="1588" y="1"/>
                    <a:pt x="1489" y="14"/>
                    <a:pt x="1393" y="42"/>
                  </a:cubicBezTo>
                  <a:lnTo>
                    <a:pt x="1339" y="42"/>
                  </a:lnTo>
                  <a:cubicBezTo>
                    <a:pt x="1125" y="122"/>
                    <a:pt x="991" y="176"/>
                    <a:pt x="857" y="310"/>
                  </a:cubicBezTo>
                  <a:cubicBezTo>
                    <a:pt x="723" y="417"/>
                    <a:pt x="616" y="577"/>
                    <a:pt x="482" y="738"/>
                  </a:cubicBezTo>
                  <a:cubicBezTo>
                    <a:pt x="402" y="925"/>
                    <a:pt x="295" y="1113"/>
                    <a:pt x="188" y="1380"/>
                  </a:cubicBezTo>
                  <a:cubicBezTo>
                    <a:pt x="135" y="1541"/>
                    <a:pt x="54" y="1755"/>
                    <a:pt x="27" y="1969"/>
                  </a:cubicBezTo>
                  <a:cubicBezTo>
                    <a:pt x="1" y="2049"/>
                    <a:pt x="54" y="2103"/>
                    <a:pt x="135" y="2156"/>
                  </a:cubicBezTo>
                  <a:lnTo>
                    <a:pt x="188" y="2156"/>
                  </a:lnTo>
                  <a:cubicBezTo>
                    <a:pt x="215" y="2156"/>
                    <a:pt x="268" y="2103"/>
                    <a:pt x="295" y="2049"/>
                  </a:cubicBezTo>
                  <a:cubicBezTo>
                    <a:pt x="349" y="1755"/>
                    <a:pt x="456" y="1487"/>
                    <a:pt x="563" y="1220"/>
                  </a:cubicBezTo>
                  <a:lnTo>
                    <a:pt x="563" y="1166"/>
                  </a:lnTo>
                  <a:cubicBezTo>
                    <a:pt x="670" y="979"/>
                    <a:pt x="750" y="818"/>
                    <a:pt x="884" y="631"/>
                  </a:cubicBezTo>
                  <a:cubicBezTo>
                    <a:pt x="964" y="551"/>
                    <a:pt x="1071" y="470"/>
                    <a:pt x="1125" y="417"/>
                  </a:cubicBezTo>
                  <a:cubicBezTo>
                    <a:pt x="1205" y="363"/>
                    <a:pt x="1259" y="310"/>
                    <a:pt x="1339" y="283"/>
                  </a:cubicBezTo>
                  <a:lnTo>
                    <a:pt x="1366" y="283"/>
                  </a:lnTo>
                  <a:cubicBezTo>
                    <a:pt x="1393" y="283"/>
                    <a:pt x="1446" y="229"/>
                    <a:pt x="1526" y="229"/>
                  </a:cubicBezTo>
                  <a:lnTo>
                    <a:pt x="1794" y="229"/>
                  </a:lnTo>
                  <a:cubicBezTo>
                    <a:pt x="1901" y="229"/>
                    <a:pt x="1955" y="283"/>
                    <a:pt x="2035" y="310"/>
                  </a:cubicBezTo>
                  <a:cubicBezTo>
                    <a:pt x="2088" y="336"/>
                    <a:pt x="2169" y="390"/>
                    <a:pt x="2195" y="417"/>
                  </a:cubicBezTo>
                  <a:cubicBezTo>
                    <a:pt x="2249" y="443"/>
                    <a:pt x="2303" y="497"/>
                    <a:pt x="2356" y="577"/>
                  </a:cubicBezTo>
                  <a:cubicBezTo>
                    <a:pt x="2436" y="684"/>
                    <a:pt x="2463" y="738"/>
                    <a:pt x="2517" y="845"/>
                  </a:cubicBezTo>
                  <a:cubicBezTo>
                    <a:pt x="2597" y="1006"/>
                    <a:pt x="2624" y="1220"/>
                    <a:pt x="2677" y="1407"/>
                  </a:cubicBezTo>
                  <a:lnTo>
                    <a:pt x="2677" y="1434"/>
                  </a:lnTo>
                  <a:lnTo>
                    <a:pt x="2677" y="1835"/>
                  </a:lnTo>
                  <a:lnTo>
                    <a:pt x="2677" y="2049"/>
                  </a:lnTo>
                  <a:cubicBezTo>
                    <a:pt x="2677" y="2156"/>
                    <a:pt x="2677" y="2210"/>
                    <a:pt x="2624" y="2317"/>
                  </a:cubicBezTo>
                  <a:lnTo>
                    <a:pt x="2624" y="2344"/>
                  </a:lnTo>
                  <a:cubicBezTo>
                    <a:pt x="2624" y="2397"/>
                    <a:pt x="2624" y="2424"/>
                    <a:pt x="2677" y="2451"/>
                  </a:cubicBezTo>
                  <a:cubicBezTo>
                    <a:pt x="2704" y="2478"/>
                    <a:pt x="2731" y="2478"/>
                    <a:pt x="2758" y="2478"/>
                  </a:cubicBezTo>
                  <a:lnTo>
                    <a:pt x="2784" y="2478"/>
                  </a:lnTo>
                  <a:cubicBezTo>
                    <a:pt x="2838" y="2478"/>
                    <a:pt x="2838" y="2478"/>
                    <a:pt x="2865" y="2451"/>
                  </a:cubicBezTo>
                  <a:cubicBezTo>
                    <a:pt x="2891" y="2424"/>
                    <a:pt x="2891" y="2371"/>
                    <a:pt x="2891" y="2344"/>
                  </a:cubicBezTo>
                  <a:lnTo>
                    <a:pt x="2891" y="2317"/>
                  </a:lnTo>
                  <a:lnTo>
                    <a:pt x="2891" y="2290"/>
                  </a:lnTo>
                  <a:lnTo>
                    <a:pt x="2891" y="2183"/>
                  </a:lnTo>
                  <a:lnTo>
                    <a:pt x="2891" y="2076"/>
                  </a:lnTo>
                  <a:lnTo>
                    <a:pt x="2891" y="2049"/>
                  </a:lnTo>
                  <a:lnTo>
                    <a:pt x="2891" y="1782"/>
                  </a:lnTo>
                  <a:cubicBezTo>
                    <a:pt x="2891" y="1621"/>
                    <a:pt x="2891" y="1407"/>
                    <a:pt x="2865" y="1246"/>
                  </a:cubicBezTo>
                  <a:cubicBezTo>
                    <a:pt x="2784" y="845"/>
                    <a:pt x="2677" y="497"/>
                    <a:pt x="2436" y="310"/>
                  </a:cubicBezTo>
                  <a:cubicBezTo>
                    <a:pt x="2238" y="111"/>
                    <a:pt x="1966" y="1"/>
                    <a:pt x="1686"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46"/>
            <p:cNvSpPr/>
            <p:nvPr/>
          </p:nvSpPr>
          <p:spPr>
            <a:xfrm>
              <a:off x="9933975" y="5932850"/>
              <a:ext cx="60250" cy="56900"/>
            </a:xfrm>
            <a:custGeom>
              <a:avLst/>
              <a:gdLst/>
              <a:ahLst/>
              <a:cxnLst/>
              <a:rect l="l" t="t" r="r" b="b"/>
              <a:pathLst>
                <a:path w="2410" h="2276" extrusionOk="0">
                  <a:moveTo>
                    <a:pt x="1338" y="1"/>
                  </a:moveTo>
                  <a:cubicBezTo>
                    <a:pt x="1231" y="1"/>
                    <a:pt x="1178" y="1"/>
                    <a:pt x="1044" y="28"/>
                  </a:cubicBezTo>
                  <a:cubicBezTo>
                    <a:pt x="776" y="135"/>
                    <a:pt x="509" y="402"/>
                    <a:pt x="295" y="804"/>
                  </a:cubicBezTo>
                  <a:cubicBezTo>
                    <a:pt x="134" y="1125"/>
                    <a:pt x="27" y="1500"/>
                    <a:pt x="0" y="1874"/>
                  </a:cubicBezTo>
                  <a:cubicBezTo>
                    <a:pt x="0" y="1901"/>
                    <a:pt x="0" y="1955"/>
                    <a:pt x="27" y="1981"/>
                  </a:cubicBezTo>
                  <a:cubicBezTo>
                    <a:pt x="54" y="2008"/>
                    <a:pt x="107" y="2008"/>
                    <a:pt x="134" y="2008"/>
                  </a:cubicBezTo>
                  <a:lnTo>
                    <a:pt x="161" y="2008"/>
                  </a:lnTo>
                  <a:cubicBezTo>
                    <a:pt x="241" y="2008"/>
                    <a:pt x="268" y="1928"/>
                    <a:pt x="268" y="1874"/>
                  </a:cubicBezTo>
                  <a:cubicBezTo>
                    <a:pt x="268" y="1794"/>
                    <a:pt x="268" y="1741"/>
                    <a:pt x="295" y="1714"/>
                  </a:cubicBezTo>
                  <a:cubicBezTo>
                    <a:pt x="321" y="1446"/>
                    <a:pt x="428" y="1205"/>
                    <a:pt x="535" y="964"/>
                  </a:cubicBezTo>
                  <a:cubicBezTo>
                    <a:pt x="589" y="804"/>
                    <a:pt x="669" y="697"/>
                    <a:pt x="776" y="563"/>
                  </a:cubicBezTo>
                  <a:cubicBezTo>
                    <a:pt x="830" y="509"/>
                    <a:pt x="857" y="429"/>
                    <a:pt x="937" y="402"/>
                  </a:cubicBezTo>
                  <a:lnTo>
                    <a:pt x="964" y="376"/>
                  </a:lnTo>
                  <a:cubicBezTo>
                    <a:pt x="991" y="322"/>
                    <a:pt x="1044" y="322"/>
                    <a:pt x="1071" y="295"/>
                  </a:cubicBezTo>
                  <a:lnTo>
                    <a:pt x="1098" y="295"/>
                  </a:lnTo>
                  <a:cubicBezTo>
                    <a:pt x="1124" y="295"/>
                    <a:pt x="1178" y="268"/>
                    <a:pt x="1231" y="268"/>
                  </a:cubicBezTo>
                  <a:lnTo>
                    <a:pt x="1392" y="268"/>
                  </a:lnTo>
                  <a:cubicBezTo>
                    <a:pt x="1472" y="268"/>
                    <a:pt x="1499" y="295"/>
                    <a:pt x="1579" y="295"/>
                  </a:cubicBezTo>
                  <a:cubicBezTo>
                    <a:pt x="1606" y="322"/>
                    <a:pt x="1660" y="376"/>
                    <a:pt x="1713" y="376"/>
                  </a:cubicBezTo>
                  <a:lnTo>
                    <a:pt x="1847" y="509"/>
                  </a:lnTo>
                  <a:cubicBezTo>
                    <a:pt x="1901" y="590"/>
                    <a:pt x="1927" y="697"/>
                    <a:pt x="2008" y="804"/>
                  </a:cubicBezTo>
                  <a:cubicBezTo>
                    <a:pt x="2061" y="964"/>
                    <a:pt x="2115" y="1125"/>
                    <a:pt x="2141" y="1339"/>
                  </a:cubicBezTo>
                  <a:lnTo>
                    <a:pt x="2141" y="1473"/>
                  </a:lnTo>
                  <a:lnTo>
                    <a:pt x="2141" y="1500"/>
                  </a:lnTo>
                  <a:lnTo>
                    <a:pt x="2141" y="1580"/>
                  </a:lnTo>
                  <a:lnTo>
                    <a:pt x="2141" y="1794"/>
                  </a:lnTo>
                  <a:lnTo>
                    <a:pt x="2141" y="1981"/>
                  </a:lnTo>
                  <a:lnTo>
                    <a:pt x="2141" y="2035"/>
                  </a:lnTo>
                  <a:lnTo>
                    <a:pt x="2141" y="2142"/>
                  </a:lnTo>
                  <a:cubicBezTo>
                    <a:pt x="2141" y="2222"/>
                    <a:pt x="2195" y="2276"/>
                    <a:pt x="2275" y="2276"/>
                  </a:cubicBezTo>
                  <a:lnTo>
                    <a:pt x="2302" y="2276"/>
                  </a:lnTo>
                  <a:cubicBezTo>
                    <a:pt x="2329" y="2276"/>
                    <a:pt x="2409" y="2196"/>
                    <a:pt x="2409" y="2142"/>
                  </a:cubicBezTo>
                  <a:lnTo>
                    <a:pt x="2409" y="2008"/>
                  </a:lnTo>
                  <a:lnTo>
                    <a:pt x="2409" y="1928"/>
                  </a:lnTo>
                  <a:lnTo>
                    <a:pt x="2409" y="1714"/>
                  </a:lnTo>
                  <a:cubicBezTo>
                    <a:pt x="2409" y="1526"/>
                    <a:pt x="2382" y="1366"/>
                    <a:pt x="2329" y="1205"/>
                  </a:cubicBezTo>
                  <a:cubicBezTo>
                    <a:pt x="2275" y="804"/>
                    <a:pt x="2141" y="509"/>
                    <a:pt x="1981" y="295"/>
                  </a:cubicBezTo>
                  <a:cubicBezTo>
                    <a:pt x="1874" y="161"/>
                    <a:pt x="1740" y="108"/>
                    <a:pt x="1579" y="28"/>
                  </a:cubicBezTo>
                  <a:cubicBezTo>
                    <a:pt x="1499" y="1"/>
                    <a:pt x="1446"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46"/>
            <p:cNvSpPr/>
            <p:nvPr/>
          </p:nvSpPr>
          <p:spPr>
            <a:xfrm>
              <a:off x="10106600" y="5948550"/>
              <a:ext cx="72300" cy="61950"/>
            </a:xfrm>
            <a:custGeom>
              <a:avLst/>
              <a:gdLst/>
              <a:ahLst/>
              <a:cxnLst/>
              <a:rect l="l" t="t" r="r" b="b"/>
              <a:pathLst>
                <a:path w="2892" h="2478" extrusionOk="0">
                  <a:moveTo>
                    <a:pt x="1686" y="1"/>
                  </a:moveTo>
                  <a:cubicBezTo>
                    <a:pt x="1588" y="1"/>
                    <a:pt x="1489" y="14"/>
                    <a:pt x="1393" y="42"/>
                  </a:cubicBezTo>
                  <a:lnTo>
                    <a:pt x="1339" y="42"/>
                  </a:lnTo>
                  <a:cubicBezTo>
                    <a:pt x="1125" y="122"/>
                    <a:pt x="991" y="176"/>
                    <a:pt x="857" y="310"/>
                  </a:cubicBezTo>
                  <a:cubicBezTo>
                    <a:pt x="723" y="417"/>
                    <a:pt x="616" y="577"/>
                    <a:pt x="482" y="738"/>
                  </a:cubicBezTo>
                  <a:cubicBezTo>
                    <a:pt x="402" y="925"/>
                    <a:pt x="295" y="1113"/>
                    <a:pt x="188" y="1380"/>
                  </a:cubicBezTo>
                  <a:cubicBezTo>
                    <a:pt x="135" y="1541"/>
                    <a:pt x="54" y="1755"/>
                    <a:pt x="27" y="1969"/>
                  </a:cubicBezTo>
                  <a:cubicBezTo>
                    <a:pt x="1" y="2049"/>
                    <a:pt x="54" y="2103"/>
                    <a:pt x="135" y="2156"/>
                  </a:cubicBezTo>
                  <a:lnTo>
                    <a:pt x="188" y="2156"/>
                  </a:lnTo>
                  <a:cubicBezTo>
                    <a:pt x="215" y="2156"/>
                    <a:pt x="268" y="2103"/>
                    <a:pt x="295" y="2049"/>
                  </a:cubicBezTo>
                  <a:cubicBezTo>
                    <a:pt x="349" y="1755"/>
                    <a:pt x="456" y="1487"/>
                    <a:pt x="563" y="1220"/>
                  </a:cubicBezTo>
                  <a:lnTo>
                    <a:pt x="563" y="1166"/>
                  </a:lnTo>
                  <a:cubicBezTo>
                    <a:pt x="670" y="979"/>
                    <a:pt x="750" y="818"/>
                    <a:pt x="884" y="631"/>
                  </a:cubicBezTo>
                  <a:cubicBezTo>
                    <a:pt x="964" y="551"/>
                    <a:pt x="1071" y="470"/>
                    <a:pt x="1125" y="417"/>
                  </a:cubicBezTo>
                  <a:cubicBezTo>
                    <a:pt x="1205" y="363"/>
                    <a:pt x="1259" y="310"/>
                    <a:pt x="1339" y="283"/>
                  </a:cubicBezTo>
                  <a:lnTo>
                    <a:pt x="1366" y="283"/>
                  </a:lnTo>
                  <a:cubicBezTo>
                    <a:pt x="1393" y="283"/>
                    <a:pt x="1446" y="229"/>
                    <a:pt x="1526" y="229"/>
                  </a:cubicBezTo>
                  <a:lnTo>
                    <a:pt x="1794" y="229"/>
                  </a:lnTo>
                  <a:cubicBezTo>
                    <a:pt x="1901" y="229"/>
                    <a:pt x="1955" y="283"/>
                    <a:pt x="2035" y="310"/>
                  </a:cubicBezTo>
                  <a:cubicBezTo>
                    <a:pt x="2088" y="336"/>
                    <a:pt x="2169" y="390"/>
                    <a:pt x="2195" y="417"/>
                  </a:cubicBezTo>
                  <a:cubicBezTo>
                    <a:pt x="2249" y="443"/>
                    <a:pt x="2303" y="497"/>
                    <a:pt x="2356" y="577"/>
                  </a:cubicBezTo>
                  <a:cubicBezTo>
                    <a:pt x="2436" y="684"/>
                    <a:pt x="2463" y="738"/>
                    <a:pt x="2517" y="845"/>
                  </a:cubicBezTo>
                  <a:cubicBezTo>
                    <a:pt x="2597" y="1006"/>
                    <a:pt x="2624" y="1220"/>
                    <a:pt x="2677" y="1407"/>
                  </a:cubicBezTo>
                  <a:lnTo>
                    <a:pt x="2677" y="1434"/>
                  </a:lnTo>
                  <a:lnTo>
                    <a:pt x="2677" y="1835"/>
                  </a:lnTo>
                  <a:lnTo>
                    <a:pt x="2677" y="2049"/>
                  </a:lnTo>
                  <a:cubicBezTo>
                    <a:pt x="2677" y="2156"/>
                    <a:pt x="2677" y="2210"/>
                    <a:pt x="2624" y="2317"/>
                  </a:cubicBezTo>
                  <a:lnTo>
                    <a:pt x="2624" y="2344"/>
                  </a:lnTo>
                  <a:cubicBezTo>
                    <a:pt x="2624" y="2397"/>
                    <a:pt x="2624" y="2424"/>
                    <a:pt x="2677" y="2451"/>
                  </a:cubicBezTo>
                  <a:cubicBezTo>
                    <a:pt x="2704" y="2478"/>
                    <a:pt x="2731" y="2478"/>
                    <a:pt x="2758" y="2478"/>
                  </a:cubicBezTo>
                  <a:lnTo>
                    <a:pt x="2784" y="2478"/>
                  </a:lnTo>
                  <a:cubicBezTo>
                    <a:pt x="2838" y="2478"/>
                    <a:pt x="2838" y="2478"/>
                    <a:pt x="2865" y="2451"/>
                  </a:cubicBezTo>
                  <a:cubicBezTo>
                    <a:pt x="2891" y="2424"/>
                    <a:pt x="2891" y="2371"/>
                    <a:pt x="2891" y="2344"/>
                  </a:cubicBezTo>
                  <a:lnTo>
                    <a:pt x="2891" y="2317"/>
                  </a:lnTo>
                  <a:lnTo>
                    <a:pt x="2891" y="2290"/>
                  </a:lnTo>
                  <a:lnTo>
                    <a:pt x="2891" y="2183"/>
                  </a:lnTo>
                  <a:lnTo>
                    <a:pt x="2891" y="2076"/>
                  </a:lnTo>
                  <a:lnTo>
                    <a:pt x="2891" y="2049"/>
                  </a:lnTo>
                  <a:lnTo>
                    <a:pt x="2891" y="1782"/>
                  </a:lnTo>
                  <a:cubicBezTo>
                    <a:pt x="2891" y="1621"/>
                    <a:pt x="2891" y="1407"/>
                    <a:pt x="2865" y="1246"/>
                  </a:cubicBezTo>
                  <a:cubicBezTo>
                    <a:pt x="2784" y="845"/>
                    <a:pt x="2677" y="497"/>
                    <a:pt x="2436" y="310"/>
                  </a:cubicBezTo>
                  <a:cubicBezTo>
                    <a:pt x="2238" y="111"/>
                    <a:pt x="1966" y="1"/>
                    <a:pt x="1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46"/>
            <p:cNvSpPr/>
            <p:nvPr/>
          </p:nvSpPr>
          <p:spPr>
            <a:xfrm>
              <a:off x="10127350" y="5871975"/>
              <a:ext cx="79650" cy="50200"/>
            </a:xfrm>
            <a:custGeom>
              <a:avLst/>
              <a:gdLst/>
              <a:ahLst/>
              <a:cxnLst/>
              <a:rect l="l" t="t" r="r" b="b"/>
              <a:pathLst>
                <a:path w="3186" h="2008" extrusionOk="0">
                  <a:moveTo>
                    <a:pt x="696" y="0"/>
                  </a:moveTo>
                  <a:cubicBezTo>
                    <a:pt x="563" y="0"/>
                    <a:pt x="455" y="0"/>
                    <a:pt x="375" y="27"/>
                  </a:cubicBezTo>
                  <a:cubicBezTo>
                    <a:pt x="241" y="54"/>
                    <a:pt x="161" y="134"/>
                    <a:pt x="108" y="241"/>
                  </a:cubicBezTo>
                  <a:cubicBezTo>
                    <a:pt x="0" y="402"/>
                    <a:pt x="54" y="669"/>
                    <a:pt x="295" y="937"/>
                  </a:cubicBezTo>
                  <a:cubicBezTo>
                    <a:pt x="509" y="1205"/>
                    <a:pt x="857" y="1472"/>
                    <a:pt x="1232" y="1660"/>
                  </a:cubicBezTo>
                  <a:cubicBezTo>
                    <a:pt x="1660" y="1901"/>
                    <a:pt x="2088" y="2008"/>
                    <a:pt x="2463" y="2008"/>
                  </a:cubicBezTo>
                  <a:cubicBezTo>
                    <a:pt x="2597" y="2008"/>
                    <a:pt x="2704" y="2008"/>
                    <a:pt x="2811" y="1981"/>
                  </a:cubicBezTo>
                  <a:cubicBezTo>
                    <a:pt x="2945" y="1927"/>
                    <a:pt x="2998" y="1874"/>
                    <a:pt x="3078" y="1767"/>
                  </a:cubicBezTo>
                  <a:cubicBezTo>
                    <a:pt x="3186" y="1606"/>
                    <a:pt x="3105" y="1338"/>
                    <a:pt x="2864" y="1071"/>
                  </a:cubicBezTo>
                  <a:cubicBezTo>
                    <a:pt x="2650" y="803"/>
                    <a:pt x="2302" y="535"/>
                    <a:pt x="1928" y="321"/>
                  </a:cubicBezTo>
                  <a:cubicBezTo>
                    <a:pt x="1499" y="134"/>
                    <a:pt x="1071" y="0"/>
                    <a:pt x="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46"/>
            <p:cNvSpPr/>
            <p:nvPr/>
          </p:nvSpPr>
          <p:spPr>
            <a:xfrm>
              <a:off x="9926600" y="5853225"/>
              <a:ext cx="85000" cy="42850"/>
            </a:xfrm>
            <a:custGeom>
              <a:avLst/>
              <a:gdLst/>
              <a:ahLst/>
              <a:cxnLst/>
              <a:rect l="l" t="t" r="r" b="b"/>
              <a:pathLst>
                <a:path w="3400" h="1714" extrusionOk="0">
                  <a:moveTo>
                    <a:pt x="2410" y="1"/>
                  </a:moveTo>
                  <a:cubicBezTo>
                    <a:pt x="2142" y="1"/>
                    <a:pt x="1794" y="54"/>
                    <a:pt x="1500" y="135"/>
                  </a:cubicBezTo>
                  <a:cubicBezTo>
                    <a:pt x="1419" y="188"/>
                    <a:pt x="1393" y="188"/>
                    <a:pt x="1339" y="215"/>
                  </a:cubicBezTo>
                  <a:cubicBezTo>
                    <a:pt x="536" y="482"/>
                    <a:pt x="1" y="964"/>
                    <a:pt x="81" y="1312"/>
                  </a:cubicBezTo>
                  <a:cubicBezTo>
                    <a:pt x="161" y="1526"/>
                    <a:pt x="349" y="1633"/>
                    <a:pt x="697" y="1687"/>
                  </a:cubicBezTo>
                  <a:cubicBezTo>
                    <a:pt x="804" y="1687"/>
                    <a:pt x="884" y="1714"/>
                    <a:pt x="991" y="1714"/>
                  </a:cubicBezTo>
                  <a:cubicBezTo>
                    <a:pt x="1259" y="1714"/>
                    <a:pt x="1607" y="1687"/>
                    <a:pt x="1901" y="1580"/>
                  </a:cubicBezTo>
                  <a:cubicBezTo>
                    <a:pt x="1981" y="1580"/>
                    <a:pt x="2008" y="1553"/>
                    <a:pt x="2062" y="1553"/>
                  </a:cubicBezTo>
                  <a:cubicBezTo>
                    <a:pt x="2865" y="1285"/>
                    <a:pt x="3400" y="777"/>
                    <a:pt x="3320" y="402"/>
                  </a:cubicBezTo>
                  <a:cubicBezTo>
                    <a:pt x="3239" y="215"/>
                    <a:pt x="3052" y="81"/>
                    <a:pt x="2704" y="54"/>
                  </a:cubicBezTo>
                  <a:cubicBezTo>
                    <a:pt x="2597" y="1"/>
                    <a:pt x="2517" y="1"/>
                    <a:pt x="2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9" name="Google Shape;6939;p46"/>
          <p:cNvGrpSpPr/>
          <p:nvPr/>
        </p:nvGrpSpPr>
        <p:grpSpPr>
          <a:xfrm flipH="1">
            <a:off x="416332" y="4051134"/>
            <a:ext cx="991228" cy="825126"/>
            <a:chOff x="348525" y="8752625"/>
            <a:chExt cx="1114150" cy="927450"/>
          </a:xfrm>
        </p:grpSpPr>
        <p:sp>
          <p:nvSpPr>
            <p:cNvPr id="6940" name="Google Shape;6940;p46"/>
            <p:cNvSpPr/>
            <p:nvPr/>
          </p:nvSpPr>
          <p:spPr>
            <a:xfrm>
              <a:off x="348525" y="8752625"/>
              <a:ext cx="1114150" cy="927450"/>
            </a:xfrm>
            <a:custGeom>
              <a:avLst/>
              <a:gdLst/>
              <a:ahLst/>
              <a:cxnLst/>
              <a:rect l="l" t="t" r="r" b="b"/>
              <a:pathLst>
                <a:path w="44566" h="37098" extrusionOk="0">
                  <a:moveTo>
                    <a:pt x="13303" y="0"/>
                  </a:moveTo>
                  <a:cubicBezTo>
                    <a:pt x="11884" y="0"/>
                    <a:pt x="10573" y="643"/>
                    <a:pt x="9663" y="1767"/>
                  </a:cubicBezTo>
                  <a:cubicBezTo>
                    <a:pt x="9502" y="2008"/>
                    <a:pt x="9342" y="2248"/>
                    <a:pt x="9208" y="2516"/>
                  </a:cubicBezTo>
                  <a:cubicBezTo>
                    <a:pt x="8887" y="1981"/>
                    <a:pt x="8485" y="1499"/>
                    <a:pt x="8003" y="1098"/>
                  </a:cubicBezTo>
                  <a:cubicBezTo>
                    <a:pt x="7200" y="455"/>
                    <a:pt x="6183" y="134"/>
                    <a:pt x="5193" y="134"/>
                  </a:cubicBezTo>
                  <a:cubicBezTo>
                    <a:pt x="3748" y="134"/>
                    <a:pt x="2436" y="776"/>
                    <a:pt x="1526" y="1901"/>
                  </a:cubicBezTo>
                  <a:cubicBezTo>
                    <a:pt x="0" y="3908"/>
                    <a:pt x="322" y="6799"/>
                    <a:pt x="2329" y="8351"/>
                  </a:cubicBezTo>
                  <a:cubicBezTo>
                    <a:pt x="2704" y="8672"/>
                    <a:pt x="3132" y="8886"/>
                    <a:pt x="3587" y="9074"/>
                  </a:cubicBezTo>
                  <a:cubicBezTo>
                    <a:pt x="2463" y="10305"/>
                    <a:pt x="1874" y="11938"/>
                    <a:pt x="1874" y="13784"/>
                  </a:cubicBezTo>
                  <a:cubicBezTo>
                    <a:pt x="1874" y="16354"/>
                    <a:pt x="3052" y="19031"/>
                    <a:pt x="4925" y="20744"/>
                  </a:cubicBezTo>
                  <a:cubicBezTo>
                    <a:pt x="6424" y="22109"/>
                    <a:pt x="6424" y="25320"/>
                    <a:pt x="6424" y="27033"/>
                  </a:cubicBezTo>
                  <a:cubicBezTo>
                    <a:pt x="6424" y="28211"/>
                    <a:pt x="6611" y="30513"/>
                    <a:pt x="7869" y="32654"/>
                  </a:cubicBezTo>
                  <a:cubicBezTo>
                    <a:pt x="9234" y="34983"/>
                    <a:pt x="11483" y="36375"/>
                    <a:pt x="14159" y="36482"/>
                  </a:cubicBezTo>
                  <a:cubicBezTo>
                    <a:pt x="14481" y="36482"/>
                    <a:pt x="14775" y="36535"/>
                    <a:pt x="15123" y="36535"/>
                  </a:cubicBezTo>
                  <a:cubicBezTo>
                    <a:pt x="17773" y="36535"/>
                    <a:pt x="19593" y="35946"/>
                    <a:pt x="20797" y="35598"/>
                  </a:cubicBezTo>
                  <a:cubicBezTo>
                    <a:pt x="21172" y="35491"/>
                    <a:pt x="21573" y="35358"/>
                    <a:pt x="21814" y="35331"/>
                  </a:cubicBezTo>
                  <a:cubicBezTo>
                    <a:pt x="22002" y="35384"/>
                    <a:pt x="22457" y="35625"/>
                    <a:pt x="22724" y="35786"/>
                  </a:cubicBezTo>
                  <a:cubicBezTo>
                    <a:pt x="23688" y="36321"/>
                    <a:pt x="25026" y="37097"/>
                    <a:pt x="26686" y="37097"/>
                  </a:cubicBezTo>
                  <a:cubicBezTo>
                    <a:pt x="28399" y="37097"/>
                    <a:pt x="29683" y="36455"/>
                    <a:pt x="30567" y="36027"/>
                  </a:cubicBezTo>
                  <a:cubicBezTo>
                    <a:pt x="31022" y="35813"/>
                    <a:pt x="31370" y="35625"/>
                    <a:pt x="31637" y="35598"/>
                  </a:cubicBezTo>
                  <a:cubicBezTo>
                    <a:pt x="31691" y="35598"/>
                    <a:pt x="31771" y="35572"/>
                    <a:pt x="31905" y="35572"/>
                  </a:cubicBezTo>
                  <a:cubicBezTo>
                    <a:pt x="32306" y="35572"/>
                    <a:pt x="32815" y="35625"/>
                    <a:pt x="33350" y="35732"/>
                  </a:cubicBezTo>
                  <a:cubicBezTo>
                    <a:pt x="34019" y="35813"/>
                    <a:pt x="34715" y="35973"/>
                    <a:pt x="35465" y="35973"/>
                  </a:cubicBezTo>
                  <a:cubicBezTo>
                    <a:pt x="35759" y="35973"/>
                    <a:pt x="36054" y="35920"/>
                    <a:pt x="36321" y="35893"/>
                  </a:cubicBezTo>
                  <a:cubicBezTo>
                    <a:pt x="38409" y="35598"/>
                    <a:pt x="39399" y="33885"/>
                    <a:pt x="39935" y="32975"/>
                  </a:cubicBezTo>
                  <a:cubicBezTo>
                    <a:pt x="40015" y="32842"/>
                    <a:pt x="40122" y="32681"/>
                    <a:pt x="40202" y="32547"/>
                  </a:cubicBezTo>
                  <a:cubicBezTo>
                    <a:pt x="41755" y="31584"/>
                    <a:pt x="44565" y="29416"/>
                    <a:pt x="43816" y="26659"/>
                  </a:cubicBezTo>
                  <a:cubicBezTo>
                    <a:pt x="43521" y="25535"/>
                    <a:pt x="42772" y="24865"/>
                    <a:pt x="41889" y="24410"/>
                  </a:cubicBezTo>
                  <a:cubicBezTo>
                    <a:pt x="42397" y="22885"/>
                    <a:pt x="42558" y="21279"/>
                    <a:pt x="42397" y="19646"/>
                  </a:cubicBezTo>
                  <a:cubicBezTo>
                    <a:pt x="41674" y="12205"/>
                    <a:pt x="35518" y="6611"/>
                    <a:pt x="28104" y="6611"/>
                  </a:cubicBezTo>
                  <a:cubicBezTo>
                    <a:pt x="27622" y="6611"/>
                    <a:pt x="27167" y="6665"/>
                    <a:pt x="26686" y="6692"/>
                  </a:cubicBezTo>
                  <a:cubicBezTo>
                    <a:pt x="23313" y="7013"/>
                    <a:pt x="20182" y="8324"/>
                    <a:pt x="17585" y="10439"/>
                  </a:cubicBezTo>
                  <a:cubicBezTo>
                    <a:pt x="17452" y="10171"/>
                    <a:pt x="17291" y="9930"/>
                    <a:pt x="17130" y="9689"/>
                  </a:cubicBezTo>
                  <a:cubicBezTo>
                    <a:pt x="16756" y="9208"/>
                    <a:pt x="16354" y="8753"/>
                    <a:pt x="15926" y="8351"/>
                  </a:cubicBezTo>
                  <a:cubicBezTo>
                    <a:pt x="16301" y="8083"/>
                    <a:pt x="16649" y="7762"/>
                    <a:pt x="16916" y="7387"/>
                  </a:cubicBezTo>
                  <a:cubicBezTo>
                    <a:pt x="17692" y="6424"/>
                    <a:pt x="17987" y="5219"/>
                    <a:pt x="17853" y="4015"/>
                  </a:cubicBezTo>
                  <a:cubicBezTo>
                    <a:pt x="17692" y="2811"/>
                    <a:pt x="17104" y="1713"/>
                    <a:pt x="16113" y="964"/>
                  </a:cubicBezTo>
                  <a:cubicBezTo>
                    <a:pt x="15310" y="321"/>
                    <a:pt x="14320" y="0"/>
                    <a:pt x="1330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46"/>
            <p:cNvSpPr/>
            <p:nvPr/>
          </p:nvSpPr>
          <p:spPr>
            <a:xfrm>
              <a:off x="432825" y="8832250"/>
              <a:ext cx="79000" cy="78300"/>
            </a:xfrm>
            <a:custGeom>
              <a:avLst/>
              <a:gdLst/>
              <a:ahLst/>
              <a:cxnLst/>
              <a:rect l="l" t="t" r="r" b="b"/>
              <a:pathLst>
                <a:path w="3160" h="3132" extrusionOk="0">
                  <a:moveTo>
                    <a:pt x="1580" y="0"/>
                  </a:moveTo>
                  <a:cubicBezTo>
                    <a:pt x="723" y="0"/>
                    <a:pt x="1" y="696"/>
                    <a:pt x="1" y="1553"/>
                  </a:cubicBezTo>
                  <a:cubicBezTo>
                    <a:pt x="1" y="2436"/>
                    <a:pt x="723" y="3132"/>
                    <a:pt x="1580" y="3132"/>
                  </a:cubicBezTo>
                  <a:cubicBezTo>
                    <a:pt x="2436" y="3132"/>
                    <a:pt x="3159" y="2436"/>
                    <a:pt x="3159" y="1553"/>
                  </a:cubicBezTo>
                  <a:cubicBezTo>
                    <a:pt x="3159" y="696"/>
                    <a:pt x="2436" y="0"/>
                    <a:pt x="1580" y="0"/>
                  </a:cubicBezTo>
                  <a:close/>
                </a:path>
              </a:pathLst>
            </a:custGeom>
            <a:solidFill>
              <a:srgbClr val="FFB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46"/>
            <p:cNvSpPr/>
            <p:nvPr/>
          </p:nvSpPr>
          <p:spPr>
            <a:xfrm>
              <a:off x="636250" y="8832250"/>
              <a:ext cx="78325" cy="78300"/>
            </a:xfrm>
            <a:custGeom>
              <a:avLst/>
              <a:gdLst/>
              <a:ahLst/>
              <a:cxnLst/>
              <a:rect l="l" t="t" r="r" b="b"/>
              <a:pathLst>
                <a:path w="3133" h="3132" extrusionOk="0">
                  <a:moveTo>
                    <a:pt x="1580" y="0"/>
                  </a:moveTo>
                  <a:cubicBezTo>
                    <a:pt x="696" y="0"/>
                    <a:pt x="1" y="696"/>
                    <a:pt x="1" y="1553"/>
                  </a:cubicBezTo>
                  <a:cubicBezTo>
                    <a:pt x="1" y="2436"/>
                    <a:pt x="696" y="3132"/>
                    <a:pt x="1580" y="3132"/>
                  </a:cubicBezTo>
                  <a:cubicBezTo>
                    <a:pt x="2436" y="3132"/>
                    <a:pt x="3132" y="2436"/>
                    <a:pt x="3132" y="1553"/>
                  </a:cubicBezTo>
                  <a:cubicBezTo>
                    <a:pt x="3132" y="696"/>
                    <a:pt x="2436" y="0"/>
                    <a:pt x="1580" y="0"/>
                  </a:cubicBezTo>
                  <a:close/>
                </a:path>
              </a:pathLst>
            </a:custGeom>
            <a:solidFill>
              <a:srgbClr val="FFB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46"/>
            <p:cNvSpPr/>
            <p:nvPr/>
          </p:nvSpPr>
          <p:spPr>
            <a:xfrm>
              <a:off x="422125" y="8818650"/>
              <a:ext cx="1026675" cy="793825"/>
            </a:xfrm>
            <a:custGeom>
              <a:avLst/>
              <a:gdLst/>
              <a:ahLst/>
              <a:cxnLst/>
              <a:rect l="l" t="t" r="r" b="b"/>
              <a:pathLst>
                <a:path w="41067" h="31753" extrusionOk="0">
                  <a:moveTo>
                    <a:pt x="10169" y="896"/>
                  </a:moveTo>
                  <a:cubicBezTo>
                    <a:pt x="10432" y="896"/>
                    <a:pt x="10697" y="981"/>
                    <a:pt x="10921" y="1160"/>
                  </a:cubicBezTo>
                  <a:cubicBezTo>
                    <a:pt x="11456" y="1561"/>
                    <a:pt x="11537" y="2338"/>
                    <a:pt x="11108" y="2873"/>
                  </a:cubicBezTo>
                  <a:cubicBezTo>
                    <a:pt x="10872" y="3172"/>
                    <a:pt x="10507" y="3332"/>
                    <a:pt x="10138" y="3332"/>
                  </a:cubicBezTo>
                  <a:cubicBezTo>
                    <a:pt x="9878" y="3332"/>
                    <a:pt x="9616" y="3253"/>
                    <a:pt x="9395" y="3087"/>
                  </a:cubicBezTo>
                  <a:cubicBezTo>
                    <a:pt x="8860" y="2686"/>
                    <a:pt x="8780" y="1909"/>
                    <a:pt x="9208" y="1374"/>
                  </a:cubicBezTo>
                  <a:cubicBezTo>
                    <a:pt x="9442" y="1062"/>
                    <a:pt x="9803" y="896"/>
                    <a:pt x="10169" y="896"/>
                  </a:cubicBezTo>
                  <a:close/>
                  <a:moveTo>
                    <a:pt x="2033" y="1029"/>
                  </a:moveTo>
                  <a:cubicBezTo>
                    <a:pt x="2295" y="1029"/>
                    <a:pt x="2561" y="1115"/>
                    <a:pt x="2784" y="1294"/>
                  </a:cubicBezTo>
                  <a:cubicBezTo>
                    <a:pt x="3319" y="1695"/>
                    <a:pt x="3400" y="2471"/>
                    <a:pt x="2972" y="3007"/>
                  </a:cubicBezTo>
                  <a:cubicBezTo>
                    <a:pt x="2738" y="3319"/>
                    <a:pt x="2386" y="3485"/>
                    <a:pt x="2027" y="3485"/>
                  </a:cubicBezTo>
                  <a:cubicBezTo>
                    <a:pt x="1770" y="3485"/>
                    <a:pt x="1509" y="3400"/>
                    <a:pt x="1285" y="3221"/>
                  </a:cubicBezTo>
                  <a:cubicBezTo>
                    <a:pt x="750" y="2819"/>
                    <a:pt x="643" y="2043"/>
                    <a:pt x="1071" y="1508"/>
                  </a:cubicBezTo>
                  <a:cubicBezTo>
                    <a:pt x="1305" y="1196"/>
                    <a:pt x="1666" y="1029"/>
                    <a:pt x="2033" y="1029"/>
                  </a:cubicBezTo>
                  <a:close/>
                  <a:moveTo>
                    <a:pt x="10343" y="1"/>
                  </a:moveTo>
                  <a:cubicBezTo>
                    <a:pt x="9769" y="1"/>
                    <a:pt x="9197" y="248"/>
                    <a:pt x="8806" y="732"/>
                  </a:cubicBezTo>
                  <a:cubicBezTo>
                    <a:pt x="8164" y="1561"/>
                    <a:pt x="8298" y="2766"/>
                    <a:pt x="9128" y="3435"/>
                  </a:cubicBezTo>
                  <a:cubicBezTo>
                    <a:pt x="8673" y="4184"/>
                    <a:pt x="8191" y="5175"/>
                    <a:pt x="7977" y="6379"/>
                  </a:cubicBezTo>
                  <a:cubicBezTo>
                    <a:pt x="7762" y="6362"/>
                    <a:pt x="7546" y="6354"/>
                    <a:pt x="7330" y="6354"/>
                  </a:cubicBezTo>
                  <a:cubicBezTo>
                    <a:pt x="6524" y="6354"/>
                    <a:pt x="5718" y="6474"/>
                    <a:pt x="4979" y="6727"/>
                  </a:cubicBezTo>
                  <a:cubicBezTo>
                    <a:pt x="4765" y="5282"/>
                    <a:pt x="4176" y="4104"/>
                    <a:pt x="3641" y="3274"/>
                  </a:cubicBezTo>
                  <a:lnTo>
                    <a:pt x="3694" y="3248"/>
                  </a:lnTo>
                  <a:cubicBezTo>
                    <a:pt x="4310" y="2391"/>
                    <a:pt x="4176" y="1187"/>
                    <a:pt x="3346" y="518"/>
                  </a:cubicBezTo>
                  <a:cubicBezTo>
                    <a:pt x="3000" y="261"/>
                    <a:pt x="2589" y="134"/>
                    <a:pt x="2179" y="134"/>
                  </a:cubicBezTo>
                  <a:cubicBezTo>
                    <a:pt x="1605" y="134"/>
                    <a:pt x="1033" y="382"/>
                    <a:pt x="643" y="865"/>
                  </a:cubicBezTo>
                  <a:cubicBezTo>
                    <a:pt x="1" y="1695"/>
                    <a:pt x="134" y="2900"/>
                    <a:pt x="964" y="3569"/>
                  </a:cubicBezTo>
                  <a:cubicBezTo>
                    <a:pt x="1320" y="3850"/>
                    <a:pt x="1732" y="3984"/>
                    <a:pt x="2144" y="3984"/>
                  </a:cubicBezTo>
                  <a:cubicBezTo>
                    <a:pt x="2475" y="3984"/>
                    <a:pt x="2806" y="3897"/>
                    <a:pt x="3105" y="3729"/>
                  </a:cubicBezTo>
                  <a:cubicBezTo>
                    <a:pt x="3748" y="4827"/>
                    <a:pt x="4122" y="6058"/>
                    <a:pt x="4310" y="6995"/>
                  </a:cubicBezTo>
                  <a:cubicBezTo>
                    <a:pt x="3748" y="7236"/>
                    <a:pt x="3239" y="7557"/>
                    <a:pt x="2838" y="7932"/>
                  </a:cubicBezTo>
                  <a:cubicBezTo>
                    <a:pt x="670" y="9885"/>
                    <a:pt x="1473" y="14034"/>
                    <a:pt x="3748" y="16095"/>
                  </a:cubicBezTo>
                  <a:cubicBezTo>
                    <a:pt x="6023" y="18156"/>
                    <a:pt x="6130" y="21796"/>
                    <a:pt x="6130" y="24366"/>
                  </a:cubicBezTo>
                  <a:cubicBezTo>
                    <a:pt x="6130" y="26935"/>
                    <a:pt x="7227" y="30950"/>
                    <a:pt x="11322" y="31137"/>
                  </a:cubicBezTo>
                  <a:cubicBezTo>
                    <a:pt x="11634" y="31154"/>
                    <a:pt x="11933" y="31161"/>
                    <a:pt x="12220" y="31161"/>
                  </a:cubicBezTo>
                  <a:cubicBezTo>
                    <a:pt x="15676" y="31161"/>
                    <a:pt x="17383" y="30059"/>
                    <a:pt x="18817" y="29960"/>
                  </a:cubicBezTo>
                  <a:cubicBezTo>
                    <a:pt x="18848" y="29958"/>
                    <a:pt x="18880" y="29957"/>
                    <a:pt x="18911" y="29957"/>
                  </a:cubicBezTo>
                  <a:cubicBezTo>
                    <a:pt x="20382" y="29957"/>
                    <a:pt x="21934" y="31753"/>
                    <a:pt x="23768" y="31753"/>
                  </a:cubicBezTo>
                  <a:cubicBezTo>
                    <a:pt x="25642" y="31753"/>
                    <a:pt x="26632" y="30575"/>
                    <a:pt x="28212" y="30281"/>
                  </a:cubicBezTo>
                  <a:cubicBezTo>
                    <a:pt x="28480" y="30226"/>
                    <a:pt x="28758" y="30204"/>
                    <a:pt x="29041" y="30204"/>
                  </a:cubicBezTo>
                  <a:cubicBezTo>
                    <a:pt x="30243" y="30204"/>
                    <a:pt x="31535" y="30604"/>
                    <a:pt x="32583" y="30604"/>
                  </a:cubicBezTo>
                  <a:cubicBezTo>
                    <a:pt x="32737" y="30604"/>
                    <a:pt x="32886" y="30595"/>
                    <a:pt x="33029" y="30575"/>
                  </a:cubicBezTo>
                  <a:cubicBezTo>
                    <a:pt x="34394" y="30361"/>
                    <a:pt x="34742" y="28300"/>
                    <a:pt x="35679" y="27738"/>
                  </a:cubicBezTo>
                  <a:cubicBezTo>
                    <a:pt x="37186" y="26840"/>
                    <a:pt x="41066" y="23775"/>
                    <a:pt x="35161" y="23775"/>
                  </a:cubicBezTo>
                  <a:cubicBezTo>
                    <a:pt x="35086" y="23775"/>
                    <a:pt x="35009" y="23776"/>
                    <a:pt x="34930" y="23777"/>
                  </a:cubicBezTo>
                  <a:cubicBezTo>
                    <a:pt x="32263" y="23816"/>
                    <a:pt x="29003" y="24163"/>
                    <a:pt x="25808" y="24163"/>
                  </a:cubicBezTo>
                  <a:cubicBezTo>
                    <a:pt x="20313" y="24163"/>
                    <a:pt x="15010" y="23137"/>
                    <a:pt x="13250" y="17755"/>
                  </a:cubicBezTo>
                  <a:cubicBezTo>
                    <a:pt x="13250" y="17755"/>
                    <a:pt x="14213" y="11652"/>
                    <a:pt x="12018" y="8601"/>
                  </a:cubicBezTo>
                  <a:cubicBezTo>
                    <a:pt x="11189" y="7450"/>
                    <a:pt x="10011" y="6781"/>
                    <a:pt x="8726" y="6513"/>
                  </a:cubicBezTo>
                  <a:cubicBezTo>
                    <a:pt x="8940" y="5657"/>
                    <a:pt x="9261" y="4639"/>
                    <a:pt x="9797" y="3783"/>
                  </a:cubicBezTo>
                  <a:cubicBezTo>
                    <a:pt x="9963" y="3824"/>
                    <a:pt x="10133" y="3845"/>
                    <a:pt x="10303" y="3845"/>
                  </a:cubicBezTo>
                  <a:cubicBezTo>
                    <a:pt x="10897" y="3845"/>
                    <a:pt x="11483" y="3593"/>
                    <a:pt x="11858" y="3114"/>
                  </a:cubicBezTo>
                  <a:cubicBezTo>
                    <a:pt x="12473" y="2284"/>
                    <a:pt x="12340" y="1053"/>
                    <a:pt x="11510" y="384"/>
                  </a:cubicBezTo>
                  <a:cubicBezTo>
                    <a:pt x="11164" y="127"/>
                    <a:pt x="10753" y="1"/>
                    <a:pt x="10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46"/>
            <p:cNvSpPr/>
            <p:nvPr/>
          </p:nvSpPr>
          <p:spPr>
            <a:xfrm>
              <a:off x="683750" y="8983575"/>
              <a:ext cx="670525" cy="520750"/>
            </a:xfrm>
            <a:custGeom>
              <a:avLst/>
              <a:gdLst/>
              <a:ahLst/>
              <a:cxnLst/>
              <a:rect l="l" t="t" r="r" b="b"/>
              <a:pathLst>
                <a:path w="26821" h="20830" extrusionOk="0">
                  <a:moveTo>
                    <a:pt x="14659" y="0"/>
                  </a:moveTo>
                  <a:cubicBezTo>
                    <a:pt x="14299" y="0"/>
                    <a:pt x="13936" y="16"/>
                    <a:pt x="13571" y="50"/>
                  </a:cubicBezTo>
                  <a:cubicBezTo>
                    <a:pt x="5541" y="826"/>
                    <a:pt x="1" y="7946"/>
                    <a:pt x="402" y="16029"/>
                  </a:cubicBezTo>
                  <a:cubicBezTo>
                    <a:pt x="590" y="19535"/>
                    <a:pt x="7038" y="20044"/>
                    <a:pt x="13835" y="20044"/>
                  </a:cubicBezTo>
                  <a:lnTo>
                    <a:pt x="13835" y="20044"/>
                  </a:lnTo>
                  <a:cubicBezTo>
                    <a:pt x="14844" y="20548"/>
                    <a:pt x="15978" y="20829"/>
                    <a:pt x="17168" y="20829"/>
                  </a:cubicBezTo>
                  <a:cubicBezTo>
                    <a:pt x="17412" y="20829"/>
                    <a:pt x="17659" y="20817"/>
                    <a:pt x="17907" y="20793"/>
                  </a:cubicBezTo>
                  <a:cubicBezTo>
                    <a:pt x="23073" y="20311"/>
                    <a:pt x="26820" y="15708"/>
                    <a:pt x="26338" y="10596"/>
                  </a:cubicBezTo>
                  <a:cubicBezTo>
                    <a:pt x="25732" y="4536"/>
                    <a:pt x="20648" y="0"/>
                    <a:pt x="14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46"/>
            <p:cNvSpPr/>
            <p:nvPr/>
          </p:nvSpPr>
          <p:spPr>
            <a:xfrm>
              <a:off x="692450" y="9384950"/>
              <a:ext cx="335950" cy="115375"/>
            </a:xfrm>
            <a:custGeom>
              <a:avLst/>
              <a:gdLst/>
              <a:ahLst/>
              <a:cxnLst/>
              <a:rect l="l" t="t" r="r" b="b"/>
              <a:pathLst>
                <a:path w="13438" h="4615" extrusionOk="0">
                  <a:moveTo>
                    <a:pt x="54" y="1"/>
                  </a:moveTo>
                  <a:cubicBezTo>
                    <a:pt x="1" y="322"/>
                    <a:pt x="1" y="670"/>
                    <a:pt x="28" y="991"/>
                  </a:cubicBezTo>
                  <a:cubicBezTo>
                    <a:pt x="108" y="1339"/>
                    <a:pt x="269" y="1660"/>
                    <a:pt x="456" y="1981"/>
                  </a:cubicBezTo>
                  <a:cubicBezTo>
                    <a:pt x="911" y="2543"/>
                    <a:pt x="1473" y="2972"/>
                    <a:pt x="2062" y="3320"/>
                  </a:cubicBezTo>
                  <a:cubicBezTo>
                    <a:pt x="3266" y="3935"/>
                    <a:pt x="4578" y="4256"/>
                    <a:pt x="5863" y="4444"/>
                  </a:cubicBezTo>
                  <a:cubicBezTo>
                    <a:pt x="6731" y="4555"/>
                    <a:pt x="7612" y="4615"/>
                    <a:pt x="8489" y="4615"/>
                  </a:cubicBezTo>
                  <a:cubicBezTo>
                    <a:pt x="8882" y="4615"/>
                    <a:pt x="9274" y="4602"/>
                    <a:pt x="9663" y="4578"/>
                  </a:cubicBezTo>
                  <a:cubicBezTo>
                    <a:pt x="10948" y="4524"/>
                    <a:pt x="12206" y="4337"/>
                    <a:pt x="13437" y="3989"/>
                  </a:cubicBezTo>
                  <a:cubicBezTo>
                    <a:pt x="12206" y="3614"/>
                    <a:pt x="10975" y="3400"/>
                    <a:pt x="9744" y="3239"/>
                  </a:cubicBezTo>
                  <a:cubicBezTo>
                    <a:pt x="8486" y="3052"/>
                    <a:pt x="7281" y="2918"/>
                    <a:pt x="6077" y="2731"/>
                  </a:cubicBezTo>
                  <a:cubicBezTo>
                    <a:pt x="4872" y="2570"/>
                    <a:pt x="3695" y="2410"/>
                    <a:pt x="2597" y="2062"/>
                  </a:cubicBezTo>
                  <a:cubicBezTo>
                    <a:pt x="2062" y="1901"/>
                    <a:pt x="1553" y="1660"/>
                    <a:pt x="1098" y="1366"/>
                  </a:cubicBezTo>
                  <a:cubicBezTo>
                    <a:pt x="911" y="1232"/>
                    <a:pt x="670" y="1045"/>
                    <a:pt x="509" y="804"/>
                  </a:cubicBezTo>
                  <a:cubicBezTo>
                    <a:pt x="322" y="563"/>
                    <a:pt x="161" y="295"/>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46"/>
            <p:cNvSpPr/>
            <p:nvPr/>
          </p:nvSpPr>
          <p:spPr>
            <a:xfrm>
              <a:off x="1000275" y="9235600"/>
              <a:ext cx="198075" cy="169625"/>
            </a:xfrm>
            <a:custGeom>
              <a:avLst/>
              <a:gdLst/>
              <a:ahLst/>
              <a:cxnLst/>
              <a:rect l="l" t="t" r="r" b="b"/>
              <a:pathLst>
                <a:path w="7923" h="6785" extrusionOk="0">
                  <a:moveTo>
                    <a:pt x="2867" y="1"/>
                  </a:moveTo>
                  <a:cubicBezTo>
                    <a:pt x="2812" y="1"/>
                    <a:pt x="2757" y="3"/>
                    <a:pt x="2703" y="6"/>
                  </a:cubicBezTo>
                  <a:cubicBezTo>
                    <a:pt x="2222" y="59"/>
                    <a:pt x="1793" y="220"/>
                    <a:pt x="1392" y="488"/>
                  </a:cubicBezTo>
                  <a:cubicBezTo>
                    <a:pt x="589" y="1023"/>
                    <a:pt x="54" y="1960"/>
                    <a:pt x="27" y="2923"/>
                  </a:cubicBezTo>
                  <a:cubicBezTo>
                    <a:pt x="0" y="3887"/>
                    <a:pt x="348" y="4824"/>
                    <a:pt x="990" y="5546"/>
                  </a:cubicBezTo>
                  <a:cubicBezTo>
                    <a:pt x="1633" y="6242"/>
                    <a:pt x="2543" y="6697"/>
                    <a:pt x="3480" y="6778"/>
                  </a:cubicBezTo>
                  <a:cubicBezTo>
                    <a:pt x="3567" y="6782"/>
                    <a:pt x="3652" y="6784"/>
                    <a:pt x="3735" y="6784"/>
                  </a:cubicBezTo>
                  <a:cubicBezTo>
                    <a:pt x="4135" y="6784"/>
                    <a:pt x="4490" y="6733"/>
                    <a:pt x="4845" y="6644"/>
                  </a:cubicBezTo>
                  <a:cubicBezTo>
                    <a:pt x="5273" y="6537"/>
                    <a:pt x="5674" y="6349"/>
                    <a:pt x="6049" y="6109"/>
                  </a:cubicBezTo>
                  <a:cubicBezTo>
                    <a:pt x="6799" y="5627"/>
                    <a:pt x="7307" y="4931"/>
                    <a:pt x="7628" y="4155"/>
                  </a:cubicBezTo>
                  <a:cubicBezTo>
                    <a:pt x="7923" y="3405"/>
                    <a:pt x="7923" y="2549"/>
                    <a:pt x="7682" y="1826"/>
                  </a:cubicBezTo>
                  <a:lnTo>
                    <a:pt x="7682" y="1826"/>
                  </a:lnTo>
                  <a:cubicBezTo>
                    <a:pt x="7494" y="3352"/>
                    <a:pt x="6558" y="4503"/>
                    <a:pt x="5407" y="4958"/>
                  </a:cubicBezTo>
                  <a:cubicBezTo>
                    <a:pt x="5139" y="5065"/>
                    <a:pt x="4845" y="5172"/>
                    <a:pt x="4550" y="5198"/>
                  </a:cubicBezTo>
                  <a:cubicBezTo>
                    <a:pt x="4403" y="5212"/>
                    <a:pt x="4262" y="5219"/>
                    <a:pt x="4125" y="5219"/>
                  </a:cubicBezTo>
                  <a:cubicBezTo>
                    <a:pt x="3988" y="5219"/>
                    <a:pt x="3854" y="5212"/>
                    <a:pt x="3720" y="5198"/>
                  </a:cubicBezTo>
                  <a:cubicBezTo>
                    <a:pt x="3132" y="5091"/>
                    <a:pt x="2677" y="4824"/>
                    <a:pt x="2302" y="4422"/>
                  </a:cubicBezTo>
                  <a:cubicBezTo>
                    <a:pt x="1981" y="4074"/>
                    <a:pt x="1740" y="3485"/>
                    <a:pt x="1713" y="3004"/>
                  </a:cubicBezTo>
                  <a:cubicBezTo>
                    <a:pt x="1660" y="2495"/>
                    <a:pt x="1874" y="1960"/>
                    <a:pt x="2275" y="1585"/>
                  </a:cubicBezTo>
                  <a:cubicBezTo>
                    <a:pt x="2590" y="1248"/>
                    <a:pt x="3055" y="1024"/>
                    <a:pt x="3529" y="1024"/>
                  </a:cubicBezTo>
                  <a:cubicBezTo>
                    <a:pt x="3619" y="1024"/>
                    <a:pt x="3710" y="1033"/>
                    <a:pt x="3801" y="1050"/>
                  </a:cubicBezTo>
                  <a:cubicBezTo>
                    <a:pt x="4416" y="1157"/>
                    <a:pt x="4978" y="1585"/>
                    <a:pt x="5246" y="2335"/>
                  </a:cubicBezTo>
                  <a:cubicBezTo>
                    <a:pt x="5380" y="1558"/>
                    <a:pt x="4925" y="648"/>
                    <a:pt x="4042" y="247"/>
                  </a:cubicBezTo>
                  <a:cubicBezTo>
                    <a:pt x="3690" y="83"/>
                    <a:pt x="3257" y="1"/>
                    <a:pt x="2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46"/>
            <p:cNvSpPr/>
            <p:nvPr/>
          </p:nvSpPr>
          <p:spPr>
            <a:xfrm>
              <a:off x="901225" y="9171700"/>
              <a:ext cx="226200" cy="339475"/>
            </a:xfrm>
            <a:custGeom>
              <a:avLst/>
              <a:gdLst/>
              <a:ahLst/>
              <a:cxnLst/>
              <a:rect l="l" t="t" r="r" b="b"/>
              <a:pathLst>
                <a:path w="9048" h="13579" extrusionOk="0">
                  <a:moveTo>
                    <a:pt x="5847" y="1"/>
                  </a:moveTo>
                  <a:cubicBezTo>
                    <a:pt x="5070" y="1"/>
                    <a:pt x="4287" y="187"/>
                    <a:pt x="3561" y="528"/>
                  </a:cubicBezTo>
                  <a:cubicBezTo>
                    <a:pt x="2677" y="902"/>
                    <a:pt x="1928" y="1545"/>
                    <a:pt x="1312" y="2294"/>
                  </a:cubicBezTo>
                  <a:cubicBezTo>
                    <a:pt x="750" y="3097"/>
                    <a:pt x="322" y="4034"/>
                    <a:pt x="135" y="5024"/>
                  </a:cubicBezTo>
                  <a:cubicBezTo>
                    <a:pt x="81" y="5239"/>
                    <a:pt x="81" y="5506"/>
                    <a:pt x="54" y="5747"/>
                  </a:cubicBezTo>
                  <a:cubicBezTo>
                    <a:pt x="1" y="5988"/>
                    <a:pt x="54" y="6229"/>
                    <a:pt x="54" y="6497"/>
                  </a:cubicBezTo>
                  <a:cubicBezTo>
                    <a:pt x="54" y="6764"/>
                    <a:pt x="108" y="6978"/>
                    <a:pt x="135" y="7219"/>
                  </a:cubicBezTo>
                  <a:cubicBezTo>
                    <a:pt x="135" y="7487"/>
                    <a:pt x="215" y="7728"/>
                    <a:pt x="268" y="7969"/>
                  </a:cubicBezTo>
                  <a:cubicBezTo>
                    <a:pt x="750" y="9869"/>
                    <a:pt x="1981" y="11582"/>
                    <a:pt x="3668" y="12546"/>
                  </a:cubicBezTo>
                  <a:cubicBezTo>
                    <a:pt x="4771" y="13215"/>
                    <a:pt x="6046" y="13579"/>
                    <a:pt x="7294" y="13579"/>
                  </a:cubicBezTo>
                  <a:cubicBezTo>
                    <a:pt x="7892" y="13579"/>
                    <a:pt x="8484" y="13495"/>
                    <a:pt x="9048" y="13322"/>
                  </a:cubicBezTo>
                  <a:cubicBezTo>
                    <a:pt x="7281" y="13108"/>
                    <a:pt x="5675" y="12465"/>
                    <a:pt x="4417" y="11448"/>
                  </a:cubicBezTo>
                  <a:cubicBezTo>
                    <a:pt x="3186" y="10431"/>
                    <a:pt x="2329" y="9039"/>
                    <a:pt x="1928" y="7514"/>
                  </a:cubicBezTo>
                  <a:cubicBezTo>
                    <a:pt x="1848" y="7326"/>
                    <a:pt x="1821" y="7166"/>
                    <a:pt x="1794" y="6952"/>
                  </a:cubicBezTo>
                  <a:cubicBezTo>
                    <a:pt x="1794" y="6791"/>
                    <a:pt x="1714" y="6577"/>
                    <a:pt x="1714" y="6389"/>
                  </a:cubicBezTo>
                  <a:cubicBezTo>
                    <a:pt x="1687" y="6015"/>
                    <a:pt x="1687" y="5613"/>
                    <a:pt x="1714" y="5239"/>
                  </a:cubicBezTo>
                  <a:cubicBezTo>
                    <a:pt x="1794" y="4489"/>
                    <a:pt x="2062" y="3740"/>
                    <a:pt x="2410" y="3044"/>
                  </a:cubicBezTo>
                  <a:cubicBezTo>
                    <a:pt x="3186" y="1679"/>
                    <a:pt x="4551" y="555"/>
                    <a:pt x="6264" y="19"/>
                  </a:cubicBezTo>
                  <a:cubicBezTo>
                    <a:pt x="6125" y="7"/>
                    <a:pt x="5986" y="1"/>
                    <a:pt x="58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46"/>
            <p:cNvSpPr/>
            <p:nvPr/>
          </p:nvSpPr>
          <p:spPr>
            <a:xfrm>
              <a:off x="545250" y="9141800"/>
              <a:ext cx="49550" cy="30100"/>
            </a:xfrm>
            <a:custGeom>
              <a:avLst/>
              <a:gdLst/>
              <a:ahLst/>
              <a:cxnLst/>
              <a:rect l="l" t="t" r="r" b="b"/>
              <a:pathLst>
                <a:path w="1982" h="1204" extrusionOk="0">
                  <a:moveTo>
                    <a:pt x="927" y="1"/>
                  </a:moveTo>
                  <a:cubicBezTo>
                    <a:pt x="765" y="1"/>
                    <a:pt x="629" y="31"/>
                    <a:pt x="509" y="91"/>
                  </a:cubicBezTo>
                  <a:cubicBezTo>
                    <a:pt x="375" y="118"/>
                    <a:pt x="241" y="225"/>
                    <a:pt x="134" y="332"/>
                  </a:cubicBezTo>
                  <a:cubicBezTo>
                    <a:pt x="107" y="359"/>
                    <a:pt x="107" y="385"/>
                    <a:pt x="54" y="412"/>
                  </a:cubicBezTo>
                  <a:cubicBezTo>
                    <a:pt x="54" y="466"/>
                    <a:pt x="27" y="493"/>
                    <a:pt x="27" y="519"/>
                  </a:cubicBezTo>
                  <a:cubicBezTo>
                    <a:pt x="0" y="600"/>
                    <a:pt x="0" y="653"/>
                    <a:pt x="0" y="733"/>
                  </a:cubicBezTo>
                  <a:cubicBezTo>
                    <a:pt x="27" y="787"/>
                    <a:pt x="54" y="867"/>
                    <a:pt x="107" y="894"/>
                  </a:cubicBezTo>
                  <a:cubicBezTo>
                    <a:pt x="134" y="948"/>
                    <a:pt x="161" y="1001"/>
                    <a:pt x="241" y="1028"/>
                  </a:cubicBezTo>
                  <a:cubicBezTo>
                    <a:pt x="268" y="1028"/>
                    <a:pt x="268" y="1055"/>
                    <a:pt x="295" y="1055"/>
                  </a:cubicBezTo>
                  <a:cubicBezTo>
                    <a:pt x="402" y="1135"/>
                    <a:pt x="536" y="1162"/>
                    <a:pt x="643" y="1188"/>
                  </a:cubicBezTo>
                  <a:cubicBezTo>
                    <a:pt x="699" y="1199"/>
                    <a:pt x="755" y="1204"/>
                    <a:pt x="809" y="1204"/>
                  </a:cubicBezTo>
                  <a:cubicBezTo>
                    <a:pt x="1326" y="1204"/>
                    <a:pt x="1758" y="768"/>
                    <a:pt x="1928" y="332"/>
                  </a:cubicBezTo>
                  <a:cubicBezTo>
                    <a:pt x="1981" y="252"/>
                    <a:pt x="1928" y="225"/>
                    <a:pt x="1901" y="198"/>
                  </a:cubicBezTo>
                  <a:lnTo>
                    <a:pt x="1740" y="198"/>
                  </a:lnTo>
                  <a:cubicBezTo>
                    <a:pt x="1633" y="118"/>
                    <a:pt x="1499" y="91"/>
                    <a:pt x="1365" y="64"/>
                  </a:cubicBezTo>
                  <a:cubicBezTo>
                    <a:pt x="1258" y="64"/>
                    <a:pt x="1205" y="11"/>
                    <a:pt x="1098" y="11"/>
                  </a:cubicBezTo>
                  <a:cubicBezTo>
                    <a:pt x="1038" y="4"/>
                    <a:pt x="981" y="1"/>
                    <a:pt x="927" y="1"/>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46"/>
            <p:cNvSpPr/>
            <p:nvPr/>
          </p:nvSpPr>
          <p:spPr>
            <a:xfrm>
              <a:off x="539225" y="9113275"/>
              <a:ext cx="64925" cy="58925"/>
            </a:xfrm>
            <a:custGeom>
              <a:avLst/>
              <a:gdLst/>
              <a:ahLst/>
              <a:cxnLst/>
              <a:rect l="l" t="t" r="r" b="b"/>
              <a:pathLst>
                <a:path w="2597" h="2357" extrusionOk="0">
                  <a:moveTo>
                    <a:pt x="1446" y="1205"/>
                  </a:moveTo>
                  <a:cubicBezTo>
                    <a:pt x="1580" y="1232"/>
                    <a:pt x="1687" y="1259"/>
                    <a:pt x="1821" y="1286"/>
                  </a:cubicBezTo>
                  <a:cubicBezTo>
                    <a:pt x="1874" y="1339"/>
                    <a:pt x="1981" y="1366"/>
                    <a:pt x="2088" y="1419"/>
                  </a:cubicBezTo>
                  <a:cubicBezTo>
                    <a:pt x="2035" y="1553"/>
                    <a:pt x="1981" y="1634"/>
                    <a:pt x="1901" y="1741"/>
                  </a:cubicBezTo>
                  <a:cubicBezTo>
                    <a:pt x="1847" y="1874"/>
                    <a:pt x="1740" y="1955"/>
                    <a:pt x="1633" y="2035"/>
                  </a:cubicBezTo>
                  <a:cubicBezTo>
                    <a:pt x="1580" y="2089"/>
                    <a:pt x="1473" y="2142"/>
                    <a:pt x="1419" y="2169"/>
                  </a:cubicBezTo>
                  <a:cubicBezTo>
                    <a:pt x="1312" y="2196"/>
                    <a:pt x="1232" y="2222"/>
                    <a:pt x="1178" y="2222"/>
                  </a:cubicBezTo>
                  <a:lnTo>
                    <a:pt x="937" y="2222"/>
                  </a:lnTo>
                  <a:cubicBezTo>
                    <a:pt x="830" y="2196"/>
                    <a:pt x="777" y="2196"/>
                    <a:pt x="696" y="2169"/>
                  </a:cubicBezTo>
                  <a:cubicBezTo>
                    <a:pt x="670" y="2169"/>
                    <a:pt x="670" y="2142"/>
                    <a:pt x="643" y="2142"/>
                  </a:cubicBezTo>
                  <a:cubicBezTo>
                    <a:pt x="616" y="2089"/>
                    <a:pt x="563" y="2089"/>
                    <a:pt x="536" y="2062"/>
                  </a:cubicBezTo>
                  <a:cubicBezTo>
                    <a:pt x="482" y="2008"/>
                    <a:pt x="402" y="1955"/>
                    <a:pt x="375" y="1901"/>
                  </a:cubicBezTo>
                  <a:cubicBezTo>
                    <a:pt x="375" y="1874"/>
                    <a:pt x="348" y="1874"/>
                    <a:pt x="348" y="1821"/>
                  </a:cubicBezTo>
                  <a:lnTo>
                    <a:pt x="348" y="1794"/>
                  </a:lnTo>
                  <a:lnTo>
                    <a:pt x="375" y="1741"/>
                  </a:lnTo>
                  <a:lnTo>
                    <a:pt x="402" y="1660"/>
                  </a:lnTo>
                  <a:lnTo>
                    <a:pt x="402" y="1687"/>
                  </a:lnTo>
                  <a:cubicBezTo>
                    <a:pt x="482" y="1607"/>
                    <a:pt x="536" y="1500"/>
                    <a:pt x="643" y="1419"/>
                  </a:cubicBezTo>
                  <a:cubicBezTo>
                    <a:pt x="696" y="1366"/>
                    <a:pt x="777" y="1286"/>
                    <a:pt x="884" y="1259"/>
                  </a:cubicBezTo>
                  <a:cubicBezTo>
                    <a:pt x="964" y="1232"/>
                    <a:pt x="1044" y="1232"/>
                    <a:pt x="1151" y="1205"/>
                  </a:cubicBezTo>
                  <a:close/>
                  <a:moveTo>
                    <a:pt x="108" y="1"/>
                  </a:moveTo>
                  <a:lnTo>
                    <a:pt x="54" y="54"/>
                  </a:lnTo>
                  <a:cubicBezTo>
                    <a:pt x="54" y="161"/>
                    <a:pt x="27" y="269"/>
                    <a:pt x="27" y="349"/>
                  </a:cubicBezTo>
                  <a:cubicBezTo>
                    <a:pt x="1" y="483"/>
                    <a:pt x="1" y="590"/>
                    <a:pt x="1" y="697"/>
                  </a:cubicBezTo>
                  <a:cubicBezTo>
                    <a:pt x="1" y="884"/>
                    <a:pt x="1" y="1098"/>
                    <a:pt x="27" y="1259"/>
                  </a:cubicBezTo>
                  <a:cubicBezTo>
                    <a:pt x="54" y="1393"/>
                    <a:pt x="54" y="1473"/>
                    <a:pt x="108" y="1553"/>
                  </a:cubicBezTo>
                  <a:cubicBezTo>
                    <a:pt x="134" y="1660"/>
                    <a:pt x="161" y="1767"/>
                    <a:pt x="188" y="1821"/>
                  </a:cubicBezTo>
                  <a:cubicBezTo>
                    <a:pt x="295" y="2035"/>
                    <a:pt x="429" y="2169"/>
                    <a:pt x="563" y="2222"/>
                  </a:cubicBezTo>
                  <a:cubicBezTo>
                    <a:pt x="670" y="2303"/>
                    <a:pt x="830" y="2356"/>
                    <a:pt x="964" y="2356"/>
                  </a:cubicBezTo>
                  <a:cubicBezTo>
                    <a:pt x="1098" y="2356"/>
                    <a:pt x="1232" y="2356"/>
                    <a:pt x="1339" y="2329"/>
                  </a:cubicBezTo>
                  <a:cubicBezTo>
                    <a:pt x="1473" y="2303"/>
                    <a:pt x="1580" y="2222"/>
                    <a:pt x="1687" y="2169"/>
                  </a:cubicBezTo>
                  <a:cubicBezTo>
                    <a:pt x="1767" y="2089"/>
                    <a:pt x="1874" y="2035"/>
                    <a:pt x="1954" y="1928"/>
                  </a:cubicBezTo>
                  <a:cubicBezTo>
                    <a:pt x="2115" y="1741"/>
                    <a:pt x="2249" y="1526"/>
                    <a:pt x="2356" y="1259"/>
                  </a:cubicBezTo>
                  <a:cubicBezTo>
                    <a:pt x="2436" y="1018"/>
                    <a:pt x="2517" y="804"/>
                    <a:pt x="2597" y="590"/>
                  </a:cubicBezTo>
                  <a:lnTo>
                    <a:pt x="2035" y="590"/>
                  </a:lnTo>
                  <a:cubicBezTo>
                    <a:pt x="1767" y="590"/>
                    <a:pt x="1526" y="563"/>
                    <a:pt x="1259" y="483"/>
                  </a:cubicBezTo>
                  <a:cubicBezTo>
                    <a:pt x="1044" y="429"/>
                    <a:pt x="777" y="349"/>
                    <a:pt x="563" y="269"/>
                  </a:cubicBezTo>
                  <a:cubicBezTo>
                    <a:pt x="456" y="215"/>
                    <a:pt x="375" y="161"/>
                    <a:pt x="295" y="135"/>
                  </a:cubicBezTo>
                  <a:cubicBezTo>
                    <a:pt x="268" y="81"/>
                    <a:pt x="241" y="81"/>
                    <a:pt x="188" y="54"/>
                  </a:cubicBezTo>
                  <a:cubicBezTo>
                    <a:pt x="161" y="28"/>
                    <a:pt x="134" y="28"/>
                    <a:pt x="108"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46"/>
            <p:cNvSpPr/>
            <p:nvPr/>
          </p:nvSpPr>
          <p:spPr>
            <a:xfrm>
              <a:off x="454250" y="8854200"/>
              <a:ext cx="27450" cy="42475"/>
            </a:xfrm>
            <a:custGeom>
              <a:avLst/>
              <a:gdLst/>
              <a:ahLst/>
              <a:cxnLst/>
              <a:rect l="l" t="t" r="r" b="b"/>
              <a:pathLst>
                <a:path w="1098" h="1699" extrusionOk="0">
                  <a:moveTo>
                    <a:pt x="698" y="0"/>
                  </a:moveTo>
                  <a:cubicBezTo>
                    <a:pt x="581" y="0"/>
                    <a:pt x="465" y="76"/>
                    <a:pt x="348" y="193"/>
                  </a:cubicBezTo>
                  <a:cubicBezTo>
                    <a:pt x="214" y="327"/>
                    <a:pt x="134" y="514"/>
                    <a:pt x="81" y="755"/>
                  </a:cubicBezTo>
                  <a:cubicBezTo>
                    <a:pt x="0" y="1156"/>
                    <a:pt x="81" y="1531"/>
                    <a:pt x="295" y="1665"/>
                  </a:cubicBezTo>
                  <a:cubicBezTo>
                    <a:pt x="295" y="1665"/>
                    <a:pt x="321" y="1692"/>
                    <a:pt x="348" y="1692"/>
                  </a:cubicBezTo>
                  <a:cubicBezTo>
                    <a:pt x="371" y="1696"/>
                    <a:pt x="393" y="1698"/>
                    <a:pt x="415" y="1698"/>
                  </a:cubicBezTo>
                  <a:cubicBezTo>
                    <a:pt x="527" y="1698"/>
                    <a:pt x="638" y="1643"/>
                    <a:pt x="750" y="1531"/>
                  </a:cubicBezTo>
                  <a:cubicBezTo>
                    <a:pt x="884" y="1397"/>
                    <a:pt x="991" y="1183"/>
                    <a:pt x="1017" y="942"/>
                  </a:cubicBezTo>
                  <a:cubicBezTo>
                    <a:pt x="1098" y="514"/>
                    <a:pt x="1017" y="139"/>
                    <a:pt x="830" y="59"/>
                  </a:cubicBezTo>
                  <a:cubicBezTo>
                    <a:pt x="830" y="59"/>
                    <a:pt x="803" y="6"/>
                    <a:pt x="750" y="6"/>
                  </a:cubicBezTo>
                  <a:cubicBezTo>
                    <a:pt x="732" y="2"/>
                    <a:pt x="715" y="0"/>
                    <a:pt x="698"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46"/>
            <p:cNvSpPr/>
            <p:nvPr/>
          </p:nvSpPr>
          <p:spPr>
            <a:xfrm>
              <a:off x="662350" y="8853500"/>
              <a:ext cx="27450" cy="42475"/>
            </a:xfrm>
            <a:custGeom>
              <a:avLst/>
              <a:gdLst/>
              <a:ahLst/>
              <a:cxnLst/>
              <a:rect l="l" t="t" r="r" b="b"/>
              <a:pathLst>
                <a:path w="1098" h="1699" extrusionOk="0">
                  <a:moveTo>
                    <a:pt x="683" y="0"/>
                  </a:moveTo>
                  <a:cubicBezTo>
                    <a:pt x="571" y="0"/>
                    <a:pt x="460" y="56"/>
                    <a:pt x="348" y="167"/>
                  </a:cubicBezTo>
                  <a:cubicBezTo>
                    <a:pt x="215" y="301"/>
                    <a:pt x="134" y="515"/>
                    <a:pt x="81" y="756"/>
                  </a:cubicBezTo>
                  <a:cubicBezTo>
                    <a:pt x="0" y="1158"/>
                    <a:pt x="81" y="1506"/>
                    <a:pt x="295" y="1639"/>
                  </a:cubicBezTo>
                  <a:cubicBezTo>
                    <a:pt x="295" y="1639"/>
                    <a:pt x="322" y="1693"/>
                    <a:pt x="375" y="1693"/>
                  </a:cubicBezTo>
                  <a:cubicBezTo>
                    <a:pt x="392" y="1696"/>
                    <a:pt x="410" y="1698"/>
                    <a:pt x="427" y="1698"/>
                  </a:cubicBezTo>
                  <a:cubicBezTo>
                    <a:pt x="544" y="1698"/>
                    <a:pt x="660" y="1622"/>
                    <a:pt x="777" y="1506"/>
                  </a:cubicBezTo>
                  <a:cubicBezTo>
                    <a:pt x="910" y="1372"/>
                    <a:pt x="991" y="1184"/>
                    <a:pt x="1044" y="944"/>
                  </a:cubicBezTo>
                  <a:cubicBezTo>
                    <a:pt x="1098" y="542"/>
                    <a:pt x="991" y="141"/>
                    <a:pt x="830" y="34"/>
                  </a:cubicBezTo>
                  <a:cubicBezTo>
                    <a:pt x="830" y="34"/>
                    <a:pt x="803" y="7"/>
                    <a:pt x="750" y="7"/>
                  </a:cubicBezTo>
                  <a:cubicBezTo>
                    <a:pt x="728" y="2"/>
                    <a:pt x="705" y="0"/>
                    <a:pt x="683"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2" name="Google Shape;6952;p46"/>
          <p:cNvGrpSpPr/>
          <p:nvPr/>
        </p:nvGrpSpPr>
        <p:grpSpPr>
          <a:xfrm>
            <a:off x="6500510" y="88731"/>
            <a:ext cx="1172771" cy="978883"/>
            <a:chOff x="7350012" y="1346743"/>
            <a:chExt cx="994601" cy="830169"/>
          </a:xfrm>
        </p:grpSpPr>
        <p:grpSp>
          <p:nvGrpSpPr>
            <p:cNvPr id="6953" name="Google Shape;6953;p46"/>
            <p:cNvGrpSpPr/>
            <p:nvPr/>
          </p:nvGrpSpPr>
          <p:grpSpPr>
            <a:xfrm flipH="1">
              <a:off x="7350012" y="1346743"/>
              <a:ext cx="994601" cy="830169"/>
              <a:chOff x="3290600" y="504850"/>
              <a:chExt cx="1503100" cy="1254600"/>
            </a:xfrm>
          </p:grpSpPr>
          <p:sp>
            <p:nvSpPr>
              <p:cNvPr id="6954" name="Google Shape;6954;p46"/>
              <p:cNvSpPr/>
              <p:nvPr/>
            </p:nvSpPr>
            <p:spPr>
              <a:xfrm>
                <a:off x="3290600" y="504850"/>
                <a:ext cx="1503100" cy="1254600"/>
              </a:xfrm>
              <a:custGeom>
                <a:avLst/>
                <a:gdLst/>
                <a:ahLst/>
                <a:cxnLst/>
                <a:rect l="l" t="t" r="r" b="b"/>
                <a:pathLst>
                  <a:path w="60124" h="50184" extrusionOk="0">
                    <a:moveTo>
                      <a:pt x="32737" y="1"/>
                    </a:moveTo>
                    <a:cubicBezTo>
                      <a:pt x="29545" y="1"/>
                      <a:pt x="26718" y="2068"/>
                      <a:pt x="24986" y="5624"/>
                    </a:cubicBezTo>
                    <a:cubicBezTo>
                      <a:pt x="24165" y="7265"/>
                      <a:pt x="23162" y="9241"/>
                      <a:pt x="22433" y="9910"/>
                    </a:cubicBezTo>
                    <a:cubicBezTo>
                      <a:pt x="22250" y="10123"/>
                      <a:pt x="22159" y="10183"/>
                      <a:pt x="21308" y="10183"/>
                    </a:cubicBezTo>
                    <a:cubicBezTo>
                      <a:pt x="20791" y="10183"/>
                      <a:pt x="20153" y="10153"/>
                      <a:pt x="19393" y="10123"/>
                    </a:cubicBezTo>
                    <a:lnTo>
                      <a:pt x="18664" y="10062"/>
                    </a:lnTo>
                    <a:cubicBezTo>
                      <a:pt x="18451" y="10062"/>
                      <a:pt x="18208" y="10031"/>
                      <a:pt x="17995" y="10031"/>
                    </a:cubicBezTo>
                    <a:cubicBezTo>
                      <a:pt x="14499" y="10031"/>
                      <a:pt x="11521" y="11703"/>
                      <a:pt x="10092" y="14530"/>
                    </a:cubicBezTo>
                    <a:cubicBezTo>
                      <a:pt x="9150" y="16384"/>
                      <a:pt x="8998" y="18481"/>
                      <a:pt x="9545" y="20548"/>
                    </a:cubicBezTo>
                    <a:cubicBezTo>
                      <a:pt x="9514" y="20548"/>
                      <a:pt x="9484" y="20548"/>
                      <a:pt x="9484" y="20609"/>
                    </a:cubicBezTo>
                    <a:cubicBezTo>
                      <a:pt x="3922" y="21126"/>
                      <a:pt x="1034" y="24864"/>
                      <a:pt x="639" y="28360"/>
                    </a:cubicBezTo>
                    <a:cubicBezTo>
                      <a:pt x="1" y="33466"/>
                      <a:pt x="4165" y="37175"/>
                      <a:pt x="8542" y="38542"/>
                    </a:cubicBezTo>
                    <a:cubicBezTo>
                      <a:pt x="12220" y="39667"/>
                      <a:pt x="17356" y="40913"/>
                      <a:pt x="22007" y="41977"/>
                    </a:cubicBezTo>
                    <a:cubicBezTo>
                      <a:pt x="22007" y="42099"/>
                      <a:pt x="21977" y="42190"/>
                      <a:pt x="21977" y="42281"/>
                    </a:cubicBezTo>
                    <a:lnTo>
                      <a:pt x="21977" y="42555"/>
                    </a:lnTo>
                    <a:lnTo>
                      <a:pt x="21977" y="43011"/>
                    </a:lnTo>
                    <a:cubicBezTo>
                      <a:pt x="21977" y="43102"/>
                      <a:pt x="21977" y="43193"/>
                      <a:pt x="22007" y="43284"/>
                    </a:cubicBezTo>
                    <a:cubicBezTo>
                      <a:pt x="22068" y="43436"/>
                      <a:pt x="22068" y="43618"/>
                      <a:pt x="22098" y="43740"/>
                    </a:cubicBezTo>
                    <a:cubicBezTo>
                      <a:pt x="22098" y="43801"/>
                      <a:pt x="22129" y="43892"/>
                      <a:pt x="22129" y="43953"/>
                    </a:cubicBezTo>
                    <a:cubicBezTo>
                      <a:pt x="22220" y="44196"/>
                      <a:pt x="22250" y="44409"/>
                      <a:pt x="22372" y="44652"/>
                    </a:cubicBezTo>
                    <a:cubicBezTo>
                      <a:pt x="22372" y="44652"/>
                      <a:pt x="22402" y="44713"/>
                      <a:pt x="22402" y="44773"/>
                    </a:cubicBezTo>
                    <a:cubicBezTo>
                      <a:pt x="22463" y="44956"/>
                      <a:pt x="22554" y="45108"/>
                      <a:pt x="22676" y="45290"/>
                    </a:cubicBezTo>
                    <a:cubicBezTo>
                      <a:pt x="22706" y="45381"/>
                      <a:pt x="22737" y="45412"/>
                      <a:pt x="22767" y="45473"/>
                    </a:cubicBezTo>
                    <a:cubicBezTo>
                      <a:pt x="22858" y="45625"/>
                      <a:pt x="22919" y="45746"/>
                      <a:pt x="23040" y="45898"/>
                    </a:cubicBezTo>
                    <a:cubicBezTo>
                      <a:pt x="23071" y="45989"/>
                      <a:pt x="23162" y="46050"/>
                      <a:pt x="23192" y="46111"/>
                    </a:cubicBezTo>
                    <a:cubicBezTo>
                      <a:pt x="23284" y="46232"/>
                      <a:pt x="23375" y="46354"/>
                      <a:pt x="23496" y="46506"/>
                    </a:cubicBezTo>
                    <a:cubicBezTo>
                      <a:pt x="23527" y="46536"/>
                      <a:pt x="23588" y="46628"/>
                      <a:pt x="23648" y="46658"/>
                    </a:cubicBezTo>
                    <a:cubicBezTo>
                      <a:pt x="23770" y="46780"/>
                      <a:pt x="23892" y="46932"/>
                      <a:pt x="24044" y="47053"/>
                    </a:cubicBezTo>
                    <a:lnTo>
                      <a:pt x="24135" y="47144"/>
                    </a:lnTo>
                    <a:cubicBezTo>
                      <a:pt x="24287" y="47296"/>
                      <a:pt x="24499" y="47448"/>
                      <a:pt x="24682" y="47600"/>
                    </a:cubicBezTo>
                    <a:cubicBezTo>
                      <a:pt x="24712" y="47631"/>
                      <a:pt x="24803" y="47691"/>
                      <a:pt x="24834" y="47722"/>
                    </a:cubicBezTo>
                    <a:cubicBezTo>
                      <a:pt x="24986" y="47843"/>
                      <a:pt x="25107" y="47904"/>
                      <a:pt x="25259" y="48026"/>
                    </a:cubicBezTo>
                    <a:cubicBezTo>
                      <a:pt x="25320" y="48056"/>
                      <a:pt x="25411" y="48087"/>
                      <a:pt x="25472" y="48178"/>
                    </a:cubicBezTo>
                    <a:cubicBezTo>
                      <a:pt x="25624" y="48269"/>
                      <a:pt x="25746" y="48330"/>
                      <a:pt x="25898" y="48451"/>
                    </a:cubicBezTo>
                    <a:lnTo>
                      <a:pt x="26110" y="48573"/>
                    </a:lnTo>
                    <a:cubicBezTo>
                      <a:pt x="26262" y="48634"/>
                      <a:pt x="26475" y="48725"/>
                      <a:pt x="26658" y="48816"/>
                    </a:cubicBezTo>
                    <a:cubicBezTo>
                      <a:pt x="26688" y="48846"/>
                      <a:pt x="26779" y="48846"/>
                      <a:pt x="26840" y="48907"/>
                    </a:cubicBezTo>
                    <a:cubicBezTo>
                      <a:pt x="27083" y="49029"/>
                      <a:pt x="27296" y="49090"/>
                      <a:pt x="27569" y="49211"/>
                    </a:cubicBezTo>
                    <a:cubicBezTo>
                      <a:pt x="27600" y="49211"/>
                      <a:pt x="27691" y="49242"/>
                      <a:pt x="27721" y="49242"/>
                    </a:cubicBezTo>
                    <a:cubicBezTo>
                      <a:pt x="27904" y="49302"/>
                      <a:pt x="28147" y="49394"/>
                      <a:pt x="28329" y="49424"/>
                    </a:cubicBezTo>
                    <a:cubicBezTo>
                      <a:pt x="28390" y="49454"/>
                      <a:pt x="28603" y="49515"/>
                      <a:pt x="28603" y="49515"/>
                    </a:cubicBezTo>
                    <a:cubicBezTo>
                      <a:pt x="28785" y="49546"/>
                      <a:pt x="28968" y="49606"/>
                      <a:pt x="29120" y="49667"/>
                    </a:cubicBezTo>
                    <a:cubicBezTo>
                      <a:pt x="29241" y="49698"/>
                      <a:pt x="29302" y="49698"/>
                      <a:pt x="29424" y="49728"/>
                    </a:cubicBezTo>
                    <a:cubicBezTo>
                      <a:pt x="29606" y="49758"/>
                      <a:pt x="29819" y="49819"/>
                      <a:pt x="30031" y="49850"/>
                    </a:cubicBezTo>
                    <a:cubicBezTo>
                      <a:pt x="30031" y="49850"/>
                      <a:pt x="30214" y="49880"/>
                      <a:pt x="30305" y="49880"/>
                    </a:cubicBezTo>
                    <a:cubicBezTo>
                      <a:pt x="30609" y="49910"/>
                      <a:pt x="30883" y="50002"/>
                      <a:pt x="31187" y="50032"/>
                    </a:cubicBezTo>
                    <a:lnTo>
                      <a:pt x="31217" y="50032"/>
                    </a:lnTo>
                    <a:cubicBezTo>
                      <a:pt x="31855" y="50123"/>
                      <a:pt x="32494" y="50184"/>
                      <a:pt x="33162" y="50184"/>
                    </a:cubicBezTo>
                    <a:lnTo>
                      <a:pt x="33405" y="50184"/>
                    </a:lnTo>
                    <a:cubicBezTo>
                      <a:pt x="36567" y="50154"/>
                      <a:pt x="39545" y="49029"/>
                      <a:pt x="42281" y="46840"/>
                    </a:cubicBezTo>
                    <a:cubicBezTo>
                      <a:pt x="42676" y="46506"/>
                      <a:pt x="43132" y="46111"/>
                      <a:pt x="43558" y="45746"/>
                    </a:cubicBezTo>
                    <a:cubicBezTo>
                      <a:pt x="45381" y="44044"/>
                      <a:pt x="46749" y="42099"/>
                      <a:pt x="47631" y="40700"/>
                    </a:cubicBezTo>
                    <a:cubicBezTo>
                      <a:pt x="50397" y="40275"/>
                      <a:pt x="52555" y="37995"/>
                      <a:pt x="52707" y="35108"/>
                    </a:cubicBezTo>
                    <a:cubicBezTo>
                      <a:pt x="52798" y="34044"/>
                      <a:pt x="52555" y="33010"/>
                      <a:pt x="52099" y="32099"/>
                    </a:cubicBezTo>
                    <a:cubicBezTo>
                      <a:pt x="52524" y="31308"/>
                      <a:pt x="53163" y="30518"/>
                      <a:pt x="54196" y="29940"/>
                    </a:cubicBezTo>
                    <a:cubicBezTo>
                      <a:pt x="54622" y="30123"/>
                      <a:pt x="55078" y="30244"/>
                      <a:pt x="55564" y="30244"/>
                    </a:cubicBezTo>
                    <a:lnTo>
                      <a:pt x="55807" y="30244"/>
                    </a:lnTo>
                    <a:cubicBezTo>
                      <a:pt x="57965" y="30244"/>
                      <a:pt x="59758" y="28573"/>
                      <a:pt x="59850" y="26415"/>
                    </a:cubicBezTo>
                    <a:cubicBezTo>
                      <a:pt x="60123" y="24165"/>
                      <a:pt x="58421" y="22281"/>
                      <a:pt x="56172" y="22129"/>
                    </a:cubicBezTo>
                    <a:lnTo>
                      <a:pt x="55959" y="22129"/>
                    </a:lnTo>
                    <a:cubicBezTo>
                      <a:pt x="55442" y="22129"/>
                      <a:pt x="54986" y="22190"/>
                      <a:pt x="54530" y="22342"/>
                    </a:cubicBezTo>
                    <a:cubicBezTo>
                      <a:pt x="54622" y="22068"/>
                      <a:pt x="54652" y="21825"/>
                      <a:pt x="54682" y="21521"/>
                    </a:cubicBezTo>
                    <a:cubicBezTo>
                      <a:pt x="54774" y="20396"/>
                      <a:pt x="54378" y="19363"/>
                      <a:pt x="53679" y="18542"/>
                    </a:cubicBezTo>
                    <a:cubicBezTo>
                      <a:pt x="52950" y="17752"/>
                      <a:pt x="51947" y="17265"/>
                      <a:pt x="50853" y="17174"/>
                    </a:cubicBezTo>
                    <a:lnTo>
                      <a:pt x="50640" y="17174"/>
                    </a:lnTo>
                    <a:cubicBezTo>
                      <a:pt x="50366" y="17174"/>
                      <a:pt x="50062" y="17205"/>
                      <a:pt x="49819" y="17265"/>
                    </a:cubicBezTo>
                    <a:cubicBezTo>
                      <a:pt x="50001" y="14013"/>
                      <a:pt x="49789" y="11855"/>
                      <a:pt x="49515" y="10639"/>
                    </a:cubicBezTo>
                    <a:cubicBezTo>
                      <a:pt x="48330" y="4591"/>
                      <a:pt x="44014" y="730"/>
                      <a:pt x="38421" y="730"/>
                    </a:cubicBezTo>
                    <a:cubicBezTo>
                      <a:pt x="37722" y="730"/>
                      <a:pt x="36992" y="791"/>
                      <a:pt x="36293" y="913"/>
                    </a:cubicBezTo>
                    <a:cubicBezTo>
                      <a:pt x="35168" y="305"/>
                      <a:pt x="33953" y="1"/>
                      <a:pt x="3273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46"/>
              <p:cNvSpPr/>
              <p:nvPr/>
            </p:nvSpPr>
            <p:spPr>
              <a:xfrm>
                <a:off x="3307325" y="1093000"/>
                <a:ext cx="914925" cy="455200"/>
              </a:xfrm>
              <a:custGeom>
                <a:avLst/>
                <a:gdLst/>
                <a:ahLst/>
                <a:cxnLst/>
                <a:rect l="l" t="t" r="r" b="b"/>
                <a:pathLst>
                  <a:path w="36597" h="18208" extrusionOk="0">
                    <a:moveTo>
                      <a:pt x="10213" y="1"/>
                    </a:moveTo>
                    <a:cubicBezTo>
                      <a:pt x="1611" y="1"/>
                      <a:pt x="0" y="9332"/>
                      <a:pt x="8785" y="12068"/>
                    </a:cubicBezTo>
                    <a:cubicBezTo>
                      <a:pt x="17539" y="14804"/>
                      <a:pt x="35077" y="18208"/>
                      <a:pt x="35077" y="18208"/>
                    </a:cubicBezTo>
                    <a:lnTo>
                      <a:pt x="36597" y="17782"/>
                    </a:lnTo>
                    <a:cubicBezTo>
                      <a:pt x="36597" y="17782"/>
                      <a:pt x="18815" y="1"/>
                      <a:pt x="10213" y="1"/>
                    </a:cubicBezTo>
                    <a:close/>
                  </a:path>
                </a:pathLst>
              </a:custGeom>
              <a:solidFill>
                <a:srgbClr val="DBB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46"/>
              <p:cNvSpPr/>
              <p:nvPr/>
            </p:nvSpPr>
            <p:spPr>
              <a:xfrm>
                <a:off x="3550225" y="580675"/>
                <a:ext cx="784500" cy="923000"/>
              </a:xfrm>
              <a:custGeom>
                <a:avLst/>
                <a:gdLst/>
                <a:ahLst/>
                <a:cxnLst/>
                <a:rect l="l" t="t" r="r" b="b"/>
                <a:pathLst>
                  <a:path w="31380" h="36920" extrusionOk="0">
                    <a:moveTo>
                      <a:pt x="22330" y="0"/>
                    </a:moveTo>
                    <a:cubicBezTo>
                      <a:pt x="20447" y="0"/>
                      <a:pt x="18602" y="1277"/>
                      <a:pt x="17306" y="3928"/>
                    </a:cubicBezTo>
                    <a:cubicBezTo>
                      <a:pt x="14698" y="9263"/>
                      <a:pt x="13680" y="10178"/>
                      <a:pt x="10921" y="10178"/>
                    </a:cubicBezTo>
                    <a:cubicBezTo>
                      <a:pt x="10143" y="10178"/>
                      <a:pt x="9226" y="10105"/>
                      <a:pt x="8096" y="10038"/>
                    </a:cubicBezTo>
                    <a:cubicBezTo>
                      <a:pt x="7936" y="10028"/>
                      <a:pt x="7778" y="10024"/>
                      <a:pt x="7622" y="10024"/>
                    </a:cubicBezTo>
                    <a:cubicBezTo>
                      <a:pt x="2829" y="10024"/>
                      <a:pt x="0" y="14479"/>
                      <a:pt x="3415" y="19248"/>
                    </a:cubicBezTo>
                    <a:cubicBezTo>
                      <a:pt x="6971" y="24141"/>
                      <a:pt x="22838" y="36421"/>
                      <a:pt x="24601" y="36877"/>
                    </a:cubicBezTo>
                    <a:cubicBezTo>
                      <a:pt x="24718" y="36906"/>
                      <a:pt x="24843" y="36919"/>
                      <a:pt x="24977" y="36919"/>
                    </a:cubicBezTo>
                    <a:cubicBezTo>
                      <a:pt x="26824" y="36919"/>
                      <a:pt x="30103" y="34354"/>
                      <a:pt x="30103" y="34354"/>
                    </a:cubicBezTo>
                    <a:cubicBezTo>
                      <a:pt x="30103" y="34354"/>
                      <a:pt x="31379" y="18944"/>
                      <a:pt x="29525" y="9156"/>
                    </a:cubicBezTo>
                    <a:cubicBezTo>
                      <a:pt x="28371" y="3183"/>
                      <a:pt x="25303" y="0"/>
                      <a:pt x="223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46"/>
              <p:cNvSpPr/>
              <p:nvPr/>
            </p:nvSpPr>
            <p:spPr>
              <a:xfrm>
                <a:off x="3379375" y="1080625"/>
                <a:ext cx="883150" cy="439025"/>
              </a:xfrm>
              <a:custGeom>
                <a:avLst/>
                <a:gdLst/>
                <a:ahLst/>
                <a:cxnLst/>
                <a:rect l="l" t="t" r="r" b="b"/>
                <a:pathLst>
                  <a:path w="35326" h="17561" extrusionOk="0">
                    <a:moveTo>
                      <a:pt x="9938" y="0"/>
                    </a:moveTo>
                    <a:cubicBezTo>
                      <a:pt x="3597" y="0"/>
                      <a:pt x="1" y="5457"/>
                      <a:pt x="3562" y="9523"/>
                    </a:cubicBezTo>
                    <a:cubicBezTo>
                      <a:pt x="7095" y="13556"/>
                      <a:pt x="28388" y="17561"/>
                      <a:pt x="32240" y="17561"/>
                    </a:cubicBezTo>
                    <a:cubicBezTo>
                      <a:pt x="32366" y="17561"/>
                      <a:pt x="32472" y="17557"/>
                      <a:pt x="32560" y="17548"/>
                    </a:cubicBezTo>
                    <a:cubicBezTo>
                      <a:pt x="35326" y="17274"/>
                      <a:pt x="34505" y="16606"/>
                      <a:pt x="34505" y="16606"/>
                    </a:cubicBezTo>
                    <a:cubicBezTo>
                      <a:pt x="34505" y="16606"/>
                      <a:pt x="17027" y="253"/>
                      <a:pt x="10401" y="10"/>
                    </a:cubicBezTo>
                    <a:cubicBezTo>
                      <a:pt x="10245" y="3"/>
                      <a:pt x="10091" y="0"/>
                      <a:pt x="9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46"/>
              <p:cNvSpPr/>
              <p:nvPr/>
            </p:nvSpPr>
            <p:spPr>
              <a:xfrm>
                <a:off x="3471450" y="1169550"/>
                <a:ext cx="557025" cy="268475"/>
              </a:xfrm>
              <a:custGeom>
                <a:avLst/>
                <a:gdLst/>
                <a:ahLst/>
                <a:cxnLst/>
                <a:rect l="l" t="t" r="r" b="b"/>
                <a:pathLst>
                  <a:path w="22281" h="10739" extrusionOk="0">
                    <a:moveTo>
                      <a:pt x="5382" y="0"/>
                    </a:moveTo>
                    <a:cubicBezTo>
                      <a:pt x="4891" y="0"/>
                      <a:pt x="4459" y="98"/>
                      <a:pt x="4104" y="313"/>
                    </a:cubicBezTo>
                    <a:cubicBezTo>
                      <a:pt x="1" y="2775"/>
                      <a:pt x="1946" y="5571"/>
                      <a:pt x="7934" y="7699"/>
                    </a:cubicBezTo>
                    <a:cubicBezTo>
                      <a:pt x="13922" y="9857"/>
                      <a:pt x="22281" y="10739"/>
                      <a:pt x="22281" y="10739"/>
                    </a:cubicBezTo>
                    <a:cubicBezTo>
                      <a:pt x="22281" y="10739"/>
                      <a:pt x="10529" y="0"/>
                      <a:pt x="5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46"/>
              <p:cNvSpPr/>
              <p:nvPr/>
            </p:nvSpPr>
            <p:spPr>
              <a:xfrm>
                <a:off x="3498050" y="1169700"/>
                <a:ext cx="529675" cy="268325"/>
              </a:xfrm>
              <a:custGeom>
                <a:avLst/>
                <a:gdLst/>
                <a:ahLst/>
                <a:cxnLst/>
                <a:rect l="l" t="t" r="r" b="b"/>
                <a:pathLst>
                  <a:path w="21187" h="10733" extrusionOk="0">
                    <a:moveTo>
                      <a:pt x="4304" y="1"/>
                    </a:moveTo>
                    <a:cubicBezTo>
                      <a:pt x="3819" y="1"/>
                      <a:pt x="3392" y="97"/>
                      <a:pt x="3040" y="307"/>
                    </a:cubicBezTo>
                    <a:cubicBezTo>
                      <a:pt x="1" y="2131"/>
                      <a:pt x="305" y="4137"/>
                      <a:pt x="3131" y="5930"/>
                    </a:cubicBezTo>
                    <a:cubicBezTo>
                      <a:pt x="2219" y="4593"/>
                      <a:pt x="2706" y="3225"/>
                      <a:pt x="4833" y="1948"/>
                    </a:cubicBezTo>
                    <a:cubicBezTo>
                      <a:pt x="5191" y="1732"/>
                      <a:pt x="5625" y="1633"/>
                      <a:pt x="6119" y="1633"/>
                    </a:cubicBezTo>
                    <a:cubicBezTo>
                      <a:pt x="9997" y="1633"/>
                      <a:pt x="17594" y="7713"/>
                      <a:pt x="21126" y="10733"/>
                    </a:cubicBezTo>
                    <a:lnTo>
                      <a:pt x="21186" y="10733"/>
                    </a:lnTo>
                    <a:cubicBezTo>
                      <a:pt x="21186" y="10733"/>
                      <a:pt x="9440" y="1"/>
                      <a:pt x="4304"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46"/>
              <p:cNvSpPr/>
              <p:nvPr/>
            </p:nvSpPr>
            <p:spPr>
              <a:xfrm>
                <a:off x="3614250" y="599500"/>
                <a:ext cx="886875" cy="909050"/>
              </a:xfrm>
              <a:custGeom>
                <a:avLst/>
                <a:gdLst/>
                <a:ahLst/>
                <a:cxnLst/>
                <a:rect l="l" t="t" r="r" b="b"/>
                <a:pathLst>
                  <a:path w="35475" h="36362" extrusionOk="0">
                    <a:moveTo>
                      <a:pt x="25473" y="0"/>
                    </a:moveTo>
                    <a:cubicBezTo>
                      <a:pt x="22289" y="0"/>
                      <a:pt x="19054" y="1812"/>
                      <a:pt x="17481" y="5030"/>
                    </a:cubicBezTo>
                    <a:cubicBezTo>
                      <a:pt x="14955" y="10195"/>
                      <a:pt x="13262" y="11095"/>
                      <a:pt x="10384" y="11095"/>
                    </a:cubicBezTo>
                    <a:cubicBezTo>
                      <a:pt x="9452" y="11095"/>
                      <a:pt x="8395" y="11001"/>
                      <a:pt x="7146" y="10926"/>
                    </a:cubicBezTo>
                    <a:cubicBezTo>
                      <a:pt x="6975" y="10916"/>
                      <a:pt x="6806" y="10911"/>
                      <a:pt x="6641" y="10911"/>
                    </a:cubicBezTo>
                    <a:cubicBezTo>
                      <a:pt x="1901" y="10911"/>
                      <a:pt x="0" y="15073"/>
                      <a:pt x="3407" y="19802"/>
                    </a:cubicBezTo>
                    <a:cubicBezTo>
                      <a:pt x="6933" y="24695"/>
                      <a:pt x="22374" y="35851"/>
                      <a:pt x="24107" y="36307"/>
                    </a:cubicBezTo>
                    <a:cubicBezTo>
                      <a:pt x="24249" y="36344"/>
                      <a:pt x="24398" y="36361"/>
                      <a:pt x="24552" y="36361"/>
                    </a:cubicBezTo>
                    <a:cubicBezTo>
                      <a:pt x="26274" y="36361"/>
                      <a:pt x="28605" y="34209"/>
                      <a:pt x="28605" y="34209"/>
                    </a:cubicBezTo>
                    <a:cubicBezTo>
                      <a:pt x="28605" y="34209"/>
                      <a:pt x="35475" y="17218"/>
                      <a:pt x="33590" y="7461"/>
                    </a:cubicBezTo>
                    <a:cubicBezTo>
                      <a:pt x="32576" y="2295"/>
                      <a:pt x="29057" y="0"/>
                      <a:pt x="25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46"/>
              <p:cNvSpPr/>
              <p:nvPr/>
            </p:nvSpPr>
            <p:spPr>
              <a:xfrm>
                <a:off x="4034525" y="959275"/>
                <a:ext cx="72225" cy="72200"/>
              </a:xfrm>
              <a:custGeom>
                <a:avLst/>
                <a:gdLst/>
                <a:ahLst/>
                <a:cxnLst/>
                <a:rect l="l" t="t" r="r" b="b"/>
                <a:pathLst>
                  <a:path w="2889" h="2888" extrusionOk="0">
                    <a:moveTo>
                      <a:pt x="1460" y="0"/>
                    </a:moveTo>
                    <a:cubicBezTo>
                      <a:pt x="670" y="0"/>
                      <a:pt x="1" y="639"/>
                      <a:pt x="1" y="1429"/>
                    </a:cubicBezTo>
                    <a:cubicBezTo>
                      <a:pt x="1" y="2219"/>
                      <a:pt x="670" y="2888"/>
                      <a:pt x="1460" y="2888"/>
                    </a:cubicBezTo>
                    <a:cubicBezTo>
                      <a:pt x="2250" y="2888"/>
                      <a:pt x="2889" y="2219"/>
                      <a:pt x="2889" y="1429"/>
                    </a:cubicBezTo>
                    <a:cubicBezTo>
                      <a:pt x="2889" y="639"/>
                      <a:pt x="2250" y="0"/>
                      <a:pt x="1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46"/>
              <p:cNvSpPr/>
              <p:nvPr/>
            </p:nvSpPr>
            <p:spPr>
              <a:xfrm>
                <a:off x="4102175" y="858200"/>
                <a:ext cx="57000" cy="57025"/>
              </a:xfrm>
              <a:custGeom>
                <a:avLst/>
                <a:gdLst/>
                <a:ahLst/>
                <a:cxnLst/>
                <a:rect l="l" t="t" r="r" b="b"/>
                <a:pathLst>
                  <a:path w="2280" h="2281" extrusionOk="0">
                    <a:moveTo>
                      <a:pt x="1125" y="1"/>
                    </a:moveTo>
                    <a:cubicBezTo>
                      <a:pt x="517" y="1"/>
                      <a:pt x="0" y="517"/>
                      <a:pt x="0" y="1125"/>
                    </a:cubicBezTo>
                    <a:cubicBezTo>
                      <a:pt x="0" y="1764"/>
                      <a:pt x="517" y="2280"/>
                      <a:pt x="1125" y="2280"/>
                    </a:cubicBezTo>
                    <a:cubicBezTo>
                      <a:pt x="1763" y="2280"/>
                      <a:pt x="2280" y="1764"/>
                      <a:pt x="2280" y="1125"/>
                    </a:cubicBezTo>
                    <a:cubicBezTo>
                      <a:pt x="2280" y="517"/>
                      <a:pt x="1763" y="1"/>
                      <a:pt x="1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46"/>
              <p:cNvSpPr/>
              <p:nvPr/>
            </p:nvSpPr>
            <p:spPr>
              <a:xfrm>
                <a:off x="4117375" y="1033750"/>
                <a:ext cx="57000" cy="57000"/>
              </a:xfrm>
              <a:custGeom>
                <a:avLst/>
                <a:gdLst/>
                <a:ahLst/>
                <a:cxnLst/>
                <a:rect l="l" t="t" r="r" b="b"/>
                <a:pathLst>
                  <a:path w="2280" h="2280" extrusionOk="0">
                    <a:moveTo>
                      <a:pt x="1125" y="0"/>
                    </a:moveTo>
                    <a:cubicBezTo>
                      <a:pt x="517" y="0"/>
                      <a:pt x="0" y="517"/>
                      <a:pt x="0" y="1155"/>
                    </a:cubicBezTo>
                    <a:cubicBezTo>
                      <a:pt x="0" y="1763"/>
                      <a:pt x="517" y="2280"/>
                      <a:pt x="1125" y="2280"/>
                    </a:cubicBezTo>
                    <a:cubicBezTo>
                      <a:pt x="1763" y="2280"/>
                      <a:pt x="2280" y="1763"/>
                      <a:pt x="2280" y="1155"/>
                    </a:cubicBezTo>
                    <a:cubicBezTo>
                      <a:pt x="2280" y="517"/>
                      <a:pt x="1763" y="0"/>
                      <a:pt x="1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46"/>
              <p:cNvSpPr/>
              <p:nvPr/>
            </p:nvSpPr>
            <p:spPr>
              <a:xfrm>
                <a:off x="4105200" y="693300"/>
                <a:ext cx="91225" cy="91225"/>
              </a:xfrm>
              <a:custGeom>
                <a:avLst/>
                <a:gdLst/>
                <a:ahLst/>
                <a:cxnLst/>
                <a:rect l="l" t="t" r="r" b="b"/>
                <a:pathLst>
                  <a:path w="3649" h="3649" extrusionOk="0">
                    <a:moveTo>
                      <a:pt x="1824" y="1"/>
                    </a:moveTo>
                    <a:cubicBezTo>
                      <a:pt x="821" y="1"/>
                      <a:pt x="1" y="791"/>
                      <a:pt x="1" y="1825"/>
                    </a:cubicBezTo>
                    <a:cubicBezTo>
                      <a:pt x="1" y="2828"/>
                      <a:pt x="821" y="3648"/>
                      <a:pt x="1824" y="3648"/>
                    </a:cubicBezTo>
                    <a:cubicBezTo>
                      <a:pt x="2828" y="3648"/>
                      <a:pt x="3648" y="2828"/>
                      <a:pt x="3648" y="1825"/>
                    </a:cubicBezTo>
                    <a:cubicBezTo>
                      <a:pt x="3648" y="791"/>
                      <a:pt x="2828" y="1"/>
                      <a:pt x="18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46"/>
              <p:cNvSpPr/>
              <p:nvPr/>
            </p:nvSpPr>
            <p:spPr>
              <a:xfrm>
                <a:off x="4227550" y="621125"/>
                <a:ext cx="47900" cy="47125"/>
              </a:xfrm>
              <a:custGeom>
                <a:avLst/>
                <a:gdLst/>
                <a:ahLst/>
                <a:cxnLst/>
                <a:rect l="l" t="t" r="r" b="b"/>
                <a:pathLst>
                  <a:path w="1916" h="1885" extrusionOk="0">
                    <a:moveTo>
                      <a:pt x="943" y="0"/>
                    </a:moveTo>
                    <a:cubicBezTo>
                      <a:pt x="426" y="0"/>
                      <a:pt x="0" y="395"/>
                      <a:pt x="0" y="943"/>
                    </a:cubicBezTo>
                    <a:cubicBezTo>
                      <a:pt x="0" y="1459"/>
                      <a:pt x="426" y="1885"/>
                      <a:pt x="943" y="1885"/>
                    </a:cubicBezTo>
                    <a:cubicBezTo>
                      <a:pt x="1490" y="1885"/>
                      <a:pt x="1915" y="1459"/>
                      <a:pt x="1915" y="943"/>
                    </a:cubicBezTo>
                    <a:cubicBezTo>
                      <a:pt x="1915" y="395"/>
                      <a:pt x="1490" y="0"/>
                      <a:pt x="9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46"/>
              <p:cNvSpPr/>
              <p:nvPr/>
            </p:nvSpPr>
            <p:spPr>
              <a:xfrm>
                <a:off x="3979075" y="869600"/>
                <a:ext cx="69925" cy="70700"/>
              </a:xfrm>
              <a:custGeom>
                <a:avLst/>
                <a:gdLst/>
                <a:ahLst/>
                <a:cxnLst/>
                <a:rect l="l" t="t" r="r" b="b"/>
                <a:pathLst>
                  <a:path w="2797" h="2828" extrusionOk="0">
                    <a:moveTo>
                      <a:pt x="1398" y="1"/>
                    </a:moveTo>
                    <a:cubicBezTo>
                      <a:pt x="608" y="1"/>
                      <a:pt x="0" y="639"/>
                      <a:pt x="0" y="1399"/>
                    </a:cubicBezTo>
                    <a:cubicBezTo>
                      <a:pt x="0" y="2220"/>
                      <a:pt x="638" y="2827"/>
                      <a:pt x="1398" y="2827"/>
                    </a:cubicBezTo>
                    <a:cubicBezTo>
                      <a:pt x="2189" y="2827"/>
                      <a:pt x="2796" y="2159"/>
                      <a:pt x="2796" y="1399"/>
                    </a:cubicBezTo>
                    <a:cubicBezTo>
                      <a:pt x="2796" y="639"/>
                      <a:pt x="2189" y="31"/>
                      <a:pt x="1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46"/>
              <p:cNvSpPr/>
              <p:nvPr/>
            </p:nvSpPr>
            <p:spPr>
              <a:xfrm>
                <a:off x="3885600" y="884800"/>
                <a:ext cx="53225" cy="53225"/>
              </a:xfrm>
              <a:custGeom>
                <a:avLst/>
                <a:gdLst/>
                <a:ahLst/>
                <a:cxnLst/>
                <a:rect l="l" t="t" r="r" b="b"/>
                <a:pathLst>
                  <a:path w="2129" h="2129" extrusionOk="0">
                    <a:moveTo>
                      <a:pt x="1064" y="1"/>
                    </a:moveTo>
                    <a:cubicBezTo>
                      <a:pt x="456" y="1"/>
                      <a:pt x="0" y="457"/>
                      <a:pt x="0" y="1064"/>
                    </a:cubicBezTo>
                    <a:cubicBezTo>
                      <a:pt x="0" y="1672"/>
                      <a:pt x="487" y="2128"/>
                      <a:pt x="1064" y="2128"/>
                    </a:cubicBezTo>
                    <a:cubicBezTo>
                      <a:pt x="1672" y="2128"/>
                      <a:pt x="2128" y="1642"/>
                      <a:pt x="2128" y="1064"/>
                    </a:cubicBezTo>
                    <a:cubicBezTo>
                      <a:pt x="2128" y="457"/>
                      <a:pt x="1672" y="1"/>
                      <a:pt x="1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46"/>
              <p:cNvSpPr/>
              <p:nvPr/>
            </p:nvSpPr>
            <p:spPr>
              <a:xfrm>
                <a:off x="4193700" y="683250"/>
                <a:ext cx="288425" cy="653700"/>
              </a:xfrm>
              <a:custGeom>
                <a:avLst/>
                <a:gdLst/>
                <a:ahLst/>
                <a:cxnLst/>
                <a:rect l="l" t="t" r="r" b="b"/>
                <a:pathLst>
                  <a:path w="11537" h="26148" extrusionOk="0">
                    <a:moveTo>
                      <a:pt x="3609" y="1"/>
                    </a:moveTo>
                    <a:cubicBezTo>
                      <a:pt x="1322" y="1"/>
                      <a:pt x="1" y="2775"/>
                      <a:pt x="443" y="7911"/>
                    </a:cubicBezTo>
                    <a:cubicBezTo>
                      <a:pt x="1050" y="15327"/>
                      <a:pt x="5488" y="26148"/>
                      <a:pt x="5488" y="26148"/>
                    </a:cubicBezTo>
                    <a:cubicBezTo>
                      <a:pt x="5488" y="26148"/>
                      <a:pt x="11537" y="5357"/>
                      <a:pt x="7160" y="1680"/>
                    </a:cubicBezTo>
                    <a:cubicBezTo>
                      <a:pt x="5832" y="548"/>
                      <a:pt x="4626" y="1"/>
                      <a:pt x="3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46"/>
              <p:cNvSpPr/>
              <p:nvPr/>
            </p:nvSpPr>
            <p:spPr>
              <a:xfrm>
                <a:off x="4204000" y="684150"/>
                <a:ext cx="274350" cy="652050"/>
              </a:xfrm>
              <a:custGeom>
                <a:avLst/>
                <a:gdLst/>
                <a:ahLst/>
                <a:cxnLst/>
                <a:rect l="l" t="t" r="r" b="b"/>
                <a:pathLst>
                  <a:path w="10974" h="26082" extrusionOk="0">
                    <a:moveTo>
                      <a:pt x="3184" y="0"/>
                    </a:moveTo>
                    <a:cubicBezTo>
                      <a:pt x="1438" y="0"/>
                      <a:pt x="269" y="1615"/>
                      <a:pt x="0" y="4653"/>
                    </a:cubicBezTo>
                    <a:cubicBezTo>
                      <a:pt x="557" y="3615"/>
                      <a:pt x="1373" y="3083"/>
                      <a:pt x="2373" y="3083"/>
                    </a:cubicBezTo>
                    <a:cubicBezTo>
                      <a:pt x="3395" y="3083"/>
                      <a:pt x="4607" y="3638"/>
                      <a:pt x="5927" y="4774"/>
                    </a:cubicBezTo>
                    <a:cubicBezTo>
                      <a:pt x="9240" y="7540"/>
                      <a:pt x="6566" y="20124"/>
                      <a:pt x="5076" y="26082"/>
                    </a:cubicBezTo>
                    <a:cubicBezTo>
                      <a:pt x="5441" y="24866"/>
                      <a:pt x="10973" y="5261"/>
                      <a:pt x="6748" y="1674"/>
                    </a:cubicBezTo>
                    <a:cubicBezTo>
                      <a:pt x="5407" y="546"/>
                      <a:pt x="4198" y="0"/>
                      <a:pt x="3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46"/>
              <p:cNvSpPr/>
              <p:nvPr/>
            </p:nvSpPr>
            <p:spPr>
              <a:xfrm>
                <a:off x="3647750" y="940225"/>
                <a:ext cx="582100" cy="431700"/>
              </a:xfrm>
              <a:custGeom>
                <a:avLst/>
                <a:gdLst/>
                <a:ahLst/>
                <a:cxnLst/>
                <a:rect l="l" t="t" r="r" b="b"/>
                <a:pathLst>
                  <a:path w="23284" h="17268" extrusionOk="0">
                    <a:moveTo>
                      <a:pt x="7798" y="0"/>
                    </a:moveTo>
                    <a:cubicBezTo>
                      <a:pt x="7558" y="0"/>
                      <a:pt x="7319" y="21"/>
                      <a:pt x="7083" y="63"/>
                    </a:cubicBezTo>
                    <a:cubicBezTo>
                      <a:pt x="1" y="1370"/>
                      <a:pt x="7964" y="9638"/>
                      <a:pt x="14560" y="13255"/>
                    </a:cubicBezTo>
                    <a:cubicBezTo>
                      <a:pt x="21217" y="16902"/>
                      <a:pt x="23284" y="17267"/>
                      <a:pt x="23284" y="17267"/>
                    </a:cubicBezTo>
                    <a:cubicBezTo>
                      <a:pt x="23284" y="17267"/>
                      <a:pt x="14764" y="0"/>
                      <a:pt x="7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46"/>
              <p:cNvSpPr/>
              <p:nvPr/>
            </p:nvSpPr>
            <p:spPr>
              <a:xfrm>
                <a:off x="3732850" y="940900"/>
                <a:ext cx="484075" cy="407450"/>
              </a:xfrm>
              <a:custGeom>
                <a:avLst/>
                <a:gdLst/>
                <a:ahLst/>
                <a:cxnLst/>
                <a:rect l="l" t="t" r="r" b="b"/>
                <a:pathLst>
                  <a:path w="19363" h="16298" extrusionOk="0">
                    <a:moveTo>
                      <a:pt x="4406" y="1"/>
                    </a:moveTo>
                    <a:cubicBezTo>
                      <a:pt x="4162" y="1"/>
                      <a:pt x="3919" y="22"/>
                      <a:pt x="3679" y="67"/>
                    </a:cubicBezTo>
                    <a:cubicBezTo>
                      <a:pt x="1" y="766"/>
                      <a:pt x="366" y="3319"/>
                      <a:pt x="2493" y="6115"/>
                    </a:cubicBezTo>
                    <a:cubicBezTo>
                      <a:pt x="2037" y="4444"/>
                      <a:pt x="2706" y="3167"/>
                      <a:pt x="5138" y="2711"/>
                    </a:cubicBezTo>
                    <a:cubicBezTo>
                      <a:pt x="5386" y="2663"/>
                      <a:pt x="5636" y="2640"/>
                      <a:pt x="5889" y="2640"/>
                    </a:cubicBezTo>
                    <a:cubicBezTo>
                      <a:pt x="10777" y="2640"/>
                      <a:pt x="16444" y="11269"/>
                      <a:pt x="19363" y="16298"/>
                    </a:cubicBezTo>
                    <a:cubicBezTo>
                      <a:pt x="17465" y="12678"/>
                      <a:pt x="10352" y="1"/>
                      <a:pt x="4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46"/>
              <p:cNvSpPr/>
              <p:nvPr/>
            </p:nvSpPr>
            <p:spPr>
              <a:xfrm>
                <a:off x="3859925" y="1382525"/>
                <a:ext cx="587250" cy="302150"/>
              </a:xfrm>
              <a:custGeom>
                <a:avLst/>
                <a:gdLst/>
                <a:ahLst/>
                <a:cxnLst/>
                <a:rect l="l" t="t" r="r" b="b"/>
                <a:pathLst>
                  <a:path w="23490" h="12086" extrusionOk="0">
                    <a:moveTo>
                      <a:pt x="21727" y="1"/>
                    </a:moveTo>
                    <a:cubicBezTo>
                      <a:pt x="21727" y="1"/>
                      <a:pt x="16806" y="4580"/>
                      <a:pt x="9975" y="4580"/>
                    </a:cubicBezTo>
                    <a:cubicBezTo>
                      <a:pt x="9465" y="4580"/>
                      <a:pt x="8944" y="4554"/>
                      <a:pt x="8414" y="4499"/>
                    </a:cubicBezTo>
                    <a:cubicBezTo>
                      <a:pt x="7989" y="4454"/>
                      <a:pt x="7585" y="4432"/>
                      <a:pt x="7201" y="4432"/>
                    </a:cubicBezTo>
                    <a:cubicBezTo>
                      <a:pt x="645" y="4432"/>
                      <a:pt x="1" y="10713"/>
                      <a:pt x="8930" y="11977"/>
                    </a:cubicBezTo>
                    <a:cubicBezTo>
                      <a:pt x="9459" y="12051"/>
                      <a:pt x="9974" y="12086"/>
                      <a:pt x="10474" y="12086"/>
                    </a:cubicBezTo>
                    <a:cubicBezTo>
                      <a:pt x="18989" y="12086"/>
                      <a:pt x="23490" y="1946"/>
                      <a:pt x="23490" y="1946"/>
                    </a:cubicBezTo>
                    <a:lnTo>
                      <a:pt x="21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46"/>
              <p:cNvSpPr/>
              <p:nvPr/>
            </p:nvSpPr>
            <p:spPr>
              <a:xfrm>
                <a:off x="3874950" y="1409875"/>
                <a:ext cx="572225" cy="274800"/>
              </a:xfrm>
              <a:custGeom>
                <a:avLst/>
                <a:gdLst/>
                <a:ahLst/>
                <a:cxnLst/>
                <a:rect l="l" t="t" r="r" b="b"/>
                <a:pathLst>
                  <a:path w="22889" h="10992" extrusionOk="0">
                    <a:moveTo>
                      <a:pt x="22129" y="1"/>
                    </a:moveTo>
                    <a:cubicBezTo>
                      <a:pt x="20835" y="2358"/>
                      <a:pt x="17122" y="7869"/>
                      <a:pt x="11195" y="7869"/>
                    </a:cubicBezTo>
                    <a:cubicBezTo>
                      <a:pt x="10855" y="7869"/>
                      <a:pt x="10508" y="7851"/>
                      <a:pt x="10153" y="7813"/>
                    </a:cubicBezTo>
                    <a:cubicBezTo>
                      <a:pt x="5381" y="7265"/>
                      <a:pt x="4256" y="5259"/>
                      <a:pt x="4195" y="3648"/>
                    </a:cubicBezTo>
                    <a:lnTo>
                      <a:pt x="4195" y="3648"/>
                    </a:lnTo>
                    <a:cubicBezTo>
                      <a:pt x="1" y="4986"/>
                      <a:pt x="609" y="9788"/>
                      <a:pt x="8329" y="10883"/>
                    </a:cubicBezTo>
                    <a:cubicBezTo>
                      <a:pt x="8854" y="10957"/>
                      <a:pt x="9366" y="10992"/>
                      <a:pt x="9864" y="10992"/>
                    </a:cubicBezTo>
                    <a:cubicBezTo>
                      <a:pt x="18334" y="10992"/>
                      <a:pt x="22889" y="852"/>
                      <a:pt x="22889" y="852"/>
                    </a:cubicBezTo>
                    <a:lnTo>
                      <a:pt x="22129" y="1"/>
                    </a:ln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46"/>
              <p:cNvSpPr/>
              <p:nvPr/>
            </p:nvSpPr>
            <p:spPr>
              <a:xfrm>
                <a:off x="4501100" y="1133900"/>
                <a:ext cx="215075" cy="213700"/>
              </a:xfrm>
              <a:custGeom>
                <a:avLst/>
                <a:gdLst/>
                <a:ahLst/>
                <a:cxnLst/>
                <a:rect l="l" t="t" r="r" b="b"/>
                <a:pathLst>
                  <a:path w="8603" h="8548" extrusionOk="0">
                    <a:moveTo>
                      <a:pt x="7466" y="1"/>
                    </a:moveTo>
                    <a:cubicBezTo>
                      <a:pt x="6935" y="1"/>
                      <a:pt x="6504" y="436"/>
                      <a:pt x="6475" y="979"/>
                    </a:cubicBezTo>
                    <a:lnTo>
                      <a:pt x="6475" y="1101"/>
                    </a:lnTo>
                    <a:cubicBezTo>
                      <a:pt x="426" y="2803"/>
                      <a:pt x="31" y="8335"/>
                      <a:pt x="1" y="8426"/>
                    </a:cubicBezTo>
                    <a:cubicBezTo>
                      <a:pt x="1" y="8456"/>
                      <a:pt x="31" y="8547"/>
                      <a:pt x="92" y="8547"/>
                    </a:cubicBezTo>
                    <a:cubicBezTo>
                      <a:pt x="122" y="8547"/>
                      <a:pt x="183" y="8487"/>
                      <a:pt x="183" y="8456"/>
                    </a:cubicBezTo>
                    <a:cubicBezTo>
                      <a:pt x="183" y="8396"/>
                      <a:pt x="578" y="2985"/>
                      <a:pt x="6475" y="1313"/>
                    </a:cubicBezTo>
                    <a:cubicBezTo>
                      <a:pt x="6566" y="1739"/>
                      <a:pt x="6962" y="2073"/>
                      <a:pt x="7417" y="2104"/>
                    </a:cubicBezTo>
                    <a:cubicBezTo>
                      <a:pt x="7452" y="2107"/>
                      <a:pt x="7487" y="2109"/>
                      <a:pt x="7521" y="2109"/>
                    </a:cubicBezTo>
                    <a:cubicBezTo>
                      <a:pt x="8052" y="2109"/>
                      <a:pt x="8483" y="1674"/>
                      <a:pt x="8512" y="1131"/>
                    </a:cubicBezTo>
                    <a:cubicBezTo>
                      <a:pt x="8603" y="523"/>
                      <a:pt x="8147" y="37"/>
                      <a:pt x="7569" y="6"/>
                    </a:cubicBezTo>
                    <a:cubicBezTo>
                      <a:pt x="7535" y="3"/>
                      <a:pt x="7500" y="1"/>
                      <a:pt x="74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46"/>
              <p:cNvSpPr/>
              <p:nvPr/>
            </p:nvSpPr>
            <p:spPr>
              <a:xfrm>
                <a:off x="4385600" y="1301025"/>
                <a:ext cx="152000" cy="147075"/>
              </a:xfrm>
              <a:custGeom>
                <a:avLst/>
                <a:gdLst/>
                <a:ahLst/>
                <a:cxnLst/>
                <a:rect l="l" t="t" r="r" b="b"/>
                <a:pathLst>
                  <a:path w="6080" h="5883" extrusionOk="0">
                    <a:moveTo>
                      <a:pt x="3002" y="0"/>
                    </a:moveTo>
                    <a:cubicBezTo>
                      <a:pt x="1460" y="0"/>
                      <a:pt x="208" y="1207"/>
                      <a:pt x="92" y="2774"/>
                    </a:cubicBezTo>
                    <a:cubicBezTo>
                      <a:pt x="1" y="4385"/>
                      <a:pt x="1247" y="5784"/>
                      <a:pt x="2888" y="5875"/>
                    </a:cubicBezTo>
                    <a:cubicBezTo>
                      <a:pt x="2961" y="5880"/>
                      <a:pt x="3033" y="5883"/>
                      <a:pt x="3105" y="5883"/>
                    </a:cubicBezTo>
                    <a:cubicBezTo>
                      <a:pt x="4620" y="5883"/>
                      <a:pt x="5873" y="4676"/>
                      <a:pt x="5989" y="3109"/>
                    </a:cubicBezTo>
                    <a:cubicBezTo>
                      <a:pt x="6080" y="1467"/>
                      <a:pt x="4803" y="69"/>
                      <a:pt x="3223" y="8"/>
                    </a:cubicBezTo>
                    <a:cubicBezTo>
                      <a:pt x="3149" y="3"/>
                      <a:pt x="3075" y="0"/>
                      <a:pt x="30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46"/>
              <p:cNvSpPr/>
              <p:nvPr/>
            </p:nvSpPr>
            <p:spPr>
              <a:xfrm>
                <a:off x="4409175" y="1039175"/>
                <a:ext cx="141350" cy="289425"/>
              </a:xfrm>
              <a:custGeom>
                <a:avLst/>
                <a:gdLst/>
                <a:ahLst/>
                <a:cxnLst/>
                <a:rect l="l" t="t" r="r" b="b"/>
                <a:pathLst>
                  <a:path w="5654" h="11577" extrusionOk="0">
                    <a:moveTo>
                      <a:pt x="5513" y="0"/>
                    </a:moveTo>
                    <a:cubicBezTo>
                      <a:pt x="5496" y="0"/>
                      <a:pt x="5481" y="7"/>
                      <a:pt x="5471" y="26"/>
                    </a:cubicBezTo>
                    <a:cubicBezTo>
                      <a:pt x="0" y="3400"/>
                      <a:pt x="1125" y="11425"/>
                      <a:pt x="1125" y="11485"/>
                    </a:cubicBezTo>
                    <a:cubicBezTo>
                      <a:pt x="1125" y="11546"/>
                      <a:pt x="1185" y="11577"/>
                      <a:pt x="1216" y="11577"/>
                    </a:cubicBezTo>
                    <a:cubicBezTo>
                      <a:pt x="1277" y="11577"/>
                      <a:pt x="1337" y="11546"/>
                      <a:pt x="1337" y="11485"/>
                    </a:cubicBezTo>
                    <a:cubicBezTo>
                      <a:pt x="1337" y="11425"/>
                      <a:pt x="213" y="3552"/>
                      <a:pt x="5562" y="209"/>
                    </a:cubicBezTo>
                    <a:cubicBezTo>
                      <a:pt x="5623" y="178"/>
                      <a:pt x="5654" y="87"/>
                      <a:pt x="5623" y="57"/>
                    </a:cubicBezTo>
                    <a:cubicBezTo>
                      <a:pt x="5602" y="36"/>
                      <a:pt x="5552" y="0"/>
                      <a:pt x="5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46"/>
              <p:cNvSpPr/>
              <p:nvPr/>
            </p:nvSpPr>
            <p:spPr>
              <a:xfrm>
                <a:off x="4435000" y="1328450"/>
                <a:ext cx="58525" cy="57175"/>
              </a:xfrm>
              <a:custGeom>
                <a:avLst/>
                <a:gdLst/>
                <a:ahLst/>
                <a:cxnLst/>
                <a:rect l="l" t="t" r="r" b="b"/>
                <a:pathLst>
                  <a:path w="2341" h="2287" extrusionOk="0">
                    <a:moveTo>
                      <a:pt x="1139" y="0"/>
                    </a:moveTo>
                    <a:cubicBezTo>
                      <a:pt x="548" y="0"/>
                      <a:pt x="60" y="467"/>
                      <a:pt x="31" y="1069"/>
                    </a:cubicBezTo>
                    <a:cubicBezTo>
                      <a:pt x="0" y="1708"/>
                      <a:pt x="456" y="2255"/>
                      <a:pt x="1095" y="2285"/>
                    </a:cubicBezTo>
                    <a:cubicBezTo>
                      <a:pt x="1115" y="2286"/>
                      <a:pt x="1135" y="2287"/>
                      <a:pt x="1155" y="2287"/>
                    </a:cubicBezTo>
                    <a:cubicBezTo>
                      <a:pt x="1765" y="2287"/>
                      <a:pt x="2252" y="1840"/>
                      <a:pt x="2311" y="1221"/>
                    </a:cubicBezTo>
                    <a:cubicBezTo>
                      <a:pt x="2341" y="583"/>
                      <a:pt x="1855" y="36"/>
                      <a:pt x="1247" y="6"/>
                    </a:cubicBezTo>
                    <a:cubicBezTo>
                      <a:pt x="1210" y="2"/>
                      <a:pt x="1175" y="0"/>
                      <a:pt x="1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8" name="Google Shape;6978;p46"/>
            <p:cNvSpPr/>
            <p:nvPr/>
          </p:nvSpPr>
          <p:spPr>
            <a:xfrm>
              <a:off x="7485350" y="1681150"/>
              <a:ext cx="35100" cy="35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ounded Rectangular Callout 3"/>
          <p:cNvSpPr/>
          <p:nvPr/>
        </p:nvSpPr>
        <p:spPr>
          <a:xfrm>
            <a:off x="2502339" y="284996"/>
            <a:ext cx="3839330" cy="557013"/>
          </a:xfrm>
          <a:prstGeom prst="wedgeRoundRectCallout">
            <a:avLst>
              <a:gd name="adj1" fmla="val 57649"/>
              <a:gd name="adj2" fmla="val 40737"/>
              <a:gd name="adj3" fmla="val 16667"/>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VẬN DỤNG – CỦNG CỐ</a:t>
            </a:r>
            <a:endParaRPr lang="en-US" sz="2400" b="1" dirty="0">
              <a:solidFill>
                <a:schemeClr val="bg1"/>
              </a:solidFill>
            </a:endParaRPr>
          </a:p>
        </p:txBody>
      </p:sp>
      <p:sp>
        <p:nvSpPr>
          <p:cNvPr id="2" name="Rounded Rectangle 1"/>
          <p:cNvSpPr/>
          <p:nvPr/>
        </p:nvSpPr>
        <p:spPr>
          <a:xfrm>
            <a:off x="731363" y="1257300"/>
            <a:ext cx="8048005" cy="132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accent1">
                    <a:lumMod val="50000"/>
                  </a:schemeClr>
                </a:solidFill>
              </a:rPr>
              <a:t>Phép tính: </a:t>
            </a:r>
            <a:r>
              <a:rPr lang="en-US" sz="2400" b="1" smtClean="0">
                <a:solidFill>
                  <a:schemeClr val="accent1">
                    <a:lumMod val="50000"/>
                  </a:schemeClr>
                </a:solidFill>
              </a:rPr>
              <a:t>7632 : 4 = 1908 </a:t>
            </a:r>
            <a:r>
              <a:rPr lang="en-US" sz="2400" smtClean="0">
                <a:solidFill>
                  <a:schemeClr val="accent1">
                    <a:lumMod val="50000"/>
                  </a:schemeClr>
                </a:solidFill>
              </a:rPr>
              <a:t>là đúng hay sai?</a:t>
            </a:r>
            <a:endParaRPr lang="en-US" sz="2400">
              <a:solidFill>
                <a:schemeClr val="accent1">
                  <a:lumMod val="50000"/>
                </a:schemeClr>
              </a:solidFill>
            </a:endParaRPr>
          </a:p>
        </p:txBody>
      </p:sp>
      <p:sp>
        <p:nvSpPr>
          <p:cNvPr id="3" name="Snip Diagonal Corner Rectangle 2"/>
          <p:cNvSpPr/>
          <p:nvPr/>
        </p:nvSpPr>
        <p:spPr>
          <a:xfrm>
            <a:off x="2761845" y="2781300"/>
            <a:ext cx="1789014" cy="495300"/>
          </a:xfrm>
          <a:prstGeom prst="snip2Diag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Đúng</a:t>
            </a:r>
            <a:endParaRPr lang="en-US" sz="2400" b="1"/>
          </a:p>
        </p:txBody>
      </p:sp>
      <p:sp>
        <p:nvSpPr>
          <p:cNvPr id="124" name="Snip Diagonal Corner Rectangle 123"/>
          <p:cNvSpPr/>
          <p:nvPr/>
        </p:nvSpPr>
        <p:spPr>
          <a:xfrm>
            <a:off x="4774680" y="2781300"/>
            <a:ext cx="1566989" cy="495300"/>
          </a:xfrm>
          <a:prstGeom prst="snip2Diag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Sai</a:t>
            </a:r>
            <a:endParaRPr lang="en-US" b="1">
              <a:solidFill>
                <a:schemeClr val="bg1"/>
              </a:solidFill>
            </a:endParaRPr>
          </a:p>
        </p:txBody>
      </p:sp>
      <p:pic>
        <p:nvPicPr>
          <p:cNvPr id="125" name="Picture 124"/>
          <p:cNvPicPr>
            <a:picLocks noChangeAspect="1"/>
          </p:cNvPicPr>
          <p:nvPr/>
        </p:nvPicPr>
        <p:blipFill>
          <a:blip r:embed="rId3">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4"/>
              </a:ext>
            </a:extLst>
          </a:blip>
          <a:srcRect/>
          <a:stretch>
            <a:fillRect/>
          </a:stretch>
        </p:blipFill>
        <p:spPr>
          <a:xfrm>
            <a:off x="2441744" y="2990651"/>
            <a:ext cx="571898" cy="571898"/>
          </a:xfrm>
          <a:prstGeom prst="rect">
            <a:avLst/>
          </a:prstGeom>
        </p:spPr>
      </p:pic>
      <p:pic>
        <p:nvPicPr>
          <p:cNvPr id="126" name="Picture 125"/>
          <p:cNvPicPr>
            <a:picLocks noChangeAspect="1"/>
          </p:cNvPicPr>
          <p:nvPr/>
        </p:nvPicPr>
        <p:blipFill>
          <a:blip r:embed="rId5">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9"/>
              </a:ext>
            </a:extLst>
          </a:blip>
          <a:srcRect/>
          <a:stretch>
            <a:fillRect/>
          </a:stretch>
        </p:blipFill>
        <p:spPr>
          <a:xfrm>
            <a:off x="5991742" y="2857499"/>
            <a:ext cx="737065" cy="6578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24"/>
                                        </p:tgtEl>
                                        <p:attrNameLst>
                                          <p:attrName>style.visibility</p:attrName>
                                        </p:attrNameLst>
                                      </p:cBhvr>
                                      <p:to>
                                        <p:strVal val="visible"/>
                                      </p:to>
                                    </p:set>
                                    <p:animEffect transition="in" filter="wipe(down)">
                                      <p:cBhvr>
                                        <p:cTn id="20" dur="500"/>
                                        <p:tgtEl>
                                          <p:spTgt spid="12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barn(inVertical)">
                                      <p:cBhvr>
                                        <p:cTn id="25" dur="500"/>
                                        <p:tgtEl>
                                          <p:spTgt spid="12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26"/>
                                        </p:tgtEl>
                                        <p:attrNameLst>
                                          <p:attrName>style.visibility</p:attrName>
                                        </p:attrNameLst>
                                      </p:cBhvr>
                                      <p:to>
                                        <p:strVal val="visible"/>
                                      </p:to>
                                    </p:set>
                                    <p:animEffect transition="in" filter="barn(inVertical)">
                                      <p:cBhvr>
                                        <p:cTn id="30"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1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58"/>
        <p:cNvGrpSpPr/>
        <p:nvPr/>
      </p:nvGrpSpPr>
      <p:grpSpPr>
        <a:xfrm>
          <a:off x="0" y="0"/>
          <a:ext cx="0" cy="0"/>
          <a:chOff x="0" y="0"/>
          <a:chExt cx="0" cy="0"/>
        </a:xfrm>
      </p:grpSpPr>
      <p:grpSp>
        <p:nvGrpSpPr>
          <p:cNvPr id="6861" name="Google Shape;6861;p46"/>
          <p:cNvGrpSpPr/>
          <p:nvPr/>
        </p:nvGrpSpPr>
        <p:grpSpPr>
          <a:xfrm flipH="1">
            <a:off x="130421" y="3936845"/>
            <a:ext cx="756478" cy="956162"/>
            <a:chOff x="9804150" y="5519325"/>
            <a:chExt cx="839125" cy="1060625"/>
          </a:xfrm>
        </p:grpSpPr>
        <p:sp>
          <p:nvSpPr>
            <p:cNvPr id="6862" name="Google Shape;6862;p46"/>
            <p:cNvSpPr/>
            <p:nvPr/>
          </p:nvSpPr>
          <p:spPr>
            <a:xfrm>
              <a:off x="9804150" y="5519325"/>
              <a:ext cx="839125" cy="1060625"/>
            </a:xfrm>
            <a:custGeom>
              <a:avLst/>
              <a:gdLst/>
              <a:ahLst/>
              <a:cxnLst/>
              <a:rect l="l" t="t" r="r" b="b"/>
              <a:pathLst>
                <a:path w="33565" h="42425" extrusionOk="0">
                  <a:moveTo>
                    <a:pt x="10439" y="1"/>
                  </a:moveTo>
                  <a:cubicBezTo>
                    <a:pt x="10145" y="1"/>
                    <a:pt x="9904" y="54"/>
                    <a:pt x="9717" y="81"/>
                  </a:cubicBezTo>
                  <a:cubicBezTo>
                    <a:pt x="9636" y="81"/>
                    <a:pt x="9583" y="108"/>
                    <a:pt x="9502" y="108"/>
                  </a:cubicBezTo>
                  <a:lnTo>
                    <a:pt x="9021" y="215"/>
                  </a:lnTo>
                  <a:cubicBezTo>
                    <a:pt x="8967" y="215"/>
                    <a:pt x="8914" y="242"/>
                    <a:pt x="8887" y="242"/>
                  </a:cubicBezTo>
                  <a:cubicBezTo>
                    <a:pt x="8378" y="375"/>
                    <a:pt x="7870" y="536"/>
                    <a:pt x="7441" y="750"/>
                  </a:cubicBezTo>
                  <a:cubicBezTo>
                    <a:pt x="6665" y="1125"/>
                    <a:pt x="6023" y="1660"/>
                    <a:pt x="5595" y="2276"/>
                  </a:cubicBezTo>
                  <a:cubicBezTo>
                    <a:pt x="5434" y="2249"/>
                    <a:pt x="5300" y="2249"/>
                    <a:pt x="5166" y="2249"/>
                  </a:cubicBezTo>
                  <a:lnTo>
                    <a:pt x="5033" y="2249"/>
                  </a:lnTo>
                  <a:cubicBezTo>
                    <a:pt x="4926" y="2249"/>
                    <a:pt x="4872" y="2276"/>
                    <a:pt x="4765" y="2276"/>
                  </a:cubicBezTo>
                  <a:cubicBezTo>
                    <a:pt x="4738" y="2329"/>
                    <a:pt x="4658" y="2329"/>
                    <a:pt x="4631" y="2329"/>
                  </a:cubicBezTo>
                  <a:cubicBezTo>
                    <a:pt x="4256" y="2356"/>
                    <a:pt x="3935" y="2490"/>
                    <a:pt x="3587" y="2624"/>
                  </a:cubicBezTo>
                  <a:cubicBezTo>
                    <a:pt x="3320" y="2758"/>
                    <a:pt x="3079" y="2891"/>
                    <a:pt x="2918" y="2998"/>
                  </a:cubicBezTo>
                  <a:cubicBezTo>
                    <a:pt x="2918" y="2998"/>
                    <a:pt x="2865" y="3025"/>
                    <a:pt x="2811" y="3052"/>
                  </a:cubicBezTo>
                  <a:cubicBezTo>
                    <a:pt x="2650" y="3132"/>
                    <a:pt x="2517" y="3266"/>
                    <a:pt x="2356" y="3346"/>
                  </a:cubicBezTo>
                  <a:cubicBezTo>
                    <a:pt x="1874" y="3694"/>
                    <a:pt x="1446" y="4069"/>
                    <a:pt x="1125" y="4497"/>
                  </a:cubicBezTo>
                  <a:cubicBezTo>
                    <a:pt x="536" y="5193"/>
                    <a:pt x="215" y="5969"/>
                    <a:pt x="81" y="6772"/>
                  </a:cubicBezTo>
                  <a:cubicBezTo>
                    <a:pt x="1" y="7174"/>
                    <a:pt x="1" y="7575"/>
                    <a:pt x="54" y="7950"/>
                  </a:cubicBezTo>
                  <a:cubicBezTo>
                    <a:pt x="81" y="8218"/>
                    <a:pt x="134" y="8432"/>
                    <a:pt x="215" y="8673"/>
                  </a:cubicBezTo>
                  <a:cubicBezTo>
                    <a:pt x="349" y="9047"/>
                    <a:pt x="536" y="9369"/>
                    <a:pt x="777" y="9690"/>
                  </a:cubicBezTo>
                  <a:cubicBezTo>
                    <a:pt x="1312" y="10359"/>
                    <a:pt x="2142" y="10707"/>
                    <a:pt x="3052" y="10707"/>
                  </a:cubicBezTo>
                  <a:lnTo>
                    <a:pt x="3293" y="10707"/>
                  </a:lnTo>
                  <a:cubicBezTo>
                    <a:pt x="3132" y="10948"/>
                    <a:pt x="2998" y="11162"/>
                    <a:pt x="2865" y="11376"/>
                  </a:cubicBezTo>
                  <a:cubicBezTo>
                    <a:pt x="2329" y="12259"/>
                    <a:pt x="1874" y="13250"/>
                    <a:pt x="1607" y="14294"/>
                  </a:cubicBezTo>
                  <a:cubicBezTo>
                    <a:pt x="1392" y="15096"/>
                    <a:pt x="1259" y="15899"/>
                    <a:pt x="1205" y="16783"/>
                  </a:cubicBezTo>
                  <a:cubicBezTo>
                    <a:pt x="1045" y="17184"/>
                    <a:pt x="857" y="17612"/>
                    <a:pt x="723" y="18121"/>
                  </a:cubicBezTo>
                  <a:cubicBezTo>
                    <a:pt x="616" y="18549"/>
                    <a:pt x="536" y="18977"/>
                    <a:pt x="509" y="19406"/>
                  </a:cubicBezTo>
                  <a:cubicBezTo>
                    <a:pt x="482" y="19620"/>
                    <a:pt x="482" y="19861"/>
                    <a:pt x="509" y="20075"/>
                  </a:cubicBezTo>
                  <a:cubicBezTo>
                    <a:pt x="536" y="20316"/>
                    <a:pt x="589" y="20557"/>
                    <a:pt x="643" y="20824"/>
                  </a:cubicBezTo>
                  <a:cubicBezTo>
                    <a:pt x="750" y="21253"/>
                    <a:pt x="911" y="21681"/>
                    <a:pt x="1178" y="22189"/>
                  </a:cubicBezTo>
                  <a:cubicBezTo>
                    <a:pt x="1339" y="22484"/>
                    <a:pt x="1553" y="22778"/>
                    <a:pt x="1740" y="23073"/>
                  </a:cubicBezTo>
                  <a:cubicBezTo>
                    <a:pt x="2115" y="23608"/>
                    <a:pt x="2543" y="24116"/>
                    <a:pt x="3079" y="24572"/>
                  </a:cubicBezTo>
                  <a:cubicBezTo>
                    <a:pt x="3560" y="24973"/>
                    <a:pt x="4069" y="25348"/>
                    <a:pt x="4631" y="25696"/>
                  </a:cubicBezTo>
                  <a:cubicBezTo>
                    <a:pt x="4818" y="25829"/>
                    <a:pt x="5033" y="25990"/>
                    <a:pt x="5273" y="26070"/>
                  </a:cubicBezTo>
                  <a:cubicBezTo>
                    <a:pt x="5300" y="26070"/>
                    <a:pt x="5354" y="26124"/>
                    <a:pt x="5407" y="26151"/>
                  </a:cubicBezTo>
                  <a:cubicBezTo>
                    <a:pt x="5675" y="26285"/>
                    <a:pt x="5969" y="26418"/>
                    <a:pt x="6264" y="26552"/>
                  </a:cubicBezTo>
                  <a:cubicBezTo>
                    <a:pt x="6906" y="26793"/>
                    <a:pt x="7575" y="27007"/>
                    <a:pt x="8271" y="27221"/>
                  </a:cubicBezTo>
                  <a:lnTo>
                    <a:pt x="8271" y="27248"/>
                  </a:lnTo>
                  <a:cubicBezTo>
                    <a:pt x="8004" y="28078"/>
                    <a:pt x="8030" y="28934"/>
                    <a:pt x="8298" y="29684"/>
                  </a:cubicBezTo>
                  <a:cubicBezTo>
                    <a:pt x="8512" y="30219"/>
                    <a:pt x="8807" y="30701"/>
                    <a:pt x="9288" y="31102"/>
                  </a:cubicBezTo>
                  <a:cubicBezTo>
                    <a:pt x="9636" y="31424"/>
                    <a:pt x="10091" y="31664"/>
                    <a:pt x="10653" y="31825"/>
                  </a:cubicBezTo>
                  <a:lnTo>
                    <a:pt x="10760" y="31879"/>
                  </a:lnTo>
                  <a:cubicBezTo>
                    <a:pt x="11055" y="31959"/>
                    <a:pt x="11349" y="32012"/>
                    <a:pt x="11697" y="32012"/>
                  </a:cubicBezTo>
                  <a:lnTo>
                    <a:pt x="11885" y="32012"/>
                  </a:lnTo>
                  <a:cubicBezTo>
                    <a:pt x="11911" y="32039"/>
                    <a:pt x="11911" y="32066"/>
                    <a:pt x="11965" y="32093"/>
                  </a:cubicBezTo>
                  <a:lnTo>
                    <a:pt x="12045" y="32200"/>
                  </a:lnTo>
                  <a:cubicBezTo>
                    <a:pt x="12179" y="32360"/>
                    <a:pt x="12313" y="32494"/>
                    <a:pt x="12500" y="32628"/>
                  </a:cubicBezTo>
                  <a:cubicBezTo>
                    <a:pt x="12286" y="32976"/>
                    <a:pt x="12152" y="33324"/>
                    <a:pt x="12099" y="33725"/>
                  </a:cubicBezTo>
                  <a:cubicBezTo>
                    <a:pt x="11885" y="33913"/>
                    <a:pt x="11724" y="34073"/>
                    <a:pt x="11563" y="34287"/>
                  </a:cubicBezTo>
                  <a:cubicBezTo>
                    <a:pt x="11189" y="34716"/>
                    <a:pt x="10948" y="35224"/>
                    <a:pt x="10814" y="35813"/>
                  </a:cubicBezTo>
                  <a:cubicBezTo>
                    <a:pt x="10680" y="36563"/>
                    <a:pt x="10814" y="37151"/>
                    <a:pt x="10894" y="37392"/>
                  </a:cubicBezTo>
                  <a:cubicBezTo>
                    <a:pt x="10894" y="37392"/>
                    <a:pt x="10921" y="37446"/>
                    <a:pt x="10921" y="37499"/>
                  </a:cubicBezTo>
                  <a:cubicBezTo>
                    <a:pt x="11055" y="37928"/>
                    <a:pt x="11242" y="38356"/>
                    <a:pt x="11510" y="38731"/>
                  </a:cubicBezTo>
                  <a:cubicBezTo>
                    <a:pt x="11831" y="39132"/>
                    <a:pt x="12233" y="39453"/>
                    <a:pt x="12661" y="39721"/>
                  </a:cubicBezTo>
                  <a:cubicBezTo>
                    <a:pt x="13036" y="39935"/>
                    <a:pt x="13383" y="40069"/>
                    <a:pt x="13838" y="40176"/>
                  </a:cubicBezTo>
                  <a:cubicBezTo>
                    <a:pt x="14053" y="40229"/>
                    <a:pt x="14320" y="40256"/>
                    <a:pt x="14534" y="40256"/>
                  </a:cubicBezTo>
                  <a:cubicBezTo>
                    <a:pt x="14802" y="40524"/>
                    <a:pt x="15123" y="40765"/>
                    <a:pt x="15498" y="40925"/>
                  </a:cubicBezTo>
                  <a:cubicBezTo>
                    <a:pt x="15605" y="41006"/>
                    <a:pt x="15739" y="41059"/>
                    <a:pt x="15846" y="41086"/>
                  </a:cubicBezTo>
                  <a:cubicBezTo>
                    <a:pt x="16274" y="41434"/>
                    <a:pt x="16729" y="41728"/>
                    <a:pt x="17264" y="41942"/>
                  </a:cubicBezTo>
                  <a:cubicBezTo>
                    <a:pt x="18121" y="42264"/>
                    <a:pt x="19004" y="42424"/>
                    <a:pt x="19995" y="42424"/>
                  </a:cubicBezTo>
                  <a:cubicBezTo>
                    <a:pt x="20209" y="42424"/>
                    <a:pt x="20476" y="42424"/>
                    <a:pt x="20931" y="42344"/>
                  </a:cubicBezTo>
                  <a:cubicBezTo>
                    <a:pt x="22002" y="42237"/>
                    <a:pt x="23099" y="41942"/>
                    <a:pt x="24143" y="41461"/>
                  </a:cubicBezTo>
                  <a:cubicBezTo>
                    <a:pt x="25214" y="41006"/>
                    <a:pt x="26151" y="40363"/>
                    <a:pt x="26954" y="39614"/>
                  </a:cubicBezTo>
                  <a:cubicBezTo>
                    <a:pt x="27409" y="39186"/>
                    <a:pt x="27810" y="38731"/>
                    <a:pt x="28185" y="38195"/>
                  </a:cubicBezTo>
                  <a:cubicBezTo>
                    <a:pt x="28693" y="37874"/>
                    <a:pt x="29148" y="37580"/>
                    <a:pt x="29577" y="37258"/>
                  </a:cubicBezTo>
                  <a:cubicBezTo>
                    <a:pt x="30487" y="36536"/>
                    <a:pt x="31236" y="35733"/>
                    <a:pt x="31771" y="34876"/>
                  </a:cubicBezTo>
                  <a:cubicBezTo>
                    <a:pt x="32093" y="34368"/>
                    <a:pt x="32334" y="33832"/>
                    <a:pt x="32494" y="33297"/>
                  </a:cubicBezTo>
                  <a:cubicBezTo>
                    <a:pt x="32655" y="32708"/>
                    <a:pt x="32762" y="32066"/>
                    <a:pt x="32762" y="31424"/>
                  </a:cubicBezTo>
                  <a:lnTo>
                    <a:pt x="32762" y="31290"/>
                  </a:lnTo>
                  <a:cubicBezTo>
                    <a:pt x="32896" y="30995"/>
                    <a:pt x="33056" y="30647"/>
                    <a:pt x="33163" y="30326"/>
                  </a:cubicBezTo>
                  <a:cubicBezTo>
                    <a:pt x="33377" y="29711"/>
                    <a:pt x="33511" y="29041"/>
                    <a:pt x="33538" y="28372"/>
                  </a:cubicBezTo>
                  <a:cubicBezTo>
                    <a:pt x="33565" y="27542"/>
                    <a:pt x="33431" y="26713"/>
                    <a:pt x="33137" y="25963"/>
                  </a:cubicBezTo>
                  <a:lnTo>
                    <a:pt x="32842" y="25374"/>
                  </a:lnTo>
                  <a:cubicBezTo>
                    <a:pt x="32896" y="25027"/>
                    <a:pt x="32922" y="24679"/>
                    <a:pt x="32976" y="24331"/>
                  </a:cubicBezTo>
                  <a:cubicBezTo>
                    <a:pt x="33029" y="23287"/>
                    <a:pt x="32922" y="22296"/>
                    <a:pt x="32708" y="21279"/>
                  </a:cubicBezTo>
                  <a:cubicBezTo>
                    <a:pt x="32441" y="20262"/>
                    <a:pt x="31986" y="19245"/>
                    <a:pt x="31397" y="18415"/>
                  </a:cubicBezTo>
                  <a:cubicBezTo>
                    <a:pt x="31183" y="18121"/>
                    <a:pt x="30968" y="17853"/>
                    <a:pt x="30728" y="17586"/>
                  </a:cubicBezTo>
                  <a:cubicBezTo>
                    <a:pt x="30647" y="17184"/>
                    <a:pt x="30594" y="16809"/>
                    <a:pt x="30487" y="16435"/>
                  </a:cubicBezTo>
                  <a:cubicBezTo>
                    <a:pt x="30353" y="15846"/>
                    <a:pt x="30112" y="15257"/>
                    <a:pt x="29844" y="14668"/>
                  </a:cubicBezTo>
                  <a:cubicBezTo>
                    <a:pt x="29577" y="14133"/>
                    <a:pt x="29282" y="13598"/>
                    <a:pt x="28908" y="13062"/>
                  </a:cubicBezTo>
                  <a:cubicBezTo>
                    <a:pt x="28238" y="12045"/>
                    <a:pt x="27409" y="11162"/>
                    <a:pt x="26445" y="10359"/>
                  </a:cubicBezTo>
                  <a:cubicBezTo>
                    <a:pt x="25803" y="9824"/>
                    <a:pt x="25107" y="9369"/>
                    <a:pt x="24411" y="8967"/>
                  </a:cubicBezTo>
                  <a:cubicBezTo>
                    <a:pt x="24304" y="8940"/>
                    <a:pt x="24224" y="8914"/>
                    <a:pt x="24170" y="8887"/>
                  </a:cubicBezTo>
                  <a:cubicBezTo>
                    <a:pt x="23822" y="8699"/>
                    <a:pt x="23554" y="8566"/>
                    <a:pt x="23260" y="8432"/>
                  </a:cubicBezTo>
                  <a:cubicBezTo>
                    <a:pt x="22698" y="8164"/>
                    <a:pt x="22082" y="7977"/>
                    <a:pt x="21493" y="7843"/>
                  </a:cubicBezTo>
                  <a:cubicBezTo>
                    <a:pt x="20958" y="7709"/>
                    <a:pt x="20396" y="7602"/>
                    <a:pt x="19780" y="7575"/>
                  </a:cubicBezTo>
                  <a:cubicBezTo>
                    <a:pt x="19325" y="7281"/>
                    <a:pt x="18817" y="7013"/>
                    <a:pt x="18308" y="6799"/>
                  </a:cubicBezTo>
                  <a:cubicBezTo>
                    <a:pt x="17345" y="6398"/>
                    <a:pt x="16301" y="6103"/>
                    <a:pt x="15177" y="5969"/>
                  </a:cubicBezTo>
                  <a:cubicBezTo>
                    <a:pt x="15177" y="5889"/>
                    <a:pt x="15123" y="5862"/>
                    <a:pt x="15123" y="5836"/>
                  </a:cubicBezTo>
                  <a:cubicBezTo>
                    <a:pt x="14989" y="5166"/>
                    <a:pt x="14802" y="4497"/>
                    <a:pt x="14561" y="3882"/>
                  </a:cubicBezTo>
                  <a:cubicBezTo>
                    <a:pt x="14293" y="3159"/>
                    <a:pt x="13999" y="2517"/>
                    <a:pt x="13624" y="1955"/>
                  </a:cubicBezTo>
                  <a:cubicBezTo>
                    <a:pt x="13517" y="1847"/>
                    <a:pt x="13464" y="1714"/>
                    <a:pt x="13357" y="1580"/>
                  </a:cubicBezTo>
                  <a:cubicBezTo>
                    <a:pt x="13303" y="1446"/>
                    <a:pt x="13196" y="1339"/>
                    <a:pt x="13116" y="1259"/>
                  </a:cubicBezTo>
                  <a:lnTo>
                    <a:pt x="13062" y="1178"/>
                  </a:lnTo>
                  <a:cubicBezTo>
                    <a:pt x="12982" y="1125"/>
                    <a:pt x="12928" y="1018"/>
                    <a:pt x="12848" y="937"/>
                  </a:cubicBezTo>
                  <a:lnTo>
                    <a:pt x="12795" y="884"/>
                  </a:lnTo>
                  <a:cubicBezTo>
                    <a:pt x="12527" y="616"/>
                    <a:pt x="12233" y="402"/>
                    <a:pt x="11885" y="268"/>
                  </a:cubicBezTo>
                  <a:cubicBezTo>
                    <a:pt x="11858" y="268"/>
                    <a:pt x="11831" y="242"/>
                    <a:pt x="11724" y="215"/>
                  </a:cubicBezTo>
                  <a:cubicBezTo>
                    <a:pt x="11644" y="188"/>
                    <a:pt x="11563" y="188"/>
                    <a:pt x="11483" y="134"/>
                  </a:cubicBezTo>
                  <a:cubicBezTo>
                    <a:pt x="11162" y="54"/>
                    <a:pt x="10814" y="1"/>
                    <a:pt x="10439"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46"/>
            <p:cNvSpPr/>
            <p:nvPr/>
          </p:nvSpPr>
          <p:spPr>
            <a:xfrm>
              <a:off x="9870400" y="5643800"/>
              <a:ext cx="176675" cy="141200"/>
            </a:xfrm>
            <a:custGeom>
              <a:avLst/>
              <a:gdLst/>
              <a:ahLst/>
              <a:cxnLst/>
              <a:rect l="l" t="t" r="r" b="b"/>
              <a:pathLst>
                <a:path w="7067" h="5648" extrusionOk="0">
                  <a:moveTo>
                    <a:pt x="2302" y="0"/>
                  </a:moveTo>
                  <a:cubicBezTo>
                    <a:pt x="2222" y="0"/>
                    <a:pt x="2115" y="54"/>
                    <a:pt x="1981" y="80"/>
                  </a:cubicBezTo>
                  <a:cubicBezTo>
                    <a:pt x="1847" y="161"/>
                    <a:pt x="1740" y="214"/>
                    <a:pt x="1633" y="294"/>
                  </a:cubicBezTo>
                  <a:lnTo>
                    <a:pt x="1606" y="321"/>
                  </a:lnTo>
                  <a:cubicBezTo>
                    <a:pt x="1473" y="402"/>
                    <a:pt x="1365" y="482"/>
                    <a:pt x="1232" y="589"/>
                  </a:cubicBezTo>
                  <a:cubicBezTo>
                    <a:pt x="937" y="803"/>
                    <a:pt x="696" y="1017"/>
                    <a:pt x="509" y="1258"/>
                  </a:cubicBezTo>
                  <a:cubicBezTo>
                    <a:pt x="241" y="1606"/>
                    <a:pt x="81" y="1927"/>
                    <a:pt x="27" y="2275"/>
                  </a:cubicBezTo>
                  <a:cubicBezTo>
                    <a:pt x="0" y="2436"/>
                    <a:pt x="0" y="2570"/>
                    <a:pt x="27" y="2703"/>
                  </a:cubicBezTo>
                  <a:cubicBezTo>
                    <a:pt x="27" y="2757"/>
                    <a:pt x="81" y="2810"/>
                    <a:pt x="81" y="2864"/>
                  </a:cubicBezTo>
                  <a:cubicBezTo>
                    <a:pt x="108" y="2944"/>
                    <a:pt x="108" y="2971"/>
                    <a:pt x="161" y="2998"/>
                  </a:cubicBezTo>
                  <a:cubicBezTo>
                    <a:pt x="241" y="3078"/>
                    <a:pt x="295" y="3105"/>
                    <a:pt x="402" y="3105"/>
                  </a:cubicBezTo>
                  <a:cubicBezTo>
                    <a:pt x="482" y="3105"/>
                    <a:pt x="536" y="3105"/>
                    <a:pt x="616" y="3078"/>
                  </a:cubicBezTo>
                  <a:cubicBezTo>
                    <a:pt x="643" y="3078"/>
                    <a:pt x="670" y="3025"/>
                    <a:pt x="670" y="3025"/>
                  </a:cubicBezTo>
                  <a:cubicBezTo>
                    <a:pt x="777" y="2971"/>
                    <a:pt x="884" y="2891"/>
                    <a:pt x="937" y="2837"/>
                  </a:cubicBezTo>
                  <a:lnTo>
                    <a:pt x="1205" y="2570"/>
                  </a:lnTo>
                  <a:cubicBezTo>
                    <a:pt x="1365" y="2409"/>
                    <a:pt x="1553" y="2195"/>
                    <a:pt x="1713" y="1927"/>
                  </a:cubicBezTo>
                  <a:cubicBezTo>
                    <a:pt x="1874" y="1686"/>
                    <a:pt x="1981" y="1526"/>
                    <a:pt x="2115" y="1365"/>
                  </a:cubicBezTo>
                  <a:cubicBezTo>
                    <a:pt x="2168" y="1258"/>
                    <a:pt x="2222" y="1205"/>
                    <a:pt x="2249" y="1097"/>
                  </a:cubicBezTo>
                  <a:lnTo>
                    <a:pt x="2276" y="990"/>
                  </a:lnTo>
                  <a:lnTo>
                    <a:pt x="2302" y="937"/>
                  </a:lnTo>
                  <a:lnTo>
                    <a:pt x="2329" y="857"/>
                  </a:lnTo>
                  <a:lnTo>
                    <a:pt x="2436" y="669"/>
                  </a:lnTo>
                  <a:lnTo>
                    <a:pt x="2570" y="750"/>
                  </a:lnTo>
                  <a:cubicBezTo>
                    <a:pt x="2677" y="830"/>
                    <a:pt x="2784" y="883"/>
                    <a:pt x="2838" y="964"/>
                  </a:cubicBezTo>
                  <a:cubicBezTo>
                    <a:pt x="3052" y="1097"/>
                    <a:pt x="3239" y="1231"/>
                    <a:pt x="3426" y="1365"/>
                  </a:cubicBezTo>
                  <a:cubicBezTo>
                    <a:pt x="3828" y="1660"/>
                    <a:pt x="4176" y="1954"/>
                    <a:pt x="4524" y="2275"/>
                  </a:cubicBezTo>
                  <a:lnTo>
                    <a:pt x="4497" y="2222"/>
                  </a:lnTo>
                  <a:lnTo>
                    <a:pt x="4497" y="2222"/>
                  </a:lnTo>
                  <a:cubicBezTo>
                    <a:pt x="5193" y="2864"/>
                    <a:pt x="5755" y="3560"/>
                    <a:pt x="6237" y="4309"/>
                  </a:cubicBezTo>
                  <a:cubicBezTo>
                    <a:pt x="6504" y="4738"/>
                    <a:pt x="6692" y="5139"/>
                    <a:pt x="6852" y="5567"/>
                  </a:cubicBezTo>
                  <a:cubicBezTo>
                    <a:pt x="6852" y="5621"/>
                    <a:pt x="6906" y="5621"/>
                    <a:pt x="6933" y="5648"/>
                  </a:cubicBezTo>
                  <a:lnTo>
                    <a:pt x="6986" y="5648"/>
                  </a:lnTo>
                  <a:cubicBezTo>
                    <a:pt x="7067" y="5621"/>
                    <a:pt x="7067" y="5541"/>
                    <a:pt x="7067" y="5514"/>
                  </a:cubicBezTo>
                  <a:cubicBezTo>
                    <a:pt x="6692" y="4577"/>
                    <a:pt x="6157" y="3640"/>
                    <a:pt x="5487" y="2730"/>
                  </a:cubicBezTo>
                  <a:cubicBezTo>
                    <a:pt x="5166" y="2302"/>
                    <a:pt x="4791" y="1874"/>
                    <a:pt x="4417" y="1499"/>
                  </a:cubicBezTo>
                  <a:cubicBezTo>
                    <a:pt x="4015" y="1097"/>
                    <a:pt x="3587" y="723"/>
                    <a:pt x="3159" y="455"/>
                  </a:cubicBezTo>
                  <a:cubicBezTo>
                    <a:pt x="3052" y="402"/>
                    <a:pt x="2971" y="348"/>
                    <a:pt x="2891" y="294"/>
                  </a:cubicBezTo>
                  <a:cubicBezTo>
                    <a:pt x="2811" y="268"/>
                    <a:pt x="2704" y="214"/>
                    <a:pt x="2650" y="161"/>
                  </a:cubicBezTo>
                  <a:lnTo>
                    <a:pt x="2543" y="80"/>
                  </a:lnTo>
                  <a:lnTo>
                    <a:pt x="2490" y="80"/>
                  </a:lnTo>
                  <a:cubicBezTo>
                    <a:pt x="2516" y="27"/>
                    <a:pt x="2490" y="0"/>
                    <a:pt x="2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46"/>
            <p:cNvSpPr/>
            <p:nvPr/>
          </p:nvSpPr>
          <p:spPr>
            <a:xfrm>
              <a:off x="10138050" y="6408625"/>
              <a:ext cx="99725" cy="51550"/>
            </a:xfrm>
            <a:custGeom>
              <a:avLst/>
              <a:gdLst/>
              <a:ahLst/>
              <a:cxnLst/>
              <a:rect l="l" t="t" r="r" b="b"/>
              <a:pathLst>
                <a:path w="3989" h="2062" extrusionOk="0">
                  <a:moveTo>
                    <a:pt x="1848" y="0"/>
                  </a:moveTo>
                  <a:cubicBezTo>
                    <a:pt x="1719" y="48"/>
                    <a:pt x="1648" y="58"/>
                    <a:pt x="1589" y="58"/>
                  </a:cubicBezTo>
                  <a:cubicBezTo>
                    <a:pt x="1550" y="58"/>
                    <a:pt x="1516" y="54"/>
                    <a:pt x="1473" y="54"/>
                  </a:cubicBezTo>
                  <a:cubicBezTo>
                    <a:pt x="1232" y="54"/>
                    <a:pt x="1045" y="80"/>
                    <a:pt x="830" y="107"/>
                  </a:cubicBezTo>
                  <a:cubicBezTo>
                    <a:pt x="563" y="188"/>
                    <a:pt x="322" y="268"/>
                    <a:pt x="188" y="455"/>
                  </a:cubicBezTo>
                  <a:cubicBezTo>
                    <a:pt x="135" y="535"/>
                    <a:pt x="54" y="643"/>
                    <a:pt x="27" y="776"/>
                  </a:cubicBezTo>
                  <a:cubicBezTo>
                    <a:pt x="1" y="910"/>
                    <a:pt x="27" y="1071"/>
                    <a:pt x="54" y="1178"/>
                  </a:cubicBezTo>
                  <a:lnTo>
                    <a:pt x="54" y="1205"/>
                  </a:lnTo>
                  <a:cubicBezTo>
                    <a:pt x="108" y="1338"/>
                    <a:pt x="161" y="1472"/>
                    <a:pt x="242" y="1579"/>
                  </a:cubicBezTo>
                  <a:cubicBezTo>
                    <a:pt x="295" y="1686"/>
                    <a:pt x="429" y="1793"/>
                    <a:pt x="563" y="1847"/>
                  </a:cubicBezTo>
                  <a:cubicBezTo>
                    <a:pt x="670" y="1927"/>
                    <a:pt x="804" y="1954"/>
                    <a:pt x="964" y="1981"/>
                  </a:cubicBezTo>
                  <a:cubicBezTo>
                    <a:pt x="1125" y="2008"/>
                    <a:pt x="1312" y="2008"/>
                    <a:pt x="1446" y="2061"/>
                  </a:cubicBezTo>
                  <a:lnTo>
                    <a:pt x="1607" y="2061"/>
                  </a:lnTo>
                  <a:cubicBezTo>
                    <a:pt x="1740" y="2061"/>
                    <a:pt x="1874" y="2061"/>
                    <a:pt x="2035" y="2008"/>
                  </a:cubicBezTo>
                  <a:cubicBezTo>
                    <a:pt x="2303" y="1981"/>
                    <a:pt x="2543" y="1954"/>
                    <a:pt x="2811" y="1927"/>
                  </a:cubicBezTo>
                  <a:lnTo>
                    <a:pt x="2865" y="1927"/>
                  </a:lnTo>
                  <a:cubicBezTo>
                    <a:pt x="3239" y="1847"/>
                    <a:pt x="3587" y="1820"/>
                    <a:pt x="3935" y="1793"/>
                  </a:cubicBezTo>
                  <a:cubicBezTo>
                    <a:pt x="3935" y="1793"/>
                    <a:pt x="3935" y="1740"/>
                    <a:pt x="3989" y="1740"/>
                  </a:cubicBezTo>
                  <a:cubicBezTo>
                    <a:pt x="3989" y="1713"/>
                    <a:pt x="3935" y="1660"/>
                    <a:pt x="3935" y="1606"/>
                  </a:cubicBezTo>
                  <a:cubicBezTo>
                    <a:pt x="3908" y="1526"/>
                    <a:pt x="3882" y="1446"/>
                    <a:pt x="3855" y="1338"/>
                  </a:cubicBezTo>
                  <a:cubicBezTo>
                    <a:pt x="3828" y="1285"/>
                    <a:pt x="3748" y="1178"/>
                    <a:pt x="3721" y="1124"/>
                  </a:cubicBezTo>
                  <a:cubicBezTo>
                    <a:pt x="3641" y="1017"/>
                    <a:pt x="3587" y="937"/>
                    <a:pt x="3507" y="857"/>
                  </a:cubicBezTo>
                  <a:lnTo>
                    <a:pt x="3266" y="616"/>
                  </a:lnTo>
                  <a:cubicBezTo>
                    <a:pt x="3186" y="535"/>
                    <a:pt x="3079" y="455"/>
                    <a:pt x="2972" y="402"/>
                  </a:cubicBezTo>
                  <a:cubicBezTo>
                    <a:pt x="2865" y="348"/>
                    <a:pt x="2731" y="268"/>
                    <a:pt x="2650" y="241"/>
                  </a:cubicBezTo>
                  <a:cubicBezTo>
                    <a:pt x="2383" y="134"/>
                    <a:pt x="2115" y="54"/>
                    <a:pt x="18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46"/>
            <p:cNvSpPr/>
            <p:nvPr/>
          </p:nvSpPr>
          <p:spPr>
            <a:xfrm>
              <a:off x="10172175" y="6353750"/>
              <a:ext cx="99075" cy="50200"/>
            </a:xfrm>
            <a:custGeom>
              <a:avLst/>
              <a:gdLst/>
              <a:ahLst/>
              <a:cxnLst/>
              <a:rect l="l" t="t" r="r" b="b"/>
              <a:pathLst>
                <a:path w="3963" h="2008" extrusionOk="0">
                  <a:moveTo>
                    <a:pt x="1285" y="0"/>
                  </a:moveTo>
                  <a:cubicBezTo>
                    <a:pt x="1045" y="27"/>
                    <a:pt x="857" y="54"/>
                    <a:pt x="670" y="134"/>
                  </a:cubicBezTo>
                  <a:cubicBezTo>
                    <a:pt x="402" y="241"/>
                    <a:pt x="215" y="375"/>
                    <a:pt x="108" y="562"/>
                  </a:cubicBezTo>
                  <a:cubicBezTo>
                    <a:pt x="54" y="670"/>
                    <a:pt x="1" y="803"/>
                    <a:pt x="1" y="910"/>
                  </a:cubicBezTo>
                  <a:cubicBezTo>
                    <a:pt x="1" y="1071"/>
                    <a:pt x="54" y="1205"/>
                    <a:pt x="81" y="1312"/>
                  </a:cubicBezTo>
                  <a:lnTo>
                    <a:pt x="81" y="1339"/>
                  </a:lnTo>
                  <a:cubicBezTo>
                    <a:pt x="135" y="1473"/>
                    <a:pt x="215" y="1580"/>
                    <a:pt x="322" y="1660"/>
                  </a:cubicBezTo>
                  <a:cubicBezTo>
                    <a:pt x="402" y="1767"/>
                    <a:pt x="509" y="1847"/>
                    <a:pt x="670" y="1901"/>
                  </a:cubicBezTo>
                  <a:cubicBezTo>
                    <a:pt x="777" y="1928"/>
                    <a:pt x="911" y="1981"/>
                    <a:pt x="1071" y="2008"/>
                  </a:cubicBezTo>
                  <a:lnTo>
                    <a:pt x="1259" y="2008"/>
                  </a:lnTo>
                  <a:cubicBezTo>
                    <a:pt x="1339" y="2008"/>
                    <a:pt x="1473" y="2008"/>
                    <a:pt x="1553" y="1981"/>
                  </a:cubicBezTo>
                  <a:cubicBezTo>
                    <a:pt x="1714" y="1928"/>
                    <a:pt x="1928" y="1928"/>
                    <a:pt x="2115" y="1874"/>
                  </a:cubicBezTo>
                  <a:lnTo>
                    <a:pt x="2811" y="1660"/>
                  </a:lnTo>
                  <a:lnTo>
                    <a:pt x="2918" y="1660"/>
                  </a:lnTo>
                  <a:cubicBezTo>
                    <a:pt x="3293" y="1580"/>
                    <a:pt x="3614" y="1473"/>
                    <a:pt x="3962" y="1392"/>
                  </a:cubicBezTo>
                  <a:lnTo>
                    <a:pt x="3962" y="1365"/>
                  </a:lnTo>
                  <a:cubicBezTo>
                    <a:pt x="3935" y="1339"/>
                    <a:pt x="3935" y="1258"/>
                    <a:pt x="3882" y="1232"/>
                  </a:cubicBezTo>
                  <a:cubicBezTo>
                    <a:pt x="3828" y="1125"/>
                    <a:pt x="3801" y="1071"/>
                    <a:pt x="3748" y="991"/>
                  </a:cubicBezTo>
                  <a:cubicBezTo>
                    <a:pt x="3694" y="937"/>
                    <a:pt x="3641" y="857"/>
                    <a:pt x="3587" y="803"/>
                  </a:cubicBezTo>
                  <a:cubicBezTo>
                    <a:pt x="3507" y="696"/>
                    <a:pt x="3427" y="643"/>
                    <a:pt x="3346" y="562"/>
                  </a:cubicBezTo>
                  <a:cubicBezTo>
                    <a:pt x="3239" y="482"/>
                    <a:pt x="3186" y="429"/>
                    <a:pt x="3079" y="348"/>
                  </a:cubicBezTo>
                  <a:cubicBezTo>
                    <a:pt x="2972" y="295"/>
                    <a:pt x="2838" y="241"/>
                    <a:pt x="2758" y="188"/>
                  </a:cubicBezTo>
                  <a:cubicBezTo>
                    <a:pt x="2651" y="161"/>
                    <a:pt x="2517" y="107"/>
                    <a:pt x="2383" y="54"/>
                  </a:cubicBezTo>
                  <a:cubicBezTo>
                    <a:pt x="2115" y="54"/>
                    <a:pt x="1848" y="0"/>
                    <a:pt x="15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46"/>
            <p:cNvSpPr/>
            <p:nvPr/>
          </p:nvSpPr>
          <p:spPr>
            <a:xfrm>
              <a:off x="10183550" y="6290175"/>
              <a:ext cx="95725" cy="60925"/>
            </a:xfrm>
            <a:custGeom>
              <a:avLst/>
              <a:gdLst/>
              <a:ahLst/>
              <a:cxnLst/>
              <a:rect l="l" t="t" r="r" b="b"/>
              <a:pathLst>
                <a:path w="3829" h="2437" extrusionOk="0">
                  <a:moveTo>
                    <a:pt x="2222" y="1"/>
                  </a:moveTo>
                  <a:cubicBezTo>
                    <a:pt x="2088" y="1"/>
                    <a:pt x="2008" y="1"/>
                    <a:pt x="1874" y="27"/>
                  </a:cubicBezTo>
                  <a:cubicBezTo>
                    <a:pt x="1607" y="54"/>
                    <a:pt x="1339" y="161"/>
                    <a:pt x="1071" y="268"/>
                  </a:cubicBezTo>
                  <a:cubicBezTo>
                    <a:pt x="964" y="295"/>
                    <a:pt x="884" y="322"/>
                    <a:pt x="830" y="402"/>
                  </a:cubicBezTo>
                  <a:cubicBezTo>
                    <a:pt x="616" y="536"/>
                    <a:pt x="456" y="643"/>
                    <a:pt x="322" y="804"/>
                  </a:cubicBezTo>
                  <a:cubicBezTo>
                    <a:pt x="135" y="991"/>
                    <a:pt x="28" y="1205"/>
                    <a:pt x="1" y="1446"/>
                  </a:cubicBezTo>
                  <a:cubicBezTo>
                    <a:pt x="1" y="1526"/>
                    <a:pt x="1" y="1660"/>
                    <a:pt x="28" y="1794"/>
                  </a:cubicBezTo>
                  <a:cubicBezTo>
                    <a:pt x="81" y="1928"/>
                    <a:pt x="188" y="2035"/>
                    <a:pt x="268" y="2142"/>
                  </a:cubicBezTo>
                  <a:lnTo>
                    <a:pt x="295" y="2169"/>
                  </a:lnTo>
                  <a:cubicBezTo>
                    <a:pt x="402" y="2276"/>
                    <a:pt x="483" y="2329"/>
                    <a:pt x="616" y="2383"/>
                  </a:cubicBezTo>
                  <a:cubicBezTo>
                    <a:pt x="723" y="2410"/>
                    <a:pt x="857" y="2436"/>
                    <a:pt x="991" y="2436"/>
                  </a:cubicBezTo>
                  <a:lnTo>
                    <a:pt x="1071" y="2436"/>
                  </a:lnTo>
                  <a:cubicBezTo>
                    <a:pt x="1205" y="2436"/>
                    <a:pt x="1339" y="2410"/>
                    <a:pt x="1473" y="2329"/>
                  </a:cubicBezTo>
                  <a:cubicBezTo>
                    <a:pt x="1633" y="2276"/>
                    <a:pt x="1767" y="2195"/>
                    <a:pt x="1901" y="2142"/>
                  </a:cubicBezTo>
                  <a:cubicBezTo>
                    <a:pt x="2035" y="2035"/>
                    <a:pt x="2196" y="1928"/>
                    <a:pt x="2356" y="1794"/>
                  </a:cubicBezTo>
                  <a:cubicBezTo>
                    <a:pt x="2543" y="1660"/>
                    <a:pt x="2731" y="1500"/>
                    <a:pt x="2891" y="1339"/>
                  </a:cubicBezTo>
                  <a:lnTo>
                    <a:pt x="2999" y="1259"/>
                  </a:lnTo>
                  <a:cubicBezTo>
                    <a:pt x="3266" y="1045"/>
                    <a:pt x="3534" y="804"/>
                    <a:pt x="3828" y="590"/>
                  </a:cubicBezTo>
                  <a:lnTo>
                    <a:pt x="3828" y="563"/>
                  </a:lnTo>
                  <a:lnTo>
                    <a:pt x="3748" y="456"/>
                  </a:lnTo>
                  <a:cubicBezTo>
                    <a:pt x="3641" y="402"/>
                    <a:pt x="3561" y="375"/>
                    <a:pt x="3507" y="295"/>
                  </a:cubicBezTo>
                  <a:cubicBezTo>
                    <a:pt x="3427" y="268"/>
                    <a:pt x="3346" y="242"/>
                    <a:pt x="3266" y="188"/>
                  </a:cubicBezTo>
                  <a:lnTo>
                    <a:pt x="2972" y="108"/>
                  </a:lnTo>
                  <a:cubicBezTo>
                    <a:pt x="2865" y="54"/>
                    <a:pt x="2758" y="54"/>
                    <a:pt x="2624" y="27"/>
                  </a:cubicBezTo>
                  <a:cubicBezTo>
                    <a:pt x="2490" y="1"/>
                    <a:pt x="2410" y="1"/>
                    <a:pt x="23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46"/>
            <p:cNvSpPr/>
            <p:nvPr/>
          </p:nvSpPr>
          <p:spPr>
            <a:xfrm>
              <a:off x="10151450" y="6235975"/>
              <a:ext cx="99725" cy="55575"/>
            </a:xfrm>
            <a:custGeom>
              <a:avLst/>
              <a:gdLst/>
              <a:ahLst/>
              <a:cxnLst/>
              <a:rect l="l" t="t" r="r" b="b"/>
              <a:pathLst>
                <a:path w="3989" h="2223" extrusionOk="0">
                  <a:moveTo>
                    <a:pt x="2114" y="1"/>
                  </a:moveTo>
                  <a:cubicBezTo>
                    <a:pt x="1847" y="1"/>
                    <a:pt x="1552" y="27"/>
                    <a:pt x="1285" y="81"/>
                  </a:cubicBezTo>
                  <a:cubicBezTo>
                    <a:pt x="1178" y="134"/>
                    <a:pt x="1097" y="161"/>
                    <a:pt x="1017" y="188"/>
                  </a:cubicBezTo>
                  <a:cubicBezTo>
                    <a:pt x="803" y="295"/>
                    <a:pt x="616" y="375"/>
                    <a:pt x="482" y="482"/>
                  </a:cubicBezTo>
                  <a:cubicBezTo>
                    <a:pt x="241" y="643"/>
                    <a:pt x="107" y="857"/>
                    <a:pt x="27" y="1045"/>
                  </a:cubicBezTo>
                  <a:cubicBezTo>
                    <a:pt x="0" y="1152"/>
                    <a:pt x="0" y="1285"/>
                    <a:pt x="27" y="1419"/>
                  </a:cubicBezTo>
                  <a:cubicBezTo>
                    <a:pt x="80" y="1607"/>
                    <a:pt x="161" y="1687"/>
                    <a:pt x="241" y="1794"/>
                  </a:cubicBezTo>
                  <a:lnTo>
                    <a:pt x="268" y="1821"/>
                  </a:lnTo>
                  <a:cubicBezTo>
                    <a:pt x="375" y="1928"/>
                    <a:pt x="455" y="2035"/>
                    <a:pt x="562" y="2088"/>
                  </a:cubicBezTo>
                  <a:cubicBezTo>
                    <a:pt x="669" y="2169"/>
                    <a:pt x="830" y="2195"/>
                    <a:pt x="964" y="2222"/>
                  </a:cubicBezTo>
                  <a:lnTo>
                    <a:pt x="1071" y="2222"/>
                  </a:lnTo>
                  <a:cubicBezTo>
                    <a:pt x="1178" y="2222"/>
                    <a:pt x="1285" y="2222"/>
                    <a:pt x="1365" y="2195"/>
                  </a:cubicBezTo>
                  <a:cubicBezTo>
                    <a:pt x="1552" y="2169"/>
                    <a:pt x="1686" y="2088"/>
                    <a:pt x="1820" y="2062"/>
                  </a:cubicBezTo>
                  <a:cubicBezTo>
                    <a:pt x="1981" y="1981"/>
                    <a:pt x="2141" y="1928"/>
                    <a:pt x="2355" y="1821"/>
                  </a:cubicBezTo>
                  <a:cubicBezTo>
                    <a:pt x="2570" y="1687"/>
                    <a:pt x="2784" y="1553"/>
                    <a:pt x="3025" y="1419"/>
                  </a:cubicBezTo>
                  <a:lnTo>
                    <a:pt x="3051" y="1392"/>
                  </a:lnTo>
                  <a:cubicBezTo>
                    <a:pt x="3346" y="1178"/>
                    <a:pt x="3640" y="1018"/>
                    <a:pt x="3988" y="857"/>
                  </a:cubicBezTo>
                  <a:lnTo>
                    <a:pt x="3988" y="830"/>
                  </a:lnTo>
                  <a:lnTo>
                    <a:pt x="3881" y="723"/>
                  </a:lnTo>
                  <a:cubicBezTo>
                    <a:pt x="3801" y="643"/>
                    <a:pt x="3747" y="589"/>
                    <a:pt x="3694" y="563"/>
                  </a:cubicBezTo>
                  <a:cubicBezTo>
                    <a:pt x="3613" y="482"/>
                    <a:pt x="3560" y="456"/>
                    <a:pt x="3453" y="375"/>
                  </a:cubicBezTo>
                  <a:cubicBezTo>
                    <a:pt x="3346" y="322"/>
                    <a:pt x="3239" y="295"/>
                    <a:pt x="3132" y="242"/>
                  </a:cubicBezTo>
                  <a:lnTo>
                    <a:pt x="2837" y="161"/>
                  </a:lnTo>
                  <a:cubicBezTo>
                    <a:pt x="2703" y="108"/>
                    <a:pt x="2570" y="81"/>
                    <a:pt x="2462" y="81"/>
                  </a:cubicBezTo>
                  <a:cubicBezTo>
                    <a:pt x="2355" y="27"/>
                    <a:pt x="2222" y="1"/>
                    <a:pt x="21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46"/>
            <p:cNvSpPr/>
            <p:nvPr/>
          </p:nvSpPr>
          <p:spPr>
            <a:xfrm>
              <a:off x="10071800" y="6173750"/>
              <a:ext cx="76975" cy="77650"/>
            </a:xfrm>
            <a:custGeom>
              <a:avLst/>
              <a:gdLst/>
              <a:ahLst/>
              <a:cxnLst/>
              <a:rect l="l" t="t" r="r" b="b"/>
              <a:pathLst>
                <a:path w="3079" h="3106" extrusionOk="0">
                  <a:moveTo>
                    <a:pt x="2410" y="0"/>
                  </a:moveTo>
                  <a:cubicBezTo>
                    <a:pt x="2330" y="0"/>
                    <a:pt x="2196" y="27"/>
                    <a:pt x="2089" y="81"/>
                  </a:cubicBezTo>
                  <a:lnTo>
                    <a:pt x="1794" y="161"/>
                  </a:lnTo>
                  <a:cubicBezTo>
                    <a:pt x="1634" y="215"/>
                    <a:pt x="1553" y="268"/>
                    <a:pt x="1446" y="348"/>
                  </a:cubicBezTo>
                  <a:lnTo>
                    <a:pt x="1152" y="536"/>
                  </a:lnTo>
                  <a:cubicBezTo>
                    <a:pt x="911" y="696"/>
                    <a:pt x="724" y="910"/>
                    <a:pt x="536" y="1098"/>
                  </a:cubicBezTo>
                  <a:cubicBezTo>
                    <a:pt x="483" y="1178"/>
                    <a:pt x="456" y="1285"/>
                    <a:pt x="376" y="1339"/>
                  </a:cubicBezTo>
                  <a:cubicBezTo>
                    <a:pt x="269" y="1553"/>
                    <a:pt x="188" y="1713"/>
                    <a:pt x="108" y="1901"/>
                  </a:cubicBezTo>
                  <a:cubicBezTo>
                    <a:pt x="54" y="2168"/>
                    <a:pt x="1" y="2409"/>
                    <a:pt x="108" y="2623"/>
                  </a:cubicBezTo>
                  <a:cubicBezTo>
                    <a:pt x="135" y="2704"/>
                    <a:pt x="215" y="2811"/>
                    <a:pt x="295" y="2918"/>
                  </a:cubicBezTo>
                  <a:cubicBezTo>
                    <a:pt x="402" y="3025"/>
                    <a:pt x="563" y="3052"/>
                    <a:pt x="670" y="3078"/>
                  </a:cubicBezTo>
                  <a:lnTo>
                    <a:pt x="697" y="3078"/>
                  </a:lnTo>
                  <a:cubicBezTo>
                    <a:pt x="804" y="3105"/>
                    <a:pt x="884" y="3105"/>
                    <a:pt x="964" y="3105"/>
                  </a:cubicBezTo>
                  <a:lnTo>
                    <a:pt x="1098" y="3105"/>
                  </a:lnTo>
                  <a:cubicBezTo>
                    <a:pt x="1232" y="3105"/>
                    <a:pt x="1366" y="3052"/>
                    <a:pt x="1500" y="2971"/>
                  </a:cubicBezTo>
                  <a:cubicBezTo>
                    <a:pt x="1607" y="2918"/>
                    <a:pt x="1714" y="2838"/>
                    <a:pt x="1848" y="2704"/>
                  </a:cubicBezTo>
                  <a:cubicBezTo>
                    <a:pt x="1955" y="2570"/>
                    <a:pt x="2035" y="2436"/>
                    <a:pt x="2115" y="2356"/>
                  </a:cubicBezTo>
                  <a:cubicBezTo>
                    <a:pt x="2222" y="2222"/>
                    <a:pt x="2276" y="2035"/>
                    <a:pt x="2383" y="1847"/>
                  </a:cubicBezTo>
                  <a:cubicBezTo>
                    <a:pt x="2490" y="1606"/>
                    <a:pt x="2570" y="1365"/>
                    <a:pt x="2651" y="1151"/>
                  </a:cubicBezTo>
                  <a:lnTo>
                    <a:pt x="2677" y="1071"/>
                  </a:lnTo>
                  <a:cubicBezTo>
                    <a:pt x="2785" y="777"/>
                    <a:pt x="2945" y="402"/>
                    <a:pt x="3079" y="81"/>
                  </a:cubicBezTo>
                  <a:cubicBezTo>
                    <a:pt x="3079" y="81"/>
                    <a:pt x="3079" y="27"/>
                    <a:pt x="3052" y="27"/>
                  </a:cubicBezTo>
                  <a:cubicBezTo>
                    <a:pt x="2972" y="27"/>
                    <a:pt x="2945" y="0"/>
                    <a:pt x="29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46"/>
            <p:cNvSpPr/>
            <p:nvPr/>
          </p:nvSpPr>
          <p:spPr>
            <a:xfrm>
              <a:off x="10217025" y="6355075"/>
              <a:ext cx="246250" cy="157275"/>
            </a:xfrm>
            <a:custGeom>
              <a:avLst/>
              <a:gdLst/>
              <a:ahLst/>
              <a:cxnLst/>
              <a:rect l="l" t="t" r="r" b="b"/>
              <a:pathLst>
                <a:path w="9850" h="6291" extrusionOk="0">
                  <a:moveTo>
                    <a:pt x="2034" y="1"/>
                  </a:moveTo>
                  <a:cubicBezTo>
                    <a:pt x="2007" y="1"/>
                    <a:pt x="1954" y="1"/>
                    <a:pt x="1927" y="54"/>
                  </a:cubicBezTo>
                  <a:cubicBezTo>
                    <a:pt x="857" y="857"/>
                    <a:pt x="107" y="2008"/>
                    <a:pt x="27" y="3213"/>
                  </a:cubicBezTo>
                  <a:cubicBezTo>
                    <a:pt x="0" y="3480"/>
                    <a:pt x="27" y="3802"/>
                    <a:pt x="54" y="4096"/>
                  </a:cubicBezTo>
                  <a:cubicBezTo>
                    <a:pt x="80" y="4364"/>
                    <a:pt x="187" y="4631"/>
                    <a:pt x="321" y="4872"/>
                  </a:cubicBezTo>
                  <a:cubicBezTo>
                    <a:pt x="589" y="5354"/>
                    <a:pt x="1097" y="5756"/>
                    <a:pt x="1686" y="5996"/>
                  </a:cubicBezTo>
                  <a:cubicBezTo>
                    <a:pt x="2195" y="6211"/>
                    <a:pt x="2784" y="6291"/>
                    <a:pt x="3426" y="6291"/>
                  </a:cubicBezTo>
                  <a:cubicBezTo>
                    <a:pt x="3587" y="6291"/>
                    <a:pt x="3801" y="6291"/>
                    <a:pt x="3988" y="6264"/>
                  </a:cubicBezTo>
                  <a:cubicBezTo>
                    <a:pt x="4791" y="6184"/>
                    <a:pt x="5567" y="5970"/>
                    <a:pt x="6370" y="5622"/>
                  </a:cubicBezTo>
                  <a:cubicBezTo>
                    <a:pt x="7146" y="5247"/>
                    <a:pt x="7842" y="4819"/>
                    <a:pt x="8458" y="4257"/>
                  </a:cubicBezTo>
                  <a:cubicBezTo>
                    <a:pt x="9047" y="3695"/>
                    <a:pt x="9555" y="3025"/>
                    <a:pt x="9823" y="2356"/>
                  </a:cubicBezTo>
                  <a:cubicBezTo>
                    <a:pt x="9850" y="2276"/>
                    <a:pt x="9850" y="2249"/>
                    <a:pt x="9823" y="2222"/>
                  </a:cubicBezTo>
                  <a:cubicBezTo>
                    <a:pt x="9823" y="2169"/>
                    <a:pt x="9796" y="2169"/>
                    <a:pt x="9796" y="2142"/>
                  </a:cubicBezTo>
                  <a:lnTo>
                    <a:pt x="9796" y="2115"/>
                  </a:lnTo>
                  <a:cubicBezTo>
                    <a:pt x="9796" y="2089"/>
                    <a:pt x="9743" y="2008"/>
                    <a:pt x="9689" y="2008"/>
                  </a:cubicBezTo>
                  <a:cubicBezTo>
                    <a:pt x="9662" y="2008"/>
                    <a:pt x="9609" y="1982"/>
                    <a:pt x="9609" y="1982"/>
                  </a:cubicBezTo>
                  <a:lnTo>
                    <a:pt x="9555" y="1982"/>
                  </a:lnTo>
                  <a:cubicBezTo>
                    <a:pt x="9475" y="1982"/>
                    <a:pt x="9422" y="2008"/>
                    <a:pt x="9341" y="2008"/>
                  </a:cubicBezTo>
                  <a:lnTo>
                    <a:pt x="9314" y="2008"/>
                  </a:lnTo>
                  <a:cubicBezTo>
                    <a:pt x="8967" y="2089"/>
                    <a:pt x="8538" y="2115"/>
                    <a:pt x="8137" y="2115"/>
                  </a:cubicBezTo>
                  <a:cubicBezTo>
                    <a:pt x="7923" y="2115"/>
                    <a:pt x="7655" y="2115"/>
                    <a:pt x="7414" y="2089"/>
                  </a:cubicBezTo>
                  <a:lnTo>
                    <a:pt x="7387" y="2089"/>
                  </a:lnTo>
                  <a:cubicBezTo>
                    <a:pt x="6638" y="2008"/>
                    <a:pt x="5835" y="1821"/>
                    <a:pt x="5032" y="1500"/>
                  </a:cubicBezTo>
                  <a:cubicBezTo>
                    <a:pt x="4175" y="1179"/>
                    <a:pt x="3292" y="750"/>
                    <a:pt x="2222" y="108"/>
                  </a:cubicBezTo>
                  <a:cubicBezTo>
                    <a:pt x="2222" y="81"/>
                    <a:pt x="2222" y="81"/>
                    <a:pt x="2195" y="28"/>
                  </a:cubicBezTo>
                  <a:cubicBezTo>
                    <a:pt x="2189" y="33"/>
                    <a:pt x="2182" y="35"/>
                    <a:pt x="2173" y="35"/>
                  </a:cubicBezTo>
                  <a:cubicBezTo>
                    <a:pt x="2137" y="35"/>
                    <a:pt x="2077" y="1"/>
                    <a:pt x="2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46"/>
            <p:cNvSpPr/>
            <p:nvPr/>
          </p:nvSpPr>
          <p:spPr>
            <a:xfrm>
              <a:off x="10218350" y="6404600"/>
              <a:ext cx="244925" cy="107750"/>
            </a:xfrm>
            <a:custGeom>
              <a:avLst/>
              <a:gdLst/>
              <a:ahLst/>
              <a:cxnLst/>
              <a:rect l="l" t="t" r="r" b="b"/>
              <a:pathLst>
                <a:path w="9797" h="4310" extrusionOk="0">
                  <a:moveTo>
                    <a:pt x="9583" y="1"/>
                  </a:moveTo>
                  <a:cubicBezTo>
                    <a:pt x="9583" y="27"/>
                    <a:pt x="9583" y="81"/>
                    <a:pt x="9529" y="81"/>
                  </a:cubicBezTo>
                  <a:cubicBezTo>
                    <a:pt x="9476" y="81"/>
                    <a:pt x="9395" y="108"/>
                    <a:pt x="9342" y="108"/>
                  </a:cubicBezTo>
                  <a:lnTo>
                    <a:pt x="9315" y="108"/>
                  </a:lnTo>
                  <a:cubicBezTo>
                    <a:pt x="8940" y="161"/>
                    <a:pt x="8566" y="215"/>
                    <a:pt x="8164" y="215"/>
                  </a:cubicBezTo>
                  <a:cubicBezTo>
                    <a:pt x="8057" y="375"/>
                    <a:pt x="7923" y="509"/>
                    <a:pt x="7789" y="643"/>
                  </a:cubicBezTo>
                  <a:cubicBezTo>
                    <a:pt x="7522" y="937"/>
                    <a:pt x="7254" y="1232"/>
                    <a:pt x="6960" y="1499"/>
                  </a:cubicBezTo>
                  <a:cubicBezTo>
                    <a:pt x="6665" y="1767"/>
                    <a:pt x="6371" y="2035"/>
                    <a:pt x="5996" y="2276"/>
                  </a:cubicBezTo>
                  <a:cubicBezTo>
                    <a:pt x="5648" y="2517"/>
                    <a:pt x="5327" y="2704"/>
                    <a:pt x="4952" y="2865"/>
                  </a:cubicBezTo>
                  <a:cubicBezTo>
                    <a:pt x="4631" y="3052"/>
                    <a:pt x="4256" y="3186"/>
                    <a:pt x="3882" y="3266"/>
                  </a:cubicBezTo>
                  <a:cubicBezTo>
                    <a:pt x="3507" y="3373"/>
                    <a:pt x="3159" y="3400"/>
                    <a:pt x="2784" y="3400"/>
                  </a:cubicBezTo>
                  <a:cubicBezTo>
                    <a:pt x="2409" y="3400"/>
                    <a:pt x="2035" y="3346"/>
                    <a:pt x="1687" y="3212"/>
                  </a:cubicBezTo>
                  <a:cubicBezTo>
                    <a:pt x="1473" y="3132"/>
                    <a:pt x="1312" y="3079"/>
                    <a:pt x="1151" y="2972"/>
                  </a:cubicBezTo>
                  <a:cubicBezTo>
                    <a:pt x="937" y="2865"/>
                    <a:pt x="777" y="2784"/>
                    <a:pt x="563" y="2650"/>
                  </a:cubicBezTo>
                  <a:cubicBezTo>
                    <a:pt x="375" y="2517"/>
                    <a:pt x="161" y="2329"/>
                    <a:pt x="1" y="2142"/>
                  </a:cubicBezTo>
                  <a:lnTo>
                    <a:pt x="1" y="2142"/>
                  </a:lnTo>
                  <a:cubicBezTo>
                    <a:pt x="27" y="2409"/>
                    <a:pt x="134" y="2650"/>
                    <a:pt x="268" y="2865"/>
                  </a:cubicBezTo>
                  <a:cubicBezTo>
                    <a:pt x="536" y="3373"/>
                    <a:pt x="1044" y="3775"/>
                    <a:pt x="1633" y="4015"/>
                  </a:cubicBezTo>
                  <a:cubicBezTo>
                    <a:pt x="2142" y="4203"/>
                    <a:pt x="2757" y="4310"/>
                    <a:pt x="3373" y="4310"/>
                  </a:cubicBezTo>
                  <a:cubicBezTo>
                    <a:pt x="3560" y="4310"/>
                    <a:pt x="3748" y="4310"/>
                    <a:pt x="3962" y="4283"/>
                  </a:cubicBezTo>
                  <a:cubicBezTo>
                    <a:pt x="4765" y="4203"/>
                    <a:pt x="5514" y="3989"/>
                    <a:pt x="6317" y="3641"/>
                  </a:cubicBezTo>
                  <a:cubicBezTo>
                    <a:pt x="7093" y="3266"/>
                    <a:pt x="7789" y="2838"/>
                    <a:pt x="8405" y="2276"/>
                  </a:cubicBezTo>
                  <a:cubicBezTo>
                    <a:pt x="8994" y="1714"/>
                    <a:pt x="9502" y="1044"/>
                    <a:pt x="9770" y="375"/>
                  </a:cubicBezTo>
                  <a:cubicBezTo>
                    <a:pt x="9797" y="295"/>
                    <a:pt x="9797" y="268"/>
                    <a:pt x="9770" y="241"/>
                  </a:cubicBezTo>
                  <a:cubicBezTo>
                    <a:pt x="9770" y="188"/>
                    <a:pt x="9743" y="188"/>
                    <a:pt x="9743" y="161"/>
                  </a:cubicBezTo>
                  <a:lnTo>
                    <a:pt x="9743" y="134"/>
                  </a:lnTo>
                  <a:cubicBezTo>
                    <a:pt x="9743" y="108"/>
                    <a:pt x="9717" y="27"/>
                    <a:pt x="9636" y="27"/>
                  </a:cubicBezTo>
                  <a:cubicBezTo>
                    <a:pt x="9609" y="27"/>
                    <a:pt x="9583" y="1"/>
                    <a:pt x="9583"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46"/>
            <p:cNvSpPr/>
            <p:nvPr/>
          </p:nvSpPr>
          <p:spPr>
            <a:xfrm>
              <a:off x="10252475" y="6269425"/>
              <a:ext cx="300475" cy="174675"/>
            </a:xfrm>
            <a:custGeom>
              <a:avLst/>
              <a:gdLst/>
              <a:ahLst/>
              <a:cxnLst/>
              <a:rect l="l" t="t" r="r" b="b"/>
              <a:pathLst>
                <a:path w="12019" h="6987" extrusionOk="0">
                  <a:moveTo>
                    <a:pt x="11483" y="1"/>
                  </a:moveTo>
                  <a:cubicBezTo>
                    <a:pt x="11456" y="1"/>
                    <a:pt x="11403" y="28"/>
                    <a:pt x="11376" y="81"/>
                  </a:cubicBezTo>
                  <a:cubicBezTo>
                    <a:pt x="11376" y="135"/>
                    <a:pt x="11349" y="135"/>
                    <a:pt x="11349" y="162"/>
                  </a:cubicBezTo>
                  <a:cubicBezTo>
                    <a:pt x="10894" y="456"/>
                    <a:pt x="10386" y="750"/>
                    <a:pt x="9850" y="1018"/>
                  </a:cubicBezTo>
                  <a:cubicBezTo>
                    <a:pt x="8887" y="1500"/>
                    <a:pt x="7816" y="1794"/>
                    <a:pt x="6692" y="2008"/>
                  </a:cubicBezTo>
                  <a:cubicBezTo>
                    <a:pt x="6023" y="2089"/>
                    <a:pt x="5354" y="2169"/>
                    <a:pt x="4685" y="2169"/>
                  </a:cubicBezTo>
                  <a:cubicBezTo>
                    <a:pt x="4337" y="2169"/>
                    <a:pt x="3962" y="2142"/>
                    <a:pt x="3614" y="2089"/>
                  </a:cubicBezTo>
                  <a:lnTo>
                    <a:pt x="3641" y="2089"/>
                  </a:lnTo>
                  <a:cubicBezTo>
                    <a:pt x="2891" y="2035"/>
                    <a:pt x="2142" y="1848"/>
                    <a:pt x="1473" y="1607"/>
                  </a:cubicBezTo>
                  <a:cubicBezTo>
                    <a:pt x="1366" y="1553"/>
                    <a:pt x="1285" y="1527"/>
                    <a:pt x="1152" y="1473"/>
                  </a:cubicBezTo>
                  <a:cubicBezTo>
                    <a:pt x="1098" y="1473"/>
                    <a:pt x="1071" y="1420"/>
                    <a:pt x="1044" y="1420"/>
                  </a:cubicBezTo>
                  <a:lnTo>
                    <a:pt x="964" y="1366"/>
                  </a:lnTo>
                  <a:cubicBezTo>
                    <a:pt x="937" y="1312"/>
                    <a:pt x="911" y="1312"/>
                    <a:pt x="830" y="1312"/>
                  </a:cubicBezTo>
                  <a:cubicBezTo>
                    <a:pt x="777" y="1312"/>
                    <a:pt x="750" y="1366"/>
                    <a:pt x="697" y="1393"/>
                  </a:cubicBezTo>
                  <a:cubicBezTo>
                    <a:pt x="536" y="1553"/>
                    <a:pt x="375" y="1767"/>
                    <a:pt x="268" y="1982"/>
                  </a:cubicBezTo>
                  <a:cubicBezTo>
                    <a:pt x="161" y="2196"/>
                    <a:pt x="81" y="2437"/>
                    <a:pt x="27" y="2624"/>
                  </a:cubicBezTo>
                  <a:cubicBezTo>
                    <a:pt x="1" y="2865"/>
                    <a:pt x="1" y="3106"/>
                    <a:pt x="27" y="3320"/>
                  </a:cubicBezTo>
                  <a:cubicBezTo>
                    <a:pt x="81" y="3534"/>
                    <a:pt x="108" y="3721"/>
                    <a:pt x="215" y="3989"/>
                  </a:cubicBezTo>
                  <a:cubicBezTo>
                    <a:pt x="482" y="4738"/>
                    <a:pt x="911" y="5381"/>
                    <a:pt x="1553" y="5836"/>
                  </a:cubicBezTo>
                  <a:cubicBezTo>
                    <a:pt x="2115" y="6264"/>
                    <a:pt x="2784" y="6612"/>
                    <a:pt x="3587" y="6799"/>
                  </a:cubicBezTo>
                  <a:cubicBezTo>
                    <a:pt x="4042" y="6906"/>
                    <a:pt x="4551" y="6987"/>
                    <a:pt x="5059" y="6987"/>
                  </a:cubicBezTo>
                  <a:cubicBezTo>
                    <a:pt x="5327" y="6987"/>
                    <a:pt x="5595" y="6987"/>
                    <a:pt x="5862" y="6933"/>
                  </a:cubicBezTo>
                  <a:cubicBezTo>
                    <a:pt x="6531" y="6880"/>
                    <a:pt x="7201" y="6666"/>
                    <a:pt x="7896" y="6371"/>
                  </a:cubicBezTo>
                  <a:cubicBezTo>
                    <a:pt x="8646" y="6077"/>
                    <a:pt x="9315" y="5675"/>
                    <a:pt x="9877" y="5193"/>
                  </a:cubicBezTo>
                  <a:cubicBezTo>
                    <a:pt x="10520" y="4712"/>
                    <a:pt x="11055" y="4123"/>
                    <a:pt x="11403" y="3534"/>
                  </a:cubicBezTo>
                  <a:cubicBezTo>
                    <a:pt x="11617" y="3240"/>
                    <a:pt x="11751" y="2892"/>
                    <a:pt x="11858" y="2570"/>
                  </a:cubicBezTo>
                  <a:cubicBezTo>
                    <a:pt x="11938" y="2222"/>
                    <a:pt x="12018" y="1848"/>
                    <a:pt x="12018" y="1527"/>
                  </a:cubicBezTo>
                  <a:cubicBezTo>
                    <a:pt x="12018" y="1098"/>
                    <a:pt x="11911" y="590"/>
                    <a:pt x="11724" y="162"/>
                  </a:cubicBezTo>
                  <a:cubicBezTo>
                    <a:pt x="11670" y="108"/>
                    <a:pt x="11670" y="81"/>
                    <a:pt x="11617" y="54"/>
                  </a:cubicBezTo>
                  <a:cubicBezTo>
                    <a:pt x="11617" y="28"/>
                    <a:pt x="11590" y="1"/>
                    <a:pt x="11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46"/>
            <p:cNvSpPr/>
            <p:nvPr/>
          </p:nvSpPr>
          <p:spPr>
            <a:xfrm>
              <a:off x="10255825" y="6286825"/>
              <a:ext cx="297125" cy="157950"/>
            </a:xfrm>
            <a:custGeom>
              <a:avLst/>
              <a:gdLst/>
              <a:ahLst/>
              <a:cxnLst/>
              <a:rect l="l" t="t" r="r" b="b"/>
              <a:pathLst>
                <a:path w="11885" h="6318" extrusionOk="0">
                  <a:moveTo>
                    <a:pt x="11751" y="1"/>
                  </a:moveTo>
                  <a:cubicBezTo>
                    <a:pt x="11724" y="108"/>
                    <a:pt x="11644" y="242"/>
                    <a:pt x="11590" y="402"/>
                  </a:cubicBezTo>
                  <a:cubicBezTo>
                    <a:pt x="11456" y="777"/>
                    <a:pt x="11269" y="1098"/>
                    <a:pt x="11108" y="1446"/>
                  </a:cubicBezTo>
                  <a:cubicBezTo>
                    <a:pt x="10948" y="1767"/>
                    <a:pt x="10760" y="2115"/>
                    <a:pt x="10519" y="2410"/>
                  </a:cubicBezTo>
                  <a:cubicBezTo>
                    <a:pt x="10278" y="2677"/>
                    <a:pt x="10038" y="2945"/>
                    <a:pt x="9770" y="3159"/>
                  </a:cubicBezTo>
                  <a:cubicBezTo>
                    <a:pt x="9529" y="3373"/>
                    <a:pt x="9261" y="3587"/>
                    <a:pt x="8967" y="3775"/>
                  </a:cubicBezTo>
                  <a:cubicBezTo>
                    <a:pt x="8378" y="4150"/>
                    <a:pt x="7736" y="4417"/>
                    <a:pt x="7093" y="4631"/>
                  </a:cubicBezTo>
                  <a:cubicBezTo>
                    <a:pt x="6424" y="4845"/>
                    <a:pt x="5728" y="4979"/>
                    <a:pt x="4979" y="5006"/>
                  </a:cubicBezTo>
                  <a:cubicBezTo>
                    <a:pt x="4863" y="5010"/>
                    <a:pt x="4747" y="5013"/>
                    <a:pt x="4631" y="5013"/>
                  </a:cubicBezTo>
                  <a:cubicBezTo>
                    <a:pt x="4052" y="5013"/>
                    <a:pt x="3476" y="4957"/>
                    <a:pt x="2918" y="4845"/>
                  </a:cubicBezTo>
                  <a:cubicBezTo>
                    <a:pt x="2249" y="4685"/>
                    <a:pt x="1633" y="4444"/>
                    <a:pt x="1071" y="4069"/>
                  </a:cubicBezTo>
                  <a:cubicBezTo>
                    <a:pt x="803" y="3882"/>
                    <a:pt x="536" y="3668"/>
                    <a:pt x="295" y="3454"/>
                  </a:cubicBezTo>
                  <a:cubicBezTo>
                    <a:pt x="215" y="3347"/>
                    <a:pt x="108" y="3239"/>
                    <a:pt x="0" y="3106"/>
                  </a:cubicBezTo>
                  <a:lnTo>
                    <a:pt x="0" y="3106"/>
                  </a:lnTo>
                  <a:cubicBezTo>
                    <a:pt x="27" y="3186"/>
                    <a:pt x="27" y="3266"/>
                    <a:pt x="81" y="3347"/>
                  </a:cubicBezTo>
                  <a:cubicBezTo>
                    <a:pt x="348" y="4069"/>
                    <a:pt x="777" y="4712"/>
                    <a:pt x="1419" y="5193"/>
                  </a:cubicBezTo>
                  <a:cubicBezTo>
                    <a:pt x="1981" y="5622"/>
                    <a:pt x="2650" y="5943"/>
                    <a:pt x="3453" y="6157"/>
                  </a:cubicBezTo>
                  <a:cubicBezTo>
                    <a:pt x="3908" y="6264"/>
                    <a:pt x="4417" y="6318"/>
                    <a:pt x="4925" y="6318"/>
                  </a:cubicBezTo>
                  <a:cubicBezTo>
                    <a:pt x="5193" y="6318"/>
                    <a:pt x="5461" y="6291"/>
                    <a:pt x="5728" y="6291"/>
                  </a:cubicBezTo>
                  <a:cubicBezTo>
                    <a:pt x="6397" y="6210"/>
                    <a:pt x="7067" y="6023"/>
                    <a:pt x="7762" y="5702"/>
                  </a:cubicBezTo>
                  <a:cubicBezTo>
                    <a:pt x="8512" y="5407"/>
                    <a:pt x="9181" y="5006"/>
                    <a:pt x="9743" y="4551"/>
                  </a:cubicBezTo>
                  <a:cubicBezTo>
                    <a:pt x="10386" y="4042"/>
                    <a:pt x="10921" y="3480"/>
                    <a:pt x="11269" y="2865"/>
                  </a:cubicBezTo>
                  <a:cubicBezTo>
                    <a:pt x="11483" y="2570"/>
                    <a:pt x="11617" y="2249"/>
                    <a:pt x="11724" y="1901"/>
                  </a:cubicBezTo>
                  <a:cubicBezTo>
                    <a:pt x="11804" y="1580"/>
                    <a:pt x="11884" y="1205"/>
                    <a:pt x="11884" y="857"/>
                  </a:cubicBezTo>
                  <a:cubicBezTo>
                    <a:pt x="11884" y="590"/>
                    <a:pt x="11858" y="295"/>
                    <a:pt x="11751"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46"/>
            <p:cNvSpPr/>
            <p:nvPr/>
          </p:nvSpPr>
          <p:spPr>
            <a:xfrm>
              <a:off x="10248475" y="6157700"/>
              <a:ext cx="324550" cy="206775"/>
            </a:xfrm>
            <a:custGeom>
              <a:avLst/>
              <a:gdLst/>
              <a:ahLst/>
              <a:cxnLst/>
              <a:rect l="l" t="t" r="r" b="b"/>
              <a:pathLst>
                <a:path w="12982" h="8271" extrusionOk="0">
                  <a:moveTo>
                    <a:pt x="11482" y="0"/>
                  </a:moveTo>
                  <a:cubicBezTo>
                    <a:pt x="11456" y="0"/>
                    <a:pt x="11402" y="0"/>
                    <a:pt x="11375" y="54"/>
                  </a:cubicBezTo>
                  <a:cubicBezTo>
                    <a:pt x="9796" y="1017"/>
                    <a:pt x="8003" y="2088"/>
                    <a:pt x="6103" y="2891"/>
                  </a:cubicBezTo>
                  <a:lnTo>
                    <a:pt x="6049" y="2891"/>
                  </a:lnTo>
                  <a:cubicBezTo>
                    <a:pt x="4711" y="3453"/>
                    <a:pt x="3372" y="3828"/>
                    <a:pt x="2115" y="3988"/>
                  </a:cubicBezTo>
                  <a:cubicBezTo>
                    <a:pt x="1552" y="4068"/>
                    <a:pt x="964" y="4095"/>
                    <a:pt x="402" y="4095"/>
                  </a:cubicBezTo>
                  <a:lnTo>
                    <a:pt x="348" y="4095"/>
                  </a:lnTo>
                  <a:cubicBezTo>
                    <a:pt x="268" y="4095"/>
                    <a:pt x="214" y="4122"/>
                    <a:pt x="161" y="4176"/>
                  </a:cubicBezTo>
                  <a:lnTo>
                    <a:pt x="134" y="4176"/>
                  </a:lnTo>
                  <a:cubicBezTo>
                    <a:pt x="107" y="4229"/>
                    <a:pt x="80" y="4256"/>
                    <a:pt x="80" y="4283"/>
                  </a:cubicBezTo>
                  <a:cubicBezTo>
                    <a:pt x="0" y="4631"/>
                    <a:pt x="0" y="4925"/>
                    <a:pt x="27" y="5219"/>
                  </a:cubicBezTo>
                  <a:cubicBezTo>
                    <a:pt x="80" y="5380"/>
                    <a:pt x="80" y="5514"/>
                    <a:pt x="134" y="5648"/>
                  </a:cubicBezTo>
                  <a:cubicBezTo>
                    <a:pt x="161" y="5781"/>
                    <a:pt x="241" y="5915"/>
                    <a:pt x="294" y="6049"/>
                  </a:cubicBezTo>
                  <a:cubicBezTo>
                    <a:pt x="509" y="6504"/>
                    <a:pt x="883" y="6906"/>
                    <a:pt x="1419" y="7227"/>
                  </a:cubicBezTo>
                  <a:cubicBezTo>
                    <a:pt x="1633" y="7361"/>
                    <a:pt x="1874" y="7494"/>
                    <a:pt x="2168" y="7628"/>
                  </a:cubicBezTo>
                  <a:cubicBezTo>
                    <a:pt x="2436" y="7735"/>
                    <a:pt x="2703" y="7842"/>
                    <a:pt x="3025" y="7923"/>
                  </a:cubicBezTo>
                  <a:cubicBezTo>
                    <a:pt x="3587" y="8110"/>
                    <a:pt x="4175" y="8190"/>
                    <a:pt x="4898" y="8244"/>
                  </a:cubicBezTo>
                  <a:cubicBezTo>
                    <a:pt x="5166" y="8271"/>
                    <a:pt x="5380" y="8271"/>
                    <a:pt x="5648" y="8271"/>
                  </a:cubicBezTo>
                  <a:cubicBezTo>
                    <a:pt x="5996" y="8271"/>
                    <a:pt x="6317" y="8271"/>
                    <a:pt x="6638" y="8244"/>
                  </a:cubicBezTo>
                  <a:cubicBezTo>
                    <a:pt x="6906" y="8190"/>
                    <a:pt x="7173" y="8164"/>
                    <a:pt x="7387" y="8137"/>
                  </a:cubicBezTo>
                  <a:cubicBezTo>
                    <a:pt x="7709" y="8057"/>
                    <a:pt x="8003" y="8003"/>
                    <a:pt x="8324" y="7869"/>
                  </a:cubicBezTo>
                  <a:cubicBezTo>
                    <a:pt x="9100" y="7602"/>
                    <a:pt x="9850" y="7227"/>
                    <a:pt x="10465" y="6772"/>
                  </a:cubicBezTo>
                  <a:cubicBezTo>
                    <a:pt x="11188" y="6263"/>
                    <a:pt x="11777" y="5648"/>
                    <a:pt x="12178" y="5032"/>
                  </a:cubicBezTo>
                  <a:cubicBezTo>
                    <a:pt x="12419" y="4684"/>
                    <a:pt x="12580" y="4309"/>
                    <a:pt x="12714" y="3961"/>
                  </a:cubicBezTo>
                  <a:cubicBezTo>
                    <a:pt x="12848" y="3587"/>
                    <a:pt x="12901" y="3185"/>
                    <a:pt x="12955" y="2784"/>
                  </a:cubicBezTo>
                  <a:cubicBezTo>
                    <a:pt x="12981" y="2302"/>
                    <a:pt x="12928" y="1874"/>
                    <a:pt x="12740" y="1472"/>
                  </a:cubicBezTo>
                  <a:cubicBezTo>
                    <a:pt x="12580" y="1071"/>
                    <a:pt x="12339" y="696"/>
                    <a:pt x="12018" y="348"/>
                  </a:cubicBezTo>
                  <a:lnTo>
                    <a:pt x="11750" y="80"/>
                  </a:lnTo>
                  <a:cubicBezTo>
                    <a:pt x="11723" y="27"/>
                    <a:pt x="11643" y="0"/>
                    <a:pt x="11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46"/>
            <p:cNvSpPr/>
            <p:nvPr/>
          </p:nvSpPr>
          <p:spPr>
            <a:xfrm>
              <a:off x="10255150" y="6165725"/>
              <a:ext cx="317875" cy="198075"/>
            </a:xfrm>
            <a:custGeom>
              <a:avLst/>
              <a:gdLst/>
              <a:ahLst/>
              <a:cxnLst/>
              <a:rect l="l" t="t" r="r" b="b"/>
              <a:pathLst>
                <a:path w="12715" h="7923" extrusionOk="0">
                  <a:moveTo>
                    <a:pt x="1" y="5675"/>
                  </a:moveTo>
                  <a:cubicBezTo>
                    <a:pt x="1" y="5675"/>
                    <a:pt x="1" y="5696"/>
                    <a:pt x="20" y="5701"/>
                  </a:cubicBezTo>
                  <a:lnTo>
                    <a:pt x="20" y="5701"/>
                  </a:lnTo>
                  <a:cubicBezTo>
                    <a:pt x="14" y="5692"/>
                    <a:pt x="7" y="5683"/>
                    <a:pt x="1" y="5675"/>
                  </a:cubicBezTo>
                  <a:close/>
                  <a:moveTo>
                    <a:pt x="20" y="5701"/>
                  </a:moveTo>
                  <a:cubicBezTo>
                    <a:pt x="26" y="5709"/>
                    <a:pt x="33" y="5717"/>
                    <a:pt x="39" y="5725"/>
                  </a:cubicBezTo>
                  <a:lnTo>
                    <a:pt x="39" y="5725"/>
                  </a:lnTo>
                  <a:cubicBezTo>
                    <a:pt x="35" y="5717"/>
                    <a:pt x="31" y="5709"/>
                    <a:pt x="27" y="5701"/>
                  </a:cubicBezTo>
                  <a:cubicBezTo>
                    <a:pt x="25" y="5701"/>
                    <a:pt x="22" y="5701"/>
                    <a:pt x="20" y="5701"/>
                  </a:cubicBezTo>
                  <a:close/>
                  <a:moveTo>
                    <a:pt x="11751" y="0"/>
                  </a:moveTo>
                  <a:lnTo>
                    <a:pt x="11751" y="54"/>
                  </a:lnTo>
                  <a:cubicBezTo>
                    <a:pt x="11778" y="295"/>
                    <a:pt x="11804" y="562"/>
                    <a:pt x="11804" y="803"/>
                  </a:cubicBezTo>
                  <a:cubicBezTo>
                    <a:pt x="11804" y="1686"/>
                    <a:pt x="11537" y="2570"/>
                    <a:pt x="11135" y="3373"/>
                  </a:cubicBezTo>
                  <a:cubicBezTo>
                    <a:pt x="10948" y="3774"/>
                    <a:pt x="10680" y="4176"/>
                    <a:pt x="10413" y="4550"/>
                  </a:cubicBezTo>
                  <a:cubicBezTo>
                    <a:pt x="10145" y="4898"/>
                    <a:pt x="9877" y="5246"/>
                    <a:pt x="9529" y="5541"/>
                  </a:cubicBezTo>
                  <a:cubicBezTo>
                    <a:pt x="9369" y="5701"/>
                    <a:pt x="9235" y="5835"/>
                    <a:pt x="9074" y="5969"/>
                  </a:cubicBezTo>
                  <a:cubicBezTo>
                    <a:pt x="8914" y="6103"/>
                    <a:pt x="8700" y="6237"/>
                    <a:pt x="8539" y="6370"/>
                  </a:cubicBezTo>
                  <a:cubicBezTo>
                    <a:pt x="8164" y="6638"/>
                    <a:pt x="7763" y="6852"/>
                    <a:pt x="7334" y="7013"/>
                  </a:cubicBezTo>
                  <a:cubicBezTo>
                    <a:pt x="6906" y="7173"/>
                    <a:pt x="6451" y="7307"/>
                    <a:pt x="6023" y="7414"/>
                  </a:cubicBezTo>
                  <a:cubicBezTo>
                    <a:pt x="5595" y="7521"/>
                    <a:pt x="5113" y="7548"/>
                    <a:pt x="4685" y="7548"/>
                  </a:cubicBezTo>
                  <a:cubicBezTo>
                    <a:pt x="4230" y="7548"/>
                    <a:pt x="3775" y="7521"/>
                    <a:pt x="3320" y="7441"/>
                  </a:cubicBezTo>
                  <a:cubicBezTo>
                    <a:pt x="2838" y="7388"/>
                    <a:pt x="2410" y="7254"/>
                    <a:pt x="1981" y="7093"/>
                  </a:cubicBezTo>
                  <a:cubicBezTo>
                    <a:pt x="1553" y="6906"/>
                    <a:pt x="1152" y="6692"/>
                    <a:pt x="777" y="6424"/>
                  </a:cubicBezTo>
                  <a:cubicBezTo>
                    <a:pt x="616" y="6290"/>
                    <a:pt x="402" y="6156"/>
                    <a:pt x="268" y="5969"/>
                  </a:cubicBezTo>
                  <a:cubicBezTo>
                    <a:pt x="178" y="5901"/>
                    <a:pt x="107" y="5815"/>
                    <a:pt x="39" y="5725"/>
                  </a:cubicBezTo>
                  <a:lnTo>
                    <a:pt x="39" y="5725"/>
                  </a:lnTo>
                  <a:cubicBezTo>
                    <a:pt x="255" y="6170"/>
                    <a:pt x="626" y="6563"/>
                    <a:pt x="1152" y="6879"/>
                  </a:cubicBezTo>
                  <a:cubicBezTo>
                    <a:pt x="1366" y="7013"/>
                    <a:pt x="1607" y="7147"/>
                    <a:pt x="1901" y="7281"/>
                  </a:cubicBezTo>
                  <a:cubicBezTo>
                    <a:pt x="2169" y="7388"/>
                    <a:pt x="2436" y="7495"/>
                    <a:pt x="2758" y="7575"/>
                  </a:cubicBezTo>
                  <a:cubicBezTo>
                    <a:pt x="3320" y="7762"/>
                    <a:pt x="3908" y="7843"/>
                    <a:pt x="4631" y="7896"/>
                  </a:cubicBezTo>
                  <a:cubicBezTo>
                    <a:pt x="4899" y="7923"/>
                    <a:pt x="5166" y="7923"/>
                    <a:pt x="5381" y="7923"/>
                  </a:cubicBezTo>
                  <a:cubicBezTo>
                    <a:pt x="5729" y="7923"/>
                    <a:pt x="6023" y="7923"/>
                    <a:pt x="6371" y="7896"/>
                  </a:cubicBezTo>
                  <a:cubicBezTo>
                    <a:pt x="6639" y="7843"/>
                    <a:pt x="6906" y="7816"/>
                    <a:pt x="7120" y="7789"/>
                  </a:cubicBezTo>
                  <a:cubicBezTo>
                    <a:pt x="7442" y="7709"/>
                    <a:pt x="7736" y="7655"/>
                    <a:pt x="8057" y="7521"/>
                  </a:cubicBezTo>
                  <a:cubicBezTo>
                    <a:pt x="8833" y="7254"/>
                    <a:pt x="9583" y="6879"/>
                    <a:pt x="10198" y="6424"/>
                  </a:cubicBezTo>
                  <a:cubicBezTo>
                    <a:pt x="10921" y="5915"/>
                    <a:pt x="11510" y="5300"/>
                    <a:pt x="11911" y="4684"/>
                  </a:cubicBezTo>
                  <a:cubicBezTo>
                    <a:pt x="12152" y="4336"/>
                    <a:pt x="12313" y="3962"/>
                    <a:pt x="12447" y="3614"/>
                  </a:cubicBezTo>
                  <a:cubicBezTo>
                    <a:pt x="12581" y="3239"/>
                    <a:pt x="12634" y="2837"/>
                    <a:pt x="12688" y="2436"/>
                  </a:cubicBezTo>
                  <a:cubicBezTo>
                    <a:pt x="12714" y="1954"/>
                    <a:pt x="12661" y="1526"/>
                    <a:pt x="12473" y="1124"/>
                  </a:cubicBezTo>
                  <a:cubicBezTo>
                    <a:pt x="12313" y="723"/>
                    <a:pt x="12072" y="348"/>
                    <a:pt x="11751"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46"/>
            <p:cNvSpPr/>
            <p:nvPr/>
          </p:nvSpPr>
          <p:spPr>
            <a:xfrm>
              <a:off x="10207650" y="5982375"/>
              <a:ext cx="351325" cy="321875"/>
            </a:xfrm>
            <a:custGeom>
              <a:avLst/>
              <a:gdLst/>
              <a:ahLst/>
              <a:cxnLst/>
              <a:rect l="l" t="t" r="r" b="b"/>
              <a:pathLst>
                <a:path w="14053" h="12875" extrusionOk="0">
                  <a:moveTo>
                    <a:pt x="11269" y="0"/>
                  </a:moveTo>
                  <a:cubicBezTo>
                    <a:pt x="11188" y="0"/>
                    <a:pt x="11135" y="27"/>
                    <a:pt x="11108" y="81"/>
                  </a:cubicBezTo>
                  <a:cubicBezTo>
                    <a:pt x="11081" y="134"/>
                    <a:pt x="11081" y="188"/>
                    <a:pt x="11081" y="215"/>
                  </a:cubicBezTo>
                  <a:cubicBezTo>
                    <a:pt x="11081" y="268"/>
                    <a:pt x="11108" y="322"/>
                    <a:pt x="11135" y="322"/>
                  </a:cubicBezTo>
                  <a:lnTo>
                    <a:pt x="11162" y="348"/>
                  </a:lnTo>
                  <a:lnTo>
                    <a:pt x="11188" y="402"/>
                  </a:lnTo>
                  <a:cubicBezTo>
                    <a:pt x="9689" y="991"/>
                    <a:pt x="8164" y="1928"/>
                    <a:pt x="6558" y="3212"/>
                  </a:cubicBezTo>
                  <a:cubicBezTo>
                    <a:pt x="5086" y="4363"/>
                    <a:pt x="3614" y="5809"/>
                    <a:pt x="2195" y="7441"/>
                  </a:cubicBezTo>
                  <a:cubicBezTo>
                    <a:pt x="1633" y="8110"/>
                    <a:pt x="1098" y="8833"/>
                    <a:pt x="589" y="9502"/>
                  </a:cubicBezTo>
                  <a:cubicBezTo>
                    <a:pt x="482" y="9181"/>
                    <a:pt x="402" y="8860"/>
                    <a:pt x="322" y="8485"/>
                  </a:cubicBezTo>
                  <a:cubicBezTo>
                    <a:pt x="322" y="8458"/>
                    <a:pt x="295" y="8405"/>
                    <a:pt x="268" y="8405"/>
                  </a:cubicBezTo>
                  <a:cubicBezTo>
                    <a:pt x="214" y="8405"/>
                    <a:pt x="188" y="8351"/>
                    <a:pt x="161" y="8351"/>
                  </a:cubicBezTo>
                  <a:lnTo>
                    <a:pt x="134" y="8351"/>
                  </a:lnTo>
                  <a:cubicBezTo>
                    <a:pt x="107" y="8351"/>
                    <a:pt x="54" y="8405"/>
                    <a:pt x="27" y="8432"/>
                  </a:cubicBezTo>
                  <a:cubicBezTo>
                    <a:pt x="0" y="8458"/>
                    <a:pt x="0" y="8485"/>
                    <a:pt x="0" y="8565"/>
                  </a:cubicBezTo>
                  <a:cubicBezTo>
                    <a:pt x="134" y="9395"/>
                    <a:pt x="429" y="10171"/>
                    <a:pt x="910" y="10814"/>
                  </a:cubicBezTo>
                  <a:cubicBezTo>
                    <a:pt x="1339" y="11429"/>
                    <a:pt x="1927" y="11938"/>
                    <a:pt x="2650" y="12286"/>
                  </a:cubicBezTo>
                  <a:cubicBezTo>
                    <a:pt x="3346" y="12607"/>
                    <a:pt x="4149" y="12821"/>
                    <a:pt x="5139" y="12875"/>
                  </a:cubicBezTo>
                  <a:lnTo>
                    <a:pt x="5648" y="12875"/>
                  </a:lnTo>
                  <a:cubicBezTo>
                    <a:pt x="6344" y="12875"/>
                    <a:pt x="7093" y="12768"/>
                    <a:pt x="7816" y="12607"/>
                  </a:cubicBezTo>
                  <a:cubicBezTo>
                    <a:pt x="9556" y="12179"/>
                    <a:pt x="11135" y="11162"/>
                    <a:pt x="12339" y="9797"/>
                  </a:cubicBezTo>
                  <a:cubicBezTo>
                    <a:pt x="12634" y="9422"/>
                    <a:pt x="12875" y="9128"/>
                    <a:pt x="13089" y="8806"/>
                  </a:cubicBezTo>
                  <a:cubicBezTo>
                    <a:pt x="13249" y="8485"/>
                    <a:pt x="13410" y="8191"/>
                    <a:pt x="13544" y="7816"/>
                  </a:cubicBezTo>
                  <a:cubicBezTo>
                    <a:pt x="13811" y="7147"/>
                    <a:pt x="13945" y="6451"/>
                    <a:pt x="14026" y="5675"/>
                  </a:cubicBezTo>
                  <a:cubicBezTo>
                    <a:pt x="14052" y="4952"/>
                    <a:pt x="14026" y="4176"/>
                    <a:pt x="13811" y="3480"/>
                  </a:cubicBezTo>
                  <a:cubicBezTo>
                    <a:pt x="13651" y="2731"/>
                    <a:pt x="13303" y="2061"/>
                    <a:pt x="12901" y="1499"/>
                  </a:cubicBezTo>
                  <a:cubicBezTo>
                    <a:pt x="12607" y="1071"/>
                    <a:pt x="12205" y="670"/>
                    <a:pt x="11777" y="322"/>
                  </a:cubicBezTo>
                  <a:cubicBezTo>
                    <a:pt x="11750" y="268"/>
                    <a:pt x="11670" y="241"/>
                    <a:pt x="11617" y="241"/>
                  </a:cubicBezTo>
                  <a:lnTo>
                    <a:pt x="11295" y="27"/>
                  </a:lnTo>
                  <a:cubicBezTo>
                    <a:pt x="11349" y="0"/>
                    <a:pt x="11295" y="0"/>
                    <a:pt x="11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46"/>
            <p:cNvSpPr/>
            <p:nvPr/>
          </p:nvSpPr>
          <p:spPr>
            <a:xfrm>
              <a:off x="10244450" y="6006475"/>
              <a:ext cx="315200" cy="299800"/>
            </a:xfrm>
            <a:custGeom>
              <a:avLst/>
              <a:gdLst/>
              <a:ahLst/>
              <a:cxnLst/>
              <a:rect l="l" t="t" r="r" b="b"/>
              <a:pathLst>
                <a:path w="12608" h="11992" extrusionOk="0">
                  <a:moveTo>
                    <a:pt x="10974" y="0"/>
                  </a:moveTo>
                  <a:cubicBezTo>
                    <a:pt x="11000" y="26"/>
                    <a:pt x="11026" y="53"/>
                    <a:pt x="11052" y="81"/>
                  </a:cubicBezTo>
                  <a:lnTo>
                    <a:pt x="11052" y="81"/>
                  </a:lnTo>
                  <a:cubicBezTo>
                    <a:pt x="11028" y="34"/>
                    <a:pt x="11001" y="0"/>
                    <a:pt x="10974" y="0"/>
                  </a:cubicBezTo>
                  <a:close/>
                  <a:moveTo>
                    <a:pt x="11052" y="81"/>
                  </a:moveTo>
                  <a:cubicBezTo>
                    <a:pt x="11075" y="128"/>
                    <a:pt x="11095" y="188"/>
                    <a:pt x="11108" y="241"/>
                  </a:cubicBezTo>
                  <a:cubicBezTo>
                    <a:pt x="11215" y="562"/>
                    <a:pt x="11296" y="910"/>
                    <a:pt x="11349" y="1231"/>
                  </a:cubicBezTo>
                  <a:cubicBezTo>
                    <a:pt x="11429" y="1900"/>
                    <a:pt x="11429" y="2623"/>
                    <a:pt x="11349" y="3319"/>
                  </a:cubicBezTo>
                  <a:cubicBezTo>
                    <a:pt x="11215" y="4122"/>
                    <a:pt x="10974" y="4925"/>
                    <a:pt x="10626" y="5701"/>
                  </a:cubicBezTo>
                  <a:cubicBezTo>
                    <a:pt x="10305" y="6451"/>
                    <a:pt x="9877" y="7173"/>
                    <a:pt x="9368" y="7842"/>
                  </a:cubicBezTo>
                  <a:cubicBezTo>
                    <a:pt x="8860" y="8458"/>
                    <a:pt x="8298" y="9074"/>
                    <a:pt x="7655" y="9582"/>
                  </a:cubicBezTo>
                  <a:cubicBezTo>
                    <a:pt x="7361" y="9796"/>
                    <a:pt x="7013" y="10037"/>
                    <a:pt x="6692" y="10251"/>
                  </a:cubicBezTo>
                  <a:cubicBezTo>
                    <a:pt x="6264" y="10519"/>
                    <a:pt x="5782" y="10706"/>
                    <a:pt x="5273" y="10867"/>
                  </a:cubicBezTo>
                  <a:cubicBezTo>
                    <a:pt x="4818" y="11001"/>
                    <a:pt x="4336" y="11108"/>
                    <a:pt x="3855" y="11188"/>
                  </a:cubicBezTo>
                  <a:cubicBezTo>
                    <a:pt x="3614" y="11201"/>
                    <a:pt x="3366" y="11208"/>
                    <a:pt x="3119" y="11208"/>
                  </a:cubicBezTo>
                  <a:cubicBezTo>
                    <a:pt x="2871" y="11208"/>
                    <a:pt x="2623" y="11201"/>
                    <a:pt x="2383" y="11188"/>
                  </a:cubicBezTo>
                  <a:cubicBezTo>
                    <a:pt x="1874" y="11108"/>
                    <a:pt x="1392" y="11001"/>
                    <a:pt x="937" y="10867"/>
                  </a:cubicBezTo>
                  <a:cubicBezTo>
                    <a:pt x="696" y="10813"/>
                    <a:pt x="455" y="10706"/>
                    <a:pt x="241" y="10599"/>
                  </a:cubicBezTo>
                  <a:cubicBezTo>
                    <a:pt x="161" y="10572"/>
                    <a:pt x="54" y="10546"/>
                    <a:pt x="0" y="10519"/>
                  </a:cubicBezTo>
                  <a:lnTo>
                    <a:pt x="0" y="10519"/>
                  </a:lnTo>
                  <a:cubicBezTo>
                    <a:pt x="375" y="10840"/>
                    <a:pt x="777" y="11135"/>
                    <a:pt x="1205" y="11375"/>
                  </a:cubicBezTo>
                  <a:cubicBezTo>
                    <a:pt x="1901" y="11723"/>
                    <a:pt x="2704" y="11911"/>
                    <a:pt x="3721" y="11991"/>
                  </a:cubicBezTo>
                  <a:lnTo>
                    <a:pt x="4203" y="11991"/>
                  </a:lnTo>
                  <a:cubicBezTo>
                    <a:pt x="4925" y="11991"/>
                    <a:pt x="5648" y="11884"/>
                    <a:pt x="6397" y="11723"/>
                  </a:cubicBezTo>
                  <a:cubicBezTo>
                    <a:pt x="8137" y="11268"/>
                    <a:pt x="9743" y="10278"/>
                    <a:pt x="10894" y="8913"/>
                  </a:cubicBezTo>
                  <a:cubicBezTo>
                    <a:pt x="11215" y="8538"/>
                    <a:pt x="11429" y="8244"/>
                    <a:pt x="11643" y="7896"/>
                  </a:cubicBezTo>
                  <a:cubicBezTo>
                    <a:pt x="11804" y="7601"/>
                    <a:pt x="11965" y="7307"/>
                    <a:pt x="12099" y="6932"/>
                  </a:cubicBezTo>
                  <a:cubicBezTo>
                    <a:pt x="12366" y="6263"/>
                    <a:pt x="12500" y="5567"/>
                    <a:pt x="12580" y="4791"/>
                  </a:cubicBezTo>
                  <a:cubicBezTo>
                    <a:pt x="12607" y="4042"/>
                    <a:pt x="12580" y="3292"/>
                    <a:pt x="12366" y="2570"/>
                  </a:cubicBezTo>
                  <a:cubicBezTo>
                    <a:pt x="12206" y="1847"/>
                    <a:pt x="11884" y="1178"/>
                    <a:pt x="11483" y="616"/>
                  </a:cubicBezTo>
                  <a:cubicBezTo>
                    <a:pt x="11326" y="413"/>
                    <a:pt x="11187" y="230"/>
                    <a:pt x="11052" y="8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46"/>
            <p:cNvSpPr/>
            <p:nvPr/>
          </p:nvSpPr>
          <p:spPr>
            <a:xfrm>
              <a:off x="10077175" y="5774275"/>
              <a:ext cx="428925" cy="459050"/>
            </a:xfrm>
            <a:custGeom>
              <a:avLst/>
              <a:gdLst/>
              <a:ahLst/>
              <a:cxnLst/>
              <a:rect l="l" t="t" r="r" b="b"/>
              <a:pathLst>
                <a:path w="17157" h="18362" extrusionOk="0">
                  <a:moveTo>
                    <a:pt x="8458" y="0"/>
                  </a:moveTo>
                  <a:cubicBezTo>
                    <a:pt x="8217" y="81"/>
                    <a:pt x="8030" y="81"/>
                    <a:pt x="7789" y="81"/>
                  </a:cubicBezTo>
                  <a:cubicBezTo>
                    <a:pt x="7414" y="81"/>
                    <a:pt x="7093" y="134"/>
                    <a:pt x="6718" y="161"/>
                  </a:cubicBezTo>
                  <a:lnTo>
                    <a:pt x="6691" y="161"/>
                  </a:lnTo>
                  <a:cubicBezTo>
                    <a:pt x="6611" y="161"/>
                    <a:pt x="6531" y="214"/>
                    <a:pt x="6531" y="295"/>
                  </a:cubicBezTo>
                  <a:cubicBezTo>
                    <a:pt x="6210" y="1392"/>
                    <a:pt x="5888" y="2463"/>
                    <a:pt x="5514" y="3533"/>
                  </a:cubicBezTo>
                  <a:cubicBezTo>
                    <a:pt x="4764" y="5675"/>
                    <a:pt x="3988" y="7548"/>
                    <a:pt x="3078" y="9261"/>
                  </a:cubicBezTo>
                  <a:cubicBezTo>
                    <a:pt x="2864" y="9636"/>
                    <a:pt x="2677" y="9957"/>
                    <a:pt x="2462" y="10332"/>
                  </a:cubicBezTo>
                  <a:cubicBezTo>
                    <a:pt x="2248" y="10760"/>
                    <a:pt x="2034" y="11055"/>
                    <a:pt x="1847" y="11376"/>
                  </a:cubicBezTo>
                  <a:lnTo>
                    <a:pt x="1874" y="11322"/>
                  </a:lnTo>
                  <a:lnTo>
                    <a:pt x="1258" y="12125"/>
                  </a:lnTo>
                  <a:cubicBezTo>
                    <a:pt x="830" y="12741"/>
                    <a:pt x="348" y="13330"/>
                    <a:pt x="27" y="14052"/>
                  </a:cubicBezTo>
                  <a:cubicBezTo>
                    <a:pt x="0" y="14106"/>
                    <a:pt x="27" y="14213"/>
                    <a:pt x="54" y="14240"/>
                  </a:cubicBezTo>
                  <a:cubicBezTo>
                    <a:pt x="27" y="14320"/>
                    <a:pt x="27" y="14374"/>
                    <a:pt x="54" y="14454"/>
                  </a:cubicBezTo>
                  <a:cubicBezTo>
                    <a:pt x="455" y="15150"/>
                    <a:pt x="990" y="15792"/>
                    <a:pt x="1633" y="16327"/>
                  </a:cubicBezTo>
                  <a:cubicBezTo>
                    <a:pt x="2222" y="16809"/>
                    <a:pt x="2944" y="17264"/>
                    <a:pt x="3694" y="17585"/>
                  </a:cubicBezTo>
                  <a:cubicBezTo>
                    <a:pt x="4871" y="18094"/>
                    <a:pt x="6183" y="18362"/>
                    <a:pt x="7521" y="18362"/>
                  </a:cubicBezTo>
                  <a:cubicBezTo>
                    <a:pt x="7869" y="18362"/>
                    <a:pt x="8190" y="18335"/>
                    <a:pt x="8538" y="18281"/>
                  </a:cubicBezTo>
                  <a:cubicBezTo>
                    <a:pt x="9368" y="18201"/>
                    <a:pt x="10117" y="18014"/>
                    <a:pt x="10894" y="17719"/>
                  </a:cubicBezTo>
                  <a:cubicBezTo>
                    <a:pt x="11670" y="17425"/>
                    <a:pt x="12393" y="17023"/>
                    <a:pt x="13062" y="16515"/>
                  </a:cubicBezTo>
                  <a:cubicBezTo>
                    <a:pt x="13784" y="15979"/>
                    <a:pt x="14400" y="15337"/>
                    <a:pt x="14989" y="14588"/>
                  </a:cubicBezTo>
                  <a:cubicBezTo>
                    <a:pt x="15551" y="13838"/>
                    <a:pt x="16006" y="13035"/>
                    <a:pt x="16354" y="12152"/>
                  </a:cubicBezTo>
                  <a:cubicBezTo>
                    <a:pt x="16729" y="11295"/>
                    <a:pt x="16943" y="10385"/>
                    <a:pt x="17050" y="9529"/>
                  </a:cubicBezTo>
                  <a:cubicBezTo>
                    <a:pt x="17157" y="8592"/>
                    <a:pt x="17077" y="7682"/>
                    <a:pt x="16862" y="6852"/>
                  </a:cubicBezTo>
                  <a:cubicBezTo>
                    <a:pt x="16755" y="6451"/>
                    <a:pt x="16595" y="6023"/>
                    <a:pt x="16381" y="5568"/>
                  </a:cubicBezTo>
                  <a:cubicBezTo>
                    <a:pt x="16193" y="5139"/>
                    <a:pt x="15952" y="4738"/>
                    <a:pt x="15685" y="4336"/>
                  </a:cubicBezTo>
                  <a:cubicBezTo>
                    <a:pt x="15149" y="3560"/>
                    <a:pt x="14480" y="2838"/>
                    <a:pt x="13704" y="2195"/>
                  </a:cubicBezTo>
                  <a:cubicBezTo>
                    <a:pt x="12928" y="1553"/>
                    <a:pt x="12098" y="1071"/>
                    <a:pt x="11242" y="670"/>
                  </a:cubicBezTo>
                  <a:cubicBezTo>
                    <a:pt x="10787" y="455"/>
                    <a:pt x="10332" y="322"/>
                    <a:pt x="9850" y="188"/>
                  </a:cubicBezTo>
                  <a:cubicBezTo>
                    <a:pt x="9422" y="81"/>
                    <a:pt x="8967" y="27"/>
                    <a:pt x="84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46"/>
            <p:cNvSpPr/>
            <p:nvPr/>
          </p:nvSpPr>
          <p:spPr>
            <a:xfrm>
              <a:off x="10164150" y="5803050"/>
              <a:ext cx="341950" cy="432275"/>
            </a:xfrm>
            <a:custGeom>
              <a:avLst/>
              <a:gdLst/>
              <a:ahLst/>
              <a:cxnLst/>
              <a:rect l="l" t="t" r="r" b="b"/>
              <a:pathLst>
                <a:path w="13678" h="17291" extrusionOk="0">
                  <a:moveTo>
                    <a:pt x="8619" y="0"/>
                  </a:moveTo>
                  <a:lnTo>
                    <a:pt x="8619" y="0"/>
                  </a:lnTo>
                  <a:cubicBezTo>
                    <a:pt x="8699" y="134"/>
                    <a:pt x="8806" y="241"/>
                    <a:pt x="8887" y="348"/>
                  </a:cubicBezTo>
                  <a:cubicBezTo>
                    <a:pt x="9128" y="616"/>
                    <a:pt x="9395" y="884"/>
                    <a:pt x="9583" y="1178"/>
                  </a:cubicBezTo>
                  <a:cubicBezTo>
                    <a:pt x="9850" y="1553"/>
                    <a:pt x="10091" y="1954"/>
                    <a:pt x="10305" y="2382"/>
                  </a:cubicBezTo>
                  <a:cubicBezTo>
                    <a:pt x="10493" y="2811"/>
                    <a:pt x="10653" y="3292"/>
                    <a:pt x="10787" y="3747"/>
                  </a:cubicBezTo>
                  <a:cubicBezTo>
                    <a:pt x="10921" y="4229"/>
                    <a:pt x="11028" y="4738"/>
                    <a:pt x="11055" y="5193"/>
                  </a:cubicBezTo>
                  <a:cubicBezTo>
                    <a:pt x="11135" y="5701"/>
                    <a:pt x="11162" y="6210"/>
                    <a:pt x="11162" y="6665"/>
                  </a:cubicBezTo>
                  <a:cubicBezTo>
                    <a:pt x="11162" y="6906"/>
                    <a:pt x="11162" y="7173"/>
                    <a:pt x="11135" y="7414"/>
                  </a:cubicBezTo>
                  <a:cubicBezTo>
                    <a:pt x="11135" y="7628"/>
                    <a:pt x="11108" y="7869"/>
                    <a:pt x="11055" y="8110"/>
                  </a:cubicBezTo>
                  <a:cubicBezTo>
                    <a:pt x="11001" y="8539"/>
                    <a:pt x="10921" y="8967"/>
                    <a:pt x="10841" y="9422"/>
                  </a:cubicBezTo>
                  <a:cubicBezTo>
                    <a:pt x="10600" y="10278"/>
                    <a:pt x="10252" y="11081"/>
                    <a:pt x="9824" y="11857"/>
                  </a:cubicBezTo>
                  <a:cubicBezTo>
                    <a:pt x="9395" y="12607"/>
                    <a:pt x="8860" y="13330"/>
                    <a:pt x="8218" y="13945"/>
                  </a:cubicBezTo>
                  <a:cubicBezTo>
                    <a:pt x="7575" y="14588"/>
                    <a:pt x="6879" y="15123"/>
                    <a:pt x="6103" y="15605"/>
                  </a:cubicBezTo>
                  <a:cubicBezTo>
                    <a:pt x="5916" y="15685"/>
                    <a:pt x="5702" y="15819"/>
                    <a:pt x="5514" y="15899"/>
                  </a:cubicBezTo>
                  <a:cubicBezTo>
                    <a:pt x="5300" y="16006"/>
                    <a:pt x="5113" y="16060"/>
                    <a:pt x="4899" y="16167"/>
                  </a:cubicBezTo>
                  <a:cubicBezTo>
                    <a:pt x="4470" y="16327"/>
                    <a:pt x="4042" y="16461"/>
                    <a:pt x="3614" y="16541"/>
                  </a:cubicBezTo>
                  <a:cubicBezTo>
                    <a:pt x="3059" y="16639"/>
                    <a:pt x="2503" y="16698"/>
                    <a:pt x="1948" y="16698"/>
                  </a:cubicBezTo>
                  <a:cubicBezTo>
                    <a:pt x="1593" y="16698"/>
                    <a:pt x="1238" y="16674"/>
                    <a:pt x="884" y="16622"/>
                  </a:cubicBezTo>
                  <a:cubicBezTo>
                    <a:pt x="589" y="16595"/>
                    <a:pt x="295" y="16541"/>
                    <a:pt x="1" y="16434"/>
                  </a:cubicBezTo>
                  <a:lnTo>
                    <a:pt x="1" y="16434"/>
                  </a:lnTo>
                  <a:cubicBezTo>
                    <a:pt x="54" y="16461"/>
                    <a:pt x="134" y="16488"/>
                    <a:pt x="215" y="16541"/>
                  </a:cubicBezTo>
                  <a:cubicBezTo>
                    <a:pt x="1392" y="17023"/>
                    <a:pt x="2704" y="17291"/>
                    <a:pt x="4042" y="17291"/>
                  </a:cubicBezTo>
                  <a:cubicBezTo>
                    <a:pt x="4390" y="17291"/>
                    <a:pt x="4711" y="17264"/>
                    <a:pt x="5059" y="17237"/>
                  </a:cubicBezTo>
                  <a:cubicBezTo>
                    <a:pt x="5889" y="17130"/>
                    <a:pt x="6692" y="16970"/>
                    <a:pt x="7415" y="16675"/>
                  </a:cubicBezTo>
                  <a:cubicBezTo>
                    <a:pt x="8191" y="16354"/>
                    <a:pt x="8914" y="15953"/>
                    <a:pt x="9583" y="15417"/>
                  </a:cubicBezTo>
                  <a:cubicBezTo>
                    <a:pt x="10305" y="14882"/>
                    <a:pt x="10921" y="14266"/>
                    <a:pt x="11510" y="13490"/>
                  </a:cubicBezTo>
                  <a:cubicBezTo>
                    <a:pt x="12072" y="12741"/>
                    <a:pt x="12527" y="11938"/>
                    <a:pt x="12875" y="11081"/>
                  </a:cubicBezTo>
                  <a:cubicBezTo>
                    <a:pt x="13250" y="10198"/>
                    <a:pt x="13464" y="9315"/>
                    <a:pt x="13571" y="8431"/>
                  </a:cubicBezTo>
                  <a:cubicBezTo>
                    <a:pt x="13678" y="7495"/>
                    <a:pt x="13598" y="6585"/>
                    <a:pt x="13383" y="5755"/>
                  </a:cubicBezTo>
                  <a:cubicBezTo>
                    <a:pt x="13276" y="5353"/>
                    <a:pt x="13116" y="4925"/>
                    <a:pt x="12902" y="4497"/>
                  </a:cubicBezTo>
                  <a:cubicBezTo>
                    <a:pt x="12714" y="4095"/>
                    <a:pt x="12473" y="3640"/>
                    <a:pt x="12206" y="3239"/>
                  </a:cubicBezTo>
                  <a:cubicBezTo>
                    <a:pt x="11670" y="2489"/>
                    <a:pt x="11001" y="1740"/>
                    <a:pt x="10225" y="1098"/>
                  </a:cubicBezTo>
                  <a:cubicBezTo>
                    <a:pt x="9716" y="669"/>
                    <a:pt x="9181" y="295"/>
                    <a:pt x="8619"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46"/>
            <p:cNvSpPr/>
            <p:nvPr/>
          </p:nvSpPr>
          <p:spPr>
            <a:xfrm>
              <a:off x="9883100" y="5735450"/>
              <a:ext cx="471100" cy="414225"/>
            </a:xfrm>
            <a:custGeom>
              <a:avLst/>
              <a:gdLst/>
              <a:ahLst/>
              <a:cxnLst/>
              <a:rect l="l" t="t" r="r" b="b"/>
              <a:pathLst>
                <a:path w="18844" h="16569" extrusionOk="0">
                  <a:moveTo>
                    <a:pt x="10199" y="1"/>
                  </a:moveTo>
                  <a:cubicBezTo>
                    <a:pt x="9663" y="1"/>
                    <a:pt x="9128" y="28"/>
                    <a:pt x="8593" y="108"/>
                  </a:cubicBezTo>
                  <a:cubicBezTo>
                    <a:pt x="8165" y="162"/>
                    <a:pt x="7683" y="242"/>
                    <a:pt x="7228" y="376"/>
                  </a:cubicBezTo>
                  <a:cubicBezTo>
                    <a:pt x="6960" y="429"/>
                    <a:pt x="6719" y="510"/>
                    <a:pt x="6478" y="563"/>
                  </a:cubicBezTo>
                  <a:cubicBezTo>
                    <a:pt x="6291" y="643"/>
                    <a:pt x="6077" y="697"/>
                    <a:pt x="5889" y="804"/>
                  </a:cubicBezTo>
                  <a:cubicBezTo>
                    <a:pt x="5060" y="1152"/>
                    <a:pt x="4283" y="1607"/>
                    <a:pt x="3614" y="2223"/>
                  </a:cubicBezTo>
                  <a:cubicBezTo>
                    <a:pt x="3266" y="2490"/>
                    <a:pt x="2972" y="2811"/>
                    <a:pt x="2704" y="3106"/>
                  </a:cubicBezTo>
                  <a:cubicBezTo>
                    <a:pt x="2437" y="3427"/>
                    <a:pt x="2196" y="3775"/>
                    <a:pt x="1982" y="4150"/>
                  </a:cubicBezTo>
                  <a:cubicBezTo>
                    <a:pt x="1580" y="4819"/>
                    <a:pt x="1259" y="5568"/>
                    <a:pt x="1045" y="6371"/>
                  </a:cubicBezTo>
                  <a:cubicBezTo>
                    <a:pt x="831" y="7121"/>
                    <a:pt x="724" y="7977"/>
                    <a:pt x="697" y="8834"/>
                  </a:cubicBezTo>
                  <a:cubicBezTo>
                    <a:pt x="510" y="9208"/>
                    <a:pt x="269" y="9663"/>
                    <a:pt x="108" y="10199"/>
                  </a:cubicBezTo>
                  <a:cubicBezTo>
                    <a:pt x="28" y="10440"/>
                    <a:pt x="1" y="10680"/>
                    <a:pt x="1" y="10921"/>
                  </a:cubicBezTo>
                  <a:lnTo>
                    <a:pt x="1" y="11243"/>
                  </a:lnTo>
                  <a:cubicBezTo>
                    <a:pt x="1" y="11376"/>
                    <a:pt x="28" y="11510"/>
                    <a:pt x="55" y="11617"/>
                  </a:cubicBezTo>
                  <a:cubicBezTo>
                    <a:pt x="108" y="11805"/>
                    <a:pt x="188" y="12045"/>
                    <a:pt x="322" y="12313"/>
                  </a:cubicBezTo>
                  <a:cubicBezTo>
                    <a:pt x="429" y="12527"/>
                    <a:pt x="563" y="12715"/>
                    <a:pt x="697" y="12929"/>
                  </a:cubicBezTo>
                  <a:cubicBezTo>
                    <a:pt x="965" y="13277"/>
                    <a:pt x="1259" y="13651"/>
                    <a:pt x="1634" y="13946"/>
                  </a:cubicBezTo>
                  <a:cubicBezTo>
                    <a:pt x="1982" y="14267"/>
                    <a:pt x="2330" y="14535"/>
                    <a:pt x="2811" y="14802"/>
                  </a:cubicBezTo>
                  <a:cubicBezTo>
                    <a:pt x="3213" y="15016"/>
                    <a:pt x="3641" y="15257"/>
                    <a:pt x="4123" y="15471"/>
                  </a:cubicBezTo>
                  <a:cubicBezTo>
                    <a:pt x="4953" y="15819"/>
                    <a:pt x="5889" y="16087"/>
                    <a:pt x="6880" y="16301"/>
                  </a:cubicBezTo>
                  <a:cubicBezTo>
                    <a:pt x="7790" y="16462"/>
                    <a:pt x="8673" y="16569"/>
                    <a:pt x="9503" y="16569"/>
                  </a:cubicBezTo>
                  <a:lnTo>
                    <a:pt x="9797" y="16569"/>
                  </a:lnTo>
                  <a:cubicBezTo>
                    <a:pt x="10841" y="16542"/>
                    <a:pt x="11885" y="16355"/>
                    <a:pt x="12848" y="16060"/>
                  </a:cubicBezTo>
                  <a:cubicBezTo>
                    <a:pt x="12956" y="16034"/>
                    <a:pt x="13036" y="16007"/>
                    <a:pt x="13116" y="15953"/>
                  </a:cubicBezTo>
                  <a:cubicBezTo>
                    <a:pt x="14026" y="15659"/>
                    <a:pt x="14856" y="15231"/>
                    <a:pt x="15579" y="14695"/>
                  </a:cubicBezTo>
                  <a:cubicBezTo>
                    <a:pt x="16435" y="14080"/>
                    <a:pt x="17131" y="13330"/>
                    <a:pt x="17666" y="12447"/>
                  </a:cubicBezTo>
                  <a:cubicBezTo>
                    <a:pt x="18121" y="11671"/>
                    <a:pt x="18469" y="10814"/>
                    <a:pt x="18630" y="9851"/>
                  </a:cubicBezTo>
                  <a:cubicBezTo>
                    <a:pt x="18790" y="8941"/>
                    <a:pt x="18844" y="8004"/>
                    <a:pt x="18710" y="7040"/>
                  </a:cubicBezTo>
                  <a:cubicBezTo>
                    <a:pt x="18576" y="6104"/>
                    <a:pt x="18309" y="5193"/>
                    <a:pt x="17907" y="4364"/>
                  </a:cubicBezTo>
                  <a:cubicBezTo>
                    <a:pt x="17693" y="3962"/>
                    <a:pt x="17452" y="3561"/>
                    <a:pt x="17185" y="3186"/>
                  </a:cubicBezTo>
                  <a:cubicBezTo>
                    <a:pt x="16917" y="2811"/>
                    <a:pt x="16622" y="2437"/>
                    <a:pt x="16248" y="2142"/>
                  </a:cubicBezTo>
                  <a:cubicBezTo>
                    <a:pt x="15632" y="1553"/>
                    <a:pt x="14856" y="1045"/>
                    <a:pt x="13973" y="670"/>
                  </a:cubicBezTo>
                  <a:cubicBezTo>
                    <a:pt x="13170" y="349"/>
                    <a:pt x="12286" y="108"/>
                    <a:pt x="11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46"/>
            <p:cNvSpPr/>
            <p:nvPr/>
          </p:nvSpPr>
          <p:spPr>
            <a:xfrm>
              <a:off x="9970100" y="5734800"/>
              <a:ext cx="385450" cy="416225"/>
            </a:xfrm>
            <a:custGeom>
              <a:avLst/>
              <a:gdLst/>
              <a:ahLst/>
              <a:cxnLst/>
              <a:rect l="l" t="t" r="r" b="b"/>
              <a:pathLst>
                <a:path w="15418" h="16649" extrusionOk="0">
                  <a:moveTo>
                    <a:pt x="6879" y="0"/>
                  </a:moveTo>
                  <a:cubicBezTo>
                    <a:pt x="7227" y="54"/>
                    <a:pt x="7495" y="134"/>
                    <a:pt x="7763" y="241"/>
                  </a:cubicBezTo>
                  <a:cubicBezTo>
                    <a:pt x="8539" y="455"/>
                    <a:pt x="9261" y="803"/>
                    <a:pt x="9931" y="1231"/>
                  </a:cubicBezTo>
                  <a:cubicBezTo>
                    <a:pt x="10600" y="1660"/>
                    <a:pt x="11215" y="2168"/>
                    <a:pt x="11751" y="2784"/>
                  </a:cubicBezTo>
                  <a:cubicBezTo>
                    <a:pt x="12018" y="3078"/>
                    <a:pt x="12232" y="3373"/>
                    <a:pt x="12447" y="3694"/>
                  </a:cubicBezTo>
                  <a:cubicBezTo>
                    <a:pt x="12554" y="3881"/>
                    <a:pt x="12634" y="4042"/>
                    <a:pt x="12741" y="4256"/>
                  </a:cubicBezTo>
                  <a:cubicBezTo>
                    <a:pt x="12848" y="4417"/>
                    <a:pt x="12902" y="4604"/>
                    <a:pt x="12982" y="4818"/>
                  </a:cubicBezTo>
                  <a:cubicBezTo>
                    <a:pt x="13303" y="5621"/>
                    <a:pt x="13517" y="6477"/>
                    <a:pt x="13571" y="7361"/>
                  </a:cubicBezTo>
                  <a:cubicBezTo>
                    <a:pt x="13651" y="8190"/>
                    <a:pt x="13571" y="9020"/>
                    <a:pt x="13383" y="9823"/>
                  </a:cubicBezTo>
                  <a:cubicBezTo>
                    <a:pt x="13169" y="10626"/>
                    <a:pt x="12875" y="11402"/>
                    <a:pt x="12447" y="12071"/>
                  </a:cubicBezTo>
                  <a:cubicBezTo>
                    <a:pt x="12018" y="12767"/>
                    <a:pt x="11429" y="13437"/>
                    <a:pt x="10760" y="13972"/>
                  </a:cubicBezTo>
                  <a:lnTo>
                    <a:pt x="10279" y="14373"/>
                  </a:lnTo>
                  <a:cubicBezTo>
                    <a:pt x="10091" y="14507"/>
                    <a:pt x="9904" y="14641"/>
                    <a:pt x="9690" y="14748"/>
                  </a:cubicBezTo>
                  <a:cubicBezTo>
                    <a:pt x="9288" y="14989"/>
                    <a:pt x="8887" y="15176"/>
                    <a:pt x="8485" y="15364"/>
                  </a:cubicBezTo>
                  <a:cubicBezTo>
                    <a:pt x="7629" y="15685"/>
                    <a:pt x="6719" y="15899"/>
                    <a:pt x="5782" y="15979"/>
                  </a:cubicBezTo>
                  <a:cubicBezTo>
                    <a:pt x="5371" y="16026"/>
                    <a:pt x="4955" y="16047"/>
                    <a:pt x="4539" y="16047"/>
                  </a:cubicBezTo>
                  <a:cubicBezTo>
                    <a:pt x="4005" y="16047"/>
                    <a:pt x="3471" y="16013"/>
                    <a:pt x="2945" y="15953"/>
                  </a:cubicBezTo>
                  <a:cubicBezTo>
                    <a:pt x="2516" y="15899"/>
                    <a:pt x="2035" y="15819"/>
                    <a:pt x="1606" y="15712"/>
                  </a:cubicBezTo>
                  <a:cubicBezTo>
                    <a:pt x="1125" y="15631"/>
                    <a:pt x="696" y="15497"/>
                    <a:pt x="268" y="15310"/>
                  </a:cubicBezTo>
                  <a:cubicBezTo>
                    <a:pt x="161" y="15283"/>
                    <a:pt x="108" y="15257"/>
                    <a:pt x="1" y="15230"/>
                  </a:cubicBezTo>
                  <a:lnTo>
                    <a:pt x="1" y="15230"/>
                  </a:lnTo>
                  <a:cubicBezTo>
                    <a:pt x="241" y="15310"/>
                    <a:pt x="429" y="15444"/>
                    <a:pt x="696" y="15551"/>
                  </a:cubicBezTo>
                  <a:cubicBezTo>
                    <a:pt x="1526" y="15926"/>
                    <a:pt x="2463" y="16193"/>
                    <a:pt x="3480" y="16381"/>
                  </a:cubicBezTo>
                  <a:cubicBezTo>
                    <a:pt x="4390" y="16568"/>
                    <a:pt x="5247" y="16648"/>
                    <a:pt x="6076" y="16648"/>
                  </a:cubicBezTo>
                  <a:lnTo>
                    <a:pt x="6398" y="16648"/>
                  </a:lnTo>
                  <a:cubicBezTo>
                    <a:pt x="7415" y="16622"/>
                    <a:pt x="8458" y="16461"/>
                    <a:pt x="9422" y="16167"/>
                  </a:cubicBezTo>
                  <a:cubicBezTo>
                    <a:pt x="9529" y="16113"/>
                    <a:pt x="9636" y="16086"/>
                    <a:pt x="9690" y="16060"/>
                  </a:cubicBezTo>
                  <a:cubicBezTo>
                    <a:pt x="10600" y="15765"/>
                    <a:pt x="11429" y="15310"/>
                    <a:pt x="12179" y="14775"/>
                  </a:cubicBezTo>
                  <a:cubicBezTo>
                    <a:pt x="13009" y="14186"/>
                    <a:pt x="13705" y="13410"/>
                    <a:pt x="14240" y="12553"/>
                  </a:cubicBezTo>
                  <a:cubicBezTo>
                    <a:pt x="14722" y="11777"/>
                    <a:pt x="15043" y="10894"/>
                    <a:pt x="15230" y="9930"/>
                  </a:cubicBezTo>
                  <a:cubicBezTo>
                    <a:pt x="15391" y="9020"/>
                    <a:pt x="15418" y="8083"/>
                    <a:pt x="15284" y="7120"/>
                  </a:cubicBezTo>
                  <a:cubicBezTo>
                    <a:pt x="15150" y="6183"/>
                    <a:pt x="14882" y="5273"/>
                    <a:pt x="14481" y="4443"/>
                  </a:cubicBezTo>
                  <a:cubicBezTo>
                    <a:pt x="14293" y="4042"/>
                    <a:pt x="14052" y="3640"/>
                    <a:pt x="13785" y="3266"/>
                  </a:cubicBezTo>
                  <a:cubicBezTo>
                    <a:pt x="13517" y="2918"/>
                    <a:pt x="13223" y="2543"/>
                    <a:pt x="12848" y="2195"/>
                  </a:cubicBezTo>
                  <a:cubicBezTo>
                    <a:pt x="12206" y="1606"/>
                    <a:pt x="11429" y="1098"/>
                    <a:pt x="10573" y="723"/>
                  </a:cubicBezTo>
                  <a:cubicBezTo>
                    <a:pt x="9770" y="402"/>
                    <a:pt x="8860" y="161"/>
                    <a:pt x="7896" y="54"/>
                  </a:cubicBezTo>
                  <a:cubicBezTo>
                    <a:pt x="7548" y="27"/>
                    <a:pt x="7227" y="0"/>
                    <a:pt x="6879"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46"/>
            <p:cNvSpPr/>
            <p:nvPr/>
          </p:nvSpPr>
          <p:spPr>
            <a:xfrm>
              <a:off x="10172175" y="5770925"/>
              <a:ext cx="90375" cy="80325"/>
            </a:xfrm>
            <a:custGeom>
              <a:avLst/>
              <a:gdLst/>
              <a:ahLst/>
              <a:cxnLst/>
              <a:rect l="l" t="t" r="r" b="b"/>
              <a:pathLst>
                <a:path w="3615" h="3213" extrusionOk="0">
                  <a:moveTo>
                    <a:pt x="1071" y="1"/>
                  </a:moveTo>
                  <a:cubicBezTo>
                    <a:pt x="1018" y="27"/>
                    <a:pt x="938" y="27"/>
                    <a:pt x="911" y="27"/>
                  </a:cubicBezTo>
                  <a:lnTo>
                    <a:pt x="750" y="27"/>
                  </a:lnTo>
                  <a:cubicBezTo>
                    <a:pt x="590" y="27"/>
                    <a:pt x="456" y="81"/>
                    <a:pt x="349" y="134"/>
                  </a:cubicBezTo>
                  <a:cubicBezTo>
                    <a:pt x="268" y="161"/>
                    <a:pt x="242" y="188"/>
                    <a:pt x="215" y="215"/>
                  </a:cubicBezTo>
                  <a:cubicBezTo>
                    <a:pt x="135" y="295"/>
                    <a:pt x="108" y="322"/>
                    <a:pt x="81" y="402"/>
                  </a:cubicBezTo>
                  <a:cubicBezTo>
                    <a:pt x="1" y="482"/>
                    <a:pt x="1" y="616"/>
                    <a:pt x="1" y="723"/>
                  </a:cubicBezTo>
                  <a:cubicBezTo>
                    <a:pt x="1" y="804"/>
                    <a:pt x="1" y="857"/>
                    <a:pt x="28" y="937"/>
                  </a:cubicBezTo>
                  <a:cubicBezTo>
                    <a:pt x="81" y="1098"/>
                    <a:pt x="135" y="1259"/>
                    <a:pt x="215" y="1473"/>
                  </a:cubicBezTo>
                  <a:cubicBezTo>
                    <a:pt x="349" y="1740"/>
                    <a:pt x="536" y="2008"/>
                    <a:pt x="777" y="2276"/>
                  </a:cubicBezTo>
                  <a:cubicBezTo>
                    <a:pt x="1018" y="2543"/>
                    <a:pt x="1285" y="2731"/>
                    <a:pt x="1553" y="2891"/>
                  </a:cubicBezTo>
                  <a:cubicBezTo>
                    <a:pt x="1848" y="3079"/>
                    <a:pt x="2142" y="3159"/>
                    <a:pt x="2410" y="3212"/>
                  </a:cubicBezTo>
                  <a:lnTo>
                    <a:pt x="2517" y="3212"/>
                  </a:lnTo>
                  <a:cubicBezTo>
                    <a:pt x="2784" y="3212"/>
                    <a:pt x="3025" y="3105"/>
                    <a:pt x="3213" y="2945"/>
                  </a:cubicBezTo>
                  <a:cubicBezTo>
                    <a:pt x="3346" y="2838"/>
                    <a:pt x="3454" y="2704"/>
                    <a:pt x="3507" y="2570"/>
                  </a:cubicBezTo>
                  <a:cubicBezTo>
                    <a:pt x="3561" y="2490"/>
                    <a:pt x="3587" y="2436"/>
                    <a:pt x="3587" y="2356"/>
                  </a:cubicBezTo>
                  <a:cubicBezTo>
                    <a:pt x="3614" y="2302"/>
                    <a:pt x="3614" y="2195"/>
                    <a:pt x="3614" y="2142"/>
                  </a:cubicBezTo>
                  <a:cubicBezTo>
                    <a:pt x="3614" y="2008"/>
                    <a:pt x="3587" y="1874"/>
                    <a:pt x="3507" y="1687"/>
                  </a:cubicBezTo>
                  <a:cubicBezTo>
                    <a:pt x="3454" y="1553"/>
                    <a:pt x="3373" y="1419"/>
                    <a:pt x="3293" y="1285"/>
                  </a:cubicBezTo>
                  <a:cubicBezTo>
                    <a:pt x="3186" y="1151"/>
                    <a:pt x="3052" y="1018"/>
                    <a:pt x="2918" y="937"/>
                  </a:cubicBezTo>
                  <a:cubicBezTo>
                    <a:pt x="2811" y="830"/>
                    <a:pt x="2677" y="723"/>
                    <a:pt x="2517" y="589"/>
                  </a:cubicBezTo>
                  <a:cubicBezTo>
                    <a:pt x="2249" y="402"/>
                    <a:pt x="1955" y="215"/>
                    <a:pt x="1633" y="134"/>
                  </a:cubicBezTo>
                  <a:cubicBezTo>
                    <a:pt x="1500" y="54"/>
                    <a:pt x="1366" y="27"/>
                    <a:pt x="1285" y="27"/>
                  </a:cubicBezTo>
                  <a:cubicBezTo>
                    <a:pt x="1205" y="27"/>
                    <a:pt x="1152" y="1"/>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46"/>
            <p:cNvSpPr/>
            <p:nvPr/>
          </p:nvSpPr>
          <p:spPr>
            <a:xfrm>
              <a:off x="10255825" y="5862600"/>
              <a:ext cx="44175" cy="51550"/>
            </a:xfrm>
            <a:custGeom>
              <a:avLst/>
              <a:gdLst/>
              <a:ahLst/>
              <a:cxnLst/>
              <a:rect l="l" t="t" r="r" b="b"/>
              <a:pathLst>
                <a:path w="1767" h="2062" extrusionOk="0">
                  <a:moveTo>
                    <a:pt x="616" y="0"/>
                  </a:moveTo>
                  <a:cubicBezTo>
                    <a:pt x="509" y="0"/>
                    <a:pt x="402" y="27"/>
                    <a:pt x="295" y="107"/>
                  </a:cubicBezTo>
                  <a:cubicBezTo>
                    <a:pt x="134" y="188"/>
                    <a:pt x="54" y="402"/>
                    <a:pt x="0" y="589"/>
                  </a:cubicBezTo>
                  <a:lnTo>
                    <a:pt x="0" y="857"/>
                  </a:lnTo>
                  <a:lnTo>
                    <a:pt x="108" y="1178"/>
                  </a:lnTo>
                  <a:cubicBezTo>
                    <a:pt x="134" y="1205"/>
                    <a:pt x="134" y="1258"/>
                    <a:pt x="161" y="1312"/>
                  </a:cubicBezTo>
                  <a:cubicBezTo>
                    <a:pt x="215" y="1365"/>
                    <a:pt x="241" y="1392"/>
                    <a:pt x="241" y="1473"/>
                  </a:cubicBezTo>
                  <a:cubicBezTo>
                    <a:pt x="402" y="1740"/>
                    <a:pt x="643" y="2035"/>
                    <a:pt x="964" y="2061"/>
                  </a:cubicBezTo>
                  <a:cubicBezTo>
                    <a:pt x="1151" y="2061"/>
                    <a:pt x="1339" y="2008"/>
                    <a:pt x="1473" y="1901"/>
                  </a:cubicBezTo>
                  <a:cubicBezTo>
                    <a:pt x="1633" y="1767"/>
                    <a:pt x="1713" y="1606"/>
                    <a:pt x="1740" y="1446"/>
                  </a:cubicBezTo>
                  <a:cubicBezTo>
                    <a:pt x="1767" y="1232"/>
                    <a:pt x="1713" y="1044"/>
                    <a:pt x="1633" y="857"/>
                  </a:cubicBezTo>
                  <a:cubicBezTo>
                    <a:pt x="1606" y="777"/>
                    <a:pt x="1553" y="696"/>
                    <a:pt x="1499" y="589"/>
                  </a:cubicBezTo>
                  <a:cubicBezTo>
                    <a:pt x="1446" y="536"/>
                    <a:pt x="1419" y="429"/>
                    <a:pt x="1339" y="375"/>
                  </a:cubicBezTo>
                  <a:cubicBezTo>
                    <a:pt x="1205" y="241"/>
                    <a:pt x="1071" y="134"/>
                    <a:pt x="884" y="54"/>
                  </a:cubicBezTo>
                  <a:cubicBezTo>
                    <a:pt x="777" y="27"/>
                    <a:pt x="696" y="27"/>
                    <a:pt x="616" y="27"/>
                  </a:cubicBezTo>
                  <a:lnTo>
                    <a:pt x="6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46"/>
            <p:cNvSpPr/>
            <p:nvPr/>
          </p:nvSpPr>
          <p:spPr>
            <a:xfrm>
              <a:off x="10261850" y="5931525"/>
              <a:ext cx="26125" cy="35725"/>
            </a:xfrm>
            <a:custGeom>
              <a:avLst/>
              <a:gdLst/>
              <a:ahLst/>
              <a:cxnLst/>
              <a:rect l="l" t="t" r="r" b="b"/>
              <a:pathLst>
                <a:path w="1045" h="1429" extrusionOk="0">
                  <a:moveTo>
                    <a:pt x="402" y="0"/>
                  </a:moveTo>
                  <a:cubicBezTo>
                    <a:pt x="375" y="0"/>
                    <a:pt x="348" y="27"/>
                    <a:pt x="268" y="27"/>
                  </a:cubicBezTo>
                  <a:cubicBezTo>
                    <a:pt x="241" y="27"/>
                    <a:pt x="214" y="54"/>
                    <a:pt x="161" y="54"/>
                  </a:cubicBezTo>
                  <a:cubicBezTo>
                    <a:pt x="107" y="81"/>
                    <a:pt x="81" y="161"/>
                    <a:pt x="27" y="214"/>
                  </a:cubicBezTo>
                  <a:lnTo>
                    <a:pt x="27" y="268"/>
                  </a:lnTo>
                  <a:cubicBezTo>
                    <a:pt x="27" y="295"/>
                    <a:pt x="0" y="295"/>
                    <a:pt x="0" y="321"/>
                  </a:cubicBezTo>
                  <a:lnTo>
                    <a:pt x="0" y="402"/>
                  </a:lnTo>
                  <a:lnTo>
                    <a:pt x="0" y="562"/>
                  </a:lnTo>
                  <a:cubicBezTo>
                    <a:pt x="0" y="669"/>
                    <a:pt x="27" y="803"/>
                    <a:pt x="107" y="884"/>
                  </a:cubicBezTo>
                  <a:cubicBezTo>
                    <a:pt x="134" y="964"/>
                    <a:pt x="161" y="1071"/>
                    <a:pt x="241" y="1124"/>
                  </a:cubicBezTo>
                  <a:cubicBezTo>
                    <a:pt x="241" y="1151"/>
                    <a:pt x="268" y="1151"/>
                    <a:pt x="268" y="1205"/>
                  </a:cubicBezTo>
                  <a:cubicBezTo>
                    <a:pt x="348" y="1339"/>
                    <a:pt x="482" y="1419"/>
                    <a:pt x="616" y="1419"/>
                  </a:cubicBezTo>
                  <a:cubicBezTo>
                    <a:pt x="635" y="1425"/>
                    <a:pt x="654" y="1428"/>
                    <a:pt x="674" y="1428"/>
                  </a:cubicBezTo>
                  <a:cubicBezTo>
                    <a:pt x="814" y="1428"/>
                    <a:pt x="947" y="1269"/>
                    <a:pt x="1017" y="1151"/>
                  </a:cubicBezTo>
                  <a:cubicBezTo>
                    <a:pt x="1044" y="1098"/>
                    <a:pt x="1044" y="1017"/>
                    <a:pt x="1044" y="964"/>
                  </a:cubicBezTo>
                  <a:cubicBezTo>
                    <a:pt x="1044" y="884"/>
                    <a:pt x="1044" y="830"/>
                    <a:pt x="1017" y="750"/>
                  </a:cubicBezTo>
                  <a:cubicBezTo>
                    <a:pt x="964" y="589"/>
                    <a:pt x="884" y="429"/>
                    <a:pt x="777" y="268"/>
                  </a:cubicBezTo>
                  <a:cubicBezTo>
                    <a:pt x="696" y="134"/>
                    <a:pt x="562" y="27"/>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46"/>
            <p:cNvSpPr/>
            <p:nvPr/>
          </p:nvSpPr>
          <p:spPr>
            <a:xfrm>
              <a:off x="10271875" y="5812850"/>
              <a:ext cx="42200" cy="43075"/>
            </a:xfrm>
            <a:custGeom>
              <a:avLst/>
              <a:gdLst/>
              <a:ahLst/>
              <a:cxnLst/>
              <a:rect l="l" t="t" r="r" b="b"/>
              <a:pathLst>
                <a:path w="1688" h="1723" extrusionOk="0">
                  <a:moveTo>
                    <a:pt x="531" y="0"/>
                  </a:moveTo>
                  <a:cubicBezTo>
                    <a:pt x="411" y="0"/>
                    <a:pt x="303" y="35"/>
                    <a:pt x="242" y="117"/>
                  </a:cubicBezTo>
                  <a:cubicBezTo>
                    <a:pt x="135" y="197"/>
                    <a:pt x="81" y="277"/>
                    <a:pt x="28" y="384"/>
                  </a:cubicBezTo>
                  <a:cubicBezTo>
                    <a:pt x="1" y="465"/>
                    <a:pt x="1" y="518"/>
                    <a:pt x="1" y="572"/>
                  </a:cubicBezTo>
                  <a:cubicBezTo>
                    <a:pt x="1" y="652"/>
                    <a:pt x="1" y="679"/>
                    <a:pt x="28" y="759"/>
                  </a:cubicBezTo>
                  <a:cubicBezTo>
                    <a:pt x="81" y="840"/>
                    <a:pt x="108" y="947"/>
                    <a:pt x="161" y="1027"/>
                  </a:cubicBezTo>
                  <a:cubicBezTo>
                    <a:pt x="242" y="1107"/>
                    <a:pt x="295" y="1187"/>
                    <a:pt x="402" y="1241"/>
                  </a:cubicBezTo>
                  <a:cubicBezTo>
                    <a:pt x="483" y="1295"/>
                    <a:pt x="509" y="1348"/>
                    <a:pt x="563" y="1375"/>
                  </a:cubicBezTo>
                  <a:cubicBezTo>
                    <a:pt x="643" y="1455"/>
                    <a:pt x="750" y="1509"/>
                    <a:pt x="804" y="1589"/>
                  </a:cubicBezTo>
                  <a:lnTo>
                    <a:pt x="1018" y="1696"/>
                  </a:lnTo>
                  <a:cubicBezTo>
                    <a:pt x="1071" y="1723"/>
                    <a:pt x="1152" y="1723"/>
                    <a:pt x="1232" y="1723"/>
                  </a:cubicBezTo>
                  <a:cubicBezTo>
                    <a:pt x="1366" y="1723"/>
                    <a:pt x="1500" y="1616"/>
                    <a:pt x="1580" y="1509"/>
                  </a:cubicBezTo>
                  <a:cubicBezTo>
                    <a:pt x="1634" y="1375"/>
                    <a:pt x="1687" y="1214"/>
                    <a:pt x="1687" y="1054"/>
                  </a:cubicBezTo>
                  <a:cubicBezTo>
                    <a:pt x="1634" y="893"/>
                    <a:pt x="1580" y="759"/>
                    <a:pt x="1473" y="572"/>
                  </a:cubicBezTo>
                  <a:cubicBezTo>
                    <a:pt x="1366" y="465"/>
                    <a:pt x="1286" y="331"/>
                    <a:pt x="1152" y="224"/>
                  </a:cubicBezTo>
                  <a:cubicBezTo>
                    <a:pt x="1018" y="117"/>
                    <a:pt x="884" y="37"/>
                    <a:pt x="697" y="10"/>
                  </a:cubicBezTo>
                  <a:lnTo>
                    <a:pt x="643" y="10"/>
                  </a:lnTo>
                  <a:cubicBezTo>
                    <a:pt x="605" y="3"/>
                    <a:pt x="567" y="0"/>
                    <a:pt x="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46"/>
            <p:cNvSpPr/>
            <p:nvPr/>
          </p:nvSpPr>
          <p:spPr>
            <a:xfrm>
              <a:off x="10225050" y="5862600"/>
              <a:ext cx="19425" cy="21350"/>
            </a:xfrm>
            <a:custGeom>
              <a:avLst/>
              <a:gdLst/>
              <a:ahLst/>
              <a:cxnLst/>
              <a:rect l="l" t="t" r="r" b="b"/>
              <a:pathLst>
                <a:path w="777" h="854" extrusionOk="0">
                  <a:moveTo>
                    <a:pt x="214" y="0"/>
                  </a:moveTo>
                  <a:cubicBezTo>
                    <a:pt x="134" y="81"/>
                    <a:pt x="81" y="107"/>
                    <a:pt x="27" y="134"/>
                  </a:cubicBezTo>
                  <a:cubicBezTo>
                    <a:pt x="0" y="161"/>
                    <a:pt x="0" y="215"/>
                    <a:pt x="0" y="241"/>
                  </a:cubicBezTo>
                  <a:lnTo>
                    <a:pt x="0" y="295"/>
                  </a:lnTo>
                  <a:cubicBezTo>
                    <a:pt x="0" y="429"/>
                    <a:pt x="81" y="589"/>
                    <a:pt x="161" y="696"/>
                  </a:cubicBezTo>
                  <a:cubicBezTo>
                    <a:pt x="188" y="777"/>
                    <a:pt x="268" y="803"/>
                    <a:pt x="348" y="803"/>
                  </a:cubicBezTo>
                  <a:cubicBezTo>
                    <a:pt x="375" y="803"/>
                    <a:pt x="402" y="830"/>
                    <a:pt x="428" y="830"/>
                  </a:cubicBezTo>
                  <a:cubicBezTo>
                    <a:pt x="446" y="830"/>
                    <a:pt x="488" y="854"/>
                    <a:pt x="522" y="854"/>
                  </a:cubicBezTo>
                  <a:cubicBezTo>
                    <a:pt x="539" y="854"/>
                    <a:pt x="553" y="848"/>
                    <a:pt x="562" y="830"/>
                  </a:cubicBezTo>
                  <a:cubicBezTo>
                    <a:pt x="616" y="830"/>
                    <a:pt x="643" y="803"/>
                    <a:pt x="643" y="777"/>
                  </a:cubicBezTo>
                  <a:cubicBezTo>
                    <a:pt x="696" y="723"/>
                    <a:pt x="750" y="670"/>
                    <a:pt x="750" y="589"/>
                  </a:cubicBezTo>
                  <a:cubicBezTo>
                    <a:pt x="776" y="482"/>
                    <a:pt x="696" y="348"/>
                    <a:pt x="616" y="268"/>
                  </a:cubicBezTo>
                  <a:lnTo>
                    <a:pt x="428" y="107"/>
                  </a:lnTo>
                  <a:lnTo>
                    <a:pt x="2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46"/>
            <p:cNvSpPr/>
            <p:nvPr/>
          </p:nvSpPr>
          <p:spPr>
            <a:xfrm>
              <a:off x="10358875" y="5882675"/>
              <a:ext cx="75625" cy="96375"/>
            </a:xfrm>
            <a:custGeom>
              <a:avLst/>
              <a:gdLst/>
              <a:ahLst/>
              <a:cxnLst/>
              <a:rect l="l" t="t" r="r" b="b"/>
              <a:pathLst>
                <a:path w="3025" h="3855" extrusionOk="0">
                  <a:moveTo>
                    <a:pt x="1151" y="0"/>
                  </a:moveTo>
                  <a:cubicBezTo>
                    <a:pt x="1044" y="0"/>
                    <a:pt x="910" y="27"/>
                    <a:pt x="803" y="81"/>
                  </a:cubicBezTo>
                  <a:cubicBezTo>
                    <a:pt x="643" y="134"/>
                    <a:pt x="482" y="295"/>
                    <a:pt x="348" y="482"/>
                  </a:cubicBezTo>
                  <a:cubicBezTo>
                    <a:pt x="268" y="536"/>
                    <a:pt x="241" y="643"/>
                    <a:pt x="161" y="750"/>
                  </a:cubicBezTo>
                  <a:cubicBezTo>
                    <a:pt x="107" y="910"/>
                    <a:pt x="81" y="1071"/>
                    <a:pt x="27" y="1285"/>
                  </a:cubicBezTo>
                  <a:cubicBezTo>
                    <a:pt x="0" y="1633"/>
                    <a:pt x="54" y="2035"/>
                    <a:pt x="188" y="2436"/>
                  </a:cubicBezTo>
                  <a:cubicBezTo>
                    <a:pt x="268" y="2623"/>
                    <a:pt x="348" y="2784"/>
                    <a:pt x="429" y="2945"/>
                  </a:cubicBezTo>
                  <a:cubicBezTo>
                    <a:pt x="536" y="3078"/>
                    <a:pt x="643" y="3239"/>
                    <a:pt x="777" y="3373"/>
                  </a:cubicBezTo>
                  <a:cubicBezTo>
                    <a:pt x="910" y="3507"/>
                    <a:pt x="1071" y="3614"/>
                    <a:pt x="1232" y="3721"/>
                  </a:cubicBezTo>
                  <a:cubicBezTo>
                    <a:pt x="1419" y="3774"/>
                    <a:pt x="1580" y="3801"/>
                    <a:pt x="1740" y="3855"/>
                  </a:cubicBezTo>
                  <a:lnTo>
                    <a:pt x="1820" y="3855"/>
                  </a:lnTo>
                  <a:cubicBezTo>
                    <a:pt x="1954" y="3855"/>
                    <a:pt x="2088" y="3801"/>
                    <a:pt x="2222" y="3774"/>
                  </a:cubicBezTo>
                  <a:cubicBezTo>
                    <a:pt x="2356" y="3721"/>
                    <a:pt x="2490" y="3641"/>
                    <a:pt x="2623" y="3507"/>
                  </a:cubicBezTo>
                  <a:cubicBezTo>
                    <a:pt x="2704" y="3426"/>
                    <a:pt x="2811" y="3266"/>
                    <a:pt x="2891" y="3105"/>
                  </a:cubicBezTo>
                  <a:cubicBezTo>
                    <a:pt x="2945" y="2945"/>
                    <a:pt x="3025" y="2784"/>
                    <a:pt x="3025" y="2570"/>
                  </a:cubicBezTo>
                  <a:cubicBezTo>
                    <a:pt x="3025" y="2383"/>
                    <a:pt x="3025" y="2195"/>
                    <a:pt x="2971" y="2008"/>
                  </a:cubicBezTo>
                  <a:cubicBezTo>
                    <a:pt x="2945" y="1874"/>
                    <a:pt x="2918" y="1740"/>
                    <a:pt x="2891" y="1660"/>
                  </a:cubicBezTo>
                  <a:cubicBezTo>
                    <a:pt x="2757" y="1392"/>
                    <a:pt x="2623" y="1098"/>
                    <a:pt x="2409" y="857"/>
                  </a:cubicBezTo>
                  <a:cubicBezTo>
                    <a:pt x="2275" y="670"/>
                    <a:pt x="2115" y="509"/>
                    <a:pt x="1954" y="375"/>
                  </a:cubicBezTo>
                  <a:cubicBezTo>
                    <a:pt x="1767" y="188"/>
                    <a:pt x="1580" y="107"/>
                    <a:pt x="1365" y="27"/>
                  </a:cubicBezTo>
                  <a:cubicBezTo>
                    <a:pt x="1312" y="27"/>
                    <a:pt x="1205" y="0"/>
                    <a:pt x="1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46"/>
            <p:cNvSpPr/>
            <p:nvPr/>
          </p:nvSpPr>
          <p:spPr>
            <a:xfrm>
              <a:off x="10436500" y="5956275"/>
              <a:ext cx="39500" cy="56400"/>
            </a:xfrm>
            <a:custGeom>
              <a:avLst/>
              <a:gdLst/>
              <a:ahLst/>
              <a:cxnLst/>
              <a:rect l="l" t="t" r="r" b="b"/>
              <a:pathLst>
                <a:path w="1580" h="2256" extrusionOk="0">
                  <a:moveTo>
                    <a:pt x="750" y="1"/>
                  </a:moveTo>
                  <a:cubicBezTo>
                    <a:pt x="589" y="1"/>
                    <a:pt x="482" y="27"/>
                    <a:pt x="375" y="81"/>
                  </a:cubicBezTo>
                  <a:cubicBezTo>
                    <a:pt x="268" y="134"/>
                    <a:pt x="188" y="242"/>
                    <a:pt x="107" y="322"/>
                  </a:cubicBezTo>
                  <a:cubicBezTo>
                    <a:pt x="54" y="429"/>
                    <a:pt x="0" y="563"/>
                    <a:pt x="0" y="697"/>
                  </a:cubicBezTo>
                  <a:lnTo>
                    <a:pt x="0" y="964"/>
                  </a:lnTo>
                  <a:lnTo>
                    <a:pt x="0" y="1125"/>
                  </a:lnTo>
                  <a:cubicBezTo>
                    <a:pt x="0" y="1312"/>
                    <a:pt x="54" y="1446"/>
                    <a:pt x="80" y="1607"/>
                  </a:cubicBezTo>
                  <a:cubicBezTo>
                    <a:pt x="107" y="1740"/>
                    <a:pt x="188" y="1874"/>
                    <a:pt x="268" y="1981"/>
                  </a:cubicBezTo>
                  <a:cubicBezTo>
                    <a:pt x="348" y="2062"/>
                    <a:pt x="482" y="2169"/>
                    <a:pt x="589" y="2195"/>
                  </a:cubicBezTo>
                  <a:cubicBezTo>
                    <a:pt x="656" y="2236"/>
                    <a:pt x="730" y="2256"/>
                    <a:pt x="803" y="2256"/>
                  </a:cubicBezTo>
                  <a:cubicBezTo>
                    <a:pt x="877" y="2256"/>
                    <a:pt x="950" y="2236"/>
                    <a:pt x="1017" y="2195"/>
                  </a:cubicBezTo>
                  <a:lnTo>
                    <a:pt x="1205" y="2115"/>
                  </a:lnTo>
                  <a:cubicBezTo>
                    <a:pt x="1285" y="2088"/>
                    <a:pt x="1338" y="2008"/>
                    <a:pt x="1392" y="1955"/>
                  </a:cubicBezTo>
                  <a:cubicBezTo>
                    <a:pt x="1446" y="1821"/>
                    <a:pt x="1526" y="1687"/>
                    <a:pt x="1553" y="1526"/>
                  </a:cubicBezTo>
                  <a:cubicBezTo>
                    <a:pt x="1579" y="1366"/>
                    <a:pt x="1579" y="1232"/>
                    <a:pt x="1579" y="1071"/>
                  </a:cubicBezTo>
                  <a:cubicBezTo>
                    <a:pt x="1579" y="911"/>
                    <a:pt x="1553" y="750"/>
                    <a:pt x="1472" y="616"/>
                  </a:cubicBezTo>
                  <a:cubicBezTo>
                    <a:pt x="1392" y="349"/>
                    <a:pt x="1178" y="81"/>
                    <a:pt x="8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46"/>
            <p:cNvSpPr/>
            <p:nvPr/>
          </p:nvSpPr>
          <p:spPr>
            <a:xfrm>
              <a:off x="10395000" y="6013150"/>
              <a:ext cx="30150" cy="46875"/>
            </a:xfrm>
            <a:custGeom>
              <a:avLst/>
              <a:gdLst/>
              <a:ahLst/>
              <a:cxnLst/>
              <a:rect l="l" t="t" r="r" b="b"/>
              <a:pathLst>
                <a:path w="1206" h="1875" extrusionOk="0">
                  <a:moveTo>
                    <a:pt x="616" y="1"/>
                  </a:moveTo>
                  <a:cubicBezTo>
                    <a:pt x="590" y="1"/>
                    <a:pt x="536" y="27"/>
                    <a:pt x="429" y="81"/>
                  </a:cubicBezTo>
                  <a:cubicBezTo>
                    <a:pt x="349" y="108"/>
                    <a:pt x="322" y="135"/>
                    <a:pt x="268" y="161"/>
                  </a:cubicBezTo>
                  <a:cubicBezTo>
                    <a:pt x="188" y="215"/>
                    <a:pt x="161" y="268"/>
                    <a:pt x="135" y="349"/>
                  </a:cubicBezTo>
                  <a:cubicBezTo>
                    <a:pt x="54" y="429"/>
                    <a:pt x="27" y="536"/>
                    <a:pt x="27" y="643"/>
                  </a:cubicBezTo>
                  <a:cubicBezTo>
                    <a:pt x="1" y="830"/>
                    <a:pt x="54" y="1045"/>
                    <a:pt x="135" y="1232"/>
                  </a:cubicBezTo>
                  <a:cubicBezTo>
                    <a:pt x="161" y="1500"/>
                    <a:pt x="268" y="1848"/>
                    <a:pt x="536" y="1874"/>
                  </a:cubicBezTo>
                  <a:cubicBezTo>
                    <a:pt x="590" y="1874"/>
                    <a:pt x="670" y="1874"/>
                    <a:pt x="723" y="1848"/>
                  </a:cubicBezTo>
                  <a:cubicBezTo>
                    <a:pt x="804" y="1794"/>
                    <a:pt x="857" y="1767"/>
                    <a:pt x="938" y="1714"/>
                  </a:cubicBezTo>
                  <a:cubicBezTo>
                    <a:pt x="991" y="1633"/>
                    <a:pt x="1018" y="1580"/>
                    <a:pt x="1098" y="1473"/>
                  </a:cubicBezTo>
                  <a:cubicBezTo>
                    <a:pt x="1125" y="1393"/>
                    <a:pt x="1152" y="1339"/>
                    <a:pt x="1152" y="1259"/>
                  </a:cubicBezTo>
                  <a:cubicBezTo>
                    <a:pt x="1205" y="1125"/>
                    <a:pt x="1205" y="964"/>
                    <a:pt x="1205" y="830"/>
                  </a:cubicBezTo>
                  <a:cubicBezTo>
                    <a:pt x="1205" y="670"/>
                    <a:pt x="1152" y="536"/>
                    <a:pt x="1098" y="375"/>
                  </a:cubicBezTo>
                  <a:cubicBezTo>
                    <a:pt x="1018" y="242"/>
                    <a:pt x="964" y="108"/>
                    <a:pt x="830" y="27"/>
                  </a:cubicBezTo>
                  <a:cubicBezTo>
                    <a:pt x="750" y="1"/>
                    <a:pt x="697" y="1"/>
                    <a:pt x="6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46"/>
            <p:cNvSpPr/>
            <p:nvPr/>
          </p:nvSpPr>
          <p:spPr>
            <a:xfrm>
              <a:off x="10416425" y="6062675"/>
              <a:ext cx="22775" cy="32700"/>
            </a:xfrm>
            <a:custGeom>
              <a:avLst/>
              <a:gdLst/>
              <a:ahLst/>
              <a:cxnLst/>
              <a:rect l="l" t="t" r="r" b="b"/>
              <a:pathLst>
                <a:path w="911" h="1308" extrusionOk="0">
                  <a:moveTo>
                    <a:pt x="509" y="0"/>
                  </a:moveTo>
                  <a:cubicBezTo>
                    <a:pt x="402" y="54"/>
                    <a:pt x="348" y="54"/>
                    <a:pt x="268" y="134"/>
                  </a:cubicBezTo>
                  <a:cubicBezTo>
                    <a:pt x="134" y="214"/>
                    <a:pt x="81" y="402"/>
                    <a:pt x="54" y="536"/>
                  </a:cubicBezTo>
                  <a:cubicBezTo>
                    <a:pt x="0" y="616"/>
                    <a:pt x="0" y="723"/>
                    <a:pt x="0" y="830"/>
                  </a:cubicBezTo>
                  <a:cubicBezTo>
                    <a:pt x="0" y="937"/>
                    <a:pt x="54" y="1044"/>
                    <a:pt x="81" y="1125"/>
                  </a:cubicBezTo>
                  <a:cubicBezTo>
                    <a:pt x="107" y="1232"/>
                    <a:pt x="214" y="1258"/>
                    <a:pt x="321" y="1285"/>
                  </a:cubicBezTo>
                  <a:cubicBezTo>
                    <a:pt x="345" y="1301"/>
                    <a:pt x="371" y="1307"/>
                    <a:pt x="398" y="1307"/>
                  </a:cubicBezTo>
                  <a:cubicBezTo>
                    <a:pt x="464" y="1307"/>
                    <a:pt x="540" y="1269"/>
                    <a:pt x="616" y="1232"/>
                  </a:cubicBezTo>
                  <a:cubicBezTo>
                    <a:pt x="669" y="1205"/>
                    <a:pt x="750" y="1098"/>
                    <a:pt x="776" y="1017"/>
                  </a:cubicBezTo>
                  <a:lnTo>
                    <a:pt x="803" y="991"/>
                  </a:lnTo>
                  <a:cubicBezTo>
                    <a:pt x="857" y="937"/>
                    <a:pt x="883" y="857"/>
                    <a:pt x="883" y="803"/>
                  </a:cubicBezTo>
                  <a:cubicBezTo>
                    <a:pt x="910" y="723"/>
                    <a:pt x="910" y="669"/>
                    <a:pt x="910" y="562"/>
                  </a:cubicBezTo>
                  <a:lnTo>
                    <a:pt x="910" y="429"/>
                  </a:lnTo>
                  <a:cubicBezTo>
                    <a:pt x="910" y="402"/>
                    <a:pt x="910" y="348"/>
                    <a:pt x="883" y="295"/>
                  </a:cubicBezTo>
                  <a:cubicBezTo>
                    <a:pt x="883" y="214"/>
                    <a:pt x="803" y="161"/>
                    <a:pt x="750" y="81"/>
                  </a:cubicBezTo>
                  <a:cubicBezTo>
                    <a:pt x="669" y="27"/>
                    <a:pt x="616" y="0"/>
                    <a:pt x="5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46"/>
            <p:cNvSpPr/>
            <p:nvPr/>
          </p:nvSpPr>
          <p:spPr>
            <a:xfrm>
              <a:off x="10490025" y="6112850"/>
              <a:ext cx="50200" cy="66275"/>
            </a:xfrm>
            <a:custGeom>
              <a:avLst/>
              <a:gdLst/>
              <a:ahLst/>
              <a:cxnLst/>
              <a:rect l="l" t="t" r="r" b="b"/>
              <a:pathLst>
                <a:path w="2008" h="2651" extrusionOk="0">
                  <a:moveTo>
                    <a:pt x="1312" y="1"/>
                  </a:moveTo>
                  <a:cubicBezTo>
                    <a:pt x="1178" y="1"/>
                    <a:pt x="1071" y="28"/>
                    <a:pt x="937" y="108"/>
                  </a:cubicBezTo>
                  <a:cubicBezTo>
                    <a:pt x="910" y="135"/>
                    <a:pt x="857" y="135"/>
                    <a:pt x="803" y="161"/>
                  </a:cubicBezTo>
                  <a:cubicBezTo>
                    <a:pt x="750" y="188"/>
                    <a:pt x="723" y="242"/>
                    <a:pt x="670" y="268"/>
                  </a:cubicBezTo>
                  <a:cubicBezTo>
                    <a:pt x="536" y="375"/>
                    <a:pt x="429" y="509"/>
                    <a:pt x="348" y="643"/>
                  </a:cubicBezTo>
                  <a:cubicBezTo>
                    <a:pt x="134" y="938"/>
                    <a:pt x="27" y="1259"/>
                    <a:pt x="0" y="1607"/>
                  </a:cubicBezTo>
                  <a:cubicBezTo>
                    <a:pt x="0" y="1767"/>
                    <a:pt x="27" y="1928"/>
                    <a:pt x="107" y="2115"/>
                  </a:cubicBezTo>
                  <a:cubicBezTo>
                    <a:pt x="161" y="2276"/>
                    <a:pt x="268" y="2383"/>
                    <a:pt x="402" y="2463"/>
                  </a:cubicBezTo>
                  <a:cubicBezTo>
                    <a:pt x="536" y="2570"/>
                    <a:pt x="723" y="2651"/>
                    <a:pt x="884" y="2651"/>
                  </a:cubicBezTo>
                  <a:cubicBezTo>
                    <a:pt x="1018" y="2651"/>
                    <a:pt x="1178" y="2597"/>
                    <a:pt x="1285" y="2544"/>
                  </a:cubicBezTo>
                  <a:cubicBezTo>
                    <a:pt x="1553" y="2383"/>
                    <a:pt x="1713" y="2062"/>
                    <a:pt x="1847" y="1794"/>
                  </a:cubicBezTo>
                  <a:cubicBezTo>
                    <a:pt x="1981" y="1500"/>
                    <a:pt x="2008" y="1178"/>
                    <a:pt x="2008" y="857"/>
                  </a:cubicBezTo>
                  <a:cubicBezTo>
                    <a:pt x="2008" y="723"/>
                    <a:pt x="1981" y="563"/>
                    <a:pt x="1928" y="429"/>
                  </a:cubicBezTo>
                  <a:cubicBezTo>
                    <a:pt x="1820" y="268"/>
                    <a:pt x="1687" y="108"/>
                    <a:pt x="1473" y="28"/>
                  </a:cubicBezTo>
                  <a:cubicBezTo>
                    <a:pt x="1419" y="1"/>
                    <a:pt x="1392" y="1"/>
                    <a:pt x="1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46"/>
            <p:cNvSpPr/>
            <p:nvPr/>
          </p:nvSpPr>
          <p:spPr>
            <a:xfrm>
              <a:off x="10457900" y="6159700"/>
              <a:ext cx="26800" cy="37325"/>
            </a:xfrm>
            <a:custGeom>
              <a:avLst/>
              <a:gdLst/>
              <a:ahLst/>
              <a:cxnLst/>
              <a:rect l="l" t="t" r="r" b="b"/>
              <a:pathLst>
                <a:path w="1072" h="1493" extrusionOk="0">
                  <a:moveTo>
                    <a:pt x="590" y="0"/>
                  </a:moveTo>
                  <a:cubicBezTo>
                    <a:pt x="590" y="27"/>
                    <a:pt x="563" y="27"/>
                    <a:pt x="536" y="27"/>
                  </a:cubicBezTo>
                  <a:cubicBezTo>
                    <a:pt x="482" y="27"/>
                    <a:pt x="456" y="27"/>
                    <a:pt x="429" y="54"/>
                  </a:cubicBezTo>
                  <a:cubicBezTo>
                    <a:pt x="402" y="54"/>
                    <a:pt x="349" y="107"/>
                    <a:pt x="349" y="107"/>
                  </a:cubicBezTo>
                  <a:cubicBezTo>
                    <a:pt x="268" y="161"/>
                    <a:pt x="188" y="268"/>
                    <a:pt x="135" y="375"/>
                  </a:cubicBezTo>
                  <a:cubicBezTo>
                    <a:pt x="54" y="536"/>
                    <a:pt x="1" y="723"/>
                    <a:pt x="1" y="910"/>
                  </a:cubicBezTo>
                  <a:lnTo>
                    <a:pt x="1" y="1178"/>
                  </a:lnTo>
                  <a:cubicBezTo>
                    <a:pt x="27" y="1312"/>
                    <a:pt x="81" y="1419"/>
                    <a:pt x="215" y="1472"/>
                  </a:cubicBezTo>
                  <a:cubicBezTo>
                    <a:pt x="255" y="1486"/>
                    <a:pt x="288" y="1493"/>
                    <a:pt x="325" y="1493"/>
                  </a:cubicBezTo>
                  <a:cubicBezTo>
                    <a:pt x="362" y="1493"/>
                    <a:pt x="402" y="1486"/>
                    <a:pt x="456" y="1472"/>
                  </a:cubicBezTo>
                  <a:cubicBezTo>
                    <a:pt x="563" y="1472"/>
                    <a:pt x="616" y="1419"/>
                    <a:pt x="697" y="1365"/>
                  </a:cubicBezTo>
                  <a:lnTo>
                    <a:pt x="750" y="1312"/>
                  </a:lnTo>
                  <a:cubicBezTo>
                    <a:pt x="804" y="1258"/>
                    <a:pt x="804" y="1232"/>
                    <a:pt x="830" y="1232"/>
                  </a:cubicBezTo>
                  <a:cubicBezTo>
                    <a:pt x="884" y="1151"/>
                    <a:pt x="937" y="1071"/>
                    <a:pt x="964" y="964"/>
                  </a:cubicBezTo>
                  <a:cubicBezTo>
                    <a:pt x="1018" y="803"/>
                    <a:pt x="1071" y="589"/>
                    <a:pt x="1018" y="429"/>
                  </a:cubicBezTo>
                  <a:cubicBezTo>
                    <a:pt x="1018" y="348"/>
                    <a:pt x="991" y="268"/>
                    <a:pt x="937" y="188"/>
                  </a:cubicBezTo>
                  <a:cubicBezTo>
                    <a:pt x="884" y="134"/>
                    <a:pt x="804" y="54"/>
                    <a:pt x="723" y="27"/>
                  </a:cubicBezTo>
                  <a:cubicBezTo>
                    <a:pt x="697" y="0"/>
                    <a:pt x="616" y="0"/>
                    <a:pt x="5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46"/>
            <p:cNvSpPr/>
            <p:nvPr/>
          </p:nvSpPr>
          <p:spPr>
            <a:xfrm>
              <a:off x="10488025" y="6197175"/>
              <a:ext cx="18750" cy="23675"/>
            </a:xfrm>
            <a:custGeom>
              <a:avLst/>
              <a:gdLst/>
              <a:ahLst/>
              <a:cxnLst/>
              <a:rect l="l" t="t" r="r" b="b"/>
              <a:pathLst>
                <a:path w="750" h="947" extrusionOk="0">
                  <a:moveTo>
                    <a:pt x="535" y="0"/>
                  </a:moveTo>
                  <a:cubicBezTo>
                    <a:pt x="482" y="81"/>
                    <a:pt x="455" y="81"/>
                    <a:pt x="455" y="81"/>
                  </a:cubicBezTo>
                  <a:lnTo>
                    <a:pt x="428" y="81"/>
                  </a:lnTo>
                  <a:cubicBezTo>
                    <a:pt x="402" y="81"/>
                    <a:pt x="348" y="81"/>
                    <a:pt x="321" y="107"/>
                  </a:cubicBezTo>
                  <a:cubicBezTo>
                    <a:pt x="187" y="214"/>
                    <a:pt x="80" y="348"/>
                    <a:pt x="27" y="482"/>
                  </a:cubicBezTo>
                  <a:cubicBezTo>
                    <a:pt x="0" y="616"/>
                    <a:pt x="27" y="750"/>
                    <a:pt x="80" y="830"/>
                  </a:cubicBezTo>
                  <a:cubicBezTo>
                    <a:pt x="142" y="912"/>
                    <a:pt x="234" y="947"/>
                    <a:pt x="334" y="947"/>
                  </a:cubicBezTo>
                  <a:cubicBezTo>
                    <a:pt x="365" y="947"/>
                    <a:pt x="397" y="943"/>
                    <a:pt x="428" y="937"/>
                  </a:cubicBezTo>
                  <a:cubicBezTo>
                    <a:pt x="562" y="910"/>
                    <a:pt x="669" y="776"/>
                    <a:pt x="723" y="643"/>
                  </a:cubicBezTo>
                  <a:cubicBezTo>
                    <a:pt x="750" y="562"/>
                    <a:pt x="750" y="482"/>
                    <a:pt x="750" y="375"/>
                  </a:cubicBezTo>
                  <a:cubicBezTo>
                    <a:pt x="750" y="295"/>
                    <a:pt x="750" y="214"/>
                    <a:pt x="723" y="134"/>
                  </a:cubicBezTo>
                  <a:cubicBezTo>
                    <a:pt x="696" y="81"/>
                    <a:pt x="616" y="0"/>
                    <a:pt x="5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46"/>
            <p:cNvSpPr/>
            <p:nvPr/>
          </p:nvSpPr>
          <p:spPr>
            <a:xfrm>
              <a:off x="10499400" y="6252700"/>
              <a:ext cx="32125" cy="40850"/>
            </a:xfrm>
            <a:custGeom>
              <a:avLst/>
              <a:gdLst/>
              <a:ahLst/>
              <a:cxnLst/>
              <a:rect l="l" t="t" r="r" b="b"/>
              <a:pathLst>
                <a:path w="1285" h="1634" extrusionOk="0">
                  <a:moveTo>
                    <a:pt x="535" y="1"/>
                  </a:moveTo>
                  <a:cubicBezTo>
                    <a:pt x="509" y="28"/>
                    <a:pt x="428" y="54"/>
                    <a:pt x="402" y="81"/>
                  </a:cubicBezTo>
                  <a:cubicBezTo>
                    <a:pt x="295" y="161"/>
                    <a:pt x="214" y="215"/>
                    <a:pt x="161" y="322"/>
                  </a:cubicBezTo>
                  <a:cubicBezTo>
                    <a:pt x="134" y="402"/>
                    <a:pt x="107" y="483"/>
                    <a:pt x="80" y="590"/>
                  </a:cubicBezTo>
                  <a:cubicBezTo>
                    <a:pt x="27" y="670"/>
                    <a:pt x="27" y="697"/>
                    <a:pt x="27" y="750"/>
                  </a:cubicBezTo>
                  <a:cubicBezTo>
                    <a:pt x="0" y="884"/>
                    <a:pt x="0" y="1018"/>
                    <a:pt x="27" y="1152"/>
                  </a:cubicBezTo>
                  <a:cubicBezTo>
                    <a:pt x="80" y="1286"/>
                    <a:pt x="107" y="1393"/>
                    <a:pt x="214" y="1473"/>
                  </a:cubicBezTo>
                  <a:cubicBezTo>
                    <a:pt x="214" y="1473"/>
                    <a:pt x="241" y="1500"/>
                    <a:pt x="268" y="1500"/>
                  </a:cubicBezTo>
                  <a:cubicBezTo>
                    <a:pt x="295" y="1526"/>
                    <a:pt x="375" y="1553"/>
                    <a:pt x="402" y="1607"/>
                  </a:cubicBezTo>
                  <a:cubicBezTo>
                    <a:pt x="482" y="1633"/>
                    <a:pt x="535" y="1633"/>
                    <a:pt x="562" y="1633"/>
                  </a:cubicBezTo>
                  <a:cubicBezTo>
                    <a:pt x="643" y="1633"/>
                    <a:pt x="669" y="1607"/>
                    <a:pt x="696" y="1607"/>
                  </a:cubicBezTo>
                  <a:cubicBezTo>
                    <a:pt x="803" y="1526"/>
                    <a:pt x="910" y="1473"/>
                    <a:pt x="964" y="1366"/>
                  </a:cubicBezTo>
                  <a:cubicBezTo>
                    <a:pt x="1044" y="1259"/>
                    <a:pt x="1098" y="1125"/>
                    <a:pt x="1151" y="1018"/>
                  </a:cubicBezTo>
                  <a:cubicBezTo>
                    <a:pt x="1151" y="991"/>
                    <a:pt x="1151" y="964"/>
                    <a:pt x="1178" y="964"/>
                  </a:cubicBezTo>
                  <a:cubicBezTo>
                    <a:pt x="1205" y="911"/>
                    <a:pt x="1205" y="857"/>
                    <a:pt x="1231" y="831"/>
                  </a:cubicBezTo>
                  <a:cubicBezTo>
                    <a:pt x="1231" y="750"/>
                    <a:pt x="1285" y="723"/>
                    <a:pt x="1285" y="643"/>
                  </a:cubicBezTo>
                  <a:cubicBezTo>
                    <a:pt x="1285" y="590"/>
                    <a:pt x="1285" y="509"/>
                    <a:pt x="1231" y="456"/>
                  </a:cubicBezTo>
                  <a:cubicBezTo>
                    <a:pt x="1205" y="349"/>
                    <a:pt x="1151" y="295"/>
                    <a:pt x="1044" y="215"/>
                  </a:cubicBezTo>
                  <a:cubicBezTo>
                    <a:pt x="937" y="161"/>
                    <a:pt x="830" y="108"/>
                    <a:pt x="750" y="108"/>
                  </a:cubicBezTo>
                  <a:cubicBezTo>
                    <a:pt x="696" y="81"/>
                    <a:pt x="669" y="81"/>
                    <a:pt x="643" y="81"/>
                  </a:cubicBezTo>
                  <a:cubicBezTo>
                    <a:pt x="589" y="1"/>
                    <a:pt x="562" y="1"/>
                    <a:pt x="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46"/>
            <p:cNvSpPr/>
            <p:nvPr/>
          </p:nvSpPr>
          <p:spPr>
            <a:xfrm>
              <a:off x="10496725" y="6248025"/>
              <a:ext cx="35475" cy="48700"/>
            </a:xfrm>
            <a:custGeom>
              <a:avLst/>
              <a:gdLst/>
              <a:ahLst/>
              <a:cxnLst/>
              <a:rect l="l" t="t" r="r" b="b"/>
              <a:pathLst>
                <a:path w="1419" h="1948" extrusionOk="0">
                  <a:moveTo>
                    <a:pt x="910" y="348"/>
                  </a:moveTo>
                  <a:lnTo>
                    <a:pt x="937" y="375"/>
                  </a:lnTo>
                  <a:cubicBezTo>
                    <a:pt x="937" y="402"/>
                    <a:pt x="964" y="402"/>
                    <a:pt x="964" y="455"/>
                  </a:cubicBezTo>
                  <a:cubicBezTo>
                    <a:pt x="1017" y="482"/>
                    <a:pt x="1017" y="536"/>
                    <a:pt x="1044" y="589"/>
                  </a:cubicBezTo>
                  <a:cubicBezTo>
                    <a:pt x="1071" y="643"/>
                    <a:pt x="1071" y="750"/>
                    <a:pt x="1071" y="857"/>
                  </a:cubicBezTo>
                  <a:cubicBezTo>
                    <a:pt x="1071" y="937"/>
                    <a:pt x="1071" y="1044"/>
                    <a:pt x="1044" y="1125"/>
                  </a:cubicBezTo>
                  <a:cubicBezTo>
                    <a:pt x="1017" y="1178"/>
                    <a:pt x="1017" y="1232"/>
                    <a:pt x="964" y="1285"/>
                  </a:cubicBezTo>
                  <a:cubicBezTo>
                    <a:pt x="937" y="1339"/>
                    <a:pt x="910" y="1419"/>
                    <a:pt x="830" y="1446"/>
                  </a:cubicBezTo>
                  <a:cubicBezTo>
                    <a:pt x="803" y="1473"/>
                    <a:pt x="776" y="1473"/>
                    <a:pt x="776" y="1526"/>
                  </a:cubicBezTo>
                  <a:cubicBezTo>
                    <a:pt x="776" y="1526"/>
                    <a:pt x="750" y="1553"/>
                    <a:pt x="696" y="1553"/>
                  </a:cubicBezTo>
                  <a:lnTo>
                    <a:pt x="616" y="1553"/>
                  </a:lnTo>
                  <a:cubicBezTo>
                    <a:pt x="589" y="1553"/>
                    <a:pt x="589" y="1526"/>
                    <a:pt x="589" y="1526"/>
                  </a:cubicBezTo>
                  <a:cubicBezTo>
                    <a:pt x="535" y="1473"/>
                    <a:pt x="535" y="1446"/>
                    <a:pt x="509" y="1446"/>
                  </a:cubicBezTo>
                  <a:cubicBezTo>
                    <a:pt x="482" y="1419"/>
                    <a:pt x="482" y="1339"/>
                    <a:pt x="455" y="1312"/>
                  </a:cubicBezTo>
                  <a:cubicBezTo>
                    <a:pt x="455" y="1232"/>
                    <a:pt x="402" y="1178"/>
                    <a:pt x="402" y="1125"/>
                  </a:cubicBezTo>
                  <a:lnTo>
                    <a:pt x="402" y="1071"/>
                  </a:lnTo>
                  <a:cubicBezTo>
                    <a:pt x="482" y="1044"/>
                    <a:pt x="535" y="1018"/>
                    <a:pt x="535" y="910"/>
                  </a:cubicBezTo>
                  <a:cubicBezTo>
                    <a:pt x="535" y="884"/>
                    <a:pt x="535" y="830"/>
                    <a:pt x="589" y="803"/>
                  </a:cubicBezTo>
                  <a:cubicBezTo>
                    <a:pt x="616" y="750"/>
                    <a:pt x="616" y="670"/>
                    <a:pt x="642" y="616"/>
                  </a:cubicBezTo>
                  <a:cubicBezTo>
                    <a:pt x="642" y="563"/>
                    <a:pt x="669" y="563"/>
                    <a:pt x="669" y="536"/>
                  </a:cubicBezTo>
                  <a:cubicBezTo>
                    <a:pt x="696" y="536"/>
                    <a:pt x="696" y="509"/>
                    <a:pt x="750" y="509"/>
                  </a:cubicBezTo>
                  <a:cubicBezTo>
                    <a:pt x="750" y="482"/>
                    <a:pt x="776" y="482"/>
                    <a:pt x="803" y="455"/>
                  </a:cubicBezTo>
                  <a:lnTo>
                    <a:pt x="910" y="348"/>
                  </a:lnTo>
                  <a:close/>
                  <a:moveTo>
                    <a:pt x="857" y="0"/>
                  </a:moveTo>
                  <a:cubicBezTo>
                    <a:pt x="750" y="0"/>
                    <a:pt x="642" y="81"/>
                    <a:pt x="589" y="134"/>
                  </a:cubicBezTo>
                  <a:lnTo>
                    <a:pt x="455" y="268"/>
                  </a:lnTo>
                  <a:lnTo>
                    <a:pt x="402" y="322"/>
                  </a:lnTo>
                  <a:cubicBezTo>
                    <a:pt x="348" y="348"/>
                    <a:pt x="321" y="402"/>
                    <a:pt x="241" y="482"/>
                  </a:cubicBezTo>
                  <a:cubicBezTo>
                    <a:pt x="134" y="616"/>
                    <a:pt x="80" y="750"/>
                    <a:pt x="54" y="910"/>
                  </a:cubicBezTo>
                  <a:cubicBezTo>
                    <a:pt x="0" y="1044"/>
                    <a:pt x="0" y="1178"/>
                    <a:pt x="54" y="1312"/>
                  </a:cubicBezTo>
                  <a:cubicBezTo>
                    <a:pt x="80" y="1446"/>
                    <a:pt x="107" y="1580"/>
                    <a:pt x="214" y="1687"/>
                  </a:cubicBezTo>
                  <a:cubicBezTo>
                    <a:pt x="268" y="1794"/>
                    <a:pt x="375" y="1847"/>
                    <a:pt x="482" y="1928"/>
                  </a:cubicBezTo>
                  <a:cubicBezTo>
                    <a:pt x="549" y="1941"/>
                    <a:pt x="616" y="1948"/>
                    <a:pt x="679" y="1948"/>
                  </a:cubicBezTo>
                  <a:cubicBezTo>
                    <a:pt x="743" y="1948"/>
                    <a:pt x="803" y="1941"/>
                    <a:pt x="857" y="1928"/>
                  </a:cubicBezTo>
                  <a:cubicBezTo>
                    <a:pt x="990" y="1847"/>
                    <a:pt x="1124" y="1740"/>
                    <a:pt x="1178" y="1606"/>
                  </a:cubicBezTo>
                  <a:cubicBezTo>
                    <a:pt x="1205" y="1553"/>
                    <a:pt x="1285" y="1473"/>
                    <a:pt x="1312" y="1392"/>
                  </a:cubicBezTo>
                  <a:cubicBezTo>
                    <a:pt x="1338" y="1285"/>
                    <a:pt x="1392" y="1205"/>
                    <a:pt x="1392" y="1125"/>
                  </a:cubicBezTo>
                  <a:cubicBezTo>
                    <a:pt x="1419" y="1018"/>
                    <a:pt x="1419" y="910"/>
                    <a:pt x="1392" y="803"/>
                  </a:cubicBezTo>
                  <a:cubicBezTo>
                    <a:pt x="1392" y="723"/>
                    <a:pt x="1338" y="643"/>
                    <a:pt x="1338" y="536"/>
                  </a:cubicBezTo>
                  <a:cubicBezTo>
                    <a:pt x="1338" y="509"/>
                    <a:pt x="1312" y="455"/>
                    <a:pt x="1312" y="402"/>
                  </a:cubicBezTo>
                  <a:cubicBezTo>
                    <a:pt x="1285" y="375"/>
                    <a:pt x="1285" y="322"/>
                    <a:pt x="1258" y="268"/>
                  </a:cubicBezTo>
                  <a:cubicBezTo>
                    <a:pt x="1205" y="215"/>
                    <a:pt x="1151" y="134"/>
                    <a:pt x="1071" y="107"/>
                  </a:cubicBezTo>
                  <a:cubicBezTo>
                    <a:pt x="1044" y="81"/>
                    <a:pt x="990" y="81"/>
                    <a:pt x="937" y="54"/>
                  </a:cubicBezTo>
                  <a:lnTo>
                    <a:pt x="883" y="54"/>
                  </a:lnTo>
                  <a:cubicBezTo>
                    <a:pt x="883" y="0"/>
                    <a:pt x="857" y="0"/>
                    <a:pt x="8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46"/>
            <p:cNvSpPr/>
            <p:nvPr/>
          </p:nvSpPr>
          <p:spPr>
            <a:xfrm>
              <a:off x="10533525" y="6222775"/>
              <a:ext cx="19425" cy="28975"/>
            </a:xfrm>
            <a:custGeom>
              <a:avLst/>
              <a:gdLst/>
              <a:ahLst/>
              <a:cxnLst/>
              <a:rect l="l" t="t" r="r" b="b"/>
              <a:pathLst>
                <a:path w="777" h="1159" extrusionOk="0">
                  <a:moveTo>
                    <a:pt x="301" y="0"/>
                  </a:moveTo>
                  <a:cubicBezTo>
                    <a:pt x="275" y="0"/>
                    <a:pt x="254" y="7"/>
                    <a:pt x="241" y="20"/>
                  </a:cubicBezTo>
                  <a:cubicBezTo>
                    <a:pt x="161" y="47"/>
                    <a:pt x="107" y="127"/>
                    <a:pt x="80" y="181"/>
                  </a:cubicBezTo>
                  <a:lnTo>
                    <a:pt x="80" y="207"/>
                  </a:lnTo>
                  <a:lnTo>
                    <a:pt x="80" y="261"/>
                  </a:lnTo>
                  <a:lnTo>
                    <a:pt x="80" y="288"/>
                  </a:lnTo>
                  <a:cubicBezTo>
                    <a:pt x="54" y="448"/>
                    <a:pt x="0" y="609"/>
                    <a:pt x="54" y="796"/>
                  </a:cubicBezTo>
                  <a:cubicBezTo>
                    <a:pt x="54" y="850"/>
                    <a:pt x="80" y="930"/>
                    <a:pt x="134" y="984"/>
                  </a:cubicBezTo>
                  <a:cubicBezTo>
                    <a:pt x="161" y="1064"/>
                    <a:pt x="241" y="1091"/>
                    <a:pt x="268" y="1117"/>
                  </a:cubicBezTo>
                  <a:cubicBezTo>
                    <a:pt x="307" y="1147"/>
                    <a:pt x="350" y="1158"/>
                    <a:pt x="394" y="1158"/>
                  </a:cubicBezTo>
                  <a:cubicBezTo>
                    <a:pt x="470" y="1158"/>
                    <a:pt x="548" y="1125"/>
                    <a:pt x="616" y="1091"/>
                  </a:cubicBezTo>
                  <a:cubicBezTo>
                    <a:pt x="723" y="1010"/>
                    <a:pt x="776" y="877"/>
                    <a:pt x="776" y="743"/>
                  </a:cubicBezTo>
                  <a:lnTo>
                    <a:pt x="776" y="529"/>
                  </a:lnTo>
                  <a:lnTo>
                    <a:pt x="669" y="207"/>
                  </a:lnTo>
                  <a:cubicBezTo>
                    <a:pt x="643" y="181"/>
                    <a:pt x="643" y="154"/>
                    <a:pt x="616" y="127"/>
                  </a:cubicBezTo>
                  <a:cubicBezTo>
                    <a:pt x="589" y="74"/>
                    <a:pt x="536" y="47"/>
                    <a:pt x="509" y="47"/>
                  </a:cubicBezTo>
                  <a:cubicBezTo>
                    <a:pt x="482" y="47"/>
                    <a:pt x="455" y="20"/>
                    <a:pt x="402" y="20"/>
                  </a:cubicBezTo>
                  <a:cubicBezTo>
                    <a:pt x="362" y="7"/>
                    <a:pt x="328"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46"/>
            <p:cNvSpPr/>
            <p:nvPr/>
          </p:nvSpPr>
          <p:spPr>
            <a:xfrm>
              <a:off x="10475975" y="6357750"/>
              <a:ext cx="29475" cy="35500"/>
            </a:xfrm>
            <a:custGeom>
              <a:avLst/>
              <a:gdLst/>
              <a:ahLst/>
              <a:cxnLst/>
              <a:rect l="l" t="t" r="r" b="b"/>
              <a:pathLst>
                <a:path w="1179" h="1420" extrusionOk="0">
                  <a:moveTo>
                    <a:pt x="777" y="1"/>
                  </a:moveTo>
                  <a:cubicBezTo>
                    <a:pt x="750" y="1"/>
                    <a:pt x="669" y="28"/>
                    <a:pt x="616" y="28"/>
                  </a:cubicBezTo>
                  <a:cubicBezTo>
                    <a:pt x="509" y="108"/>
                    <a:pt x="402" y="162"/>
                    <a:pt x="295" y="269"/>
                  </a:cubicBezTo>
                  <a:cubicBezTo>
                    <a:pt x="241" y="376"/>
                    <a:pt x="161" y="483"/>
                    <a:pt x="107" y="617"/>
                  </a:cubicBezTo>
                  <a:cubicBezTo>
                    <a:pt x="81" y="697"/>
                    <a:pt x="27" y="804"/>
                    <a:pt x="27" y="938"/>
                  </a:cubicBezTo>
                  <a:cubicBezTo>
                    <a:pt x="0" y="1072"/>
                    <a:pt x="0" y="1205"/>
                    <a:pt x="107" y="1313"/>
                  </a:cubicBezTo>
                  <a:cubicBezTo>
                    <a:pt x="134" y="1339"/>
                    <a:pt x="161" y="1339"/>
                    <a:pt x="188" y="1366"/>
                  </a:cubicBezTo>
                  <a:cubicBezTo>
                    <a:pt x="241" y="1366"/>
                    <a:pt x="268" y="1420"/>
                    <a:pt x="295" y="1420"/>
                  </a:cubicBezTo>
                  <a:cubicBezTo>
                    <a:pt x="402" y="1420"/>
                    <a:pt x="509" y="1366"/>
                    <a:pt x="562" y="1366"/>
                  </a:cubicBezTo>
                  <a:cubicBezTo>
                    <a:pt x="589" y="1366"/>
                    <a:pt x="643" y="1339"/>
                    <a:pt x="669" y="1313"/>
                  </a:cubicBezTo>
                  <a:lnTo>
                    <a:pt x="723" y="1232"/>
                  </a:lnTo>
                  <a:cubicBezTo>
                    <a:pt x="803" y="1179"/>
                    <a:pt x="857" y="1098"/>
                    <a:pt x="910" y="1045"/>
                  </a:cubicBezTo>
                  <a:cubicBezTo>
                    <a:pt x="937" y="965"/>
                    <a:pt x="991" y="911"/>
                    <a:pt x="1044" y="831"/>
                  </a:cubicBezTo>
                  <a:cubicBezTo>
                    <a:pt x="1071" y="777"/>
                    <a:pt x="1098" y="670"/>
                    <a:pt x="1125" y="563"/>
                  </a:cubicBezTo>
                  <a:cubicBezTo>
                    <a:pt x="1178" y="402"/>
                    <a:pt x="1178" y="242"/>
                    <a:pt x="1044" y="108"/>
                  </a:cubicBezTo>
                  <a:cubicBezTo>
                    <a:pt x="1017" y="81"/>
                    <a:pt x="964" y="28"/>
                    <a:pt x="910" y="28"/>
                  </a:cubicBezTo>
                  <a:cubicBezTo>
                    <a:pt x="857" y="28"/>
                    <a:pt x="830" y="1"/>
                    <a:pt x="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46"/>
            <p:cNvSpPr/>
            <p:nvPr/>
          </p:nvSpPr>
          <p:spPr>
            <a:xfrm>
              <a:off x="10454550" y="6364450"/>
              <a:ext cx="16750" cy="21775"/>
            </a:xfrm>
            <a:custGeom>
              <a:avLst/>
              <a:gdLst/>
              <a:ahLst/>
              <a:cxnLst/>
              <a:rect l="l" t="t" r="r" b="b"/>
              <a:pathLst>
                <a:path w="670" h="871" extrusionOk="0">
                  <a:moveTo>
                    <a:pt x="429" y="1"/>
                  </a:moveTo>
                  <a:cubicBezTo>
                    <a:pt x="402" y="1"/>
                    <a:pt x="402" y="27"/>
                    <a:pt x="349" y="27"/>
                  </a:cubicBezTo>
                  <a:cubicBezTo>
                    <a:pt x="295" y="27"/>
                    <a:pt x="269" y="81"/>
                    <a:pt x="215" y="108"/>
                  </a:cubicBezTo>
                  <a:cubicBezTo>
                    <a:pt x="188" y="161"/>
                    <a:pt x="161" y="215"/>
                    <a:pt x="135" y="242"/>
                  </a:cubicBezTo>
                  <a:cubicBezTo>
                    <a:pt x="81" y="268"/>
                    <a:pt x="54" y="349"/>
                    <a:pt x="28" y="402"/>
                  </a:cubicBezTo>
                  <a:cubicBezTo>
                    <a:pt x="1" y="482"/>
                    <a:pt x="1" y="536"/>
                    <a:pt x="1" y="616"/>
                  </a:cubicBezTo>
                  <a:lnTo>
                    <a:pt x="1" y="697"/>
                  </a:lnTo>
                  <a:cubicBezTo>
                    <a:pt x="1" y="777"/>
                    <a:pt x="54" y="804"/>
                    <a:pt x="81" y="830"/>
                  </a:cubicBezTo>
                  <a:cubicBezTo>
                    <a:pt x="121" y="857"/>
                    <a:pt x="168" y="871"/>
                    <a:pt x="208" y="871"/>
                  </a:cubicBezTo>
                  <a:cubicBezTo>
                    <a:pt x="248" y="871"/>
                    <a:pt x="282" y="857"/>
                    <a:pt x="295" y="830"/>
                  </a:cubicBezTo>
                  <a:cubicBezTo>
                    <a:pt x="376" y="777"/>
                    <a:pt x="456" y="670"/>
                    <a:pt x="536" y="563"/>
                  </a:cubicBezTo>
                  <a:cubicBezTo>
                    <a:pt x="590" y="482"/>
                    <a:pt x="616" y="349"/>
                    <a:pt x="670" y="215"/>
                  </a:cubicBezTo>
                  <a:cubicBezTo>
                    <a:pt x="670" y="134"/>
                    <a:pt x="616" y="81"/>
                    <a:pt x="590" y="27"/>
                  </a:cubicBezTo>
                  <a:cubicBezTo>
                    <a:pt x="563" y="1"/>
                    <a:pt x="536" y="1"/>
                    <a:pt x="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46"/>
            <p:cNvSpPr/>
            <p:nvPr/>
          </p:nvSpPr>
          <p:spPr>
            <a:xfrm>
              <a:off x="10245125" y="6129575"/>
              <a:ext cx="60900" cy="87700"/>
            </a:xfrm>
            <a:custGeom>
              <a:avLst/>
              <a:gdLst/>
              <a:ahLst/>
              <a:cxnLst/>
              <a:rect l="l" t="t" r="r" b="b"/>
              <a:pathLst>
                <a:path w="2436" h="3508" extrusionOk="0">
                  <a:moveTo>
                    <a:pt x="2302" y="1"/>
                  </a:moveTo>
                  <a:cubicBezTo>
                    <a:pt x="2222" y="1"/>
                    <a:pt x="2115" y="28"/>
                    <a:pt x="2034" y="28"/>
                  </a:cubicBezTo>
                  <a:cubicBezTo>
                    <a:pt x="1954" y="54"/>
                    <a:pt x="1874" y="54"/>
                    <a:pt x="1767" y="108"/>
                  </a:cubicBezTo>
                  <a:cubicBezTo>
                    <a:pt x="1686" y="135"/>
                    <a:pt x="1579" y="188"/>
                    <a:pt x="1472" y="242"/>
                  </a:cubicBezTo>
                  <a:cubicBezTo>
                    <a:pt x="1365" y="269"/>
                    <a:pt x="1312" y="322"/>
                    <a:pt x="1205" y="402"/>
                  </a:cubicBezTo>
                  <a:cubicBezTo>
                    <a:pt x="1098" y="456"/>
                    <a:pt x="1017" y="563"/>
                    <a:pt x="910" y="643"/>
                  </a:cubicBezTo>
                  <a:lnTo>
                    <a:pt x="643" y="911"/>
                  </a:lnTo>
                  <a:cubicBezTo>
                    <a:pt x="482" y="1125"/>
                    <a:pt x="295" y="1366"/>
                    <a:pt x="214" y="1607"/>
                  </a:cubicBezTo>
                  <a:cubicBezTo>
                    <a:pt x="161" y="1660"/>
                    <a:pt x="134" y="1767"/>
                    <a:pt x="107" y="1875"/>
                  </a:cubicBezTo>
                  <a:cubicBezTo>
                    <a:pt x="27" y="2062"/>
                    <a:pt x="0" y="2303"/>
                    <a:pt x="0" y="2463"/>
                  </a:cubicBezTo>
                  <a:cubicBezTo>
                    <a:pt x="0" y="2731"/>
                    <a:pt x="27" y="2972"/>
                    <a:pt x="161" y="3186"/>
                  </a:cubicBezTo>
                  <a:cubicBezTo>
                    <a:pt x="241" y="3266"/>
                    <a:pt x="348" y="3347"/>
                    <a:pt x="428" y="3400"/>
                  </a:cubicBezTo>
                  <a:cubicBezTo>
                    <a:pt x="562" y="3480"/>
                    <a:pt x="750" y="3480"/>
                    <a:pt x="830" y="3507"/>
                  </a:cubicBezTo>
                  <a:lnTo>
                    <a:pt x="883" y="3507"/>
                  </a:lnTo>
                  <a:cubicBezTo>
                    <a:pt x="1017" y="3507"/>
                    <a:pt x="1151" y="3480"/>
                    <a:pt x="1285" y="3427"/>
                  </a:cubicBezTo>
                  <a:cubicBezTo>
                    <a:pt x="1419" y="3400"/>
                    <a:pt x="1499" y="3293"/>
                    <a:pt x="1633" y="3213"/>
                  </a:cubicBezTo>
                  <a:cubicBezTo>
                    <a:pt x="1740" y="3106"/>
                    <a:pt x="1820" y="2999"/>
                    <a:pt x="1874" y="2865"/>
                  </a:cubicBezTo>
                  <a:cubicBezTo>
                    <a:pt x="1954" y="2731"/>
                    <a:pt x="2008" y="2570"/>
                    <a:pt x="2034" y="2437"/>
                  </a:cubicBezTo>
                  <a:cubicBezTo>
                    <a:pt x="2115" y="2276"/>
                    <a:pt x="2141" y="2089"/>
                    <a:pt x="2168" y="1875"/>
                  </a:cubicBezTo>
                  <a:cubicBezTo>
                    <a:pt x="2222" y="1607"/>
                    <a:pt x="2249" y="1339"/>
                    <a:pt x="2275" y="1098"/>
                  </a:cubicBezTo>
                  <a:lnTo>
                    <a:pt x="2275" y="1072"/>
                  </a:lnTo>
                  <a:cubicBezTo>
                    <a:pt x="2382" y="777"/>
                    <a:pt x="2409" y="402"/>
                    <a:pt x="24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46"/>
            <p:cNvSpPr/>
            <p:nvPr/>
          </p:nvSpPr>
          <p:spPr>
            <a:xfrm>
              <a:off x="10284600" y="6236650"/>
              <a:ext cx="88350" cy="70275"/>
            </a:xfrm>
            <a:custGeom>
              <a:avLst/>
              <a:gdLst/>
              <a:ahLst/>
              <a:cxnLst/>
              <a:rect l="l" t="t" r="r" b="b"/>
              <a:pathLst>
                <a:path w="3534" h="2811" extrusionOk="0">
                  <a:moveTo>
                    <a:pt x="2543" y="0"/>
                  </a:moveTo>
                  <a:cubicBezTo>
                    <a:pt x="2409" y="0"/>
                    <a:pt x="2302" y="0"/>
                    <a:pt x="2195" y="27"/>
                  </a:cubicBezTo>
                  <a:cubicBezTo>
                    <a:pt x="2061" y="54"/>
                    <a:pt x="1927" y="54"/>
                    <a:pt x="1847" y="107"/>
                  </a:cubicBezTo>
                  <a:cubicBezTo>
                    <a:pt x="1713" y="134"/>
                    <a:pt x="1606" y="161"/>
                    <a:pt x="1472" y="241"/>
                  </a:cubicBezTo>
                  <a:cubicBezTo>
                    <a:pt x="1205" y="322"/>
                    <a:pt x="964" y="509"/>
                    <a:pt x="777" y="670"/>
                  </a:cubicBezTo>
                  <a:cubicBezTo>
                    <a:pt x="696" y="696"/>
                    <a:pt x="643" y="777"/>
                    <a:pt x="562" y="830"/>
                  </a:cubicBezTo>
                  <a:cubicBezTo>
                    <a:pt x="402" y="991"/>
                    <a:pt x="295" y="1178"/>
                    <a:pt x="188" y="1339"/>
                  </a:cubicBezTo>
                  <a:cubicBezTo>
                    <a:pt x="54" y="1580"/>
                    <a:pt x="0" y="1794"/>
                    <a:pt x="27" y="2035"/>
                  </a:cubicBezTo>
                  <a:cubicBezTo>
                    <a:pt x="27" y="2142"/>
                    <a:pt x="107" y="2275"/>
                    <a:pt x="161" y="2383"/>
                  </a:cubicBezTo>
                  <a:cubicBezTo>
                    <a:pt x="268" y="2516"/>
                    <a:pt x="402" y="2570"/>
                    <a:pt x="509" y="2650"/>
                  </a:cubicBezTo>
                  <a:lnTo>
                    <a:pt x="536" y="2677"/>
                  </a:lnTo>
                  <a:cubicBezTo>
                    <a:pt x="670" y="2731"/>
                    <a:pt x="803" y="2784"/>
                    <a:pt x="910" y="2811"/>
                  </a:cubicBezTo>
                  <a:lnTo>
                    <a:pt x="991" y="2811"/>
                  </a:lnTo>
                  <a:cubicBezTo>
                    <a:pt x="1098" y="2811"/>
                    <a:pt x="1205" y="2784"/>
                    <a:pt x="1339" y="2731"/>
                  </a:cubicBezTo>
                  <a:cubicBezTo>
                    <a:pt x="1472" y="2704"/>
                    <a:pt x="1580" y="2650"/>
                    <a:pt x="1713" y="2543"/>
                  </a:cubicBezTo>
                  <a:cubicBezTo>
                    <a:pt x="1847" y="2436"/>
                    <a:pt x="1981" y="2329"/>
                    <a:pt x="2061" y="2249"/>
                  </a:cubicBezTo>
                  <a:cubicBezTo>
                    <a:pt x="2195" y="2115"/>
                    <a:pt x="2302" y="1981"/>
                    <a:pt x="2436" y="1794"/>
                  </a:cubicBezTo>
                  <a:cubicBezTo>
                    <a:pt x="2597" y="1606"/>
                    <a:pt x="2730" y="1365"/>
                    <a:pt x="2918" y="1178"/>
                  </a:cubicBezTo>
                  <a:lnTo>
                    <a:pt x="2918" y="1125"/>
                  </a:lnTo>
                  <a:cubicBezTo>
                    <a:pt x="3105" y="857"/>
                    <a:pt x="3319" y="562"/>
                    <a:pt x="3533" y="268"/>
                  </a:cubicBezTo>
                  <a:lnTo>
                    <a:pt x="3533" y="241"/>
                  </a:lnTo>
                  <a:cubicBezTo>
                    <a:pt x="3507" y="188"/>
                    <a:pt x="3453" y="188"/>
                    <a:pt x="3400" y="161"/>
                  </a:cubicBezTo>
                  <a:cubicBezTo>
                    <a:pt x="3319" y="134"/>
                    <a:pt x="3212" y="81"/>
                    <a:pt x="3132" y="54"/>
                  </a:cubicBezTo>
                  <a:cubicBezTo>
                    <a:pt x="3052" y="27"/>
                    <a:pt x="2971" y="27"/>
                    <a:pt x="28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46"/>
            <p:cNvSpPr/>
            <p:nvPr/>
          </p:nvSpPr>
          <p:spPr>
            <a:xfrm>
              <a:off x="10287275" y="6324975"/>
              <a:ext cx="97725" cy="56225"/>
            </a:xfrm>
            <a:custGeom>
              <a:avLst/>
              <a:gdLst/>
              <a:ahLst/>
              <a:cxnLst/>
              <a:rect l="l" t="t" r="r" b="b"/>
              <a:pathLst>
                <a:path w="3909" h="2249" extrusionOk="0">
                  <a:moveTo>
                    <a:pt x="2035" y="0"/>
                  </a:moveTo>
                  <a:cubicBezTo>
                    <a:pt x="1767" y="0"/>
                    <a:pt x="1499" y="81"/>
                    <a:pt x="1232" y="134"/>
                  </a:cubicBezTo>
                  <a:cubicBezTo>
                    <a:pt x="1125" y="161"/>
                    <a:pt x="1018" y="215"/>
                    <a:pt x="964" y="241"/>
                  </a:cubicBezTo>
                  <a:cubicBezTo>
                    <a:pt x="750" y="348"/>
                    <a:pt x="589" y="429"/>
                    <a:pt x="429" y="563"/>
                  </a:cubicBezTo>
                  <a:cubicBezTo>
                    <a:pt x="188" y="750"/>
                    <a:pt x="54" y="937"/>
                    <a:pt x="27" y="1151"/>
                  </a:cubicBezTo>
                  <a:cubicBezTo>
                    <a:pt x="0" y="1232"/>
                    <a:pt x="0" y="1392"/>
                    <a:pt x="27" y="1499"/>
                  </a:cubicBezTo>
                  <a:cubicBezTo>
                    <a:pt x="54" y="1633"/>
                    <a:pt x="161" y="1767"/>
                    <a:pt x="215" y="1874"/>
                  </a:cubicBezTo>
                  <a:lnTo>
                    <a:pt x="241" y="1928"/>
                  </a:lnTo>
                  <a:cubicBezTo>
                    <a:pt x="348" y="2008"/>
                    <a:pt x="455" y="2115"/>
                    <a:pt x="563" y="2142"/>
                  </a:cubicBezTo>
                  <a:cubicBezTo>
                    <a:pt x="696" y="2222"/>
                    <a:pt x="830" y="2249"/>
                    <a:pt x="964" y="2249"/>
                  </a:cubicBezTo>
                  <a:lnTo>
                    <a:pt x="1018" y="2249"/>
                  </a:lnTo>
                  <a:cubicBezTo>
                    <a:pt x="1125" y="2249"/>
                    <a:pt x="1232" y="2249"/>
                    <a:pt x="1365" y="2222"/>
                  </a:cubicBezTo>
                  <a:cubicBezTo>
                    <a:pt x="1526" y="2168"/>
                    <a:pt x="1660" y="2115"/>
                    <a:pt x="1794" y="2061"/>
                  </a:cubicBezTo>
                  <a:cubicBezTo>
                    <a:pt x="1954" y="1981"/>
                    <a:pt x="2142" y="1928"/>
                    <a:pt x="2302" y="1794"/>
                  </a:cubicBezTo>
                  <a:cubicBezTo>
                    <a:pt x="2543" y="1660"/>
                    <a:pt x="2757" y="1473"/>
                    <a:pt x="2971" y="1339"/>
                  </a:cubicBezTo>
                  <a:lnTo>
                    <a:pt x="2998" y="1312"/>
                  </a:lnTo>
                  <a:cubicBezTo>
                    <a:pt x="3266" y="1151"/>
                    <a:pt x="3587" y="911"/>
                    <a:pt x="3908" y="750"/>
                  </a:cubicBezTo>
                  <a:lnTo>
                    <a:pt x="3908" y="723"/>
                  </a:lnTo>
                  <a:lnTo>
                    <a:pt x="3801" y="616"/>
                  </a:lnTo>
                  <a:cubicBezTo>
                    <a:pt x="3721" y="536"/>
                    <a:pt x="3667" y="482"/>
                    <a:pt x="3614" y="455"/>
                  </a:cubicBezTo>
                  <a:cubicBezTo>
                    <a:pt x="3534" y="375"/>
                    <a:pt x="3426" y="348"/>
                    <a:pt x="3373" y="322"/>
                  </a:cubicBezTo>
                  <a:cubicBezTo>
                    <a:pt x="3266" y="241"/>
                    <a:pt x="3159" y="215"/>
                    <a:pt x="3052" y="188"/>
                  </a:cubicBezTo>
                  <a:lnTo>
                    <a:pt x="2757" y="81"/>
                  </a:lnTo>
                  <a:cubicBezTo>
                    <a:pt x="2623" y="54"/>
                    <a:pt x="2490" y="0"/>
                    <a:pt x="2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46"/>
            <p:cNvSpPr/>
            <p:nvPr/>
          </p:nvSpPr>
          <p:spPr>
            <a:xfrm>
              <a:off x="10261850" y="6395900"/>
              <a:ext cx="99725" cy="51550"/>
            </a:xfrm>
            <a:custGeom>
              <a:avLst/>
              <a:gdLst/>
              <a:ahLst/>
              <a:cxnLst/>
              <a:rect l="l" t="t" r="r" b="b"/>
              <a:pathLst>
                <a:path w="3989" h="2062" extrusionOk="0">
                  <a:moveTo>
                    <a:pt x="1472" y="1"/>
                  </a:moveTo>
                  <a:cubicBezTo>
                    <a:pt x="1365" y="1"/>
                    <a:pt x="1285" y="54"/>
                    <a:pt x="1205" y="54"/>
                  </a:cubicBezTo>
                  <a:cubicBezTo>
                    <a:pt x="964" y="81"/>
                    <a:pt x="777" y="134"/>
                    <a:pt x="616" y="242"/>
                  </a:cubicBezTo>
                  <a:cubicBezTo>
                    <a:pt x="348" y="375"/>
                    <a:pt x="161" y="509"/>
                    <a:pt x="81" y="723"/>
                  </a:cubicBezTo>
                  <a:cubicBezTo>
                    <a:pt x="0" y="804"/>
                    <a:pt x="0" y="964"/>
                    <a:pt x="0" y="1044"/>
                  </a:cubicBezTo>
                  <a:cubicBezTo>
                    <a:pt x="0" y="1232"/>
                    <a:pt x="81" y="1339"/>
                    <a:pt x="107" y="1446"/>
                  </a:cubicBezTo>
                  <a:lnTo>
                    <a:pt x="134" y="1500"/>
                  </a:lnTo>
                  <a:cubicBezTo>
                    <a:pt x="214" y="1633"/>
                    <a:pt x="268" y="1714"/>
                    <a:pt x="375" y="1794"/>
                  </a:cubicBezTo>
                  <a:cubicBezTo>
                    <a:pt x="482" y="1901"/>
                    <a:pt x="616" y="1955"/>
                    <a:pt x="750" y="1981"/>
                  </a:cubicBezTo>
                  <a:cubicBezTo>
                    <a:pt x="830" y="2035"/>
                    <a:pt x="1017" y="2062"/>
                    <a:pt x="1178" y="2062"/>
                  </a:cubicBezTo>
                  <a:cubicBezTo>
                    <a:pt x="1339" y="2062"/>
                    <a:pt x="1472" y="2035"/>
                    <a:pt x="1633" y="2035"/>
                  </a:cubicBezTo>
                  <a:cubicBezTo>
                    <a:pt x="1820" y="1981"/>
                    <a:pt x="1981" y="1955"/>
                    <a:pt x="2222" y="1901"/>
                  </a:cubicBezTo>
                  <a:cubicBezTo>
                    <a:pt x="2490" y="1794"/>
                    <a:pt x="2757" y="1687"/>
                    <a:pt x="2971" y="1633"/>
                  </a:cubicBezTo>
                  <a:cubicBezTo>
                    <a:pt x="3319" y="1500"/>
                    <a:pt x="3640" y="1392"/>
                    <a:pt x="3988" y="1259"/>
                  </a:cubicBezTo>
                  <a:lnTo>
                    <a:pt x="3988" y="1232"/>
                  </a:lnTo>
                  <a:cubicBezTo>
                    <a:pt x="3962" y="1178"/>
                    <a:pt x="3962" y="1152"/>
                    <a:pt x="3908" y="1098"/>
                  </a:cubicBezTo>
                  <a:cubicBezTo>
                    <a:pt x="3855" y="991"/>
                    <a:pt x="3774" y="911"/>
                    <a:pt x="3748" y="857"/>
                  </a:cubicBezTo>
                  <a:cubicBezTo>
                    <a:pt x="3694" y="777"/>
                    <a:pt x="3640" y="723"/>
                    <a:pt x="3560" y="643"/>
                  </a:cubicBezTo>
                  <a:cubicBezTo>
                    <a:pt x="3453" y="589"/>
                    <a:pt x="3373" y="509"/>
                    <a:pt x="3293" y="456"/>
                  </a:cubicBezTo>
                  <a:cubicBezTo>
                    <a:pt x="3185" y="375"/>
                    <a:pt x="3105" y="349"/>
                    <a:pt x="3025" y="295"/>
                  </a:cubicBezTo>
                  <a:cubicBezTo>
                    <a:pt x="2891" y="215"/>
                    <a:pt x="2784" y="188"/>
                    <a:pt x="2677" y="161"/>
                  </a:cubicBezTo>
                  <a:cubicBezTo>
                    <a:pt x="2543" y="108"/>
                    <a:pt x="2436" y="81"/>
                    <a:pt x="2302" y="54"/>
                  </a:cubicBezTo>
                  <a:cubicBezTo>
                    <a:pt x="2115" y="54"/>
                    <a:pt x="1874" y="1"/>
                    <a:pt x="1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46"/>
            <p:cNvSpPr/>
            <p:nvPr/>
          </p:nvSpPr>
          <p:spPr>
            <a:xfrm>
              <a:off x="10203625" y="6436725"/>
              <a:ext cx="91700" cy="60250"/>
            </a:xfrm>
            <a:custGeom>
              <a:avLst/>
              <a:gdLst/>
              <a:ahLst/>
              <a:cxnLst/>
              <a:rect l="l" t="t" r="r" b="b"/>
              <a:pathLst>
                <a:path w="3668" h="2410" extrusionOk="0">
                  <a:moveTo>
                    <a:pt x="991" y="0"/>
                  </a:moveTo>
                  <a:cubicBezTo>
                    <a:pt x="697" y="0"/>
                    <a:pt x="456" y="54"/>
                    <a:pt x="295" y="188"/>
                  </a:cubicBezTo>
                  <a:cubicBezTo>
                    <a:pt x="188" y="268"/>
                    <a:pt x="135" y="348"/>
                    <a:pt x="54" y="455"/>
                  </a:cubicBezTo>
                  <a:cubicBezTo>
                    <a:pt x="1" y="589"/>
                    <a:pt x="1" y="750"/>
                    <a:pt x="1" y="857"/>
                  </a:cubicBezTo>
                  <a:lnTo>
                    <a:pt x="1" y="884"/>
                  </a:lnTo>
                  <a:cubicBezTo>
                    <a:pt x="1" y="1017"/>
                    <a:pt x="27" y="1151"/>
                    <a:pt x="81" y="1285"/>
                  </a:cubicBezTo>
                  <a:cubicBezTo>
                    <a:pt x="161" y="1419"/>
                    <a:pt x="215" y="1526"/>
                    <a:pt x="349" y="1660"/>
                  </a:cubicBezTo>
                  <a:cubicBezTo>
                    <a:pt x="456" y="1767"/>
                    <a:pt x="563" y="1820"/>
                    <a:pt x="723" y="1901"/>
                  </a:cubicBezTo>
                  <a:cubicBezTo>
                    <a:pt x="857" y="1954"/>
                    <a:pt x="1018" y="2035"/>
                    <a:pt x="1152" y="2061"/>
                  </a:cubicBezTo>
                  <a:cubicBezTo>
                    <a:pt x="1312" y="2088"/>
                    <a:pt x="1500" y="2168"/>
                    <a:pt x="1714" y="2195"/>
                  </a:cubicBezTo>
                  <a:cubicBezTo>
                    <a:pt x="1955" y="2222"/>
                    <a:pt x="2196" y="2275"/>
                    <a:pt x="2463" y="2275"/>
                  </a:cubicBezTo>
                  <a:lnTo>
                    <a:pt x="2570" y="2275"/>
                  </a:lnTo>
                  <a:cubicBezTo>
                    <a:pt x="2891" y="2302"/>
                    <a:pt x="3266" y="2329"/>
                    <a:pt x="3641" y="2409"/>
                  </a:cubicBezTo>
                  <a:lnTo>
                    <a:pt x="3668" y="2356"/>
                  </a:lnTo>
                  <a:lnTo>
                    <a:pt x="3668" y="2222"/>
                  </a:lnTo>
                  <a:cubicBezTo>
                    <a:pt x="3668" y="2142"/>
                    <a:pt x="3641" y="2035"/>
                    <a:pt x="3587" y="1954"/>
                  </a:cubicBezTo>
                  <a:cubicBezTo>
                    <a:pt x="3561" y="1874"/>
                    <a:pt x="3534" y="1794"/>
                    <a:pt x="3507" y="1687"/>
                  </a:cubicBezTo>
                  <a:cubicBezTo>
                    <a:pt x="3480" y="1606"/>
                    <a:pt x="3400" y="1499"/>
                    <a:pt x="3373" y="1392"/>
                  </a:cubicBezTo>
                  <a:cubicBezTo>
                    <a:pt x="3293" y="1285"/>
                    <a:pt x="3266" y="1232"/>
                    <a:pt x="3186" y="1124"/>
                  </a:cubicBezTo>
                  <a:cubicBezTo>
                    <a:pt x="3132" y="1017"/>
                    <a:pt x="3025" y="937"/>
                    <a:pt x="2972" y="857"/>
                  </a:cubicBezTo>
                  <a:cubicBezTo>
                    <a:pt x="2865" y="750"/>
                    <a:pt x="2758" y="696"/>
                    <a:pt x="2704" y="616"/>
                  </a:cubicBezTo>
                  <a:cubicBezTo>
                    <a:pt x="2463" y="455"/>
                    <a:pt x="2222" y="322"/>
                    <a:pt x="1955" y="214"/>
                  </a:cubicBezTo>
                  <a:cubicBezTo>
                    <a:pt x="1901" y="188"/>
                    <a:pt x="1794" y="161"/>
                    <a:pt x="1687" y="134"/>
                  </a:cubicBezTo>
                  <a:cubicBezTo>
                    <a:pt x="1393" y="27"/>
                    <a:pt x="1205" y="0"/>
                    <a:pt x="9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46"/>
            <p:cNvSpPr/>
            <p:nvPr/>
          </p:nvSpPr>
          <p:spPr>
            <a:xfrm>
              <a:off x="10202950" y="6436725"/>
              <a:ext cx="90375" cy="56900"/>
            </a:xfrm>
            <a:custGeom>
              <a:avLst/>
              <a:gdLst/>
              <a:ahLst/>
              <a:cxnLst/>
              <a:rect l="l" t="t" r="r" b="b"/>
              <a:pathLst>
                <a:path w="3615" h="2276" extrusionOk="0">
                  <a:moveTo>
                    <a:pt x="991" y="0"/>
                  </a:moveTo>
                  <a:cubicBezTo>
                    <a:pt x="724" y="0"/>
                    <a:pt x="483" y="54"/>
                    <a:pt x="322" y="188"/>
                  </a:cubicBezTo>
                  <a:cubicBezTo>
                    <a:pt x="215" y="268"/>
                    <a:pt x="162" y="348"/>
                    <a:pt x="81" y="455"/>
                  </a:cubicBezTo>
                  <a:cubicBezTo>
                    <a:pt x="1" y="589"/>
                    <a:pt x="1" y="750"/>
                    <a:pt x="1" y="857"/>
                  </a:cubicBezTo>
                  <a:lnTo>
                    <a:pt x="1" y="884"/>
                  </a:lnTo>
                  <a:cubicBezTo>
                    <a:pt x="54" y="964"/>
                    <a:pt x="81" y="991"/>
                    <a:pt x="108" y="1017"/>
                  </a:cubicBezTo>
                  <a:cubicBezTo>
                    <a:pt x="188" y="1098"/>
                    <a:pt x="242" y="1124"/>
                    <a:pt x="322" y="1151"/>
                  </a:cubicBezTo>
                  <a:cubicBezTo>
                    <a:pt x="456" y="1232"/>
                    <a:pt x="617" y="1285"/>
                    <a:pt x="777" y="1339"/>
                  </a:cubicBezTo>
                  <a:cubicBezTo>
                    <a:pt x="938" y="1365"/>
                    <a:pt x="1152" y="1392"/>
                    <a:pt x="1339" y="1419"/>
                  </a:cubicBezTo>
                  <a:cubicBezTo>
                    <a:pt x="1420" y="1419"/>
                    <a:pt x="1527" y="1472"/>
                    <a:pt x="1580" y="1472"/>
                  </a:cubicBezTo>
                  <a:cubicBezTo>
                    <a:pt x="1714" y="1499"/>
                    <a:pt x="1901" y="1499"/>
                    <a:pt x="2008" y="1526"/>
                  </a:cubicBezTo>
                  <a:cubicBezTo>
                    <a:pt x="2330" y="1606"/>
                    <a:pt x="2624" y="1687"/>
                    <a:pt x="2892" y="1820"/>
                  </a:cubicBezTo>
                  <a:lnTo>
                    <a:pt x="3293" y="2035"/>
                  </a:lnTo>
                  <a:cubicBezTo>
                    <a:pt x="3400" y="2088"/>
                    <a:pt x="3534" y="2168"/>
                    <a:pt x="3614" y="2275"/>
                  </a:cubicBezTo>
                  <a:lnTo>
                    <a:pt x="3614" y="2195"/>
                  </a:lnTo>
                  <a:cubicBezTo>
                    <a:pt x="3614" y="2088"/>
                    <a:pt x="3588" y="2008"/>
                    <a:pt x="3561" y="1927"/>
                  </a:cubicBezTo>
                  <a:cubicBezTo>
                    <a:pt x="3534" y="1874"/>
                    <a:pt x="3534" y="1767"/>
                    <a:pt x="3454" y="1660"/>
                  </a:cubicBezTo>
                  <a:cubicBezTo>
                    <a:pt x="3427" y="1553"/>
                    <a:pt x="3347" y="1472"/>
                    <a:pt x="3320" y="1365"/>
                  </a:cubicBezTo>
                  <a:cubicBezTo>
                    <a:pt x="3293" y="1285"/>
                    <a:pt x="3213" y="1205"/>
                    <a:pt x="3159" y="1098"/>
                  </a:cubicBezTo>
                  <a:cubicBezTo>
                    <a:pt x="3079" y="991"/>
                    <a:pt x="2999" y="884"/>
                    <a:pt x="2918" y="803"/>
                  </a:cubicBezTo>
                  <a:cubicBezTo>
                    <a:pt x="2811" y="696"/>
                    <a:pt x="2731" y="616"/>
                    <a:pt x="2624" y="562"/>
                  </a:cubicBezTo>
                  <a:cubicBezTo>
                    <a:pt x="2383" y="402"/>
                    <a:pt x="2142" y="268"/>
                    <a:pt x="1875" y="161"/>
                  </a:cubicBezTo>
                  <a:cubicBezTo>
                    <a:pt x="1821" y="134"/>
                    <a:pt x="1714" y="81"/>
                    <a:pt x="1607" y="54"/>
                  </a:cubicBezTo>
                  <a:cubicBezTo>
                    <a:pt x="1420" y="27"/>
                    <a:pt x="1232" y="0"/>
                    <a:pt x="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46"/>
            <p:cNvSpPr/>
            <p:nvPr/>
          </p:nvSpPr>
          <p:spPr>
            <a:xfrm>
              <a:off x="10223700" y="6470850"/>
              <a:ext cx="25" cy="25"/>
            </a:xfrm>
            <a:custGeom>
              <a:avLst/>
              <a:gdLst/>
              <a:ahLst/>
              <a:cxnLst/>
              <a:rect l="l" t="t" r="r" b="b"/>
              <a:pathLst>
                <a:path w="1" h="1" extrusionOk="0">
                  <a:moveTo>
                    <a:pt x="1" y="0"/>
                  </a:moveTo>
                  <a:lnTo>
                    <a:pt x="1" y="0"/>
                  </a:ln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46"/>
            <p:cNvSpPr/>
            <p:nvPr/>
          </p:nvSpPr>
          <p:spPr>
            <a:xfrm>
              <a:off x="10261850" y="6394575"/>
              <a:ext cx="99725" cy="38150"/>
            </a:xfrm>
            <a:custGeom>
              <a:avLst/>
              <a:gdLst/>
              <a:ahLst/>
              <a:cxnLst/>
              <a:rect l="l" t="t" r="r" b="b"/>
              <a:pathLst>
                <a:path w="3989" h="1526" extrusionOk="0">
                  <a:moveTo>
                    <a:pt x="1713" y="0"/>
                  </a:moveTo>
                  <a:cubicBezTo>
                    <a:pt x="1606" y="54"/>
                    <a:pt x="1553" y="54"/>
                    <a:pt x="1472" y="54"/>
                  </a:cubicBezTo>
                  <a:cubicBezTo>
                    <a:pt x="1365" y="54"/>
                    <a:pt x="1285" y="107"/>
                    <a:pt x="1205" y="107"/>
                  </a:cubicBezTo>
                  <a:cubicBezTo>
                    <a:pt x="964" y="134"/>
                    <a:pt x="777" y="187"/>
                    <a:pt x="616" y="295"/>
                  </a:cubicBezTo>
                  <a:cubicBezTo>
                    <a:pt x="348" y="428"/>
                    <a:pt x="161" y="562"/>
                    <a:pt x="81" y="776"/>
                  </a:cubicBezTo>
                  <a:cubicBezTo>
                    <a:pt x="27" y="830"/>
                    <a:pt x="0" y="937"/>
                    <a:pt x="0" y="1017"/>
                  </a:cubicBezTo>
                  <a:cubicBezTo>
                    <a:pt x="27" y="1071"/>
                    <a:pt x="27" y="1097"/>
                    <a:pt x="81" y="1178"/>
                  </a:cubicBezTo>
                  <a:cubicBezTo>
                    <a:pt x="107" y="1231"/>
                    <a:pt x="134" y="1285"/>
                    <a:pt x="214" y="1312"/>
                  </a:cubicBezTo>
                  <a:cubicBezTo>
                    <a:pt x="241" y="1338"/>
                    <a:pt x="295" y="1365"/>
                    <a:pt x="348" y="1392"/>
                  </a:cubicBezTo>
                  <a:cubicBezTo>
                    <a:pt x="402" y="1445"/>
                    <a:pt x="509" y="1472"/>
                    <a:pt x="616" y="1499"/>
                  </a:cubicBezTo>
                  <a:cubicBezTo>
                    <a:pt x="777" y="1526"/>
                    <a:pt x="937" y="1526"/>
                    <a:pt x="1098" y="1526"/>
                  </a:cubicBezTo>
                  <a:cubicBezTo>
                    <a:pt x="1419" y="1526"/>
                    <a:pt x="1713" y="1499"/>
                    <a:pt x="1981" y="1445"/>
                  </a:cubicBezTo>
                  <a:cubicBezTo>
                    <a:pt x="2275" y="1365"/>
                    <a:pt x="2570" y="1338"/>
                    <a:pt x="2891" y="1285"/>
                  </a:cubicBezTo>
                  <a:cubicBezTo>
                    <a:pt x="3025" y="1231"/>
                    <a:pt x="3159" y="1205"/>
                    <a:pt x="3319" y="1205"/>
                  </a:cubicBezTo>
                  <a:cubicBezTo>
                    <a:pt x="3453" y="1178"/>
                    <a:pt x="3560" y="1178"/>
                    <a:pt x="3694" y="1178"/>
                  </a:cubicBezTo>
                  <a:lnTo>
                    <a:pt x="3988" y="1178"/>
                  </a:lnTo>
                  <a:cubicBezTo>
                    <a:pt x="3988" y="1124"/>
                    <a:pt x="3962" y="1124"/>
                    <a:pt x="3962" y="1097"/>
                  </a:cubicBezTo>
                  <a:cubicBezTo>
                    <a:pt x="3881" y="990"/>
                    <a:pt x="3828" y="937"/>
                    <a:pt x="3774" y="857"/>
                  </a:cubicBezTo>
                  <a:cubicBezTo>
                    <a:pt x="3721" y="803"/>
                    <a:pt x="3694" y="723"/>
                    <a:pt x="3587" y="669"/>
                  </a:cubicBezTo>
                  <a:cubicBezTo>
                    <a:pt x="3480" y="589"/>
                    <a:pt x="3426" y="535"/>
                    <a:pt x="3319" y="455"/>
                  </a:cubicBezTo>
                  <a:cubicBezTo>
                    <a:pt x="3212" y="402"/>
                    <a:pt x="3159" y="375"/>
                    <a:pt x="3052" y="295"/>
                  </a:cubicBezTo>
                  <a:cubicBezTo>
                    <a:pt x="2918" y="241"/>
                    <a:pt x="2811" y="187"/>
                    <a:pt x="2704" y="161"/>
                  </a:cubicBezTo>
                  <a:cubicBezTo>
                    <a:pt x="2570" y="134"/>
                    <a:pt x="2490" y="107"/>
                    <a:pt x="2356" y="54"/>
                  </a:cubicBezTo>
                  <a:cubicBezTo>
                    <a:pt x="2142" y="27"/>
                    <a:pt x="1901" y="0"/>
                    <a:pt x="1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46"/>
            <p:cNvSpPr/>
            <p:nvPr/>
          </p:nvSpPr>
          <p:spPr>
            <a:xfrm>
              <a:off x="10285925" y="6324975"/>
              <a:ext cx="97050" cy="40850"/>
            </a:xfrm>
            <a:custGeom>
              <a:avLst/>
              <a:gdLst/>
              <a:ahLst/>
              <a:cxnLst/>
              <a:rect l="l" t="t" r="r" b="b"/>
              <a:pathLst>
                <a:path w="3882" h="1634" extrusionOk="0">
                  <a:moveTo>
                    <a:pt x="2062" y="0"/>
                  </a:moveTo>
                  <a:cubicBezTo>
                    <a:pt x="1794" y="0"/>
                    <a:pt x="1473" y="81"/>
                    <a:pt x="1259" y="134"/>
                  </a:cubicBezTo>
                  <a:cubicBezTo>
                    <a:pt x="1152" y="161"/>
                    <a:pt x="1072" y="215"/>
                    <a:pt x="991" y="241"/>
                  </a:cubicBezTo>
                  <a:cubicBezTo>
                    <a:pt x="777" y="348"/>
                    <a:pt x="617" y="429"/>
                    <a:pt x="456" y="563"/>
                  </a:cubicBezTo>
                  <a:cubicBezTo>
                    <a:pt x="215" y="750"/>
                    <a:pt x="81" y="937"/>
                    <a:pt x="54" y="1151"/>
                  </a:cubicBezTo>
                  <a:cubicBezTo>
                    <a:pt x="54" y="1178"/>
                    <a:pt x="1" y="1232"/>
                    <a:pt x="1" y="1285"/>
                  </a:cubicBezTo>
                  <a:cubicBezTo>
                    <a:pt x="54" y="1312"/>
                    <a:pt x="54" y="1339"/>
                    <a:pt x="81" y="1366"/>
                  </a:cubicBezTo>
                  <a:cubicBezTo>
                    <a:pt x="135" y="1419"/>
                    <a:pt x="188" y="1473"/>
                    <a:pt x="242" y="1499"/>
                  </a:cubicBezTo>
                  <a:cubicBezTo>
                    <a:pt x="322" y="1553"/>
                    <a:pt x="402" y="1580"/>
                    <a:pt x="483" y="1606"/>
                  </a:cubicBezTo>
                  <a:cubicBezTo>
                    <a:pt x="617" y="1633"/>
                    <a:pt x="777" y="1633"/>
                    <a:pt x="911" y="1633"/>
                  </a:cubicBezTo>
                  <a:cubicBezTo>
                    <a:pt x="1125" y="1633"/>
                    <a:pt x="1339" y="1606"/>
                    <a:pt x="1553" y="1553"/>
                  </a:cubicBezTo>
                  <a:cubicBezTo>
                    <a:pt x="1660" y="1499"/>
                    <a:pt x="1741" y="1473"/>
                    <a:pt x="1821" y="1446"/>
                  </a:cubicBezTo>
                  <a:cubicBezTo>
                    <a:pt x="1955" y="1419"/>
                    <a:pt x="2062" y="1339"/>
                    <a:pt x="2196" y="1285"/>
                  </a:cubicBezTo>
                  <a:cubicBezTo>
                    <a:pt x="2410" y="1178"/>
                    <a:pt x="2624" y="1044"/>
                    <a:pt x="2865" y="964"/>
                  </a:cubicBezTo>
                  <a:cubicBezTo>
                    <a:pt x="2945" y="937"/>
                    <a:pt x="3079" y="884"/>
                    <a:pt x="3186" y="830"/>
                  </a:cubicBezTo>
                  <a:cubicBezTo>
                    <a:pt x="3293" y="803"/>
                    <a:pt x="3427" y="777"/>
                    <a:pt x="3534" y="777"/>
                  </a:cubicBezTo>
                  <a:cubicBezTo>
                    <a:pt x="3614" y="777"/>
                    <a:pt x="3721" y="750"/>
                    <a:pt x="3828" y="750"/>
                  </a:cubicBezTo>
                  <a:lnTo>
                    <a:pt x="3882" y="750"/>
                  </a:lnTo>
                  <a:lnTo>
                    <a:pt x="3828" y="670"/>
                  </a:lnTo>
                  <a:cubicBezTo>
                    <a:pt x="3748" y="616"/>
                    <a:pt x="3695" y="536"/>
                    <a:pt x="3614" y="509"/>
                  </a:cubicBezTo>
                  <a:cubicBezTo>
                    <a:pt x="3561" y="429"/>
                    <a:pt x="3454" y="402"/>
                    <a:pt x="3400" y="375"/>
                  </a:cubicBezTo>
                  <a:cubicBezTo>
                    <a:pt x="3293" y="295"/>
                    <a:pt x="3186" y="268"/>
                    <a:pt x="3079" y="241"/>
                  </a:cubicBezTo>
                  <a:lnTo>
                    <a:pt x="2785" y="134"/>
                  </a:lnTo>
                  <a:cubicBezTo>
                    <a:pt x="2651" y="108"/>
                    <a:pt x="2517" y="81"/>
                    <a:pt x="2410" y="81"/>
                  </a:cubicBezTo>
                  <a:lnTo>
                    <a:pt x="2115" y="81"/>
                  </a:lnTo>
                  <a:cubicBezTo>
                    <a:pt x="2115" y="0"/>
                    <a:pt x="2089" y="0"/>
                    <a:pt x="20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46"/>
            <p:cNvSpPr/>
            <p:nvPr/>
          </p:nvSpPr>
          <p:spPr>
            <a:xfrm>
              <a:off x="10291950" y="6362450"/>
              <a:ext cx="700" cy="25"/>
            </a:xfrm>
            <a:custGeom>
              <a:avLst/>
              <a:gdLst/>
              <a:ahLst/>
              <a:cxnLst/>
              <a:rect l="l" t="t" r="r" b="b"/>
              <a:pathLst>
                <a:path w="28" h="1" extrusionOk="0">
                  <a:moveTo>
                    <a:pt x="28" y="0"/>
                  </a:moveTo>
                  <a:lnTo>
                    <a:pt x="1" y="0"/>
                  </a:lnTo>
                  <a:lnTo>
                    <a:pt x="28" y="0"/>
                  </a:ln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46"/>
            <p:cNvSpPr/>
            <p:nvPr/>
          </p:nvSpPr>
          <p:spPr>
            <a:xfrm>
              <a:off x="10284600" y="6236650"/>
              <a:ext cx="86350" cy="57575"/>
            </a:xfrm>
            <a:custGeom>
              <a:avLst/>
              <a:gdLst/>
              <a:ahLst/>
              <a:cxnLst/>
              <a:rect l="l" t="t" r="r" b="b"/>
              <a:pathLst>
                <a:path w="3454" h="2303" extrusionOk="0">
                  <a:moveTo>
                    <a:pt x="2543" y="0"/>
                  </a:moveTo>
                  <a:cubicBezTo>
                    <a:pt x="2436" y="0"/>
                    <a:pt x="2302" y="0"/>
                    <a:pt x="2195" y="27"/>
                  </a:cubicBezTo>
                  <a:cubicBezTo>
                    <a:pt x="2061" y="54"/>
                    <a:pt x="1927" y="54"/>
                    <a:pt x="1847" y="107"/>
                  </a:cubicBezTo>
                  <a:cubicBezTo>
                    <a:pt x="1713" y="134"/>
                    <a:pt x="1606" y="161"/>
                    <a:pt x="1472" y="241"/>
                  </a:cubicBezTo>
                  <a:cubicBezTo>
                    <a:pt x="1205" y="322"/>
                    <a:pt x="964" y="509"/>
                    <a:pt x="777" y="670"/>
                  </a:cubicBezTo>
                  <a:cubicBezTo>
                    <a:pt x="696" y="723"/>
                    <a:pt x="643" y="777"/>
                    <a:pt x="562" y="830"/>
                  </a:cubicBezTo>
                  <a:cubicBezTo>
                    <a:pt x="402" y="991"/>
                    <a:pt x="295" y="1178"/>
                    <a:pt x="188" y="1339"/>
                  </a:cubicBezTo>
                  <a:cubicBezTo>
                    <a:pt x="54" y="1580"/>
                    <a:pt x="0" y="1794"/>
                    <a:pt x="27" y="2035"/>
                  </a:cubicBezTo>
                  <a:lnTo>
                    <a:pt x="107" y="2115"/>
                  </a:lnTo>
                  <a:cubicBezTo>
                    <a:pt x="134" y="2142"/>
                    <a:pt x="188" y="2168"/>
                    <a:pt x="241" y="2195"/>
                  </a:cubicBezTo>
                  <a:cubicBezTo>
                    <a:pt x="295" y="2249"/>
                    <a:pt x="375" y="2275"/>
                    <a:pt x="402" y="2275"/>
                  </a:cubicBezTo>
                  <a:cubicBezTo>
                    <a:pt x="509" y="2302"/>
                    <a:pt x="562" y="2302"/>
                    <a:pt x="670" y="2302"/>
                  </a:cubicBezTo>
                  <a:cubicBezTo>
                    <a:pt x="803" y="2302"/>
                    <a:pt x="937" y="2275"/>
                    <a:pt x="1044" y="2249"/>
                  </a:cubicBezTo>
                  <a:cubicBezTo>
                    <a:pt x="1205" y="2168"/>
                    <a:pt x="1365" y="2115"/>
                    <a:pt x="1499" y="2035"/>
                  </a:cubicBezTo>
                  <a:cubicBezTo>
                    <a:pt x="1633" y="1981"/>
                    <a:pt x="1740" y="1874"/>
                    <a:pt x="1874" y="1767"/>
                  </a:cubicBezTo>
                  <a:cubicBezTo>
                    <a:pt x="1901" y="1740"/>
                    <a:pt x="1927" y="1713"/>
                    <a:pt x="1981" y="1633"/>
                  </a:cubicBezTo>
                  <a:cubicBezTo>
                    <a:pt x="2008" y="1606"/>
                    <a:pt x="2035" y="1526"/>
                    <a:pt x="2061" y="1499"/>
                  </a:cubicBezTo>
                  <a:cubicBezTo>
                    <a:pt x="2142" y="1392"/>
                    <a:pt x="2195" y="1339"/>
                    <a:pt x="2275" y="1232"/>
                  </a:cubicBezTo>
                  <a:cubicBezTo>
                    <a:pt x="2409" y="1071"/>
                    <a:pt x="2543" y="910"/>
                    <a:pt x="2677" y="777"/>
                  </a:cubicBezTo>
                  <a:lnTo>
                    <a:pt x="2918" y="536"/>
                  </a:lnTo>
                  <a:cubicBezTo>
                    <a:pt x="2971" y="455"/>
                    <a:pt x="3078" y="402"/>
                    <a:pt x="3185" y="375"/>
                  </a:cubicBezTo>
                  <a:cubicBezTo>
                    <a:pt x="3266" y="295"/>
                    <a:pt x="3346" y="268"/>
                    <a:pt x="3453" y="241"/>
                  </a:cubicBezTo>
                  <a:cubicBezTo>
                    <a:pt x="3400" y="241"/>
                    <a:pt x="3400" y="188"/>
                    <a:pt x="3373" y="188"/>
                  </a:cubicBezTo>
                  <a:cubicBezTo>
                    <a:pt x="3266" y="161"/>
                    <a:pt x="3185" y="134"/>
                    <a:pt x="3105" y="107"/>
                  </a:cubicBezTo>
                  <a:cubicBezTo>
                    <a:pt x="2998" y="54"/>
                    <a:pt x="2945" y="54"/>
                    <a:pt x="2838" y="27"/>
                  </a:cubicBezTo>
                  <a:cubicBezTo>
                    <a:pt x="2730" y="0"/>
                    <a:pt x="2650" y="0"/>
                    <a:pt x="2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46"/>
            <p:cNvSpPr/>
            <p:nvPr/>
          </p:nvSpPr>
          <p:spPr>
            <a:xfrm>
              <a:off x="10245125" y="6129575"/>
              <a:ext cx="59575" cy="85025"/>
            </a:xfrm>
            <a:custGeom>
              <a:avLst/>
              <a:gdLst/>
              <a:ahLst/>
              <a:cxnLst/>
              <a:rect l="l" t="t" r="r" b="b"/>
              <a:pathLst>
                <a:path w="2383" h="3401" extrusionOk="0">
                  <a:moveTo>
                    <a:pt x="2382" y="1"/>
                  </a:moveTo>
                  <a:lnTo>
                    <a:pt x="2382" y="1"/>
                  </a:lnTo>
                  <a:cubicBezTo>
                    <a:pt x="2356" y="1"/>
                    <a:pt x="2302" y="28"/>
                    <a:pt x="2302" y="28"/>
                  </a:cubicBezTo>
                  <a:cubicBezTo>
                    <a:pt x="2222" y="28"/>
                    <a:pt x="2115" y="54"/>
                    <a:pt x="2034" y="54"/>
                  </a:cubicBezTo>
                  <a:cubicBezTo>
                    <a:pt x="1954" y="108"/>
                    <a:pt x="1874" y="108"/>
                    <a:pt x="1767" y="135"/>
                  </a:cubicBezTo>
                  <a:cubicBezTo>
                    <a:pt x="1686" y="162"/>
                    <a:pt x="1579" y="242"/>
                    <a:pt x="1472" y="269"/>
                  </a:cubicBezTo>
                  <a:cubicBezTo>
                    <a:pt x="1365" y="295"/>
                    <a:pt x="1285" y="376"/>
                    <a:pt x="1205" y="429"/>
                  </a:cubicBezTo>
                  <a:cubicBezTo>
                    <a:pt x="1098" y="509"/>
                    <a:pt x="1017" y="590"/>
                    <a:pt x="910" y="670"/>
                  </a:cubicBezTo>
                  <a:lnTo>
                    <a:pt x="643" y="938"/>
                  </a:lnTo>
                  <a:cubicBezTo>
                    <a:pt x="482" y="1179"/>
                    <a:pt x="295" y="1393"/>
                    <a:pt x="214" y="1634"/>
                  </a:cubicBezTo>
                  <a:cubicBezTo>
                    <a:pt x="161" y="1741"/>
                    <a:pt x="134" y="1794"/>
                    <a:pt x="107" y="1901"/>
                  </a:cubicBezTo>
                  <a:cubicBezTo>
                    <a:pt x="27" y="2142"/>
                    <a:pt x="0" y="2330"/>
                    <a:pt x="0" y="2544"/>
                  </a:cubicBezTo>
                  <a:cubicBezTo>
                    <a:pt x="0" y="2811"/>
                    <a:pt x="27" y="3052"/>
                    <a:pt x="161" y="3240"/>
                  </a:cubicBezTo>
                  <a:cubicBezTo>
                    <a:pt x="214" y="3266"/>
                    <a:pt x="241" y="3347"/>
                    <a:pt x="268" y="3373"/>
                  </a:cubicBezTo>
                  <a:lnTo>
                    <a:pt x="295" y="3373"/>
                  </a:lnTo>
                  <a:cubicBezTo>
                    <a:pt x="321" y="3373"/>
                    <a:pt x="375" y="3373"/>
                    <a:pt x="402" y="3400"/>
                  </a:cubicBezTo>
                  <a:lnTo>
                    <a:pt x="562" y="3400"/>
                  </a:lnTo>
                  <a:cubicBezTo>
                    <a:pt x="589" y="3400"/>
                    <a:pt x="643" y="3400"/>
                    <a:pt x="643" y="3373"/>
                  </a:cubicBezTo>
                  <a:cubicBezTo>
                    <a:pt x="669" y="3373"/>
                    <a:pt x="696" y="3347"/>
                    <a:pt x="776" y="3347"/>
                  </a:cubicBezTo>
                  <a:cubicBezTo>
                    <a:pt x="803" y="3293"/>
                    <a:pt x="830" y="3293"/>
                    <a:pt x="910" y="3266"/>
                  </a:cubicBezTo>
                  <a:cubicBezTo>
                    <a:pt x="964" y="3240"/>
                    <a:pt x="1017" y="3213"/>
                    <a:pt x="1071" y="3132"/>
                  </a:cubicBezTo>
                  <a:lnTo>
                    <a:pt x="1205" y="2999"/>
                  </a:lnTo>
                  <a:lnTo>
                    <a:pt x="1499" y="2597"/>
                  </a:lnTo>
                  <a:cubicBezTo>
                    <a:pt x="1553" y="2544"/>
                    <a:pt x="1579" y="2437"/>
                    <a:pt x="1606" y="2356"/>
                  </a:cubicBezTo>
                  <a:cubicBezTo>
                    <a:pt x="1633" y="2276"/>
                    <a:pt x="1686" y="2196"/>
                    <a:pt x="1686" y="2089"/>
                  </a:cubicBezTo>
                  <a:cubicBezTo>
                    <a:pt x="1740" y="1901"/>
                    <a:pt x="1767" y="1660"/>
                    <a:pt x="1820" y="1473"/>
                  </a:cubicBezTo>
                  <a:cubicBezTo>
                    <a:pt x="1847" y="1259"/>
                    <a:pt x="1874" y="1072"/>
                    <a:pt x="1954" y="857"/>
                  </a:cubicBezTo>
                  <a:cubicBezTo>
                    <a:pt x="2008" y="670"/>
                    <a:pt x="2088" y="456"/>
                    <a:pt x="2168" y="295"/>
                  </a:cubicBezTo>
                  <a:cubicBezTo>
                    <a:pt x="2222" y="188"/>
                    <a:pt x="2275" y="135"/>
                    <a:pt x="2356" y="28"/>
                  </a:cubicBezTo>
                  <a:cubicBezTo>
                    <a:pt x="2356" y="28"/>
                    <a:pt x="2356" y="1"/>
                    <a:pt x="2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46"/>
            <p:cNvSpPr/>
            <p:nvPr/>
          </p:nvSpPr>
          <p:spPr>
            <a:xfrm>
              <a:off x="9991525" y="5590250"/>
              <a:ext cx="133175" cy="174675"/>
            </a:xfrm>
            <a:custGeom>
              <a:avLst/>
              <a:gdLst/>
              <a:ahLst/>
              <a:cxnLst/>
              <a:rect l="l" t="t" r="r" b="b"/>
              <a:pathLst>
                <a:path w="5327" h="6987" extrusionOk="0">
                  <a:moveTo>
                    <a:pt x="2810" y="1"/>
                  </a:moveTo>
                  <a:cubicBezTo>
                    <a:pt x="2623" y="1"/>
                    <a:pt x="2382" y="1"/>
                    <a:pt x="2168" y="28"/>
                  </a:cubicBezTo>
                  <a:cubicBezTo>
                    <a:pt x="1767" y="81"/>
                    <a:pt x="1419" y="188"/>
                    <a:pt x="1071" y="349"/>
                  </a:cubicBezTo>
                  <a:cubicBezTo>
                    <a:pt x="723" y="536"/>
                    <a:pt x="402" y="804"/>
                    <a:pt x="241" y="1071"/>
                  </a:cubicBezTo>
                  <a:cubicBezTo>
                    <a:pt x="134" y="1205"/>
                    <a:pt x="80" y="1339"/>
                    <a:pt x="54" y="1473"/>
                  </a:cubicBezTo>
                  <a:cubicBezTo>
                    <a:pt x="0" y="1526"/>
                    <a:pt x="0" y="1553"/>
                    <a:pt x="0" y="1634"/>
                  </a:cubicBezTo>
                  <a:cubicBezTo>
                    <a:pt x="0" y="1687"/>
                    <a:pt x="0" y="1741"/>
                    <a:pt x="54" y="1794"/>
                  </a:cubicBezTo>
                  <a:cubicBezTo>
                    <a:pt x="80" y="1874"/>
                    <a:pt x="134" y="1928"/>
                    <a:pt x="214" y="2008"/>
                  </a:cubicBezTo>
                  <a:cubicBezTo>
                    <a:pt x="268" y="2035"/>
                    <a:pt x="321" y="2035"/>
                    <a:pt x="402" y="2035"/>
                  </a:cubicBezTo>
                  <a:lnTo>
                    <a:pt x="482" y="2035"/>
                  </a:lnTo>
                  <a:cubicBezTo>
                    <a:pt x="589" y="2035"/>
                    <a:pt x="669" y="2008"/>
                    <a:pt x="803" y="1955"/>
                  </a:cubicBezTo>
                  <a:cubicBezTo>
                    <a:pt x="937" y="1928"/>
                    <a:pt x="1044" y="1874"/>
                    <a:pt x="1151" y="1821"/>
                  </a:cubicBezTo>
                  <a:cubicBezTo>
                    <a:pt x="1392" y="1741"/>
                    <a:pt x="1606" y="1634"/>
                    <a:pt x="1874" y="1473"/>
                  </a:cubicBezTo>
                  <a:cubicBezTo>
                    <a:pt x="2115" y="1339"/>
                    <a:pt x="2329" y="1205"/>
                    <a:pt x="2489" y="1098"/>
                  </a:cubicBezTo>
                  <a:cubicBezTo>
                    <a:pt x="2543" y="1018"/>
                    <a:pt x="2650" y="964"/>
                    <a:pt x="2730" y="884"/>
                  </a:cubicBezTo>
                  <a:cubicBezTo>
                    <a:pt x="2784" y="831"/>
                    <a:pt x="2864" y="804"/>
                    <a:pt x="2891" y="723"/>
                  </a:cubicBezTo>
                  <a:cubicBezTo>
                    <a:pt x="2944" y="697"/>
                    <a:pt x="2998" y="616"/>
                    <a:pt x="3051" y="590"/>
                  </a:cubicBezTo>
                  <a:lnTo>
                    <a:pt x="3132" y="723"/>
                  </a:lnTo>
                  <a:cubicBezTo>
                    <a:pt x="3185" y="831"/>
                    <a:pt x="3265" y="938"/>
                    <a:pt x="3292" y="1018"/>
                  </a:cubicBezTo>
                  <a:cubicBezTo>
                    <a:pt x="3426" y="1232"/>
                    <a:pt x="3533" y="1419"/>
                    <a:pt x="3613" y="1634"/>
                  </a:cubicBezTo>
                  <a:cubicBezTo>
                    <a:pt x="3854" y="2062"/>
                    <a:pt x="4068" y="2490"/>
                    <a:pt x="4256" y="2892"/>
                  </a:cubicBezTo>
                  <a:lnTo>
                    <a:pt x="4256" y="2865"/>
                  </a:lnTo>
                  <a:cubicBezTo>
                    <a:pt x="4630" y="3748"/>
                    <a:pt x="4871" y="4605"/>
                    <a:pt x="5005" y="5488"/>
                  </a:cubicBezTo>
                  <a:cubicBezTo>
                    <a:pt x="5059" y="5970"/>
                    <a:pt x="5085" y="6451"/>
                    <a:pt x="5059" y="6880"/>
                  </a:cubicBezTo>
                  <a:cubicBezTo>
                    <a:pt x="5059" y="6906"/>
                    <a:pt x="5059" y="6960"/>
                    <a:pt x="5085" y="6960"/>
                  </a:cubicBezTo>
                  <a:cubicBezTo>
                    <a:pt x="5139" y="6987"/>
                    <a:pt x="5166" y="6987"/>
                    <a:pt x="5166" y="6987"/>
                  </a:cubicBezTo>
                  <a:cubicBezTo>
                    <a:pt x="5219" y="6987"/>
                    <a:pt x="5273" y="6960"/>
                    <a:pt x="5273" y="6880"/>
                  </a:cubicBezTo>
                  <a:cubicBezTo>
                    <a:pt x="5326" y="5889"/>
                    <a:pt x="5219" y="4819"/>
                    <a:pt x="5005" y="3694"/>
                  </a:cubicBezTo>
                  <a:cubicBezTo>
                    <a:pt x="4871" y="3159"/>
                    <a:pt x="4738" y="2624"/>
                    <a:pt x="4523" y="2142"/>
                  </a:cubicBezTo>
                  <a:cubicBezTo>
                    <a:pt x="4336" y="1607"/>
                    <a:pt x="4095" y="1098"/>
                    <a:pt x="3828" y="670"/>
                  </a:cubicBezTo>
                  <a:cubicBezTo>
                    <a:pt x="3747" y="563"/>
                    <a:pt x="3720" y="483"/>
                    <a:pt x="3667" y="402"/>
                  </a:cubicBezTo>
                  <a:cubicBezTo>
                    <a:pt x="3587" y="322"/>
                    <a:pt x="3560" y="268"/>
                    <a:pt x="3480" y="161"/>
                  </a:cubicBezTo>
                  <a:lnTo>
                    <a:pt x="3426" y="81"/>
                  </a:lnTo>
                  <a:lnTo>
                    <a:pt x="3346" y="28"/>
                  </a:lnTo>
                  <a:cubicBezTo>
                    <a:pt x="3346" y="1"/>
                    <a:pt x="3319"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46"/>
            <p:cNvSpPr/>
            <p:nvPr/>
          </p:nvSpPr>
          <p:spPr>
            <a:xfrm>
              <a:off x="10069800" y="5590925"/>
              <a:ext cx="5375" cy="3375"/>
            </a:xfrm>
            <a:custGeom>
              <a:avLst/>
              <a:gdLst/>
              <a:ahLst/>
              <a:cxnLst/>
              <a:rect l="l" t="t" r="r" b="b"/>
              <a:pathLst>
                <a:path w="215" h="135" extrusionOk="0">
                  <a:moveTo>
                    <a:pt x="54" y="1"/>
                  </a:moveTo>
                  <a:cubicBezTo>
                    <a:pt x="1" y="1"/>
                    <a:pt x="1" y="1"/>
                    <a:pt x="1" y="27"/>
                  </a:cubicBezTo>
                  <a:cubicBezTo>
                    <a:pt x="1" y="54"/>
                    <a:pt x="1" y="54"/>
                    <a:pt x="27" y="108"/>
                  </a:cubicBezTo>
                  <a:cubicBezTo>
                    <a:pt x="54" y="108"/>
                    <a:pt x="134" y="108"/>
                    <a:pt x="161" y="134"/>
                  </a:cubicBezTo>
                  <a:cubicBezTo>
                    <a:pt x="188" y="134"/>
                    <a:pt x="188" y="134"/>
                    <a:pt x="215" y="108"/>
                  </a:cubicBezTo>
                  <a:cubicBezTo>
                    <a:pt x="215" y="54"/>
                    <a:pt x="215" y="54"/>
                    <a:pt x="188" y="27"/>
                  </a:cubicBezTo>
                  <a:cubicBezTo>
                    <a:pt x="161" y="27"/>
                    <a:pt x="81" y="27"/>
                    <a:pt x="54"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46"/>
            <p:cNvSpPr/>
            <p:nvPr/>
          </p:nvSpPr>
          <p:spPr>
            <a:xfrm>
              <a:off x="10070475" y="5590925"/>
              <a:ext cx="4025" cy="2700"/>
            </a:xfrm>
            <a:custGeom>
              <a:avLst/>
              <a:gdLst/>
              <a:ahLst/>
              <a:cxnLst/>
              <a:rect l="l" t="t" r="r" b="b"/>
              <a:pathLst>
                <a:path w="161" h="108" extrusionOk="0">
                  <a:moveTo>
                    <a:pt x="54" y="1"/>
                  </a:moveTo>
                  <a:cubicBezTo>
                    <a:pt x="27" y="1"/>
                    <a:pt x="27" y="27"/>
                    <a:pt x="0" y="27"/>
                  </a:cubicBezTo>
                  <a:cubicBezTo>
                    <a:pt x="0" y="54"/>
                    <a:pt x="0" y="54"/>
                    <a:pt x="27" y="108"/>
                  </a:cubicBezTo>
                  <a:lnTo>
                    <a:pt x="107" y="108"/>
                  </a:lnTo>
                  <a:cubicBezTo>
                    <a:pt x="134" y="108"/>
                    <a:pt x="134" y="108"/>
                    <a:pt x="161" y="54"/>
                  </a:cubicBezTo>
                  <a:cubicBezTo>
                    <a:pt x="161" y="27"/>
                    <a:pt x="161" y="27"/>
                    <a:pt x="134"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46"/>
            <p:cNvSpPr/>
            <p:nvPr/>
          </p:nvSpPr>
          <p:spPr>
            <a:xfrm>
              <a:off x="10067125" y="5590250"/>
              <a:ext cx="8050" cy="4050"/>
            </a:xfrm>
            <a:custGeom>
              <a:avLst/>
              <a:gdLst/>
              <a:ahLst/>
              <a:cxnLst/>
              <a:rect l="l" t="t" r="r" b="b"/>
              <a:pathLst>
                <a:path w="322" h="162" extrusionOk="0">
                  <a:moveTo>
                    <a:pt x="54" y="1"/>
                  </a:moveTo>
                  <a:cubicBezTo>
                    <a:pt x="27" y="1"/>
                    <a:pt x="1" y="28"/>
                    <a:pt x="1" y="54"/>
                  </a:cubicBezTo>
                  <a:cubicBezTo>
                    <a:pt x="1" y="81"/>
                    <a:pt x="27" y="135"/>
                    <a:pt x="54" y="135"/>
                  </a:cubicBezTo>
                  <a:cubicBezTo>
                    <a:pt x="134" y="135"/>
                    <a:pt x="188" y="161"/>
                    <a:pt x="268" y="161"/>
                  </a:cubicBezTo>
                  <a:cubicBezTo>
                    <a:pt x="295" y="161"/>
                    <a:pt x="322" y="135"/>
                    <a:pt x="322" y="81"/>
                  </a:cubicBezTo>
                  <a:cubicBezTo>
                    <a:pt x="322" y="54"/>
                    <a:pt x="295" y="28"/>
                    <a:pt x="268" y="28"/>
                  </a:cubicBezTo>
                  <a:cubicBezTo>
                    <a:pt x="188" y="28"/>
                    <a:pt x="134" y="1"/>
                    <a:pt x="54"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46"/>
            <p:cNvSpPr/>
            <p:nvPr/>
          </p:nvSpPr>
          <p:spPr>
            <a:xfrm>
              <a:off x="10066450" y="5589250"/>
              <a:ext cx="10075" cy="6950"/>
            </a:xfrm>
            <a:custGeom>
              <a:avLst/>
              <a:gdLst/>
              <a:ahLst/>
              <a:cxnLst/>
              <a:rect l="l" t="t" r="r" b="b"/>
              <a:pathLst>
                <a:path w="403" h="278" extrusionOk="0">
                  <a:moveTo>
                    <a:pt x="54" y="1"/>
                  </a:moveTo>
                  <a:cubicBezTo>
                    <a:pt x="48" y="1"/>
                    <a:pt x="41" y="14"/>
                    <a:pt x="28" y="41"/>
                  </a:cubicBezTo>
                  <a:cubicBezTo>
                    <a:pt x="1" y="41"/>
                    <a:pt x="1" y="68"/>
                    <a:pt x="1" y="94"/>
                  </a:cubicBezTo>
                  <a:cubicBezTo>
                    <a:pt x="1" y="121"/>
                    <a:pt x="28" y="201"/>
                    <a:pt x="54" y="201"/>
                  </a:cubicBezTo>
                  <a:cubicBezTo>
                    <a:pt x="81" y="201"/>
                    <a:pt x="135" y="201"/>
                    <a:pt x="188" y="228"/>
                  </a:cubicBezTo>
                  <a:cubicBezTo>
                    <a:pt x="188" y="228"/>
                    <a:pt x="215" y="228"/>
                    <a:pt x="215" y="255"/>
                  </a:cubicBezTo>
                  <a:cubicBezTo>
                    <a:pt x="231" y="272"/>
                    <a:pt x="248" y="278"/>
                    <a:pt x="264" y="278"/>
                  </a:cubicBezTo>
                  <a:cubicBezTo>
                    <a:pt x="299" y="278"/>
                    <a:pt x="330" y="247"/>
                    <a:pt x="349" y="228"/>
                  </a:cubicBezTo>
                  <a:cubicBezTo>
                    <a:pt x="402" y="201"/>
                    <a:pt x="349" y="121"/>
                    <a:pt x="322" y="94"/>
                  </a:cubicBezTo>
                  <a:cubicBezTo>
                    <a:pt x="295" y="94"/>
                    <a:pt x="268" y="68"/>
                    <a:pt x="215" y="68"/>
                  </a:cubicBezTo>
                  <a:cubicBezTo>
                    <a:pt x="188" y="68"/>
                    <a:pt x="135" y="41"/>
                    <a:pt x="81" y="41"/>
                  </a:cubicBezTo>
                  <a:cubicBezTo>
                    <a:pt x="68" y="14"/>
                    <a:pt x="61" y="1"/>
                    <a:pt x="54"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46"/>
            <p:cNvSpPr/>
            <p:nvPr/>
          </p:nvSpPr>
          <p:spPr>
            <a:xfrm>
              <a:off x="10055075" y="5590425"/>
              <a:ext cx="20100" cy="3875"/>
            </a:xfrm>
            <a:custGeom>
              <a:avLst/>
              <a:gdLst/>
              <a:ahLst/>
              <a:cxnLst/>
              <a:rect l="l" t="t" r="r" b="b"/>
              <a:pathLst>
                <a:path w="804" h="155" extrusionOk="0">
                  <a:moveTo>
                    <a:pt x="198" y="1"/>
                  </a:moveTo>
                  <a:cubicBezTo>
                    <a:pt x="141" y="1"/>
                    <a:pt x="94" y="7"/>
                    <a:pt x="54" y="21"/>
                  </a:cubicBezTo>
                  <a:cubicBezTo>
                    <a:pt x="1" y="21"/>
                    <a:pt x="1" y="47"/>
                    <a:pt x="1" y="74"/>
                  </a:cubicBezTo>
                  <a:cubicBezTo>
                    <a:pt x="1" y="128"/>
                    <a:pt x="54" y="128"/>
                    <a:pt x="81" y="128"/>
                  </a:cubicBezTo>
                  <a:lnTo>
                    <a:pt x="616" y="128"/>
                  </a:lnTo>
                  <a:cubicBezTo>
                    <a:pt x="643" y="128"/>
                    <a:pt x="723" y="128"/>
                    <a:pt x="750" y="154"/>
                  </a:cubicBezTo>
                  <a:cubicBezTo>
                    <a:pt x="777" y="154"/>
                    <a:pt x="804" y="154"/>
                    <a:pt x="804" y="128"/>
                  </a:cubicBezTo>
                  <a:cubicBezTo>
                    <a:pt x="804" y="74"/>
                    <a:pt x="804" y="47"/>
                    <a:pt x="777" y="47"/>
                  </a:cubicBezTo>
                  <a:cubicBezTo>
                    <a:pt x="723" y="47"/>
                    <a:pt x="670" y="21"/>
                    <a:pt x="616" y="21"/>
                  </a:cubicBezTo>
                  <a:lnTo>
                    <a:pt x="402" y="21"/>
                  </a:lnTo>
                  <a:cubicBezTo>
                    <a:pt x="322" y="7"/>
                    <a:pt x="255" y="1"/>
                    <a:pt x="198"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46"/>
            <p:cNvSpPr/>
            <p:nvPr/>
          </p:nvSpPr>
          <p:spPr>
            <a:xfrm>
              <a:off x="10052400" y="5588925"/>
              <a:ext cx="18775" cy="4025"/>
            </a:xfrm>
            <a:custGeom>
              <a:avLst/>
              <a:gdLst/>
              <a:ahLst/>
              <a:cxnLst/>
              <a:rect l="l" t="t" r="r" b="b"/>
              <a:pathLst>
                <a:path w="751" h="161" extrusionOk="0">
                  <a:moveTo>
                    <a:pt x="349" y="0"/>
                  </a:moveTo>
                  <a:cubicBezTo>
                    <a:pt x="295" y="54"/>
                    <a:pt x="188" y="54"/>
                    <a:pt x="81" y="54"/>
                  </a:cubicBezTo>
                  <a:cubicBezTo>
                    <a:pt x="54" y="54"/>
                    <a:pt x="1" y="81"/>
                    <a:pt x="1" y="107"/>
                  </a:cubicBezTo>
                  <a:cubicBezTo>
                    <a:pt x="1" y="134"/>
                    <a:pt x="54" y="161"/>
                    <a:pt x="81" y="161"/>
                  </a:cubicBezTo>
                  <a:cubicBezTo>
                    <a:pt x="215" y="161"/>
                    <a:pt x="349" y="134"/>
                    <a:pt x="482" y="134"/>
                  </a:cubicBezTo>
                  <a:cubicBezTo>
                    <a:pt x="563" y="134"/>
                    <a:pt x="616" y="134"/>
                    <a:pt x="670" y="161"/>
                  </a:cubicBezTo>
                  <a:cubicBezTo>
                    <a:pt x="723" y="161"/>
                    <a:pt x="750" y="134"/>
                    <a:pt x="750" y="107"/>
                  </a:cubicBezTo>
                  <a:cubicBezTo>
                    <a:pt x="750" y="81"/>
                    <a:pt x="723" y="54"/>
                    <a:pt x="670" y="54"/>
                  </a:cubicBezTo>
                  <a:cubicBezTo>
                    <a:pt x="616" y="54"/>
                    <a:pt x="590" y="0"/>
                    <a:pt x="509"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46"/>
            <p:cNvSpPr/>
            <p:nvPr/>
          </p:nvSpPr>
          <p:spPr>
            <a:xfrm>
              <a:off x="10053750" y="5589600"/>
              <a:ext cx="19425" cy="3350"/>
            </a:xfrm>
            <a:custGeom>
              <a:avLst/>
              <a:gdLst/>
              <a:ahLst/>
              <a:cxnLst/>
              <a:rect l="l" t="t" r="r" b="b"/>
              <a:pathLst>
                <a:path w="777" h="134" extrusionOk="0">
                  <a:moveTo>
                    <a:pt x="402" y="0"/>
                  </a:moveTo>
                  <a:lnTo>
                    <a:pt x="54" y="27"/>
                  </a:lnTo>
                  <a:cubicBezTo>
                    <a:pt x="27" y="27"/>
                    <a:pt x="0" y="54"/>
                    <a:pt x="0" y="80"/>
                  </a:cubicBezTo>
                  <a:cubicBezTo>
                    <a:pt x="0" y="107"/>
                    <a:pt x="27" y="134"/>
                    <a:pt x="54" y="134"/>
                  </a:cubicBezTo>
                  <a:cubicBezTo>
                    <a:pt x="134" y="134"/>
                    <a:pt x="188" y="107"/>
                    <a:pt x="295" y="107"/>
                  </a:cubicBezTo>
                  <a:lnTo>
                    <a:pt x="509" y="107"/>
                  </a:lnTo>
                  <a:cubicBezTo>
                    <a:pt x="562" y="107"/>
                    <a:pt x="643" y="107"/>
                    <a:pt x="696" y="134"/>
                  </a:cubicBezTo>
                  <a:cubicBezTo>
                    <a:pt x="723" y="134"/>
                    <a:pt x="776" y="134"/>
                    <a:pt x="776" y="107"/>
                  </a:cubicBezTo>
                  <a:cubicBezTo>
                    <a:pt x="776" y="80"/>
                    <a:pt x="776" y="54"/>
                    <a:pt x="723" y="54"/>
                  </a:cubicBezTo>
                  <a:cubicBezTo>
                    <a:pt x="669" y="54"/>
                    <a:pt x="643" y="0"/>
                    <a:pt x="562"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46"/>
            <p:cNvSpPr/>
            <p:nvPr/>
          </p:nvSpPr>
          <p:spPr>
            <a:xfrm>
              <a:off x="10060425" y="5588925"/>
              <a:ext cx="12750" cy="4700"/>
            </a:xfrm>
            <a:custGeom>
              <a:avLst/>
              <a:gdLst/>
              <a:ahLst/>
              <a:cxnLst/>
              <a:rect l="l" t="t" r="r" b="b"/>
              <a:pathLst>
                <a:path w="510" h="188" extrusionOk="0">
                  <a:moveTo>
                    <a:pt x="54" y="0"/>
                  </a:moveTo>
                  <a:cubicBezTo>
                    <a:pt x="28" y="0"/>
                    <a:pt x="1" y="54"/>
                    <a:pt x="1" y="81"/>
                  </a:cubicBezTo>
                  <a:cubicBezTo>
                    <a:pt x="1" y="107"/>
                    <a:pt x="28" y="134"/>
                    <a:pt x="54" y="134"/>
                  </a:cubicBezTo>
                  <a:lnTo>
                    <a:pt x="269" y="134"/>
                  </a:lnTo>
                  <a:cubicBezTo>
                    <a:pt x="322" y="134"/>
                    <a:pt x="402" y="134"/>
                    <a:pt x="429" y="188"/>
                  </a:cubicBezTo>
                  <a:cubicBezTo>
                    <a:pt x="456" y="188"/>
                    <a:pt x="509" y="134"/>
                    <a:pt x="509" y="107"/>
                  </a:cubicBezTo>
                  <a:cubicBezTo>
                    <a:pt x="509" y="81"/>
                    <a:pt x="456" y="54"/>
                    <a:pt x="429" y="54"/>
                  </a:cubicBezTo>
                  <a:cubicBezTo>
                    <a:pt x="349" y="0"/>
                    <a:pt x="295" y="0"/>
                    <a:pt x="242"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46"/>
            <p:cNvSpPr/>
            <p:nvPr/>
          </p:nvSpPr>
          <p:spPr>
            <a:xfrm>
              <a:off x="10053750" y="5589675"/>
              <a:ext cx="19425" cy="4625"/>
            </a:xfrm>
            <a:custGeom>
              <a:avLst/>
              <a:gdLst/>
              <a:ahLst/>
              <a:cxnLst/>
              <a:rect l="l" t="t" r="r" b="b"/>
              <a:pathLst>
                <a:path w="777" h="185" extrusionOk="0">
                  <a:moveTo>
                    <a:pt x="302" y="0"/>
                  </a:moveTo>
                  <a:cubicBezTo>
                    <a:pt x="220" y="0"/>
                    <a:pt x="143" y="24"/>
                    <a:pt x="54" y="24"/>
                  </a:cubicBezTo>
                  <a:cubicBezTo>
                    <a:pt x="27" y="24"/>
                    <a:pt x="0" y="51"/>
                    <a:pt x="0" y="77"/>
                  </a:cubicBezTo>
                  <a:cubicBezTo>
                    <a:pt x="0" y="104"/>
                    <a:pt x="27" y="131"/>
                    <a:pt x="54" y="131"/>
                  </a:cubicBezTo>
                  <a:cubicBezTo>
                    <a:pt x="143" y="131"/>
                    <a:pt x="256" y="119"/>
                    <a:pt x="361" y="119"/>
                  </a:cubicBezTo>
                  <a:cubicBezTo>
                    <a:pt x="414" y="119"/>
                    <a:pt x="464" y="122"/>
                    <a:pt x="509" y="131"/>
                  </a:cubicBezTo>
                  <a:cubicBezTo>
                    <a:pt x="562" y="131"/>
                    <a:pt x="643" y="131"/>
                    <a:pt x="696" y="184"/>
                  </a:cubicBezTo>
                  <a:cubicBezTo>
                    <a:pt x="723" y="184"/>
                    <a:pt x="776" y="184"/>
                    <a:pt x="776" y="104"/>
                  </a:cubicBezTo>
                  <a:cubicBezTo>
                    <a:pt x="776" y="77"/>
                    <a:pt x="723" y="51"/>
                    <a:pt x="723" y="51"/>
                  </a:cubicBezTo>
                  <a:cubicBezTo>
                    <a:pt x="643" y="24"/>
                    <a:pt x="536" y="24"/>
                    <a:pt x="428" y="24"/>
                  </a:cubicBezTo>
                  <a:cubicBezTo>
                    <a:pt x="384" y="6"/>
                    <a:pt x="342" y="0"/>
                    <a:pt x="302"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46"/>
            <p:cNvSpPr/>
            <p:nvPr/>
          </p:nvSpPr>
          <p:spPr>
            <a:xfrm>
              <a:off x="10046375" y="5590250"/>
              <a:ext cx="23450" cy="3375"/>
            </a:xfrm>
            <a:custGeom>
              <a:avLst/>
              <a:gdLst/>
              <a:ahLst/>
              <a:cxnLst/>
              <a:rect l="l" t="t" r="r" b="b"/>
              <a:pathLst>
                <a:path w="938" h="135" extrusionOk="0">
                  <a:moveTo>
                    <a:pt x="456" y="1"/>
                  </a:moveTo>
                  <a:cubicBezTo>
                    <a:pt x="322" y="1"/>
                    <a:pt x="161" y="28"/>
                    <a:pt x="28" y="54"/>
                  </a:cubicBezTo>
                  <a:cubicBezTo>
                    <a:pt x="1" y="54"/>
                    <a:pt x="1" y="81"/>
                    <a:pt x="1" y="81"/>
                  </a:cubicBezTo>
                  <a:cubicBezTo>
                    <a:pt x="1" y="135"/>
                    <a:pt x="28" y="135"/>
                    <a:pt x="28" y="135"/>
                  </a:cubicBezTo>
                  <a:cubicBezTo>
                    <a:pt x="135" y="135"/>
                    <a:pt x="215" y="81"/>
                    <a:pt x="322" y="81"/>
                  </a:cubicBezTo>
                  <a:lnTo>
                    <a:pt x="723" y="81"/>
                  </a:lnTo>
                  <a:cubicBezTo>
                    <a:pt x="750" y="81"/>
                    <a:pt x="804" y="81"/>
                    <a:pt x="857" y="135"/>
                  </a:cubicBezTo>
                  <a:cubicBezTo>
                    <a:pt x="884" y="135"/>
                    <a:pt x="884" y="135"/>
                    <a:pt x="938" y="81"/>
                  </a:cubicBezTo>
                  <a:cubicBezTo>
                    <a:pt x="938" y="54"/>
                    <a:pt x="938" y="54"/>
                    <a:pt x="884" y="28"/>
                  </a:cubicBezTo>
                  <a:cubicBezTo>
                    <a:pt x="857" y="28"/>
                    <a:pt x="831" y="28"/>
                    <a:pt x="804"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46"/>
            <p:cNvSpPr/>
            <p:nvPr/>
          </p:nvSpPr>
          <p:spPr>
            <a:xfrm>
              <a:off x="10040350" y="5588250"/>
              <a:ext cx="31475" cy="6725"/>
            </a:xfrm>
            <a:custGeom>
              <a:avLst/>
              <a:gdLst/>
              <a:ahLst/>
              <a:cxnLst/>
              <a:rect l="l" t="t" r="r" b="b"/>
              <a:pathLst>
                <a:path w="1259" h="269" extrusionOk="0">
                  <a:moveTo>
                    <a:pt x="804" y="1"/>
                  </a:moveTo>
                  <a:cubicBezTo>
                    <a:pt x="697" y="81"/>
                    <a:pt x="643" y="81"/>
                    <a:pt x="590" y="81"/>
                  </a:cubicBezTo>
                  <a:cubicBezTo>
                    <a:pt x="402" y="81"/>
                    <a:pt x="242" y="108"/>
                    <a:pt x="28" y="161"/>
                  </a:cubicBezTo>
                  <a:lnTo>
                    <a:pt x="1" y="215"/>
                  </a:lnTo>
                  <a:lnTo>
                    <a:pt x="1" y="241"/>
                  </a:lnTo>
                  <a:cubicBezTo>
                    <a:pt x="1" y="241"/>
                    <a:pt x="1" y="268"/>
                    <a:pt x="28" y="268"/>
                  </a:cubicBezTo>
                  <a:lnTo>
                    <a:pt x="54" y="268"/>
                  </a:lnTo>
                  <a:cubicBezTo>
                    <a:pt x="81" y="268"/>
                    <a:pt x="135" y="268"/>
                    <a:pt x="162" y="241"/>
                  </a:cubicBezTo>
                  <a:cubicBezTo>
                    <a:pt x="269" y="215"/>
                    <a:pt x="402" y="215"/>
                    <a:pt x="536" y="161"/>
                  </a:cubicBezTo>
                  <a:cubicBezTo>
                    <a:pt x="670" y="134"/>
                    <a:pt x="804" y="134"/>
                    <a:pt x="938" y="134"/>
                  </a:cubicBezTo>
                  <a:cubicBezTo>
                    <a:pt x="1018" y="134"/>
                    <a:pt x="1098" y="161"/>
                    <a:pt x="1205" y="161"/>
                  </a:cubicBezTo>
                  <a:cubicBezTo>
                    <a:pt x="1232" y="161"/>
                    <a:pt x="1232" y="161"/>
                    <a:pt x="1259" y="134"/>
                  </a:cubicBezTo>
                  <a:cubicBezTo>
                    <a:pt x="1259" y="108"/>
                    <a:pt x="1259" y="108"/>
                    <a:pt x="1232" y="81"/>
                  </a:cubicBezTo>
                  <a:cubicBezTo>
                    <a:pt x="1205" y="81"/>
                    <a:pt x="1152" y="27"/>
                    <a:pt x="1098" y="27"/>
                  </a:cubicBezTo>
                  <a:cubicBezTo>
                    <a:pt x="1018" y="27"/>
                    <a:pt x="991" y="27"/>
                    <a:pt x="938"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46"/>
            <p:cNvSpPr/>
            <p:nvPr/>
          </p:nvSpPr>
          <p:spPr>
            <a:xfrm>
              <a:off x="10040350" y="5589700"/>
              <a:ext cx="30825" cy="5275"/>
            </a:xfrm>
            <a:custGeom>
              <a:avLst/>
              <a:gdLst/>
              <a:ahLst/>
              <a:cxnLst/>
              <a:rect l="l" t="t" r="r" b="b"/>
              <a:pathLst>
                <a:path w="1233" h="211" extrusionOk="0">
                  <a:moveTo>
                    <a:pt x="560" y="1"/>
                  </a:moveTo>
                  <a:cubicBezTo>
                    <a:pt x="382" y="1"/>
                    <a:pt x="198" y="38"/>
                    <a:pt x="28" y="76"/>
                  </a:cubicBezTo>
                  <a:cubicBezTo>
                    <a:pt x="1" y="76"/>
                    <a:pt x="1" y="103"/>
                    <a:pt x="1" y="103"/>
                  </a:cubicBezTo>
                  <a:lnTo>
                    <a:pt x="1" y="183"/>
                  </a:lnTo>
                  <a:lnTo>
                    <a:pt x="28" y="210"/>
                  </a:lnTo>
                  <a:lnTo>
                    <a:pt x="135" y="210"/>
                  </a:lnTo>
                  <a:cubicBezTo>
                    <a:pt x="269" y="183"/>
                    <a:pt x="402" y="183"/>
                    <a:pt x="536" y="157"/>
                  </a:cubicBezTo>
                  <a:cubicBezTo>
                    <a:pt x="625" y="157"/>
                    <a:pt x="703" y="133"/>
                    <a:pt x="784" y="133"/>
                  </a:cubicBezTo>
                  <a:cubicBezTo>
                    <a:pt x="825" y="133"/>
                    <a:pt x="866" y="139"/>
                    <a:pt x="911" y="157"/>
                  </a:cubicBezTo>
                  <a:cubicBezTo>
                    <a:pt x="991" y="157"/>
                    <a:pt x="1072" y="157"/>
                    <a:pt x="1179" y="183"/>
                  </a:cubicBezTo>
                  <a:cubicBezTo>
                    <a:pt x="1205" y="183"/>
                    <a:pt x="1232" y="157"/>
                    <a:pt x="1232" y="103"/>
                  </a:cubicBezTo>
                  <a:cubicBezTo>
                    <a:pt x="1232" y="76"/>
                    <a:pt x="1205" y="50"/>
                    <a:pt x="1179" y="50"/>
                  </a:cubicBezTo>
                  <a:cubicBezTo>
                    <a:pt x="1045" y="23"/>
                    <a:pt x="911" y="23"/>
                    <a:pt x="777" y="23"/>
                  </a:cubicBezTo>
                  <a:cubicBezTo>
                    <a:pt x="707" y="7"/>
                    <a:pt x="634" y="1"/>
                    <a:pt x="560"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46"/>
            <p:cNvSpPr/>
            <p:nvPr/>
          </p:nvSpPr>
          <p:spPr>
            <a:xfrm>
              <a:off x="10036350" y="5588925"/>
              <a:ext cx="34150" cy="6700"/>
            </a:xfrm>
            <a:custGeom>
              <a:avLst/>
              <a:gdLst/>
              <a:ahLst/>
              <a:cxnLst/>
              <a:rect l="l" t="t" r="r" b="b"/>
              <a:pathLst>
                <a:path w="1366" h="268" extrusionOk="0">
                  <a:moveTo>
                    <a:pt x="1017" y="0"/>
                  </a:moveTo>
                  <a:cubicBezTo>
                    <a:pt x="884" y="54"/>
                    <a:pt x="750" y="54"/>
                    <a:pt x="669" y="54"/>
                  </a:cubicBezTo>
                  <a:cubicBezTo>
                    <a:pt x="455" y="81"/>
                    <a:pt x="214" y="107"/>
                    <a:pt x="27" y="161"/>
                  </a:cubicBezTo>
                  <a:cubicBezTo>
                    <a:pt x="0" y="161"/>
                    <a:pt x="0" y="214"/>
                    <a:pt x="0" y="241"/>
                  </a:cubicBezTo>
                  <a:cubicBezTo>
                    <a:pt x="0" y="241"/>
                    <a:pt x="0" y="268"/>
                    <a:pt x="27" y="268"/>
                  </a:cubicBezTo>
                  <a:lnTo>
                    <a:pt x="54" y="268"/>
                  </a:lnTo>
                  <a:cubicBezTo>
                    <a:pt x="161" y="241"/>
                    <a:pt x="214" y="241"/>
                    <a:pt x="322" y="214"/>
                  </a:cubicBezTo>
                  <a:cubicBezTo>
                    <a:pt x="455" y="161"/>
                    <a:pt x="589" y="134"/>
                    <a:pt x="723" y="134"/>
                  </a:cubicBezTo>
                  <a:cubicBezTo>
                    <a:pt x="812" y="134"/>
                    <a:pt x="901" y="122"/>
                    <a:pt x="991" y="122"/>
                  </a:cubicBezTo>
                  <a:cubicBezTo>
                    <a:pt x="1035" y="122"/>
                    <a:pt x="1080" y="125"/>
                    <a:pt x="1124" y="134"/>
                  </a:cubicBezTo>
                  <a:lnTo>
                    <a:pt x="1285" y="134"/>
                  </a:lnTo>
                  <a:cubicBezTo>
                    <a:pt x="1312" y="134"/>
                    <a:pt x="1365" y="134"/>
                    <a:pt x="1365" y="107"/>
                  </a:cubicBezTo>
                  <a:cubicBezTo>
                    <a:pt x="1365" y="81"/>
                    <a:pt x="1365" y="54"/>
                    <a:pt x="1339" y="54"/>
                  </a:cubicBezTo>
                  <a:cubicBezTo>
                    <a:pt x="1232" y="54"/>
                    <a:pt x="1124" y="0"/>
                    <a:pt x="1071"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46"/>
            <p:cNvSpPr/>
            <p:nvPr/>
          </p:nvSpPr>
          <p:spPr>
            <a:xfrm>
              <a:off x="10056425" y="5588925"/>
              <a:ext cx="16750" cy="3375"/>
            </a:xfrm>
            <a:custGeom>
              <a:avLst/>
              <a:gdLst/>
              <a:ahLst/>
              <a:cxnLst/>
              <a:rect l="l" t="t" r="r" b="b"/>
              <a:pathLst>
                <a:path w="670" h="135" extrusionOk="0">
                  <a:moveTo>
                    <a:pt x="295" y="0"/>
                  </a:moveTo>
                  <a:cubicBezTo>
                    <a:pt x="241" y="54"/>
                    <a:pt x="214" y="54"/>
                    <a:pt x="188" y="54"/>
                  </a:cubicBezTo>
                  <a:cubicBezTo>
                    <a:pt x="134" y="54"/>
                    <a:pt x="81" y="54"/>
                    <a:pt x="27" y="81"/>
                  </a:cubicBezTo>
                  <a:cubicBezTo>
                    <a:pt x="0" y="81"/>
                    <a:pt x="0" y="107"/>
                    <a:pt x="0" y="107"/>
                  </a:cubicBezTo>
                  <a:cubicBezTo>
                    <a:pt x="0" y="134"/>
                    <a:pt x="27" y="134"/>
                    <a:pt x="27" y="134"/>
                  </a:cubicBezTo>
                  <a:cubicBezTo>
                    <a:pt x="81" y="134"/>
                    <a:pt x="134" y="134"/>
                    <a:pt x="188" y="107"/>
                  </a:cubicBezTo>
                  <a:lnTo>
                    <a:pt x="455" y="107"/>
                  </a:lnTo>
                  <a:cubicBezTo>
                    <a:pt x="482" y="107"/>
                    <a:pt x="562" y="107"/>
                    <a:pt x="589" y="134"/>
                  </a:cubicBezTo>
                  <a:cubicBezTo>
                    <a:pt x="616" y="134"/>
                    <a:pt x="616" y="134"/>
                    <a:pt x="669" y="107"/>
                  </a:cubicBezTo>
                  <a:cubicBezTo>
                    <a:pt x="669" y="81"/>
                    <a:pt x="669" y="81"/>
                    <a:pt x="616" y="54"/>
                  </a:cubicBezTo>
                  <a:cubicBezTo>
                    <a:pt x="536" y="0"/>
                    <a:pt x="455" y="0"/>
                    <a:pt x="348"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46"/>
            <p:cNvSpPr/>
            <p:nvPr/>
          </p:nvSpPr>
          <p:spPr>
            <a:xfrm>
              <a:off x="10051075" y="5588925"/>
              <a:ext cx="22100" cy="3950"/>
            </a:xfrm>
            <a:custGeom>
              <a:avLst/>
              <a:gdLst/>
              <a:ahLst/>
              <a:cxnLst/>
              <a:rect l="l" t="t" r="r" b="b"/>
              <a:pathLst>
                <a:path w="884" h="158" extrusionOk="0">
                  <a:moveTo>
                    <a:pt x="402" y="0"/>
                  </a:moveTo>
                  <a:cubicBezTo>
                    <a:pt x="268" y="0"/>
                    <a:pt x="134" y="0"/>
                    <a:pt x="27" y="54"/>
                  </a:cubicBezTo>
                  <a:cubicBezTo>
                    <a:pt x="27" y="54"/>
                    <a:pt x="0" y="54"/>
                    <a:pt x="0" y="81"/>
                  </a:cubicBezTo>
                  <a:lnTo>
                    <a:pt x="0" y="107"/>
                  </a:lnTo>
                  <a:cubicBezTo>
                    <a:pt x="0" y="107"/>
                    <a:pt x="0" y="134"/>
                    <a:pt x="27" y="134"/>
                  </a:cubicBezTo>
                  <a:cubicBezTo>
                    <a:pt x="27" y="134"/>
                    <a:pt x="39" y="158"/>
                    <a:pt x="47" y="158"/>
                  </a:cubicBezTo>
                  <a:cubicBezTo>
                    <a:pt x="51" y="158"/>
                    <a:pt x="54" y="152"/>
                    <a:pt x="54" y="134"/>
                  </a:cubicBezTo>
                  <a:cubicBezTo>
                    <a:pt x="134" y="134"/>
                    <a:pt x="214" y="107"/>
                    <a:pt x="295" y="107"/>
                  </a:cubicBezTo>
                  <a:lnTo>
                    <a:pt x="535" y="107"/>
                  </a:lnTo>
                  <a:cubicBezTo>
                    <a:pt x="643" y="107"/>
                    <a:pt x="723" y="134"/>
                    <a:pt x="803" y="134"/>
                  </a:cubicBezTo>
                  <a:cubicBezTo>
                    <a:pt x="830" y="134"/>
                    <a:pt x="830" y="134"/>
                    <a:pt x="883" y="107"/>
                  </a:cubicBezTo>
                  <a:cubicBezTo>
                    <a:pt x="883" y="81"/>
                    <a:pt x="883" y="81"/>
                    <a:pt x="830" y="54"/>
                  </a:cubicBezTo>
                  <a:cubicBezTo>
                    <a:pt x="776" y="54"/>
                    <a:pt x="696" y="0"/>
                    <a:pt x="643"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46"/>
            <p:cNvSpPr/>
            <p:nvPr/>
          </p:nvSpPr>
          <p:spPr>
            <a:xfrm>
              <a:off x="10050400" y="5589400"/>
              <a:ext cx="21425" cy="3550"/>
            </a:xfrm>
            <a:custGeom>
              <a:avLst/>
              <a:gdLst/>
              <a:ahLst/>
              <a:cxnLst/>
              <a:rect l="l" t="t" r="r" b="b"/>
              <a:pathLst>
                <a:path w="857" h="142" extrusionOk="0">
                  <a:moveTo>
                    <a:pt x="362" y="1"/>
                  </a:moveTo>
                  <a:cubicBezTo>
                    <a:pt x="242" y="1"/>
                    <a:pt x="140" y="35"/>
                    <a:pt x="54" y="35"/>
                  </a:cubicBezTo>
                  <a:cubicBezTo>
                    <a:pt x="27" y="35"/>
                    <a:pt x="0" y="62"/>
                    <a:pt x="0" y="88"/>
                  </a:cubicBezTo>
                  <a:cubicBezTo>
                    <a:pt x="0" y="115"/>
                    <a:pt x="27" y="142"/>
                    <a:pt x="54" y="142"/>
                  </a:cubicBezTo>
                  <a:cubicBezTo>
                    <a:pt x="134" y="142"/>
                    <a:pt x="241" y="115"/>
                    <a:pt x="295" y="115"/>
                  </a:cubicBezTo>
                  <a:lnTo>
                    <a:pt x="562" y="115"/>
                  </a:lnTo>
                  <a:cubicBezTo>
                    <a:pt x="643" y="115"/>
                    <a:pt x="723" y="115"/>
                    <a:pt x="803" y="142"/>
                  </a:cubicBezTo>
                  <a:cubicBezTo>
                    <a:pt x="830" y="142"/>
                    <a:pt x="857" y="142"/>
                    <a:pt x="857" y="115"/>
                  </a:cubicBezTo>
                  <a:cubicBezTo>
                    <a:pt x="857" y="88"/>
                    <a:pt x="857" y="62"/>
                    <a:pt x="830" y="62"/>
                  </a:cubicBezTo>
                  <a:cubicBezTo>
                    <a:pt x="777" y="62"/>
                    <a:pt x="723" y="8"/>
                    <a:pt x="670" y="8"/>
                  </a:cubicBezTo>
                  <a:lnTo>
                    <a:pt x="455" y="8"/>
                  </a:lnTo>
                  <a:cubicBezTo>
                    <a:pt x="423" y="3"/>
                    <a:pt x="392" y="1"/>
                    <a:pt x="362"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46"/>
            <p:cNvSpPr/>
            <p:nvPr/>
          </p:nvSpPr>
          <p:spPr>
            <a:xfrm>
              <a:off x="10056425" y="5588925"/>
              <a:ext cx="15400" cy="4700"/>
            </a:xfrm>
            <a:custGeom>
              <a:avLst/>
              <a:gdLst/>
              <a:ahLst/>
              <a:cxnLst/>
              <a:rect l="l" t="t" r="r" b="b"/>
              <a:pathLst>
                <a:path w="616" h="188" extrusionOk="0">
                  <a:moveTo>
                    <a:pt x="54" y="0"/>
                  </a:moveTo>
                  <a:cubicBezTo>
                    <a:pt x="27" y="0"/>
                    <a:pt x="0" y="54"/>
                    <a:pt x="0" y="81"/>
                  </a:cubicBezTo>
                  <a:cubicBezTo>
                    <a:pt x="0" y="107"/>
                    <a:pt x="27" y="134"/>
                    <a:pt x="54" y="134"/>
                  </a:cubicBezTo>
                  <a:lnTo>
                    <a:pt x="429" y="134"/>
                  </a:lnTo>
                  <a:cubicBezTo>
                    <a:pt x="455" y="134"/>
                    <a:pt x="536" y="134"/>
                    <a:pt x="562" y="188"/>
                  </a:cubicBezTo>
                  <a:cubicBezTo>
                    <a:pt x="589" y="188"/>
                    <a:pt x="616" y="188"/>
                    <a:pt x="616" y="134"/>
                  </a:cubicBezTo>
                  <a:cubicBezTo>
                    <a:pt x="616" y="107"/>
                    <a:pt x="616" y="81"/>
                    <a:pt x="589" y="81"/>
                  </a:cubicBezTo>
                  <a:cubicBezTo>
                    <a:pt x="536" y="54"/>
                    <a:pt x="429" y="54"/>
                    <a:pt x="348" y="54"/>
                  </a:cubicBezTo>
                  <a:lnTo>
                    <a:pt x="295" y="54"/>
                  </a:lnTo>
                  <a:cubicBezTo>
                    <a:pt x="214" y="0"/>
                    <a:pt x="188" y="0"/>
                    <a:pt x="188"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46"/>
            <p:cNvSpPr/>
            <p:nvPr/>
          </p:nvSpPr>
          <p:spPr>
            <a:xfrm>
              <a:off x="10051725" y="5588250"/>
              <a:ext cx="22125" cy="5375"/>
            </a:xfrm>
            <a:custGeom>
              <a:avLst/>
              <a:gdLst/>
              <a:ahLst/>
              <a:cxnLst/>
              <a:rect l="l" t="t" r="r" b="b"/>
              <a:pathLst>
                <a:path w="885" h="215" extrusionOk="0">
                  <a:moveTo>
                    <a:pt x="483" y="1"/>
                  </a:moveTo>
                  <a:cubicBezTo>
                    <a:pt x="322" y="1"/>
                    <a:pt x="188" y="27"/>
                    <a:pt x="81" y="27"/>
                  </a:cubicBezTo>
                  <a:cubicBezTo>
                    <a:pt x="54" y="27"/>
                    <a:pt x="1" y="81"/>
                    <a:pt x="1" y="134"/>
                  </a:cubicBezTo>
                  <a:cubicBezTo>
                    <a:pt x="1" y="161"/>
                    <a:pt x="28" y="215"/>
                    <a:pt x="108" y="215"/>
                  </a:cubicBezTo>
                  <a:cubicBezTo>
                    <a:pt x="242" y="215"/>
                    <a:pt x="402" y="161"/>
                    <a:pt x="536" y="161"/>
                  </a:cubicBezTo>
                  <a:cubicBezTo>
                    <a:pt x="617" y="161"/>
                    <a:pt x="697" y="215"/>
                    <a:pt x="777" y="215"/>
                  </a:cubicBezTo>
                  <a:cubicBezTo>
                    <a:pt x="804" y="215"/>
                    <a:pt x="884" y="161"/>
                    <a:pt x="884" y="134"/>
                  </a:cubicBezTo>
                  <a:cubicBezTo>
                    <a:pt x="884" y="108"/>
                    <a:pt x="857" y="27"/>
                    <a:pt x="804" y="27"/>
                  </a:cubicBezTo>
                  <a:cubicBezTo>
                    <a:pt x="697" y="1"/>
                    <a:pt x="563" y="1"/>
                    <a:pt x="483"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46"/>
            <p:cNvSpPr/>
            <p:nvPr/>
          </p:nvSpPr>
          <p:spPr>
            <a:xfrm>
              <a:off x="10035000" y="5588925"/>
              <a:ext cx="32825" cy="6700"/>
            </a:xfrm>
            <a:custGeom>
              <a:avLst/>
              <a:gdLst/>
              <a:ahLst/>
              <a:cxnLst/>
              <a:rect l="l" t="t" r="r" b="b"/>
              <a:pathLst>
                <a:path w="1313" h="268" extrusionOk="0">
                  <a:moveTo>
                    <a:pt x="911" y="0"/>
                  </a:moveTo>
                  <a:cubicBezTo>
                    <a:pt x="804" y="0"/>
                    <a:pt x="723" y="54"/>
                    <a:pt x="616" y="54"/>
                  </a:cubicBezTo>
                  <a:cubicBezTo>
                    <a:pt x="509" y="54"/>
                    <a:pt x="402" y="81"/>
                    <a:pt x="295" y="107"/>
                  </a:cubicBezTo>
                  <a:cubicBezTo>
                    <a:pt x="215" y="134"/>
                    <a:pt x="108" y="134"/>
                    <a:pt x="28" y="188"/>
                  </a:cubicBezTo>
                  <a:cubicBezTo>
                    <a:pt x="1" y="188"/>
                    <a:pt x="1" y="214"/>
                    <a:pt x="1" y="241"/>
                  </a:cubicBezTo>
                  <a:cubicBezTo>
                    <a:pt x="1" y="241"/>
                    <a:pt x="1" y="268"/>
                    <a:pt x="28" y="268"/>
                  </a:cubicBezTo>
                  <a:lnTo>
                    <a:pt x="81" y="268"/>
                  </a:lnTo>
                  <a:cubicBezTo>
                    <a:pt x="135" y="268"/>
                    <a:pt x="161" y="241"/>
                    <a:pt x="242" y="241"/>
                  </a:cubicBezTo>
                  <a:cubicBezTo>
                    <a:pt x="402" y="214"/>
                    <a:pt x="536" y="188"/>
                    <a:pt x="697" y="188"/>
                  </a:cubicBezTo>
                  <a:cubicBezTo>
                    <a:pt x="790" y="161"/>
                    <a:pt x="877" y="148"/>
                    <a:pt x="961" y="148"/>
                  </a:cubicBezTo>
                  <a:cubicBezTo>
                    <a:pt x="1045" y="148"/>
                    <a:pt x="1125" y="161"/>
                    <a:pt x="1205" y="188"/>
                  </a:cubicBezTo>
                  <a:lnTo>
                    <a:pt x="1286" y="188"/>
                  </a:lnTo>
                  <a:lnTo>
                    <a:pt x="1312" y="134"/>
                  </a:lnTo>
                  <a:lnTo>
                    <a:pt x="1312" y="107"/>
                  </a:lnTo>
                  <a:lnTo>
                    <a:pt x="1286" y="81"/>
                  </a:lnTo>
                  <a:lnTo>
                    <a:pt x="1071" y="81"/>
                  </a:lnTo>
                  <a:cubicBezTo>
                    <a:pt x="1018" y="0"/>
                    <a:pt x="938" y="0"/>
                    <a:pt x="911"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46"/>
            <p:cNvSpPr/>
            <p:nvPr/>
          </p:nvSpPr>
          <p:spPr>
            <a:xfrm>
              <a:off x="10023625" y="5986400"/>
              <a:ext cx="36825" cy="35150"/>
            </a:xfrm>
            <a:custGeom>
              <a:avLst/>
              <a:gdLst/>
              <a:ahLst/>
              <a:cxnLst/>
              <a:rect l="l" t="t" r="r" b="b"/>
              <a:pathLst>
                <a:path w="1473" h="1406" extrusionOk="0">
                  <a:moveTo>
                    <a:pt x="135" y="0"/>
                  </a:moveTo>
                  <a:cubicBezTo>
                    <a:pt x="108" y="27"/>
                    <a:pt x="54" y="27"/>
                    <a:pt x="54" y="80"/>
                  </a:cubicBezTo>
                  <a:cubicBezTo>
                    <a:pt x="1" y="241"/>
                    <a:pt x="1" y="402"/>
                    <a:pt x="1" y="562"/>
                  </a:cubicBezTo>
                  <a:cubicBezTo>
                    <a:pt x="1" y="642"/>
                    <a:pt x="1" y="696"/>
                    <a:pt x="28" y="776"/>
                  </a:cubicBezTo>
                  <a:cubicBezTo>
                    <a:pt x="28" y="830"/>
                    <a:pt x="54" y="910"/>
                    <a:pt x="81" y="964"/>
                  </a:cubicBezTo>
                  <a:cubicBezTo>
                    <a:pt x="188" y="1178"/>
                    <a:pt x="349" y="1338"/>
                    <a:pt x="563" y="1365"/>
                  </a:cubicBezTo>
                  <a:cubicBezTo>
                    <a:pt x="616" y="1392"/>
                    <a:pt x="663" y="1405"/>
                    <a:pt x="710" y="1405"/>
                  </a:cubicBezTo>
                  <a:cubicBezTo>
                    <a:pt x="757" y="1405"/>
                    <a:pt x="804" y="1392"/>
                    <a:pt x="857" y="1365"/>
                  </a:cubicBezTo>
                  <a:lnTo>
                    <a:pt x="884" y="1365"/>
                  </a:lnTo>
                  <a:cubicBezTo>
                    <a:pt x="991" y="1338"/>
                    <a:pt x="1071" y="1285"/>
                    <a:pt x="1152" y="1205"/>
                  </a:cubicBezTo>
                  <a:cubicBezTo>
                    <a:pt x="1232" y="1151"/>
                    <a:pt x="1339" y="1017"/>
                    <a:pt x="1366" y="883"/>
                  </a:cubicBezTo>
                  <a:cubicBezTo>
                    <a:pt x="1419" y="750"/>
                    <a:pt x="1473" y="562"/>
                    <a:pt x="1473" y="402"/>
                  </a:cubicBezTo>
                  <a:lnTo>
                    <a:pt x="1473" y="214"/>
                  </a:lnTo>
                  <a:cubicBezTo>
                    <a:pt x="1473" y="161"/>
                    <a:pt x="1419" y="107"/>
                    <a:pt x="1366" y="107"/>
                  </a:cubicBezTo>
                  <a:lnTo>
                    <a:pt x="1339" y="107"/>
                  </a:lnTo>
                  <a:cubicBezTo>
                    <a:pt x="1312" y="107"/>
                    <a:pt x="1259" y="134"/>
                    <a:pt x="1259" y="161"/>
                  </a:cubicBezTo>
                  <a:lnTo>
                    <a:pt x="1259" y="535"/>
                  </a:lnTo>
                  <a:cubicBezTo>
                    <a:pt x="1259" y="642"/>
                    <a:pt x="1232" y="750"/>
                    <a:pt x="1205" y="830"/>
                  </a:cubicBezTo>
                  <a:cubicBezTo>
                    <a:pt x="1152" y="910"/>
                    <a:pt x="1125" y="964"/>
                    <a:pt x="1098" y="1017"/>
                  </a:cubicBezTo>
                  <a:lnTo>
                    <a:pt x="991" y="1097"/>
                  </a:lnTo>
                  <a:cubicBezTo>
                    <a:pt x="964" y="1151"/>
                    <a:pt x="938" y="1178"/>
                    <a:pt x="857" y="1178"/>
                  </a:cubicBezTo>
                  <a:lnTo>
                    <a:pt x="831" y="1178"/>
                  </a:lnTo>
                  <a:cubicBezTo>
                    <a:pt x="804" y="1178"/>
                    <a:pt x="750" y="1205"/>
                    <a:pt x="723" y="1205"/>
                  </a:cubicBezTo>
                  <a:lnTo>
                    <a:pt x="643" y="1205"/>
                  </a:lnTo>
                  <a:cubicBezTo>
                    <a:pt x="590" y="1205"/>
                    <a:pt x="563" y="1205"/>
                    <a:pt x="483" y="1178"/>
                  </a:cubicBezTo>
                  <a:cubicBezTo>
                    <a:pt x="456" y="1178"/>
                    <a:pt x="429" y="1151"/>
                    <a:pt x="402" y="1097"/>
                  </a:cubicBezTo>
                  <a:lnTo>
                    <a:pt x="295" y="1017"/>
                  </a:lnTo>
                  <a:cubicBezTo>
                    <a:pt x="268" y="964"/>
                    <a:pt x="215" y="937"/>
                    <a:pt x="215" y="883"/>
                  </a:cubicBezTo>
                  <a:cubicBezTo>
                    <a:pt x="188" y="803"/>
                    <a:pt x="188" y="750"/>
                    <a:pt x="161" y="669"/>
                  </a:cubicBezTo>
                  <a:lnTo>
                    <a:pt x="161" y="402"/>
                  </a:lnTo>
                  <a:cubicBezTo>
                    <a:pt x="161" y="294"/>
                    <a:pt x="188" y="214"/>
                    <a:pt x="215" y="107"/>
                  </a:cubicBezTo>
                  <a:lnTo>
                    <a:pt x="215" y="27"/>
                  </a:lnTo>
                  <a:cubicBezTo>
                    <a:pt x="215" y="0"/>
                    <a:pt x="188" y="0"/>
                    <a:pt x="161"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46"/>
            <p:cNvSpPr/>
            <p:nvPr/>
          </p:nvSpPr>
          <p:spPr>
            <a:xfrm>
              <a:off x="10023625" y="5986400"/>
              <a:ext cx="36825" cy="35150"/>
            </a:xfrm>
            <a:custGeom>
              <a:avLst/>
              <a:gdLst/>
              <a:ahLst/>
              <a:cxnLst/>
              <a:rect l="l" t="t" r="r" b="b"/>
              <a:pathLst>
                <a:path w="1473" h="1406" extrusionOk="0">
                  <a:moveTo>
                    <a:pt x="135" y="0"/>
                  </a:moveTo>
                  <a:cubicBezTo>
                    <a:pt x="108" y="27"/>
                    <a:pt x="54" y="27"/>
                    <a:pt x="54" y="80"/>
                  </a:cubicBezTo>
                  <a:cubicBezTo>
                    <a:pt x="1" y="241"/>
                    <a:pt x="1" y="402"/>
                    <a:pt x="1" y="562"/>
                  </a:cubicBezTo>
                  <a:cubicBezTo>
                    <a:pt x="1" y="642"/>
                    <a:pt x="1" y="696"/>
                    <a:pt x="28" y="776"/>
                  </a:cubicBezTo>
                  <a:cubicBezTo>
                    <a:pt x="28" y="830"/>
                    <a:pt x="54" y="910"/>
                    <a:pt x="81" y="964"/>
                  </a:cubicBezTo>
                  <a:cubicBezTo>
                    <a:pt x="188" y="1178"/>
                    <a:pt x="349" y="1338"/>
                    <a:pt x="563" y="1365"/>
                  </a:cubicBezTo>
                  <a:cubicBezTo>
                    <a:pt x="616" y="1392"/>
                    <a:pt x="663" y="1405"/>
                    <a:pt x="710" y="1405"/>
                  </a:cubicBezTo>
                  <a:cubicBezTo>
                    <a:pt x="757" y="1405"/>
                    <a:pt x="804" y="1392"/>
                    <a:pt x="857" y="1365"/>
                  </a:cubicBezTo>
                  <a:lnTo>
                    <a:pt x="884" y="1365"/>
                  </a:lnTo>
                  <a:cubicBezTo>
                    <a:pt x="991" y="1338"/>
                    <a:pt x="1071" y="1285"/>
                    <a:pt x="1152" y="1205"/>
                  </a:cubicBezTo>
                  <a:cubicBezTo>
                    <a:pt x="1232" y="1151"/>
                    <a:pt x="1339" y="1017"/>
                    <a:pt x="1366" y="883"/>
                  </a:cubicBezTo>
                  <a:cubicBezTo>
                    <a:pt x="1419" y="750"/>
                    <a:pt x="1473" y="562"/>
                    <a:pt x="1473" y="402"/>
                  </a:cubicBezTo>
                  <a:lnTo>
                    <a:pt x="1473" y="214"/>
                  </a:lnTo>
                  <a:cubicBezTo>
                    <a:pt x="1473" y="161"/>
                    <a:pt x="1419" y="107"/>
                    <a:pt x="1366" y="107"/>
                  </a:cubicBezTo>
                  <a:lnTo>
                    <a:pt x="1339" y="107"/>
                  </a:lnTo>
                  <a:cubicBezTo>
                    <a:pt x="1312" y="107"/>
                    <a:pt x="1259" y="134"/>
                    <a:pt x="1259" y="161"/>
                  </a:cubicBezTo>
                  <a:lnTo>
                    <a:pt x="1259" y="535"/>
                  </a:lnTo>
                  <a:cubicBezTo>
                    <a:pt x="1259" y="642"/>
                    <a:pt x="1232" y="750"/>
                    <a:pt x="1205" y="830"/>
                  </a:cubicBezTo>
                  <a:cubicBezTo>
                    <a:pt x="1152" y="910"/>
                    <a:pt x="1125" y="964"/>
                    <a:pt x="1098" y="1017"/>
                  </a:cubicBezTo>
                  <a:lnTo>
                    <a:pt x="991" y="1097"/>
                  </a:lnTo>
                  <a:cubicBezTo>
                    <a:pt x="964" y="1151"/>
                    <a:pt x="938" y="1178"/>
                    <a:pt x="857" y="1178"/>
                  </a:cubicBezTo>
                  <a:lnTo>
                    <a:pt x="831" y="1178"/>
                  </a:lnTo>
                  <a:cubicBezTo>
                    <a:pt x="804" y="1178"/>
                    <a:pt x="750" y="1205"/>
                    <a:pt x="723" y="1205"/>
                  </a:cubicBezTo>
                  <a:lnTo>
                    <a:pt x="643" y="1205"/>
                  </a:lnTo>
                  <a:cubicBezTo>
                    <a:pt x="590" y="1205"/>
                    <a:pt x="563" y="1205"/>
                    <a:pt x="483" y="1178"/>
                  </a:cubicBezTo>
                  <a:cubicBezTo>
                    <a:pt x="456" y="1178"/>
                    <a:pt x="429" y="1151"/>
                    <a:pt x="402" y="1097"/>
                  </a:cubicBezTo>
                  <a:lnTo>
                    <a:pt x="295" y="1017"/>
                  </a:lnTo>
                  <a:cubicBezTo>
                    <a:pt x="268" y="964"/>
                    <a:pt x="215" y="937"/>
                    <a:pt x="215" y="883"/>
                  </a:cubicBezTo>
                  <a:cubicBezTo>
                    <a:pt x="188" y="803"/>
                    <a:pt x="188" y="750"/>
                    <a:pt x="161" y="669"/>
                  </a:cubicBezTo>
                  <a:lnTo>
                    <a:pt x="161" y="402"/>
                  </a:lnTo>
                  <a:cubicBezTo>
                    <a:pt x="161" y="294"/>
                    <a:pt x="188" y="214"/>
                    <a:pt x="215" y="107"/>
                  </a:cubicBezTo>
                  <a:lnTo>
                    <a:pt x="215" y="27"/>
                  </a:lnTo>
                  <a:cubicBezTo>
                    <a:pt x="215" y="0"/>
                    <a:pt x="188"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46"/>
            <p:cNvSpPr/>
            <p:nvPr/>
          </p:nvSpPr>
          <p:spPr>
            <a:xfrm>
              <a:off x="10106600" y="5948550"/>
              <a:ext cx="72300" cy="61950"/>
            </a:xfrm>
            <a:custGeom>
              <a:avLst/>
              <a:gdLst/>
              <a:ahLst/>
              <a:cxnLst/>
              <a:rect l="l" t="t" r="r" b="b"/>
              <a:pathLst>
                <a:path w="2892" h="2478" extrusionOk="0">
                  <a:moveTo>
                    <a:pt x="1686" y="1"/>
                  </a:moveTo>
                  <a:cubicBezTo>
                    <a:pt x="1588" y="1"/>
                    <a:pt x="1489" y="14"/>
                    <a:pt x="1393" y="42"/>
                  </a:cubicBezTo>
                  <a:lnTo>
                    <a:pt x="1339" y="42"/>
                  </a:lnTo>
                  <a:cubicBezTo>
                    <a:pt x="1125" y="122"/>
                    <a:pt x="991" y="176"/>
                    <a:pt x="857" y="310"/>
                  </a:cubicBezTo>
                  <a:cubicBezTo>
                    <a:pt x="723" y="417"/>
                    <a:pt x="616" y="577"/>
                    <a:pt x="482" y="738"/>
                  </a:cubicBezTo>
                  <a:cubicBezTo>
                    <a:pt x="402" y="925"/>
                    <a:pt x="295" y="1113"/>
                    <a:pt x="188" y="1380"/>
                  </a:cubicBezTo>
                  <a:cubicBezTo>
                    <a:pt x="135" y="1541"/>
                    <a:pt x="54" y="1755"/>
                    <a:pt x="27" y="1969"/>
                  </a:cubicBezTo>
                  <a:cubicBezTo>
                    <a:pt x="1" y="2049"/>
                    <a:pt x="54" y="2103"/>
                    <a:pt x="135" y="2156"/>
                  </a:cubicBezTo>
                  <a:lnTo>
                    <a:pt x="188" y="2156"/>
                  </a:lnTo>
                  <a:cubicBezTo>
                    <a:pt x="215" y="2156"/>
                    <a:pt x="268" y="2103"/>
                    <a:pt x="295" y="2049"/>
                  </a:cubicBezTo>
                  <a:cubicBezTo>
                    <a:pt x="349" y="1755"/>
                    <a:pt x="456" y="1487"/>
                    <a:pt x="563" y="1220"/>
                  </a:cubicBezTo>
                  <a:lnTo>
                    <a:pt x="563" y="1166"/>
                  </a:lnTo>
                  <a:cubicBezTo>
                    <a:pt x="670" y="979"/>
                    <a:pt x="750" y="818"/>
                    <a:pt x="884" y="631"/>
                  </a:cubicBezTo>
                  <a:cubicBezTo>
                    <a:pt x="964" y="551"/>
                    <a:pt x="1071" y="470"/>
                    <a:pt x="1125" y="417"/>
                  </a:cubicBezTo>
                  <a:cubicBezTo>
                    <a:pt x="1205" y="363"/>
                    <a:pt x="1259" y="310"/>
                    <a:pt x="1339" y="283"/>
                  </a:cubicBezTo>
                  <a:lnTo>
                    <a:pt x="1366" y="283"/>
                  </a:lnTo>
                  <a:cubicBezTo>
                    <a:pt x="1393" y="283"/>
                    <a:pt x="1446" y="229"/>
                    <a:pt x="1526" y="229"/>
                  </a:cubicBezTo>
                  <a:lnTo>
                    <a:pt x="1794" y="229"/>
                  </a:lnTo>
                  <a:cubicBezTo>
                    <a:pt x="1901" y="229"/>
                    <a:pt x="1955" y="283"/>
                    <a:pt x="2035" y="310"/>
                  </a:cubicBezTo>
                  <a:cubicBezTo>
                    <a:pt x="2088" y="336"/>
                    <a:pt x="2169" y="390"/>
                    <a:pt x="2195" y="417"/>
                  </a:cubicBezTo>
                  <a:cubicBezTo>
                    <a:pt x="2249" y="443"/>
                    <a:pt x="2303" y="497"/>
                    <a:pt x="2356" y="577"/>
                  </a:cubicBezTo>
                  <a:cubicBezTo>
                    <a:pt x="2436" y="684"/>
                    <a:pt x="2463" y="738"/>
                    <a:pt x="2517" y="845"/>
                  </a:cubicBezTo>
                  <a:cubicBezTo>
                    <a:pt x="2597" y="1006"/>
                    <a:pt x="2624" y="1220"/>
                    <a:pt x="2677" y="1407"/>
                  </a:cubicBezTo>
                  <a:lnTo>
                    <a:pt x="2677" y="1434"/>
                  </a:lnTo>
                  <a:lnTo>
                    <a:pt x="2677" y="1835"/>
                  </a:lnTo>
                  <a:lnTo>
                    <a:pt x="2677" y="2049"/>
                  </a:lnTo>
                  <a:cubicBezTo>
                    <a:pt x="2677" y="2156"/>
                    <a:pt x="2677" y="2210"/>
                    <a:pt x="2624" y="2317"/>
                  </a:cubicBezTo>
                  <a:lnTo>
                    <a:pt x="2624" y="2344"/>
                  </a:lnTo>
                  <a:cubicBezTo>
                    <a:pt x="2624" y="2397"/>
                    <a:pt x="2624" y="2424"/>
                    <a:pt x="2677" y="2451"/>
                  </a:cubicBezTo>
                  <a:cubicBezTo>
                    <a:pt x="2704" y="2478"/>
                    <a:pt x="2731" y="2478"/>
                    <a:pt x="2758" y="2478"/>
                  </a:cubicBezTo>
                  <a:lnTo>
                    <a:pt x="2784" y="2478"/>
                  </a:lnTo>
                  <a:cubicBezTo>
                    <a:pt x="2838" y="2478"/>
                    <a:pt x="2838" y="2478"/>
                    <a:pt x="2865" y="2451"/>
                  </a:cubicBezTo>
                  <a:cubicBezTo>
                    <a:pt x="2891" y="2424"/>
                    <a:pt x="2891" y="2371"/>
                    <a:pt x="2891" y="2344"/>
                  </a:cubicBezTo>
                  <a:lnTo>
                    <a:pt x="2891" y="2317"/>
                  </a:lnTo>
                  <a:lnTo>
                    <a:pt x="2891" y="2290"/>
                  </a:lnTo>
                  <a:lnTo>
                    <a:pt x="2891" y="2183"/>
                  </a:lnTo>
                  <a:lnTo>
                    <a:pt x="2891" y="2076"/>
                  </a:lnTo>
                  <a:lnTo>
                    <a:pt x="2891" y="2049"/>
                  </a:lnTo>
                  <a:lnTo>
                    <a:pt x="2891" y="1782"/>
                  </a:lnTo>
                  <a:cubicBezTo>
                    <a:pt x="2891" y="1621"/>
                    <a:pt x="2891" y="1407"/>
                    <a:pt x="2865" y="1246"/>
                  </a:cubicBezTo>
                  <a:cubicBezTo>
                    <a:pt x="2784" y="845"/>
                    <a:pt x="2677" y="497"/>
                    <a:pt x="2436" y="310"/>
                  </a:cubicBezTo>
                  <a:cubicBezTo>
                    <a:pt x="2238" y="111"/>
                    <a:pt x="1966" y="1"/>
                    <a:pt x="1686" y="1"/>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46"/>
            <p:cNvSpPr/>
            <p:nvPr/>
          </p:nvSpPr>
          <p:spPr>
            <a:xfrm>
              <a:off x="9933975" y="5932850"/>
              <a:ext cx="60250" cy="56900"/>
            </a:xfrm>
            <a:custGeom>
              <a:avLst/>
              <a:gdLst/>
              <a:ahLst/>
              <a:cxnLst/>
              <a:rect l="l" t="t" r="r" b="b"/>
              <a:pathLst>
                <a:path w="2410" h="2276" extrusionOk="0">
                  <a:moveTo>
                    <a:pt x="1338" y="1"/>
                  </a:moveTo>
                  <a:cubicBezTo>
                    <a:pt x="1231" y="1"/>
                    <a:pt x="1178" y="1"/>
                    <a:pt x="1044" y="28"/>
                  </a:cubicBezTo>
                  <a:cubicBezTo>
                    <a:pt x="776" y="135"/>
                    <a:pt x="509" y="402"/>
                    <a:pt x="295" y="804"/>
                  </a:cubicBezTo>
                  <a:cubicBezTo>
                    <a:pt x="134" y="1125"/>
                    <a:pt x="27" y="1500"/>
                    <a:pt x="0" y="1874"/>
                  </a:cubicBezTo>
                  <a:cubicBezTo>
                    <a:pt x="0" y="1901"/>
                    <a:pt x="0" y="1955"/>
                    <a:pt x="27" y="1981"/>
                  </a:cubicBezTo>
                  <a:cubicBezTo>
                    <a:pt x="54" y="2008"/>
                    <a:pt x="107" y="2008"/>
                    <a:pt x="134" y="2008"/>
                  </a:cubicBezTo>
                  <a:lnTo>
                    <a:pt x="161" y="2008"/>
                  </a:lnTo>
                  <a:cubicBezTo>
                    <a:pt x="241" y="2008"/>
                    <a:pt x="268" y="1928"/>
                    <a:pt x="268" y="1874"/>
                  </a:cubicBezTo>
                  <a:cubicBezTo>
                    <a:pt x="268" y="1794"/>
                    <a:pt x="268" y="1741"/>
                    <a:pt x="295" y="1714"/>
                  </a:cubicBezTo>
                  <a:cubicBezTo>
                    <a:pt x="321" y="1446"/>
                    <a:pt x="428" y="1205"/>
                    <a:pt x="535" y="964"/>
                  </a:cubicBezTo>
                  <a:cubicBezTo>
                    <a:pt x="589" y="804"/>
                    <a:pt x="669" y="697"/>
                    <a:pt x="776" y="563"/>
                  </a:cubicBezTo>
                  <a:cubicBezTo>
                    <a:pt x="830" y="509"/>
                    <a:pt x="857" y="429"/>
                    <a:pt x="937" y="402"/>
                  </a:cubicBezTo>
                  <a:lnTo>
                    <a:pt x="964" y="376"/>
                  </a:lnTo>
                  <a:cubicBezTo>
                    <a:pt x="991" y="322"/>
                    <a:pt x="1044" y="322"/>
                    <a:pt x="1071" y="295"/>
                  </a:cubicBezTo>
                  <a:lnTo>
                    <a:pt x="1098" y="295"/>
                  </a:lnTo>
                  <a:cubicBezTo>
                    <a:pt x="1124" y="295"/>
                    <a:pt x="1178" y="268"/>
                    <a:pt x="1231" y="268"/>
                  </a:cubicBezTo>
                  <a:lnTo>
                    <a:pt x="1392" y="268"/>
                  </a:lnTo>
                  <a:cubicBezTo>
                    <a:pt x="1472" y="268"/>
                    <a:pt x="1499" y="295"/>
                    <a:pt x="1579" y="295"/>
                  </a:cubicBezTo>
                  <a:cubicBezTo>
                    <a:pt x="1606" y="322"/>
                    <a:pt x="1660" y="376"/>
                    <a:pt x="1713" y="376"/>
                  </a:cubicBezTo>
                  <a:lnTo>
                    <a:pt x="1847" y="509"/>
                  </a:lnTo>
                  <a:cubicBezTo>
                    <a:pt x="1901" y="590"/>
                    <a:pt x="1927" y="697"/>
                    <a:pt x="2008" y="804"/>
                  </a:cubicBezTo>
                  <a:cubicBezTo>
                    <a:pt x="2061" y="991"/>
                    <a:pt x="2115" y="1205"/>
                    <a:pt x="2141" y="1473"/>
                  </a:cubicBezTo>
                  <a:lnTo>
                    <a:pt x="2141" y="1500"/>
                  </a:lnTo>
                  <a:lnTo>
                    <a:pt x="2141" y="1580"/>
                  </a:lnTo>
                  <a:lnTo>
                    <a:pt x="2141" y="1794"/>
                  </a:lnTo>
                  <a:lnTo>
                    <a:pt x="2141" y="1981"/>
                  </a:lnTo>
                  <a:lnTo>
                    <a:pt x="2141" y="2035"/>
                  </a:lnTo>
                  <a:lnTo>
                    <a:pt x="2141" y="2142"/>
                  </a:lnTo>
                  <a:cubicBezTo>
                    <a:pt x="2141" y="2222"/>
                    <a:pt x="2195" y="2276"/>
                    <a:pt x="2275" y="2276"/>
                  </a:cubicBezTo>
                  <a:lnTo>
                    <a:pt x="2302" y="2276"/>
                  </a:lnTo>
                  <a:cubicBezTo>
                    <a:pt x="2329" y="2276"/>
                    <a:pt x="2409" y="2196"/>
                    <a:pt x="2409" y="2142"/>
                  </a:cubicBezTo>
                  <a:lnTo>
                    <a:pt x="2409" y="2008"/>
                  </a:lnTo>
                  <a:lnTo>
                    <a:pt x="2409" y="1928"/>
                  </a:lnTo>
                  <a:lnTo>
                    <a:pt x="2409" y="1714"/>
                  </a:lnTo>
                  <a:cubicBezTo>
                    <a:pt x="2409" y="1526"/>
                    <a:pt x="2382" y="1366"/>
                    <a:pt x="2329" y="1205"/>
                  </a:cubicBezTo>
                  <a:cubicBezTo>
                    <a:pt x="2275" y="804"/>
                    <a:pt x="2141" y="509"/>
                    <a:pt x="1981" y="295"/>
                  </a:cubicBezTo>
                  <a:cubicBezTo>
                    <a:pt x="1874" y="161"/>
                    <a:pt x="1740" y="108"/>
                    <a:pt x="1579" y="28"/>
                  </a:cubicBezTo>
                  <a:cubicBezTo>
                    <a:pt x="1499" y="1"/>
                    <a:pt x="1446" y="1"/>
                    <a:pt x="1338"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46"/>
            <p:cNvSpPr/>
            <p:nvPr/>
          </p:nvSpPr>
          <p:spPr>
            <a:xfrm>
              <a:off x="10106600" y="5948550"/>
              <a:ext cx="72300" cy="61950"/>
            </a:xfrm>
            <a:custGeom>
              <a:avLst/>
              <a:gdLst/>
              <a:ahLst/>
              <a:cxnLst/>
              <a:rect l="l" t="t" r="r" b="b"/>
              <a:pathLst>
                <a:path w="2892" h="2478" extrusionOk="0">
                  <a:moveTo>
                    <a:pt x="1686" y="1"/>
                  </a:moveTo>
                  <a:cubicBezTo>
                    <a:pt x="1588" y="1"/>
                    <a:pt x="1489" y="14"/>
                    <a:pt x="1393" y="42"/>
                  </a:cubicBezTo>
                  <a:lnTo>
                    <a:pt x="1339" y="42"/>
                  </a:lnTo>
                  <a:cubicBezTo>
                    <a:pt x="1125" y="122"/>
                    <a:pt x="991" y="176"/>
                    <a:pt x="857" y="310"/>
                  </a:cubicBezTo>
                  <a:cubicBezTo>
                    <a:pt x="723" y="417"/>
                    <a:pt x="616" y="577"/>
                    <a:pt x="482" y="738"/>
                  </a:cubicBezTo>
                  <a:cubicBezTo>
                    <a:pt x="402" y="925"/>
                    <a:pt x="295" y="1113"/>
                    <a:pt x="188" y="1380"/>
                  </a:cubicBezTo>
                  <a:cubicBezTo>
                    <a:pt x="135" y="1541"/>
                    <a:pt x="54" y="1755"/>
                    <a:pt x="27" y="1969"/>
                  </a:cubicBezTo>
                  <a:cubicBezTo>
                    <a:pt x="1" y="2049"/>
                    <a:pt x="54" y="2103"/>
                    <a:pt x="135" y="2156"/>
                  </a:cubicBezTo>
                  <a:lnTo>
                    <a:pt x="188" y="2156"/>
                  </a:lnTo>
                  <a:cubicBezTo>
                    <a:pt x="215" y="2156"/>
                    <a:pt x="268" y="2103"/>
                    <a:pt x="295" y="2049"/>
                  </a:cubicBezTo>
                  <a:cubicBezTo>
                    <a:pt x="349" y="1755"/>
                    <a:pt x="456" y="1487"/>
                    <a:pt x="563" y="1220"/>
                  </a:cubicBezTo>
                  <a:lnTo>
                    <a:pt x="563" y="1166"/>
                  </a:lnTo>
                  <a:cubicBezTo>
                    <a:pt x="670" y="979"/>
                    <a:pt x="750" y="818"/>
                    <a:pt x="884" y="631"/>
                  </a:cubicBezTo>
                  <a:cubicBezTo>
                    <a:pt x="964" y="551"/>
                    <a:pt x="1071" y="470"/>
                    <a:pt x="1125" y="417"/>
                  </a:cubicBezTo>
                  <a:cubicBezTo>
                    <a:pt x="1205" y="363"/>
                    <a:pt x="1259" y="310"/>
                    <a:pt x="1339" y="283"/>
                  </a:cubicBezTo>
                  <a:lnTo>
                    <a:pt x="1366" y="283"/>
                  </a:lnTo>
                  <a:cubicBezTo>
                    <a:pt x="1393" y="283"/>
                    <a:pt x="1446" y="229"/>
                    <a:pt x="1526" y="229"/>
                  </a:cubicBezTo>
                  <a:lnTo>
                    <a:pt x="1794" y="229"/>
                  </a:lnTo>
                  <a:cubicBezTo>
                    <a:pt x="1901" y="229"/>
                    <a:pt x="1955" y="283"/>
                    <a:pt x="2035" y="310"/>
                  </a:cubicBezTo>
                  <a:cubicBezTo>
                    <a:pt x="2088" y="336"/>
                    <a:pt x="2169" y="390"/>
                    <a:pt x="2195" y="417"/>
                  </a:cubicBezTo>
                  <a:cubicBezTo>
                    <a:pt x="2249" y="443"/>
                    <a:pt x="2303" y="497"/>
                    <a:pt x="2356" y="577"/>
                  </a:cubicBezTo>
                  <a:cubicBezTo>
                    <a:pt x="2436" y="684"/>
                    <a:pt x="2463" y="738"/>
                    <a:pt x="2517" y="845"/>
                  </a:cubicBezTo>
                  <a:cubicBezTo>
                    <a:pt x="2597" y="1006"/>
                    <a:pt x="2624" y="1220"/>
                    <a:pt x="2677" y="1407"/>
                  </a:cubicBezTo>
                  <a:lnTo>
                    <a:pt x="2677" y="1434"/>
                  </a:lnTo>
                  <a:lnTo>
                    <a:pt x="2677" y="1835"/>
                  </a:lnTo>
                  <a:lnTo>
                    <a:pt x="2677" y="2049"/>
                  </a:lnTo>
                  <a:cubicBezTo>
                    <a:pt x="2677" y="2156"/>
                    <a:pt x="2677" y="2210"/>
                    <a:pt x="2624" y="2317"/>
                  </a:cubicBezTo>
                  <a:lnTo>
                    <a:pt x="2624" y="2344"/>
                  </a:lnTo>
                  <a:cubicBezTo>
                    <a:pt x="2624" y="2397"/>
                    <a:pt x="2624" y="2424"/>
                    <a:pt x="2677" y="2451"/>
                  </a:cubicBezTo>
                  <a:cubicBezTo>
                    <a:pt x="2704" y="2478"/>
                    <a:pt x="2731" y="2478"/>
                    <a:pt x="2758" y="2478"/>
                  </a:cubicBezTo>
                  <a:lnTo>
                    <a:pt x="2784" y="2478"/>
                  </a:lnTo>
                  <a:cubicBezTo>
                    <a:pt x="2838" y="2478"/>
                    <a:pt x="2838" y="2478"/>
                    <a:pt x="2865" y="2451"/>
                  </a:cubicBezTo>
                  <a:cubicBezTo>
                    <a:pt x="2891" y="2424"/>
                    <a:pt x="2891" y="2371"/>
                    <a:pt x="2891" y="2344"/>
                  </a:cubicBezTo>
                  <a:lnTo>
                    <a:pt x="2891" y="2317"/>
                  </a:lnTo>
                  <a:lnTo>
                    <a:pt x="2891" y="2290"/>
                  </a:lnTo>
                  <a:lnTo>
                    <a:pt x="2891" y="2183"/>
                  </a:lnTo>
                  <a:lnTo>
                    <a:pt x="2891" y="2076"/>
                  </a:lnTo>
                  <a:lnTo>
                    <a:pt x="2891" y="2049"/>
                  </a:lnTo>
                  <a:lnTo>
                    <a:pt x="2891" y="1782"/>
                  </a:lnTo>
                  <a:cubicBezTo>
                    <a:pt x="2891" y="1621"/>
                    <a:pt x="2891" y="1407"/>
                    <a:pt x="2865" y="1246"/>
                  </a:cubicBezTo>
                  <a:cubicBezTo>
                    <a:pt x="2784" y="845"/>
                    <a:pt x="2677" y="497"/>
                    <a:pt x="2436" y="310"/>
                  </a:cubicBezTo>
                  <a:cubicBezTo>
                    <a:pt x="2238" y="111"/>
                    <a:pt x="1966" y="1"/>
                    <a:pt x="1686"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46"/>
            <p:cNvSpPr/>
            <p:nvPr/>
          </p:nvSpPr>
          <p:spPr>
            <a:xfrm>
              <a:off x="9933975" y="5932850"/>
              <a:ext cx="60250" cy="56900"/>
            </a:xfrm>
            <a:custGeom>
              <a:avLst/>
              <a:gdLst/>
              <a:ahLst/>
              <a:cxnLst/>
              <a:rect l="l" t="t" r="r" b="b"/>
              <a:pathLst>
                <a:path w="2410" h="2276" extrusionOk="0">
                  <a:moveTo>
                    <a:pt x="1338" y="1"/>
                  </a:moveTo>
                  <a:cubicBezTo>
                    <a:pt x="1231" y="1"/>
                    <a:pt x="1178" y="1"/>
                    <a:pt x="1044" y="28"/>
                  </a:cubicBezTo>
                  <a:cubicBezTo>
                    <a:pt x="776" y="135"/>
                    <a:pt x="509" y="402"/>
                    <a:pt x="295" y="804"/>
                  </a:cubicBezTo>
                  <a:cubicBezTo>
                    <a:pt x="134" y="1125"/>
                    <a:pt x="27" y="1500"/>
                    <a:pt x="0" y="1874"/>
                  </a:cubicBezTo>
                  <a:cubicBezTo>
                    <a:pt x="0" y="1901"/>
                    <a:pt x="0" y="1955"/>
                    <a:pt x="27" y="1981"/>
                  </a:cubicBezTo>
                  <a:cubicBezTo>
                    <a:pt x="54" y="2008"/>
                    <a:pt x="107" y="2008"/>
                    <a:pt x="134" y="2008"/>
                  </a:cubicBezTo>
                  <a:lnTo>
                    <a:pt x="161" y="2008"/>
                  </a:lnTo>
                  <a:cubicBezTo>
                    <a:pt x="241" y="2008"/>
                    <a:pt x="268" y="1928"/>
                    <a:pt x="268" y="1874"/>
                  </a:cubicBezTo>
                  <a:cubicBezTo>
                    <a:pt x="268" y="1794"/>
                    <a:pt x="268" y="1741"/>
                    <a:pt x="295" y="1714"/>
                  </a:cubicBezTo>
                  <a:cubicBezTo>
                    <a:pt x="321" y="1446"/>
                    <a:pt x="428" y="1205"/>
                    <a:pt x="535" y="964"/>
                  </a:cubicBezTo>
                  <a:cubicBezTo>
                    <a:pt x="589" y="804"/>
                    <a:pt x="669" y="697"/>
                    <a:pt x="776" y="563"/>
                  </a:cubicBezTo>
                  <a:cubicBezTo>
                    <a:pt x="830" y="509"/>
                    <a:pt x="857" y="429"/>
                    <a:pt x="937" y="402"/>
                  </a:cubicBezTo>
                  <a:lnTo>
                    <a:pt x="964" y="376"/>
                  </a:lnTo>
                  <a:cubicBezTo>
                    <a:pt x="991" y="322"/>
                    <a:pt x="1044" y="322"/>
                    <a:pt x="1071" y="295"/>
                  </a:cubicBezTo>
                  <a:lnTo>
                    <a:pt x="1098" y="295"/>
                  </a:lnTo>
                  <a:cubicBezTo>
                    <a:pt x="1124" y="295"/>
                    <a:pt x="1178" y="268"/>
                    <a:pt x="1231" y="268"/>
                  </a:cubicBezTo>
                  <a:lnTo>
                    <a:pt x="1392" y="268"/>
                  </a:lnTo>
                  <a:cubicBezTo>
                    <a:pt x="1472" y="268"/>
                    <a:pt x="1499" y="295"/>
                    <a:pt x="1579" y="295"/>
                  </a:cubicBezTo>
                  <a:cubicBezTo>
                    <a:pt x="1606" y="322"/>
                    <a:pt x="1660" y="376"/>
                    <a:pt x="1713" y="376"/>
                  </a:cubicBezTo>
                  <a:lnTo>
                    <a:pt x="1847" y="509"/>
                  </a:lnTo>
                  <a:cubicBezTo>
                    <a:pt x="1901" y="590"/>
                    <a:pt x="1927" y="697"/>
                    <a:pt x="2008" y="804"/>
                  </a:cubicBezTo>
                  <a:cubicBezTo>
                    <a:pt x="2061" y="964"/>
                    <a:pt x="2115" y="1125"/>
                    <a:pt x="2141" y="1339"/>
                  </a:cubicBezTo>
                  <a:lnTo>
                    <a:pt x="2141" y="1473"/>
                  </a:lnTo>
                  <a:lnTo>
                    <a:pt x="2141" y="1500"/>
                  </a:lnTo>
                  <a:lnTo>
                    <a:pt x="2141" y="1580"/>
                  </a:lnTo>
                  <a:lnTo>
                    <a:pt x="2141" y="1794"/>
                  </a:lnTo>
                  <a:lnTo>
                    <a:pt x="2141" y="1981"/>
                  </a:lnTo>
                  <a:lnTo>
                    <a:pt x="2141" y="2035"/>
                  </a:lnTo>
                  <a:lnTo>
                    <a:pt x="2141" y="2142"/>
                  </a:lnTo>
                  <a:cubicBezTo>
                    <a:pt x="2141" y="2222"/>
                    <a:pt x="2195" y="2276"/>
                    <a:pt x="2275" y="2276"/>
                  </a:cubicBezTo>
                  <a:lnTo>
                    <a:pt x="2302" y="2276"/>
                  </a:lnTo>
                  <a:cubicBezTo>
                    <a:pt x="2329" y="2276"/>
                    <a:pt x="2409" y="2196"/>
                    <a:pt x="2409" y="2142"/>
                  </a:cubicBezTo>
                  <a:lnTo>
                    <a:pt x="2409" y="2008"/>
                  </a:lnTo>
                  <a:lnTo>
                    <a:pt x="2409" y="1928"/>
                  </a:lnTo>
                  <a:lnTo>
                    <a:pt x="2409" y="1714"/>
                  </a:lnTo>
                  <a:cubicBezTo>
                    <a:pt x="2409" y="1526"/>
                    <a:pt x="2382" y="1366"/>
                    <a:pt x="2329" y="1205"/>
                  </a:cubicBezTo>
                  <a:cubicBezTo>
                    <a:pt x="2275" y="804"/>
                    <a:pt x="2141" y="509"/>
                    <a:pt x="1981" y="295"/>
                  </a:cubicBezTo>
                  <a:cubicBezTo>
                    <a:pt x="1874" y="161"/>
                    <a:pt x="1740" y="108"/>
                    <a:pt x="1579" y="28"/>
                  </a:cubicBezTo>
                  <a:cubicBezTo>
                    <a:pt x="1499" y="1"/>
                    <a:pt x="1446"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46"/>
            <p:cNvSpPr/>
            <p:nvPr/>
          </p:nvSpPr>
          <p:spPr>
            <a:xfrm>
              <a:off x="10106600" y="5948550"/>
              <a:ext cx="72300" cy="61950"/>
            </a:xfrm>
            <a:custGeom>
              <a:avLst/>
              <a:gdLst/>
              <a:ahLst/>
              <a:cxnLst/>
              <a:rect l="l" t="t" r="r" b="b"/>
              <a:pathLst>
                <a:path w="2892" h="2478" extrusionOk="0">
                  <a:moveTo>
                    <a:pt x="1686" y="1"/>
                  </a:moveTo>
                  <a:cubicBezTo>
                    <a:pt x="1588" y="1"/>
                    <a:pt x="1489" y="14"/>
                    <a:pt x="1393" y="42"/>
                  </a:cubicBezTo>
                  <a:lnTo>
                    <a:pt x="1339" y="42"/>
                  </a:lnTo>
                  <a:cubicBezTo>
                    <a:pt x="1125" y="122"/>
                    <a:pt x="991" y="176"/>
                    <a:pt x="857" y="310"/>
                  </a:cubicBezTo>
                  <a:cubicBezTo>
                    <a:pt x="723" y="417"/>
                    <a:pt x="616" y="577"/>
                    <a:pt x="482" y="738"/>
                  </a:cubicBezTo>
                  <a:cubicBezTo>
                    <a:pt x="402" y="925"/>
                    <a:pt x="295" y="1113"/>
                    <a:pt x="188" y="1380"/>
                  </a:cubicBezTo>
                  <a:cubicBezTo>
                    <a:pt x="135" y="1541"/>
                    <a:pt x="54" y="1755"/>
                    <a:pt x="27" y="1969"/>
                  </a:cubicBezTo>
                  <a:cubicBezTo>
                    <a:pt x="1" y="2049"/>
                    <a:pt x="54" y="2103"/>
                    <a:pt x="135" y="2156"/>
                  </a:cubicBezTo>
                  <a:lnTo>
                    <a:pt x="188" y="2156"/>
                  </a:lnTo>
                  <a:cubicBezTo>
                    <a:pt x="215" y="2156"/>
                    <a:pt x="268" y="2103"/>
                    <a:pt x="295" y="2049"/>
                  </a:cubicBezTo>
                  <a:cubicBezTo>
                    <a:pt x="349" y="1755"/>
                    <a:pt x="456" y="1487"/>
                    <a:pt x="563" y="1220"/>
                  </a:cubicBezTo>
                  <a:lnTo>
                    <a:pt x="563" y="1166"/>
                  </a:lnTo>
                  <a:cubicBezTo>
                    <a:pt x="670" y="979"/>
                    <a:pt x="750" y="818"/>
                    <a:pt x="884" y="631"/>
                  </a:cubicBezTo>
                  <a:cubicBezTo>
                    <a:pt x="964" y="551"/>
                    <a:pt x="1071" y="470"/>
                    <a:pt x="1125" y="417"/>
                  </a:cubicBezTo>
                  <a:cubicBezTo>
                    <a:pt x="1205" y="363"/>
                    <a:pt x="1259" y="310"/>
                    <a:pt x="1339" y="283"/>
                  </a:cubicBezTo>
                  <a:lnTo>
                    <a:pt x="1366" y="283"/>
                  </a:lnTo>
                  <a:cubicBezTo>
                    <a:pt x="1393" y="283"/>
                    <a:pt x="1446" y="229"/>
                    <a:pt x="1526" y="229"/>
                  </a:cubicBezTo>
                  <a:lnTo>
                    <a:pt x="1794" y="229"/>
                  </a:lnTo>
                  <a:cubicBezTo>
                    <a:pt x="1901" y="229"/>
                    <a:pt x="1955" y="283"/>
                    <a:pt x="2035" y="310"/>
                  </a:cubicBezTo>
                  <a:cubicBezTo>
                    <a:pt x="2088" y="336"/>
                    <a:pt x="2169" y="390"/>
                    <a:pt x="2195" y="417"/>
                  </a:cubicBezTo>
                  <a:cubicBezTo>
                    <a:pt x="2249" y="443"/>
                    <a:pt x="2303" y="497"/>
                    <a:pt x="2356" y="577"/>
                  </a:cubicBezTo>
                  <a:cubicBezTo>
                    <a:pt x="2436" y="684"/>
                    <a:pt x="2463" y="738"/>
                    <a:pt x="2517" y="845"/>
                  </a:cubicBezTo>
                  <a:cubicBezTo>
                    <a:pt x="2597" y="1006"/>
                    <a:pt x="2624" y="1220"/>
                    <a:pt x="2677" y="1407"/>
                  </a:cubicBezTo>
                  <a:lnTo>
                    <a:pt x="2677" y="1434"/>
                  </a:lnTo>
                  <a:lnTo>
                    <a:pt x="2677" y="1835"/>
                  </a:lnTo>
                  <a:lnTo>
                    <a:pt x="2677" y="2049"/>
                  </a:lnTo>
                  <a:cubicBezTo>
                    <a:pt x="2677" y="2156"/>
                    <a:pt x="2677" y="2210"/>
                    <a:pt x="2624" y="2317"/>
                  </a:cubicBezTo>
                  <a:lnTo>
                    <a:pt x="2624" y="2344"/>
                  </a:lnTo>
                  <a:cubicBezTo>
                    <a:pt x="2624" y="2397"/>
                    <a:pt x="2624" y="2424"/>
                    <a:pt x="2677" y="2451"/>
                  </a:cubicBezTo>
                  <a:cubicBezTo>
                    <a:pt x="2704" y="2478"/>
                    <a:pt x="2731" y="2478"/>
                    <a:pt x="2758" y="2478"/>
                  </a:cubicBezTo>
                  <a:lnTo>
                    <a:pt x="2784" y="2478"/>
                  </a:lnTo>
                  <a:cubicBezTo>
                    <a:pt x="2838" y="2478"/>
                    <a:pt x="2838" y="2478"/>
                    <a:pt x="2865" y="2451"/>
                  </a:cubicBezTo>
                  <a:cubicBezTo>
                    <a:pt x="2891" y="2424"/>
                    <a:pt x="2891" y="2371"/>
                    <a:pt x="2891" y="2344"/>
                  </a:cubicBezTo>
                  <a:lnTo>
                    <a:pt x="2891" y="2317"/>
                  </a:lnTo>
                  <a:lnTo>
                    <a:pt x="2891" y="2290"/>
                  </a:lnTo>
                  <a:lnTo>
                    <a:pt x="2891" y="2183"/>
                  </a:lnTo>
                  <a:lnTo>
                    <a:pt x="2891" y="2076"/>
                  </a:lnTo>
                  <a:lnTo>
                    <a:pt x="2891" y="2049"/>
                  </a:lnTo>
                  <a:lnTo>
                    <a:pt x="2891" y="1782"/>
                  </a:lnTo>
                  <a:cubicBezTo>
                    <a:pt x="2891" y="1621"/>
                    <a:pt x="2891" y="1407"/>
                    <a:pt x="2865" y="1246"/>
                  </a:cubicBezTo>
                  <a:cubicBezTo>
                    <a:pt x="2784" y="845"/>
                    <a:pt x="2677" y="497"/>
                    <a:pt x="2436" y="310"/>
                  </a:cubicBezTo>
                  <a:cubicBezTo>
                    <a:pt x="2238" y="111"/>
                    <a:pt x="1966" y="1"/>
                    <a:pt x="1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46"/>
            <p:cNvSpPr/>
            <p:nvPr/>
          </p:nvSpPr>
          <p:spPr>
            <a:xfrm>
              <a:off x="10127350" y="5871975"/>
              <a:ext cx="79650" cy="50200"/>
            </a:xfrm>
            <a:custGeom>
              <a:avLst/>
              <a:gdLst/>
              <a:ahLst/>
              <a:cxnLst/>
              <a:rect l="l" t="t" r="r" b="b"/>
              <a:pathLst>
                <a:path w="3186" h="2008" extrusionOk="0">
                  <a:moveTo>
                    <a:pt x="696" y="0"/>
                  </a:moveTo>
                  <a:cubicBezTo>
                    <a:pt x="563" y="0"/>
                    <a:pt x="455" y="0"/>
                    <a:pt x="375" y="27"/>
                  </a:cubicBezTo>
                  <a:cubicBezTo>
                    <a:pt x="241" y="54"/>
                    <a:pt x="161" y="134"/>
                    <a:pt x="108" y="241"/>
                  </a:cubicBezTo>
                  <a:cubicBezTo>
                    <a:pt x="0" y="402"/>
                    <a:pt x="54" y="669"/>
                    <a:pt x="295" y="937"/>
                  </a:cubicBezTo>
                  <a:cubicBezTo>
                    <a:pt x="509" y="1205"/>
                    <a:pt x="857" y="1472"/>
                    <a:pt x="1232" y="1660"/>
                  </a:cubicBezTo>
                  <a:cubicBezTo>
                    <a:pt x="1660" y="1901"/>
                    <a:pt x="2088" y="2008"/>
                    <a:pt x="2463" y="2008"/>
                  </a:cubicBezTo>
                  <a:cubicBezTo>
                    <a:pt x="2597" y="2008"/>
                    <a:pt x="2704" y="2008"/>
                    <a:pt x="2811" y="1981"/>
                  </a:cubicBezTo>
                  <a:cubicBezTo>
                    <a:pt x="2945" y="1927"/>
                    <a:pt x="2998" y="1874"/>
                    <a:pt x="3078" y="1767"/>
                  </a:cubicBezTo>
                  <a:cubicBezTo>
                    <a:pt x="3186" y="1606"/>
                    <a:pt x="3105" y="1338"/>
                    <a:pt x="2864" y="1071"/>
                  </a:cubicBezTo>
                  <a:cubicBezTo>
                    <a:pt x="2650" y="803"/>
                    <a:pt x="2302" y="535"/>
                    <a:pt x="1928" y="321"/>
                  </a:cubicBezTo>
                  <a:cubicBezTo>
                    <a:pt x="1499" y="134"/>
                    <a:pt x="1071" y="0"/>
                    <a:pt x="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46"/>
            <p:cNvSpPr/>
            <p:nvPr/>
          </p:nvSpPr>
          <p:spPr>
            <a:xfrm>
              <a:off x="9926600" y="5853225"/>
              <a:ext cx="85000" cy="42850"/>
            </a:xfrm>
            <a:custGeom>
              <a:avLst/>
              <a:gdLst/>
              <a:ahLst/>
              <a:cxnLst/>
              <a:rect l="l" t="t" r="r" b="b"/>
              <a:pathLst>
                <a:path w="3400" h="1714" extrusionOk="0">
                  <a:moveTo>
                    <a:pt x="2410" y="1"/>
                  </a:moveTo>
                  <a:cubicBezTo>
                    <a:pt x="2142" y="1"/>
                    <a:pt x="1794" y="54"/>
                    <a:pt x="1500" y="135"/>
                  </a:cubicBezTo>
                  <a:cubicBezTo>
                    <a:pt x="1419" y="188"/>
                    <a:pt x="1393" y="188"/>
                    <a:pt x="1339" y="215"/>
                  </a:cubicBezTo>
                  <a:cubicBezTo>
                    <a:pt x="536" y="482"/>
                    <a:pt x="1" y="964"/>
                    <a:pt x="81" y="1312"/>
                  </a:cubicBezTo>
                  <a:cubicBezTo>
                    <a:pt x="161" y="1526"/>
                    <a:pt x="349" y="1633"/>
                    <a:pt x="697" y="1687"/>
                  </a:cubicBezTo>
                  <a:cubicBezTo>
                    <a:pt x="804" y="1687"/>
                    <a:pt x="884" y="1714"/>
                    <a:pt x="991" y="1714"/>
                  </a:cubicBezTo>
                  <a:cubicBezTo>
                    <a:pt x="1259" y="1714"/>
                    <a:pt x="1607" y="1687"/>
                    <a:pt x="1901" y="1580"/>
                  </a:cubicBezTo>
                  <a:cubicBezTo>
                    <a:pt x="1981" y="1580"/>
                    <a:pt x="2008" y="1553"/>
                    <a:pt x="2062" y="1553"/>
                  </a:cubicBezTo>
                  <a:cubicBezTo>
                    <a:pt x="2865" y="1285"/>
                    <a:pt x="3400" y="777"/>
                    <a:pt x="3320" y="402"/>
                  </a:cubicBezTo>
                  <a:cubicBezTo>
                    <a:pt x="3239" y="215"/>
                    <a:pt x="3052" y="81"/>
                    <a:pt x="2704" y="54"/>
                  </a:cubicBezTo>
                  <a:cubicBezTo>
                    <a:pt x="2597" y="1"/>
                    <a:pt x="2517" y="1"/>
                    <a:pt x="2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9" name="Google Shape;6939;p46"/>
          <p:cNvGrpSpPr/>
          <p:nvPr/>
        </p:nvGrpSpPr>
        <p:grpSpPr>
          <a:xfrm>
            <a:off x="5052076" y="4089223"/>
            <a:ext cx="794672" cy="825126"/>
            <a:chOff x="348525" y="8752625"/>
            <a:chExt cx="1114150" cy="927450"/>
          </a:xfrm>
        </p:grpSpPr>
        <p:sp>
          <p:nvSpPr>
            <p:cNvPr id="6940" name="Google Shape;6940;p46"/>
            <p:cNvSpPr/>
            <p:nvPr/>
          </p:nvSpPr>
          <p:spPr>
            <a:xfrm>
              <a:off x="348525" y="8752625"/>
              <a:ext cx="1114150" cy="927450"/>
            </a:xfrm>
            <a:custGeom>
              <a:avLst/>
              <a:gdLst/>
              <a:ahLst/>
              <a:cxnLst/>
              <a:rect l="l" t="t" r="r" b="b"/>
              <a:pathLst>
                <a:path w="44566" h="37098" extrusionOk="0">
                  <a:moveTo>
                    <a:pt x="13303" y="0"/>
                  </a:moveTo>
                  <a:cubicBezTo>
                    <a:pt x="11884" y="0"/>
                    <a:pt x="10573" y="643"/>
                    <a:pt x="9663" y="1767"/>
                  </a:cubicBezTo>
                  <a:cubicBezTo>
                    <a:pt x="9502" y="2008"/>
                    <a:pt x="9342" y="2248"/>
                    <a:pt x="9208" y="2516"/>
                  </a:cubicBezTo>
                  <a:cubicBezTo>
                    <a:pt x="8887" y="1981"/>
                    <a:pt x="8485" y="1499"/>
                    <a:pt x="8003" y="1098"/>
                  </a:cubicBezTo>
                  <a:cubicBezTo>
                    <a:pt x="7200" y="455"/>
                    <a:pt x="6183" y="134"/>
                    <a:pt x="5193" y="134"/>
                  </a:cubicBezTo>
                  <a:cubicBezTo>
                    <a:pt x="3748" y="134"/>
                    <a:pt x="2436" y="776"/>
                    <a:pt x="1526" y="1901"/>
                  </a:cubicBezTo>
                  <a:cubicBezTo>
                    <a:pt x="0" y="3908"/>
                    <a:pt x="322" y="6799"/>
                    <a:pt x="2329" y="8351"/>
                  </a:cubicBezTo>
                  <a:cubicBezTo>
                    <a:pt x="2704" y="8672"/>
                    <a:pt x="3132" y="8886"/>
                    <a:pt x="3587" y="9074"/>
                  </a:cubicBezTo>
                  <a:cubicBezTo>
                    <a:pt x="2463" y="10305"/>
                    <a:pt x="1874" y="11938"/>
                    <a:pt x="1874" y="13784"/>
                  </a:cubicBezTo>
                  <a:cubicBezTo>
                    <a:pt x="1874" y="16354"/>
                    <a:pt x="3052" y="19031"/>
                    <a:pt x="4925" y="20744"/>
                  </a:cubicBezTo>
                  <a:cubicBezTo>
                    <a:pt x="6424" y="22109"/>
                    <a:pt x="6424" y="25320"/>
                    <a:pt x="6424" y="27033"/>
                  </a:cubicBezTo>
                  <a:cubicBezTo>
                    <a:pt x="6424" y="28211"/>
                    <a:pt x="6611" y="30513"/>
                    <a:pt x="7869" y="32654"/>
                  </a:cubicBezTo>
                  <a:cubicBezTo>
                    <a:pt x="9234" y="34983"/>
                    <a:pt x="11483" y="36375"/>
                    <a:pt x="14159" y="36482"/>
                  </a:cubicBezTo>
                  <a:cubicBezTo>
                    <a:pt x="14481" y="36482"/>
                    <a:pt x="14775" y="36535"/>
                    <a:pt x="15123" y="36535"/>
                  </a:cubicBezTo>
                  <a:cubicBezTo>
                    <a:pt x="17773" y="36535"/>
                    <a:pt x="19593" y="35946"/>
                    <a:pt x="20797" y="35598"/>
                  </a:cubicBezTo>
                  <a:cubicBezTo>
                    <a:pt x="21172" y="35491"/>
                    <a:pt x="21573" y="35358"/>
                    <a:pt x="21814" y="35331"/>
                  </a:cubicBezTo>
                  <a:cubicBezTo>
                    <a:pt x="22002" y="35384"/>
                    <a:pt x="22457" y="35625"/>
                    <a:pt x="22724" y="35786"/>
                  </a:cubicBezTo>
                  <a:cubicBezTo>
                    <a:pt x="23688" y="36321"/>
                    <a:pt x="25026" y="37097"/>
                    <a:pt x="26686" y="37097"/>
                  </a:cubicBezTo>
                  <a:cubicBezTo>
                    <a:pt x="28399" y="37097"/>
                    <a:pt x="29683" y="36455"/>
                    <a:pt x="30567" y="36027"/>
                  </a:cubicBezTo>
                  <a:cubicBezTo>
                    <a:pt x="31022" y="35813"/>
                    <a:pt x="31370" y="35625"/>
                    <a:pt x="31637" y="35598"/>
                  </a:cubicBezTo>
                  <a:cubicBezTo>
                    <a:pt x="31691" y="35598"/>
                    <a:pt x="31771" y="35572"/>
                    <a:pt x="31905" y="35572"/>
                  </a:cubicBezTo>
                  <a:cubicBezTo>
                    <a:pt x="32306" y="35572"/>
                    <a:pt x="32815" y="35625"/>
                    <a:pt x="33350" y="35732"/>
                  </a:cubicBezTo>
                  <a:cubicBezTo>
                    <a:pt x="34019" y="35813"/>
                    <a:pt x="34715" y="35973"/>
                    <a:pt x="35465" y="35973"/>
                  </a:cubicBezTo>
                  <a:cubicBezTo>
                    <a:pt x="35759" y="35973"/>
                    <a:pt x="36054" y="35920"/>
                    <a:pt x="36321" y="35893"/>
                  </a:cubicBezTo>
                  <a:cubicBezTo>
                    <a:pt x="38409" y="35598"/>
                    <a:pt x="39399" y="33885"/>
                    <a:pt x="39935" y="32975"/>
                  </a:cubicBezTo>
                  <a:cubicBezTo>
                    <a:pt x="40015" y="32842"/>
                    <a:pt x="40122" y="32681"/>
                    <a:pt x="40202" y="32547"/>
                  </a:cubicBezTo>
                  <a:cubicBezTo>
                    <a:pt x="41755" y="31584"/>
                    <a:pt x="44565" y="29416"/>
                    <a:pt x="43816" y="26659"/>
                  </a:cubicBezTo>
                  <a:cubicBezTo>
                    <a:pt x="43521" y="25535"/>
                    <a:pt x="42772" y="24865"/>
                    <a:pt x="41889" y="24410"/>
                  </a:cubicBezTo>
                  <a:cubicBezTo>
                    <a:pt x="42397" y="22885"/>
                    <a:pt x="42558" y="21279"/>
                    <a:pt x="42397" y="19646"/>
                  </a:cubicBezTo>
                  <a:cubicBezTo>
                    <a:pt x="41674" y="12205"/>
                    <a:pt x="35518" y="6611"/>
                    <a:pt x="28104" y="6611"/>
                  </a:cubicBezTo>
                  <a:cubicBezTo>
                    <a:pt x="27622" y="6611"/>
                    <a:pt x="27167" y="6665"/>
                    <a:pt x="26686" y="6692"/>
                  </a:cubicBezTo>
                  <a:cubicBezTo>
                    <a:pt x="23313" y="7013"/>
                    <a:pt x="20182" y="8324"/>
                    <a:pt x="17585" y="10439"/>
                  </a:cubicBezTo>
                  <a:cubicBezTo>
                    <a:pt x="17452" y="10171"/>
                    <a:pt x="17291" y="9930"/>
                    <a:pt x="17130" y="9689"/>
                  </a:cubicBezTo>
                  <a:cubicBezTo>
                    <a:pt x="16756" y="9208"/>
                    <a:pt x="16354" y="8753"/>
                    <a:pt x="15926" y="8351"/>
                  </a:cubicBezTo>
                  <a:cubicBezTo>
                    <a:pt x="16301" y="8083"/>
                    <a:pt x="16649" y="7762"/>
                    <a:pt x="16916" y="7387"/>
                  </a:cubicBezTo>
                  <a:cubicBezTo>
                    <a:pt x="17692" y="6424"/>
                    <a:pt x="17987" y="5219"/>
                    <a:pt x="17853" y="4015"/>
                  </a:cubicBezTo>
                  <a:cubicBezTo>
                    <a:pt x="17692" y="2811"/>
                    <a:pt x="17104" y="1713"/>
                    <a:pt x="16113" y="964"/>
                  </a:cubicBezTo>
                  <a:cubicBezTo>
                    <a:pt x="15310" y="321"/>
                    <a:pt x="14320" y="0"/>
                    <a:pt x="1330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46"/>
            <p:cNvSpPr/>
            <p:nvPr/>
          </p:nvSpPr>
          <p:spPr>
            <a:xfrm>
              <a:off x="432825" y="8832250"/>
              <a:ext cx="79000" cy="78300"/>
            </a:xfrm>
            <a:custGeom>
              <a:avLst/>
              <a:gdLst/>
              <a:ahLst/>
              <a:cxnLst/>
              <a:rect l="l" t="t" r="r" b="b"/>
              <a:pathLst>
                <a:path w="3160" h="3132" extrusionOk="0">
                  <a:moveTo>
                    <a:pt x="1580" y="0"/>
                  </a:moveTo>
                  <a:cubicBezTo>
                    <a:pt x="723" y="0"/>
                    <a:pt x="1" y="696"/>
                    <a:pt x="1" y="1553"/>
                  </a:cubicBezTo>
                  <a:cubicBezTo>
                    <a:pt x="1" y="2436"/>
                    <a:pt x="723" y="3132"/>
                    <a:pt x="1580" y="3132"/>
                  </a:cubicBezTo>
                  <a:cubicBezTo>
                    <a:pt x="2436" y="3132"/>
                    <a:pt x="3159" y="2436"/>
                    <a:pt x="3159" y="1553"/>
                  </a:cubicBezTo>
                  <a:cubicBezTo>
                    <a:pt x="3159" y="696"/>
                    <a:pt x="2436" y="0"/>
                    <a:pt x="1580" y="0"/>
                  </a:cubicBezTo>
                  <a:close/>
                </a:path>
              </a:pathLst>
            </a:custGeom>
            <a:solidFill>
              <a:srgbClr val="FFB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46"/>
            <p:cNvSpPr/>
            <p:nvPr/>
          </p:nvSpPr>
          <p:spPr>
            <a:xfrm>
              <a:off x="636250" y="8832250"/>
              <a:ext cx="78325" cy="78300"/>
            </a:xfrm>
            <a:custGeom>
              <a:avLst/>
              <a:gdLst/>
              <a:ahLst/>
              <a:cxnLst/>
              <a:rect l="l" t="t" r="r" b="b"/>
              <a:pathLst>
                <a:path w="3133" h="3132" extrusionOk="0">
                  <a:moveTo>
                    <a:pt x="1580" y="0"/>
                  </a:moveTo>
                  <a:cubicBezTo>
                    <a:pt x="696" y="0"/>
                    <a:pt x="1" y="696"/>
                    <a:pt x="1" y="1553"/>
                  </a:cubicBezTo>
                  <a:cubicBezTo>
                    <a:pt x="1" y="2436"/>
                    <a:pt x="696" y="3132"/>
                    <a:pt x="1580" y="3132"/>
                  </a:cubicBezTo>
                  <a:cubicBezTo>
                    <a:pt x="2436" y="3132"/>
                    <a:pt x="3132" y="2436"/>
                    <a:pt x="3132" y="1553"/>
                  </a:cubicBezTo>
                  <a:cubicBezTo>
                    <a:pt x="3132" y="696"/>
                    <a:pt x="2436" y="0"/>
                    <a:pt x="1580" y="0"/>
                  </a:cubicBezTo>
                  <a:close/>
                </a:path>
              </a:pathLst>
            </a:custGeom>
            <a:solidFill>
              <a:srgbClr val="FFB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46"/>
            <p:cNvSpPr/>
            <p:nvPr/>
          </p:nvSpPr>
          <p:spPr>
            <a:xfrm>
              <a:off x="422125" y="8818650"/>
              <a:ext cx="1026675" cy="793825"/>
            </a:xfrm>
            <a:custGeom>
              <a:avLst/>
              <a:gdLst/>
              <a:ahLst/>
              <a:cxnLst/>
              <a:rect l="l" t="t" r="r" b="b"/>
              <a:pathLst>
                <a:path w="41067" h="31753" extrusionOk="0">
                  <a:moveTo>
                    <a:pt x="10169" y="896"/>
                  </a:moveTo>
                  <a:cubicBezTo>
                    <a:pt x="10432" y="896"/>
                    <a:pt x="10697" y="981"/>
                    <a:pt x="10921" y="1160"/>
                  </a:cubicBezTo>
                  <a:cubicBezTo>
                    <a:pt x="11456" y="1561"/>
                    <a:pt x="11537" y="2338"/>
                    <a:pt x="11108" y="2873"/>
                  </a:cubicBezTo>
                  <a:cubicBezTo>
                    <a:pt x="10872" y="3172"/>
                    <a:pt x="10507" y="3332"/>
                    <a:pt x="10138" y="3332"/>
                  </a:cubicBezTo>
                  <a:cubicBezTo>
                    <a:pt x="9878" y="3332"/>
                    <a:pt x="9616" y="3253"/>
                    <a:pt x="9395" y="3087"/>
                  </a:cubicBezTo>
                  <a:cubicBezTo>
                    <a:pt x="8860" y="2686"/>
                    <a:pt x="8780" y="1909"/>
                    <a:pt x="9208" y="1374"/>
                  </a:cubicBezTo>
                  <a:cubicBezTo>
                    <a:pt x="9442" y="1062"/>
                    <a:pt x="9803" y="896"/>
                    <a:pt x="10169" y="896"/>
                  </a:cubicBezTo>
                  <a:close/>
                  <a:moveTo>
                    <a:pt x="2033" y="1029"/>
                  </a:moveTo>
                  <a:cubicBezTo>
                    <a:pt x="2295" y="1029"/>
                    <a:pt x="2561" y="1115"/>
                    <a:pt x="2784" y="1294"/>
                  </a:cubicBezTo>
                  <a:cubicBezTo>
                    <a:pt x="3319" y="1695"/>
                    <a:pt x="3400" y="2471"/>
                    <a:pt x="2972" y="3007"/>
                  </a:cubicBezTo>
                  <a:cubicBezTo>
                    <a:pt x="2738" y="3319"/>
                    <a:pt x="2386" y="3485"/>
                    <a:pt x="2027" y="3485"/>
                  </a:cubicBezTo>
                  <a:cubicBezTo>
                    <a:pt x="1770" y="3485"/>
                    <a:pt x="1509" y="3400"/>
                    <a:pt x="1285" y="3221"/>
                  </a:cubicBezTo>
                  <a:cubicBezTo>
                    <a:pt x="750" y="2819"/>
                    <a:pt x="643" y="2043"/>
                    <a:pt x="1071" y="1508"/>
                  </a:cubicBezTo>
                  <a:cubicBezTo>
                    <a:pt x="1305" y="1196"/>
                    <a:pt x="1666" y="1029"/>
                    <a:pt x="2033" y="1029"/>
                  </a:cubicBezTo>
                  <a:close/>
                  <a:moveTo>
                    <a:pt x="10343" y="1"/>
                  </a:moveTo>
                  <a:cubicBezTo>
                    <a:pt x="9769" y="1"/>
                    <a:pt x="9197" y="248"/>
                    <a:pt x="8806" y="732"/>
                  </a:cubicBezTo>
                  <a:cubicBezTo>
                    <a:pt x="8164" y="1561"/>
                    <a:pt x="8298" y="2766"/>
                    <a:pt x="9128" y="3435"/>
                  </a:cubicBezTo>
                  <a:cubicBezTo>
                    <a:pt x="8673" y="4184"/>
                    <a:pt x="8191" y="5175"/>
                    <a:pt x="7977" y="6379"/>
                  </a:cubicBezTo>
                  <a:cubicBezTo>
                    <a:pt x="7762" y="6362"/>
                    <a:pt x="7546" y="6354"/>
                    <a:pt x="7330" y="6354"/>
                  </a:cubicBezTo>
                  <a:cubicBezTo>
                    <a:pt x="6524" y="6354"/>
                    <a:pt x="5718" y="6474"/>
                    <a:pt x="4979" y="6727"/>
                  </a:cubicBezTo>
                  <a:cubicBezTo>
                    <a:pt x="4765" y="5282"/>
                    <a:pt x="4176" y="4104"/>
                    <a:pt x="3641" y="3274"/>
                  </a:cubicBezTo>
                  <a:lnTo>
                    <a:pt x="3694" y="3248"/>
                  </a:lnTo>
                  <a:cubicBezTo>
                    <a:pt x="4310" y="2391"/>
                    <a:pt x="4176" y="1187"/>
                    <a:pt x="3346" y="518"/>
                  </a:cubicBezTo>
                  <a:cubicBezTo>
                    <a:pt x="3000" y="261"/>
                    <a:pt x="2589" y="134"/>
                    <a:pt x="2179" y="134"/>
                  </a:cubicBezTo>
                  <a:cubicBezTo>
                    <a:pt x="1605" y="134"/>
                    <a:pt x="1033" y="382"/>
                    <a:pt x="643" y="865"/>
                  </a:cubicBezTo>
                  <a:cubicBezTo>
                    <a:pt x="1" y="1695"/>
                    <a:pt x="134" y="2900"/>
                    <a:pt x="964" y="3569"/>
                  </a:cubicBezTo>
                  <a:cubicBezTo>
                    <a:pt x="1320" y="3850"/>
                    <a:pt x="1732" y="3984"/>
                    <a:pt x="2144" y="3984"/>
                  </a:cubicBezTo>
                  <a:cubicBezTo>
                    <a:pt x="2475" y="3984"/>
                    <a:pt x="2806" y="3897"/>
                    <a:pt x="3105" y="3729"/>
                  </a:cubicBezTo>
                  <a:cubicBezTo>
                    <a:pt x="3748" y="4827"/>
                    <a:pt x="4122" y="6058"/>
                    <a:pt x="4310" y="6995"/>
                  </a:cubicBezTo>
                  <a:cubicBezTo>
                    <a:pt x="3748" y="7236"/>
                    <a:pt x="3239" y="7557"/>
                    <a:pt x="2838" y="7932"/>
                  </a:cubicBezTo>
                  <a:cubicBezTo>
                    <a:pt x="670" y="9885"/>
                    <a:pt x="1473" y="14034"/>
                    <a:pt x="3748" y="16095"/>
                  </a:cubicBezTo>
                  <a:cubicBezTo>
                    <a:pt x="6023" y="18156"/>
                    <a:pt x="6130" y="21796"/>
                    <a:pt x="6130" y="24366"/>
                  </a:cubicBezTo>
                  <a:cubicBezTo>
                    <a:pt x="6130" y="26935"/>
                    <a:pt x="7227" y="30950"/>
                    <a:pt x="11322" y="31137"/>
                  </a:cubicBezTo>
                  <a:cubicBezTo>
                    <a:pt x="11634" y="31154"/>
                    <a:pt x="11933" y="31161"/>
                    <a:pt x="12220" y="31161"/>
                  </a:cubicBezTo>
                  <a:cubicBezTo>
                    <a:pt x="15676" y="31161"/>
                    <a:pt x="17383" y="30059"/>
                    <a:pt x="18817" y="29960"/>
                  </a:cubicBezTo>
                  <a:cubicBezTo>
                    <a:pt x="18848" y="29958"/>
                    <a:pt x="18880" y="29957"/>
                    <a:pt x="18911" y="29957"/>
                  </a:cubicBezTo>
                  <a:cubicBezTo>
                    <a:pt x="20382" y="29957"/>
                    <a:pt x="21934" y="31753"/>
                    <a:pt x="23768" y="31753"/>
                  </a:cubicBezTo>
                  <a:cubicBezTo>
                    <a:pt x="25642" y="31753"/>
                    <a:pt x="26632" y="30575"/>
                    <a:pt x="28212" y="30281"/>
                  </a:cubicBezTo>
                  <a:cubicBezTo>
                    <a:pt x="28480" y="30226"/>
                    <a:pt x="28758" y="30204"/>
                    <a:pt x="29041" y="30204"/>
                  </a:cubicBezTo>
                  <a:cubicBezTo>
                    <a:pt x="30243" y="30204"/>
                    <a:pt x="31535" y="30604"/>
                    <a:pt x="32583" y="30604"/>
                  </a:cubicBezTo>
                  <a:cubicBezTo>
                    <a:pt x="32737" y="30604"/>
                    <a:pt x="32886" y="30595"/>
                    <a:pt x="33029" y="30575"/>
                  </a:cubicBezTo>
                  <a:cubicBezTo>
                    <a:pt x="34394" y="30361"/>
                    <a:pt x="34742" y="28300"/>
                    <a:pt x="35679" y="27738"/>
                  </a:cubicBezTo>
                  <a:cubicBezTo>
                    <a:pt x="37186" y="26840"/>
                    <a:pt x="41066" y="23775"/>
                    <a:pt x="35161" y="23775"/>
                  </a:cubicBezTo>
                  <a:cubicBezTo>
                    <a:pt x="35086" y="23775"/>
                    <a:pt x="35009" y="23776"/>
                    <a:pt x="34930" y="23777"/>
                  </a:cubicBezTo>
                  <a:cubicBezTo>
                    <a:pt x="32263" y="23816"/>
                    <a:pt x="29003" y="24163"/>
                    <a:pt x="25808" y="24163"/>
                  </a:cubicBezTo>
                  <a:cubicBezTo>
                    <a:pt x="20313" y="24163"/>
                    <a:pt x="15010" y="23137"/>
                    <a:pt x="13250" y="17755"/>
                  </a:cubicBezTo>
                  <a:cubicBezTo>
                    <a:pt x="13250" y="17755"/>
                    <a:pt x="14213" y="11652"/>
                    <a:pt x="12018" y="8601"/>
                  </a:cubicBezTo>
                  <a:cubicBezTo>
                    <a:pt x="11189" y="7450"/>
                    <a:pt x="10011" y="6781"/>
                    <a:pt x="8726" y="6513"/>
                  </a:cubicBezTo>
                  <a:cubicBezTo>
                    <a:pt x="8940" y="5657"/>
                    <a:pt x="9261" y="4639"/>
                    <a:pt x="9797" y="3783"/>
                  </a:cubicBezTo>
                  <a:cubicBezTo>
                    <a:pt x="9963" y="3824"/>
                    <a:pt x="10133" y="3845"/>
                    <a:pt x="10303" y="3845"/>
                  </a:cubicBezTo>
                  <a:cubicBezTo>
                    <a:pt x="10897" y="3845"/>
                    <a:pt x="11483" y="3593"/>
                    <a:pt x="11858" y="3114"/>
                  </a:cubicBezTo>
                  <a:cubicBezTo>
                    <a:pt x="12473" y="2284"/>
                    <a:pt x="12340" y="1053"/>
                    <a:pt x="11510" y="384"/>
                  </a:cubicBezTo>
                  <a:cubicBezTo>
                    <a:pt x="11164" y="127"/>
                    <a:pt x="10753" y="1"/>
                    <a:pt x="10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46"/>
            <p:cNvSpPr/>
            <p:nvPr/>
          </p:nvSpPr>
          <p:spPr>
            <a:xfrm>
              <a:off x="683750" y="8983575"/>
              <a:ext cx="670525" cy="520750"/>
            </a:xfrm>
            <a:custGeom>
              <a:avLst/>
              <a:gdLst/>
              <a:ahLst/>
              <a:cxnLst/>
              <a:rect l="l" t="t" r="r" b="b"/>
              <a:pathLst>
                <a:path w="26821" h="20830" extrusionOk="0">
                  <a:moveTo>
                    <a:pt x="14659" y="0"/>
                  </a:moveTo>
                  <a:cubicBezTo>
                    <a:pt x="14299" y="0"/>
                    <a:pt x="13936" y="16"/>
                    <a:pt x="13571" y="50"/>
                  </a:cubicBezTo>
                  <a:cubicBezTo>
                    <a:pt x="5541" y="826"/>
                    <a:pt x="1" y="7946"/>
                    <a:pt x="402" y="16029"/>
                  </a:cubicBezTo>
                  <a:cubicBezTo>
                    <a:pt x="590" y="19535"/>
                    <a:pt x="7038" y="20044"/>
                    <a:pt x="13835" y="20044"/>
                  </a:cubicBezTo>
                  <a:lnTo>
                    <a:pt x="13835" y="20044"/>
                  </a:lnTo>
                  <a:cubicBezTo>
                    <a:pt x="14844" y="20548"/>
                    <a:pt x="15978" y="20829"/>
                    <a:pt x="17168" y="20829"/>
                  </a:cubicBezTo>
                  <a:cubicBezTo>
                    <a:pt x="17412" y="20829"/>
                    <a:pt x="17659" y="20817"/>
                    <a:pt x="17907" y="20793"/>
                  </a:cubicBezTo>
                  <a:cubicBezTo>
                    <a:pt x="23073" y="20311"/>
                    <a:pt x="26820" y="15708"/>
                    <a:pt x="26338" y="10596"/>
                  </a:cubicBezTo>
                  <a:cubicBezTo>
                    <a:pt x="25732" y="4536"/>
                    <a:pt x="20648" y="0"/>
                    <a:pt x="14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46"/>
            <p:cNvSpPr/>
            <p:nvPr/>
          </p:nvSpPr>
          <p:spPr>
            <a:xfrm>
              <a:off x="692450" y="9384950"/>
              <a:ext cx="335950" cy="115375"/>
            </a:xfrm>
            <a:custGeom>
              <a:avLst/>
              <a:gdLst/>
              <a:ahLst/>
              <a:cxnLst/>
              <a:rect l="l" t="t" r="r" b="b"/>
              <a:pathLst>
                <a:path w="13438" h="4615" extrusionOk="0">
                  <a:moveTo>
                    <a:pt x="54" y="1"/>
                  </a:moveTo>
                  <a:cubicBezTo>
                    <a:pt x="1" y="322"/>
                    <a:pt x="1" y="670"/>
                    <a:pt x="28" y="991"/>
                  </a:cubicBezTo>
                  <a:cubicBezTo>
                    <a:pt x="108" y="1339"/>
                    <a:pt x="269" y="1660"/>
                    <a:pt x="456" y="1981"/>
                  </a:cubicBezTo>
                  <a:cubicBezTo>
                    <a:pt x="911" y="2543"/>
                    <a:pt x="1473" y="2972"/>
                    <a:pt x="2062" y="3320"/>
                  </a:cubicBezTo>
                  <a:cubicBezTo>
                    <a:pt x="3266" y="3935"/>
                    <a:pt x="4578" y="4256"/>
                    <a:pt x="5863" y="4444"/>
                  </a:cubicBezTo>
                  <a:cubicBezTo>
                    <a:pt x="6731" y="4555"/>
                    <a:pt x="7612" y="4615"/>
                    <a:pt x="8489" y="4615"/>
                  </a:cubicBezTo>
                  <a:cubicBezTo>
                    <a:pt x="8882" y="4615"/>
                    <a:pt x="9274" y="4602"/>
                    <a:pt x="9663" y="4578"/>
                  </a:cubicBezTo>
                  <a:cubicBezTo>
                    <a:pt x="10948" y="4524"/>
                    <a:pt x="12206" y="4337"/>
                    <a:pt x="13437" y="3989"/>
                  </a:cubicBezTo>
                  <a:cubicBezTo>
                    <a:pt x="12206" y="3614"/>
                    <a:pt x="10975" y="3400"/>
                    <a:pt x="9744" y="3239"/>
                  </a:cubicBezTo>
                  <a:cubicBezTo>
                    <a:pt x="8486" y="3052"/>
                    <a:pt x="7281" y="2918"/>
                    <a:pt x="6077" y="2731"/>
                  </a:cubicBezTo>
                  <a:cubicBezTo>
                    <a:pt x="4872" y="2570"/>
                    <a:pt x="3695" y="2410"/>
                    <a:pt x="2597" y="2062"/>
                  </a:cubicBezTo>
                  <a:cubicBezTo>
                    <a:pt x="2062" y="1901"/>
                    <a:pt x="1553" y="1660"/>
                    <a:pt x="1098" y="1366"/>
                  </a:cubicBezTo>
                  <a:cubicBezTo>
                    <a:pt x="911" y="1232"/>
                    <a:pt x="670" y="1045"/>
                    <a:pt x="509" y="804"/>
                  </a:cubicBezTo>
                  <a:cubicBezTo>
                    <a:pt x="322" y="563"/>
                    <a:pt x="161" y="295"/>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46"/>
            <p:cNvSpPr/>
            <p:nvPr/>
          </p:nvSpPr>
          <p:spPr>
            <a:xfrm>
              <a:off x="1000275" y="9235600"/>
              <a:ext cx="198075" cy="169625"/>
            </a:xfrm>
            <a:custGeom>
              <a:avLst/>
              <a:gdLst/>
              <a:ahLst/>
              <a:cxnLst/>
              <a:rect l="l" t="t" r="r" b="b"/>
              <a:pathLst>
                <a:path w="7923" h="6785" extrusionOk="0">
                  <a:moveTo>
                    <a:pt x="2867" y="1"/>
                  </a:moveTo>
                  <a:cubicBezTo>
                    <a:pt x="2812" y="1"/>
                    <a:pt x="2757" y="3"/>
                    <a:pt x="2703" y="6"/>
                  </a:cubicBezTo>
                  <a:cubicBezTo>
                    <a:pt x="2222" y="59"/>
                    <a:pt x="1793" y="220"/>
                    <a:pt x="1392" y="488"/>
                  </a:cubicBezTo>
                  <a:cubicBezTo>
                    <a:pt x="589" y="1023"/>
                    <a:pt x="54" y="1960"/>
                    <a:pt x="27" y="2923"/>
                  </a:cubicBezTo>
                  <a:cubicBezTo>
                    <a:pt x="0" y="3887"/>
                    <a:pt x="348" y="4824"/>
                    <a:pt x="990" y="5546"/>
                  </a:cubicBezTo>
                  <a:cubicBezTo>
                    <a:pt x="1633" y="6242"/>
                    <a:pt x="2543" y="6697"/>
                    <a:pt x="3480" y="6778"/>
                  </a:cubicBezTo>
                  <a:cubicBezTo>
                    <a:pt x="3567" y="6782"/>
                    <a:pt x="3652" y="6784"/>
                    <a:pt x="3735" y="6784"/>
                  </a:cubicBezTo>
                  <a:cubicBezTo>
                    <a:pt x="4135" y="6784"/>
                    <a:pt x="4490" y="6733"/>
                    <a:pt x="4845" y="6644"/>
                  </a:cubicBezTo>
                  <a:cubicBezTo>
                    <a:pt x="5273" y="6537"/>
                    <a:pt x="5674" y="6349"/>
                    <a:pt x="6049" y="6109"/>
                  </a:cubicBezTo>
                  <a:cubicBezTo>
                    <a:pt x="6799" y="5627"/>
                    <a:pt x="7307" y="4931"/>
                    <a:pt x="7628" y="4155"/>
                  </a:cubicBezTo>
                  <a:cubicBezTo>
                    <a:pt x="7923" y="3405"/>
                    <a:pt x="7923" y="2549"/>
                    <a:pt x="7682" y="1826"/>
                  </a:cubicBezTo>
                  <a:lnTo>
                    <a:pt x="7682" y="1826"/>
                  </a:lnTo>
                  <a:cubicBezTo>
                    <a:pt x="7494" y="3352"/>
                    <a:pt x="6558" y="4503"/>
                    <a:pt x="5407" y="4958"/>
                  </a:cubicBezTo>
                  <a:cubicBezTo>
                    <a:pt x="5139" y="5065"/>
                    <a:pt x="4845" y="5172"/>
                    <a:pt x="4550" y="5198"/>
                  </a:cubicBezTo>
                  <a:cubicBezTo>
                    <a:pt x="4403" y="5212"/>
                    <a:pt x="4262" y="5219"/>
                    <a:pt x="4125" y="5219"/>
                  </a:cubicBezTo>
                  <a:cubicBezTo>
                    <a:pt x="3988" y="5219"/>
                    <a:pt x="3854" y="5212"/>
                    <a:pt x="3720" y="5198"/>
                  </a:cubicBezTo>
                  <a:cubicBezTo>
                    <a:pt x="3132" y="5091"/>
                    <a:pt x="2677" y="4824"/>
                    <a:pt x="2302" y="4422"/>
                  </a:cubicBezTo>
                  <a:cubicBezTo>
                    <a:pt x="1981" y="4074"/>
                    <a:pt x="1740" y="3485"/>
                    <a:pt x="1713" y="3004"/>
                  </a:cubicBezTo>
                  <a:cubicBezTo>
                    <a:pt x="1660" y="2495"/>
                    <a:pt x="1874" y="1960"/>
                    <a:pt x="2275" y="1585"/>
                  </a:cubicBezTo>
                  <a:cubicBezTo>
                    <a:pt x="2590" y="1248"/>
                    <a:pt x="3055" y="1024"/>
                    <a:pt x="3529" y="1024"/>
                  </a:cubicBezTo>
                  <a:cubicBezTo>
                    <a:pt x="3619" y="1024"/>
                    <a:pt x="3710" y="1033"/>
                    <a:pt x="3801" y="1050"/>
                  </a:cubicBezTo>
                  <a:cubicBezTo>
                    <a:pt x="4416" y="1157"/>
                    <a:pt x="4978" y="1585"/>
                    <a:pt x="5246" y="2335"/>
                  </a:cubicBezTo>
                  <a:cubicBezTo>
                    <a:pt x="5380" y="1558"/>
                    <a:pt x="4925" y="648"/>
                    <a:pt x="4042" y="247"/>
                  </a:cubicBezTo>
                  <a:cubicBezTo>
                    <a:pt x="3690" y="83"/>
                    <a:pt x="3257" y="1"/>
                    <a:pt x="2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46"/>
            <p:cNvSpPr/>
            <p:nvPr/>
          </p:nvSpPr>
          <p:spPr>
            <a:xfrm>
              <a:off x="901225" y="9171700"/>
              <a:ext cx="226200" cy="339475"/>
            </a:xfrm>
            <a:custGeom>
              <a:avLst/>
              <a:gdLst/>
              <a:ahLst/>
              <a:cxnLst/>
              <a:rect l="l" t="t" r="r" b="b"/>
              <a:pathLst>
                <a:path w="9048" h="13579" extrusionOk="0">
                  <a:moveTo>
                    <a:pt x="5847" y="1"/>
                  </a:moveTo>
                  <a:cubicBezTo>
                    <a:pt x="5070" y="1"/>
                    <a:pt x="4287" y="187"/>
                    <a:pt x="3561" y="528"/>
                  </a:cubicBezTo>
                  <a:cubicBezTo>
                    <a:pt x="2677" y="902"/>
                    <a:pt x="1928" y="1545"/>
                    <a:pt x="1312" y="2294"/>
                  </a:cubicBezTo>
                  <a:cubicBezTo>
                    <a:pt x="750" y="3097"/>
                    <a:pt x="322" y="4034"/>
                    <a:pt x="135" y="5024"/>
                  </a:cubicBezTo>
                  <a:cubicBezTo>
                    <a:pt x="81" y="5239"/>
                    <a:pt x="81" y="5506"/>
                    <a:pt x="54" y="5747"/>
                  </a:cubicBezTo>
                  <a:cubicBezTo>
                    <a:pt x="1" y="5988"/>
                    <a:pt x="54" y="6229"/>
                    <a:pt x="54" y="6497"/>
                  </a:cubicBezTo>
                  <a:cubicBezTo>
                    <a:pt x="54" y="6764"/>
                    <a:pt x="108" y="6978"/>
                    <a:pt x="135" y="7219"/>
                  </a:cubicBezTo>
                  <a:cubicBezTo>
                    <a:pt x="135" y="7487"/>
                    <a:pt x="215" y="7728"/>
                    <a:pt x="268" y="7969"/>
                  </a:cubicBezTo>
                  <a:cubicBezTo>
                    <a:pt x="750" y="9869"/>
                    <a:pt x="1981" y="11582"/>
                    <a:pt x="3668" y="12546"/>
                  </a:cubicBezTo>
                  <a:cubicBezTo>
                    <a:pt x="4771" y="13215"/>
                    <a:pt x="6046" y="13579"/>
                    <a:pt x="7294" y="13579"/>
                  </a:cubicBezTo>
                  <a:cubicBezTo>
                    <a:pt x="7892" y="13579"/>
                    <a:pt x="8484" y="13495"/>
                    <a:pt x="9048" y="13322"/>
                  </a:cubicBezTo>
                  <a:cubicBezTo>
                    <a:pt x="7281" y="13108"/>
                    <a:pt x="5675" y="12465"/>
                    <a:pt x="4417" y="11448"/>
                  </a:cubicBezTo>
                  <a:cubicBezTo>
                    <a:pt x="3186" y="10431"/>
                    <a:pt x="2329" y="9039"/>
                    <a:pt x="1928" y="7514"/>
                  </a:cubicBezTo>
                  <a:cubicBezTo>
                    <a:pt x="1848" y="7326"/>
                    <a:pt x="1821" y="7166"/>
                    <a:pt x="1794" y="6952"/>
                  </a:cubicBezTo>
                  <a:cubicBezTo>
                    <a:pt x="1794" y="6791"/>
                    <a:pt x="1714" y="6577"/>
                    <a:pt x="1714" y="6389"/>
                  </a:cubicBezTo>
                  <a:cubicBezTo>
                    <a:pt x="1687" y="6015"/>
                    <a:pt x="1687" y="5613"/>
                    <a:pt x="1714" y="5239"/>
                  </a:cubicBezTo>
                  <a:cubicBezTo>
                    <a:pt x="1794" y="4489"/>
                    <a:pt x="2062" y="3740"/>
                    <a:pt x="2410" y="3044"/>
                  </a:cubicBezTo>
                  <a:cubicBezTo>
                    <a:pt x="3186" y="1679"/>
                    <a:pt x="4551" y="555"/>
                    <a:pt x="6264" y="19"/>
                  </a:cubicBezTo>
                  <a:cubicBezTo>
                    <a:pt x="6125" y="7"/>
                    <a:pt x="5986" y="1"/>
                    <a:pt x="58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46"/>
            <p:cNvSpPr/>
            <p:nvPr/>
          </p:nvSpPr>
          <p:spPr>
            <a:xfrm>
              <a:off x="545250" y="9141800"/>
              <a:ext cx="49550" cy="30100"/>
            </a:xfrm>
            <a:custGeom>
              <a:avLst/>
              <a:gdLst/>
              <a:ahLst/>
              <a:cxnLst/>
              <a:rect l="l" t="t" r="r" b="b"/>
              <a:pathLst>
                <a:path w="1982" h="1204" extrusionOk="0">
                  <a:moveTo>
                    <a:pt x="927" y="1"/>
                  </a:moveTo>
                  <a:cubicBezTo>
                    <a:pt x="765" y="1"/>
                    <a:pt x="629" y="31"/>
                    <a:pt x="509" y="91"/>
                  </a:cubicBezTo>
                  <a:cubicBezTo>
                    <a:pt x="375" y="118"/>
                    <a:pt x="241" y="225"/>
                    <a:pt x="134" y="332"/>
                  </a:cubicBezTo>
                  <a:cubicBezTo>
                    <a:pt x="107" y="359"/>
                    <a:pt x="107" y="385"/>
                    <a:pt x="54" y="412"/>
                  </a:cubicBezTo>
                  <a:cubicBezTo>
                    <a:pt x="54" y="466"/>
                    <a:pt x="27" y="493"/>
                    <a:pt x="27" y="519"/>
                  </a:cubicBezTo>
                  <a:cubicBezTo>
                    <a:pt x="0" y="600"/>
                    <a:pt x="0" y="653"/>
                    <a:pt x="0" y="733"/>
                  </a:cubicBezTo>
                  <a:cubicBezTo>
                    <a:pt x="27" y="787"/>
                    <a:pt x="54" y="867"/>
                    <a:pt x="107" y="894"/>
                  </a:cubicBezTo>
                  <a:cubicBezTo>
                    <a:pt x="134" y="948"/>
                    <a:pt x="161" y="1001"/>
                    <a:pt x="241" y="1028"/>
                  </a:cubicBezTo>
                  <a:cubicBezTo>
                    <a:pt x="268" y="1028"/>
                    <a:pt x="268" y="1055"/>
                    <a:pt x="295" y="1055"/>
                  </a:cubicBezTo>
                  <a:cubicBezTo>
                    <a:pt x="402" y="1135"/>
                    <a:pt x="536" y="1162"/>
                    <a:pt x="643" y="1188"/>
                  </a:cubicBezTo>
                  <a:cubicBezTo>
                    <a:pt x="699" y="1199"/>
                    <a:pt x="755" y="1204"/>
                    <a:pt x="809" y="1204"/>
                  </a:cubicBezTo>
                  <a:cubicBezTo>
                    <a:pt x="1326" y="1204"/>
                    <a:pt x="1758" y="768"/>
                    <a:pt x="1928" y="332"/>
                  </a:cubicBezTo>
                  <a:cubicBezTo>
                    <a:pt x="1981" y="252"/>
                    <a:pt x="1928" y="225"/>
                    <a:pt x="1901" y="198"/>
                  </a:cubicBezTo>
                  <a:lnTo>
                    <a:pt x="1740" y="198"/>
                  </a:lnTo>
                  <a:cubicBezTo>
                    <a:pt x="1633" y="118"/>
                    <a:pt x="1499" y="91"/>
                    <a:pt x="1365" y="64"/>
                  </a:cubicBezTo>
                  <a:cubicBezTo>
                    <a:pt x="1258" y="64"/>
                    <a:pt x="1205" y="11"/>
                    <a:pt x="1098" y="11"/>
                  </a:cubicBezTo>
                  <a:cubicBezTo>
                    <a:pt x="1038" y="4"/>
                    <a:pt x="981" y="1"/>
                    <a:pt x="927" y="1"/>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46"/>
            <p:cNvSpPr/>
            <p:nvPr/>
          </p:nvSpPr>
          <p:spPr>
            <a:xfrm>
              <a:off x="539225" y="9113275"/>
              <a:ext cx="64925" cy="58925"/>
            </a:xfrm>
            <a:custGeom>
              <a:avLst/>
              <a:gdLst/>
              <a:ahLst/>
              <a:cxnLst/>
              <a:rect l="l" t="t" r="r" b="b"/>
              <a:pathLst>
                <a:path w="2597" h="2357" extrusionOk="0">
                  <a:moveTo>
                    <a:pt x="1446" y="1205"/>
                  </a:moveTo>
                  <a:cubicBezTo>
                    <a:pt x="1580" y="1232"/>
                    <a:pt x="1687" y="1259"/>
                    <a:pt x="1821" y="1286"/>
                  </a:cubicBezTo>
                  <a:cubicBezTo>
                    <a:pt x="1874" y="1339"/>
                    <a:pt x="1981" y="1366"/>
                    <a:pt x="2088" y="1419"/>
                  </a:cubicBezTo>
                  <a:cubicBezTo>
                    <a:pt x="2035" y="1553"/>
                    <a:pt x="1981" y="1634"/>
                    <a:pt x="1901" y="1741"/>
                  </a:cubicBezTo>
                  <a:cubicBezTo>
                    <a:pt x="1847" y="1874"/>
                    <a:pt x="1740" y="1955"/>
                    <a:pt x="1633" y="2035"/>
                  </a:cubicBezTo>
                  <a:cubicBezTo>
                    <a:pt x="1580" y="2089"/>
                    <a:pt x="1473" y="2142"/>
                    <a:pt x="1419" y="2169"/>
                  </a:cubicBezTo>
                  <a:cubicBezTo>
                    <a:pt x="1312" y="2196"/>
                    <a:pt x="1232" y="2222"/>
                    <a:pt x="1178" y="2222"/>
                  </a:cubicBezTo>
                  <a:lnTo>
                    <a:pt x="937" y="2222"/>
                  </a:lnTo>
                  <a:cubicBezTo>
                    <a:pt x="830" y="2196"/>
                    <a:pt x="777" y="2196"/>
                    <a:pt x="696" y="2169"/>
                  </a:cubicBezTo>
                  <a:cubicBezTo>
                    <a:pt x="670" y="2169"/>
                    <a:pt x="670" y="2142"/>
                    <a:pt x="643" y="2142"/>
                  </a:cubicBezTo>
                  <a:cubicBezTo>
                    <a:pt x="616" y="2089"/>
                    <a:pt x="563" y="2089"/>
                    <a:pt x="536" y="2062"/>
                  </a:cubicBezTo>
                  <a:cubicBezTo>
                    <a:pt x="482" y="2008"/>
                    <a:pt x="402" y="1955"/>
                    <a:pt x="375" y="1901"/>
                  </a:cubicBezTo>
                  <a:cubicBezTo>
                    <a:pt x="375" y="1874"/>
                    <a:pt x="348" y="1874"/>
                    <a:pt x="348" y="1821"/>
                  </a:cubicBezTo>
                  <a:lnTo>
                    <a:pt x="348" y="1794"/>
                  </a:lnTo>
                  <a:lnTo>
                    <a:pt x="375" y="1741"/>
                  </a:lnTo>
                  <a:lnTo>
                    <a:pt x="402" y="1660"/>
                  </a:lnTo>
                  <a:lnTo>
                    <a:pt x="402" y="1687"/>
                  </a:lnTo>
                  <a:cubicBezTo>
                    <a:pt x="482" y="1607"/>
                    <a:pt x="536" y="1500"/>
                    <a:pt x="643" y="1419"/>
                  </a:cubicBezTo>
                  <a:cubicBezTo>
                    <a:pt x="696" y="1366"/>
                    <a:pt x="777" y="1286"/>
                    <a:pt x="884" y="1259"/>
                  </a:cubicBezTo>
                  <a:cubicBezTo>
                    <a:pt x="964" y="1232"/>
                    <a:pt x="1044" y="1232"/>
                    <a:pt x="1151" y="1205"/>
                  </a:cubicBezTo>
                  <a:close/>
                  <a:moveTo>
                    <a:pt x="108" y="1"/>
                  </a:moveTo>
                  <a:lnTo>
                    <a:pt x="54" y="54"/>
                  </a:lnTo>
                  <a:cubicBezTo>
                    <a:pt x="54" y="161"/>
                    <a:pt x="27" y="269"/>
                    <a:pt x="27" y="349"/>
                  </a:cubicBezTo>
                  <a:cubicBezTo>
                    <a:pt x="1" y="483"/>
                    <a:pt x="1" y="590"/>
                    <a:pt x="1" y="697"/>
                  </a:cubicBezTo>
                  <a:cubicBezTo>
                    <a:pt x="1" y="884"/>
                    <a:pt x="1" y="1098"/>
                    <a:pt x="27" y="1259"/>
                  </a:cubicBezTo>
                  <a:cubicBezTo>
                    <a:pt x="54" y="1393"/>
                    <a:pt x="54" y="1473"/>
                    <a:pt x="108" y="1553"/>
                  </a:cubicBezTo>
                  <a:cubicBezTo>
                    <a:pt x="134" y="1660"/>
                    <a:pt x="161" y="1767"/>
                    <a:pt x="188" y="1821"/>
                  </a:cubicBezTo>
                  <a:cubicBezTo>
                    <a:pt x="295" y="2035"/>
                    <a:pt x="429" y="2169"/>
                    <a:pt x="563" y="2222"/>
                  </a:cubicBezTo>
                  <a:cubicBezTo>
                    <a:pt x="670" y="2303"/>
                    <a:pt x="830" y="2356"/>
                    <a:pt x="964" y="2356"/>
                  </a:cubicBezTo>
                  <a:cubicBezTo>
                    <a:pt x="1098" y="2356"/>
                    <a:pt x="1232" y="2356"/>
                    <a:pt x="1339" y="2329"/>
                  </a:cubicBezTo>
                  <a:cubicBezTo>
                    <a:pt x="1473" y="2303"/>
                    <a:pt x="1580" y="2222"/>
                    <a:pt x="1687" y="2169"/>
                  </a:cubicBezTo>
                  <a:cubicBezTo>
                    <a:pt x="1767" y="2089"/>
                    <a:pt x="1874" y="2035"/>
                    <a:pt x="1954" y="1928"/>
                  </a:cubicBezTo>
                  <a:cubicBezTo>
                    <a:pt x="2115" y="1741"/>
                    <a:pt x="2249" y="1526"/>
                    <a:pt x="2356" y="1259"/>
                  </a:cubicBezTo>
                  <a:cubicBezTo>
                    <a:pt x="2436" y="1018"/>
                    <a:pt x="2517" y="804"/>
                    <a:pt x="2597" y="590"/>
                  </a:cubicBezTo>
                  <a:lnTo>
                    <a:pt x="2035" y="590"/>
                  </a:lnTo>
                  <a:cubicBezTo>
                    <a:pt x="1767" y="590"/>
                    <a:pt x="1526" y="563"/>
                    <a:pt x="1259" y="483"/>
                  </a:cubicBezTo>
                  <a:cubicBezTo>
                    <a:pt x="1044" y="429"/>
                    <a:pt x="777" y="349"/>
                    <a:pt x="563" y="269"/>
                  </a:cubicBezTo>
                  <a:cubicBezTo>
                    <a:pt x="456" y="215"/>
                    <a:pt x="375" y="161"/>
                    <a:pt x="295" y="135"/>
                  </a:cubicBezTo>
                  <a:cubicBezTo>
                    <a:pt x="268" y="81"/>
                    <a:pt x="241" y="81"/>
                    <a:pt x="188" y="54"/>
                  </a:cubicBezTo>
                  <a:cubicBezTo>
                    <a:pt x="161" y="28"/>
                    <a:pt x="134" y="28"/>
                    <a:pt x="108"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46"/>
            <p:cNvSpPr/>
            <p:nvPr/>
          </p:nvSpPr>
          <p:spPr>
            <a:xfrm>
              <a:off x="454250" y="8854200"/>
              <a:ext cx="27450" cy="42475"/>
            </a:xfrm>
            <a:custGeom>
              <a:avLst/>
              <a:gdLst/>
              <a:ahLst/>
              <a:cxnLst/>
              <a:rect l="l" t="t" r="r" b="b"/>
              <a:pathLst>
                <a:path w="1098" h="1699" extrusionOk="0">
                  <a:moveTo>
                    <a:pt x="698" y="0"/>
                  </a:moveTo>
                  <a:cubicBezTo>
                    <a:pt x="581" y="0"/>
                    <a:pt x="465" y="76"/>
                    <a:pt x="348" y="193"/>
                  </a:cubicBezTo>
                  <a:cubicBezTo>
                    <a:pt x="214" y="327"/>
                    <a:pt x="134" y="514"/>
                    <a:pt x="81" y="755"/>
                  </a:cubicBezTo>
                  <a:cubicBezTo>
                    <a:pt x="0" y="1156"/>
                    <a:pt x="81" y="1531"/>
                    <a:pt x="295" y="1665"/>
                  </a:cubicBezTo>
                  <a:cubicBezTo>
                    <a:pt x="295" y="1665"/>
                    <a:pt x="321" y="1692"/>
                    <a:pt x="348" y="1692"/>
                  </a:cubicBezTo>
                  <a:cubicBezTo>
                    <a:pt x="371" y="1696"/>
                    <a:pt x="393" y="1698"/>
                    <a:pt x="415" y="1698"/>
                  </a:cubicBezTo>
                  <a:cubicBezTo>
                    <a:pt x="527" y="1698"/>
                    <a:pt x="638" y="1643"/>
                    <a:pt x="750" y="1531"/>
                  </a:cubicBezTo>
                  <a:cubicBezTo>
                    <a:pt x="884" y="1397"/>
                    <a:pt x="991" y="1183"/>
                    <a:pt x="1017" y="942"/>
                  </a:cubicBezTo>
                  <a:cubicBezTo>
                    <a:pt x="1098" y="514"/>
                    <a:pt x="1017" y="139"/>
                    <a:pt x="830" y="59"/>
                  </a:cubicBezTo>
                  <a:cubicBezTo>
                    <a:pt x="830" y="59"/>
                    <a:pt x="803" y="6"/>
                    <a:pt x="750" y="6"/>
                  </a:cubicBezTo>
                  <a:cubicBezTo>
                    <a:pt x="732" y="2"/>
                    <a:pt x="715" y="0"/>
                    <a:pt x="698"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46"/>
            <p:cNvSpPr/>
            <p:nvPr/>
          </p:nvSpPr>
          <p:spPr>
            <a:xfrm>
              <a:off x="662350" y="8853500"/>
              <a:ext cx="27450" cy="42475"/>
            </a:xfrm>
            <a:custGeom>
              <a:avLst/>
              <a:gdLst/>
              <a:ahLst/>
              <a:cxnLst/>
              <a:rect l="l" t="t" r="r" b="b"/>
              <a:pathLst>
                <a:path w="1098" h="1699" extrusionOk="0">
                  <a:moveTo>
                    <a:pt x="683" y="0"/>
                  </a:moveTo>
                  <a:cubicBezTo>
                    <a:pt x="571" y="0"/>
                    <a:pt x="460" y="56"/>
                    <a:pt x="348" y="167"/>
                  </a:cubicBezTo>
                  <a:cubicBezTo>
                    <a:pt x="215" y="301"/>
                    <a:pt x="134" y="515"/>
                    <a:pt x="81" y="756"/>
                  </a:cubicBezTo>
                  <a:cubicBezTo>
                    <a:pt x="0" y="1158"/>
                    <a:pt x="81" y="1506"/>
                    <a:pt x="295" y="1639"/>
                  </a:cubicBezTo>
                  <a:cubicBezTo>
                    <a:pt x="295" y="1639"/>
                    <a:pt x="322" y="1693"/>
                    <a:pt x="375" y="1693"/>
                  </a:cubicBezTo>
                  <a:cubicBezTo>
                    <a:pt x="392" y="1696"/>
                    <a:pt x="410" y="1698"/>
                    <a:pt x="427" y="1698"/>
                  </a:cubicBezTo>
                  <a:cubicBezTo>
                    <a:pt x="544" y="1698"/>
                    <a:pt x="660" y="1622"/>
                    <a:pt x="777" y="1506"/>
                  </a:cubicBezTo>
                  <a:cubicBezTo>
                    <a:pt x="910" y="1372"/>
                    <a:pt x="991" y="1184"/>
                    <a:pt x="1044" y="944"/>
                  </a:cubicBezTo>
                  <a:cubicBezTo>
                    <a:pt x="1098" y="542"/>
                    <a:pt x="991" y="141"/>
                    <a:pt x="830" y="34"/>
                  </a:cubicBezTo>
                  <a:cubicBezTo>
                    <a:pt x="830" y="34"/>
                    <a:pt x="803" y="7"/>
                    <a:pt x="750" y="7"/>
                  </a:cubicBezTo>
                  <a:cubicBezTo>
                    <a:pt x="728" y="2"/>
                    <a:pt x="705" y="0"/>
                    <a:pt x="683"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2" name="Google Shape;6952;p46"/>
          <p:cNvGrpSpPr/>
          <p:nvPr/>
        </p:nvGrpSpPr>
        <p:grpSpPr>
          <a:xfrm>
            <a:off x="6500510" y="88731"/>
            <a:ext cx="1172771" cy="978883"/>
            <a:chOff x="7350012" y="1346743"/>
            <a:chExt cx="994601" cy="830169"/>
          </a:xfrm>
        </p:grpSpPr>
        <p:grpSp>
          <p:nvGrpSpPr>
            <p:cNvPr id="6953" name="Google Shape;6953;p46"/>
            <p:cNvGrpSpPr/>
            <p:nvPr/>
          </p:nvGrpSpPr>
          <p:grpSpPr>
            <a:xfrm flipH="1">
              <a:off x="7350012" y="1346743"/>
              <a:ext cx="994601" cy="830169"/>
              <a:chOff x="3290600" y="504850"/>
              <a:chExt cx="1503100" cy="1254600"/>
            </a:xfrm>
          </p:grpSpPr>
          <p:sp>
            <p:nvSpPr>
              <p:cNvPr id="6954" name="Google Shape;6954;p46"/>
              <p:cNvSpPr/>
              <p:nvPr/>
            </p:nvSpPr>
            <p:spPr>
              <a:xfrm>
                <a:off x="3290600" y="504850"/>
                <a:ext cx="1503100" cy="1254600"/>
              </a:xfrm>
              <a:custGeom>
                <a:avLst/>
                <a:gdLst/>
                <a:ahLst/>
                <a:cxnLst/>
                <a:rect l="l" t="t" r="r" b="b"/>
                <a:pathLst>
                  <a:path w="60124" h="50184" extrusionOk="0">
                    <a:moveTo>
                      <a:pt x="32737" y="1"/>
                    </a:moveTo>
                    <a:cubicBezTo>
                      <a:pt x="29545" y="1"/>
                      <a:pt x="26718" y="2068"/>
                      <a:pt x="24986" y="5624"/>
                    </a:cubicBezTo>
                    <a:cubicBezTo>
                      <a:pt x="24165" y="7265"/>
                      <a:pt x="23162" y="9241"/>
                      <a:pt x="22433" y="9910"/>
                    </a:cubicBezTo>
                    <a:cubicBezTo>
                      <a:pt x="22250" y="10123"/>
                      <a:pt x="22159" y="10183"/>
                      <a:pt x="21308" y="10183"/>
                    </a:cubicBezTo>
                    <a:cubicBezTo>
                      <a:pt x="20791" y="10183"/>
                      <a:pt x="20153" y="10153"/>
                      <a:pt x="19393" y="10123"/>
                    </a:cubicBezTo>
                    <a:lnTo>
                      <a:pt x="18664" y="10062"/>
                    </a:lnTo>
                    <a:cubicBezTo>
                      <a:pt x="18451" y="10062"/>
                      <a:pt x="18208" y="10031"/>
                      <a:pt x="17995" y="10031"/>
                    </a:cubicBezTo>
                    <a:cubicBezTo>
                      <a:pt x="14499" y="10031"/>
                      <a:pt x="11521" y="11703"/>
                      <a:pt x="10092" y="14530"/>
                    </a:cubicBezTo>
                    <a:cubicBezTo>
                      <a:pt x="9150" y="16384"/>
                      <a:pt x="8998" y="18481"/>
                      <a:pt x="9545" y="20548"/>
                    </a:cubicBezTo>
                    <a:cubicBezTo>
                      <a:pt x="9514" y="20548"/>
                      <a:pt x="9484" y="20548"/>
                      <a:pt x="9484" y="20609"/>
                    </a:cubicBezTo>
                    <a:cubicBezTo>
                      <a:pt x="3922" y="21126"/>
                      <a:pt x="1034" y="24864"/>
                      <a:pt x="639" y="28360"/>
                    </a:cubicBezTo>
                    <a:cubicBezTo>
                      <a:pt x="1" y="33466"/>
                      <a:pt x="4165" y="37175"/>
                      <a:pt x="8542" y="38542"/>
                    </a:cubicBezTo>
                    <a:cubicBezTo>
                      <a:pt x="12220" y="39667"/>
                      <a:pt x="17356" y="40913"/>
                      <a:pt x="22007" y="41977"/>
                    </a:cubicBezTo>
                    <a:cubicBezTo>
                      <a:pt x="22007" y="42099"/>
                      <a:pt x="21977" y="42190"/>
                      <a:pt x="21977" y="42281"/>
                    </a:cubicBezTo>
                    <a:lnTo>
                      <a:pt x="21977" y="42555"/>
                    </a:lnTo>
                    <a:lnTo>
                      <a:pt x="21977" y="43011"/>
                    </a:lnTo>
                    <a:cubicBezTo>
                      <a:pt x="21977" y="43102"/>
                      <a:pt x="21977" y="43193"/>
                      <a:pt x="22007" y="43284"/>
                    </a:cubicBezTo>
                    <a:cubicBezTo>
                      <a:pt x="22068" y="43436"/>
                      <a:pt x="22068" y="43618"/>
                      <a:pt x="22098" y="43740"/>
                    </a:cubicBezTo>
                    <a:cubicBezTo>
                      <a:pt x="22098" y="43801"/>
                      <a:pt x="22129" y="43892"/>
                      <a:pt x="22129" y="43953"/>
                    </a:cubicBezTo>
                    <a:cubicBezTo>
                      <a:pt x="22220" y="44196"/>
                      <a:pt x="22250" y="44409"/>
                      <a:pt x="22372" y="44652"/>
                    </a:cubicBezTo>
                    <a:cubicBezTo>
                      <a:pt x="22372" y="44652"/>
                      <a:pt x="22402" y="44713"/>
                      <a:pt x="22402" y="44773"/>
                    </a:cubicBezTo>
                    <a:cubicBezTo>
                      <a:pt x="22463" y="44956"/>
                      <a:pt x="22554" y="45108"/>
                      <a:pt x="22676" y="45290"/>
                    </a:cubicBezTo>
                    <a:cubicBezTo>
                      <a:pt x="22706" y="45381"/>
                      <a:pt x="22737" y="45412"/>
                      <a:pt x="22767" y="45473"/>
                    </a:cubicBezTo>
                    <a:cubicBezTo>
                      <a:pt x="22858" y="45625"/>
                      <a:pt x="22919" y="45746"/>
                      <a:pt x="23040" y="45898"/>
                    </a:cubicBezTo>
                    <a:cubicBezTo>
                      <a:pt x="23071" y="45989"/>
                      <a:pt x="23162" y="46050"/>
                      <a:pt x="23192" y="46111"/>
                    </a:cubicBezTo>
                    <a:cubicBezTo>
                      <a:pt x="23284" y="46232"/>
                      <a:pt x="23375" y="46354"/>
                      <a:pt x="23496" y="46506"/>
                    </a:cubicBezTo>
                    <a:cubicBezTo>
                      <a:pt x="23527" y="46536"/>
                      <a:pt x="23588" y="46628"/>
                      <a:pt x="23648" y="46658"/>
                    </a:cubicBezTo>
                    <a:cubicBezTo>
                      <a:pt x="23770" y="46780"/>
                      <a:pt x="23892" y="46932"/>
                      <a:pt x="24044" y="47053"/>
                    </a:cubicBezTo>
                    <a:lnTo>
                      <a:pt x="24135" y="47144"/>
                    </a:lnTo>
                    <a:cubicBezTo>
                      <a:pt x="24287" y="47296"/>
                      <a:pt x="24499" y="47448"/>
                      <a:pt x="24682" y="47600"/>
                    </a:cubicBezTo>
                    <a:cubicBezTo>
                      <a:pt x="24712" y="47631"/>
                      <a:pt x="24803" y="47691"/>
                      <a:pt x="24834" y="47722"/>
                    </a:cubicBezTo>
                    <a:cubicBezTo>
                      <a:pt x="24986" y="47843"/>
                      <a:pt x="25107" y="47904"/>
                      <a:pt x="25259" y="48026"/>
                    </a:cubicBezTo>
                    <a:cubicBezTo>
                      <a:pt x="25320" y="48056"/>
                      <a:pt x="25411" y="48087"/>
                      <a:pt x="25472" y="48178"/>
                    </a:cubicBezTo>
                    <a:cubicBezTo>
                      <a:pt x="25624" y="48269"/>
                      <a:pt x="25746" y="48330"/>
                      <a:pt x="25898" y="48451"/>
                    </a:cubicBezTo>
                    <a:lnTo>
                      <a:pt x="26110" y="48573"/>
                    </a:lnTo>
                    <a:cubicBezTo>
                      <a:pt x="26262" y="48634"/>
                      <a:pt x="26475" y="48725"/>
                      <a:pt x="26658" y="48816"/>
                    </a:cubicBezTo>
                    <a:cubicBezTo>
                      <a:pt x="26688" y="48846"/>
                      <a:pt x="26779" y="48846"/>
                      <a:pt x="26840" y="48907"/>
                    </a:cubicBezTo>
                    <a:cubicBezTo>
                      <a:pt x="27083" y="49029"/>
                      <a:pt x="27296" y="49090"/>
                      <a:pt x="27569" y="49211"/>
                    </a:cubicBezTo>
                    <a:cubicBezTo>
                      <a:pt x="27600" y="49211"/>
                      <a:pt x="27691" y="49242"/>
                      <a:pt x="27721" y="49242"/>
                    </a:cubicBezTo>
                    <a:cubicBezTo>
                      <a:pt x="27904" y="49302"/>
                      <a:pt x="28147" y="49394"/>
                      <a:pt x="28329" y="49424"/>
                    </a:cubicBezTo>
                    <a:cubicBezTo>
                      <a:pt x="28390" y="49454"/>
                      <a:pt x="28603" y="49515"/>
                      <a:pt x="28603" y="49515"/>
                    </a:cubicBezTo>
                    <a:cubicBezTo>
                      <a:pt x="28785" y="49546"/>
                      <a:pt x="28968" y="49606"/>
                      <a:pt x="29120" y="49667"/>
                    </a:cubicBezTo>
                    <a:cubicBezTo>
                      <a:pt x="29241" y="49698"/>
                      <a:pt x="29302" y="49698"/>
                      <a:pt x="29424" y="49728"/>
                    </a:cubicBezTo>
                    <a:cubicBezTo>
                      <a:pt x="29606" y="49758"/>
                      <a:pt x="29819" y="49819"/>
                      <a:pt x="30031" y="49850"/>
                    </a:cubicBezTo>
                    <a:cubicBezTo>
                      <a:pt x="30031" y="49850"/>
                      <a:pt x="30214" y="49880"/>
                      <a:pt x="30305" y="49880"/>
                    </a:cubicBezTo>
                    <a:cubicBezTo>
                      <a:pt x="30609" y="49910"/>
                      <a:pt x="30883" y="50002"/>
                      <a:pt x="31187" y="50032"/>
                    </a:cubicBezTo>
                    <a:lnTo>
                      <a:pt x="31217" y="50032"/>
                    </a:lnTo>
                    <a:cubicBezTo>
                      <a:pt x="31855" y="50123"/>
                      <a:pt x="32494" y="50184"/>
                      <a:pt x="33162" y="50184"/>
                    </a:cubicBezTo>
                    <a:lnTo>
                      <a:pt x="33405" y="50184"/>
                    </a:lnTo>
                    <a:cubicBezTo>
                      <a:pt x="36567" y="50154"/>
                      <a:pt x="39545" y="49029"/>
                      <a:pt x="42281" y="46840"/>
                    </a:cubicBezTo>
                    <a:cubicBezTo>
                      <a:pt x="42676" y="46506"/>
                      <a:pt x="43132" y="46111"/>
                      <a:pt x="43558" y="45746"/>
                    </a:cubicBezTo>
                    <a:cubicBezTo>
                      <a:pt x="45381" y="44044"/>
                      <a:pt x="46749" y="42099"/>
                      <a:pt x="47631" y="40700"/>
                    </a:cubicBezTo>
                    <a:cubicBezTo>
                      <a:pt x="50397" y="40275"/>
                      <a:pt x="52555" y="37995"/>
                      <a:pt x="52707" y="35108"/>
                    </a:cubicBezTo>
                    <a:cubicBezTo>
                      <a:pt x="52798" y="34044"/>
                      <a:pt x="52555" y="33010"/>
                      <a:pt x="52099" y="32099"/>
                    </a:cubicBezTo>
                    <a:cubicBezTo>
                      <a:pt x="52524" y="31308"/>
                      <a:pt x="53163" y="30518"/>
                      <a:pt x="54196" y="29940"/>
                    </a:cubicBezTo>
                    <a:cubicBezTo>
                      <a:pt x="54622" y="30123"/>
                      <a:pt x="55078" y="30244"/>
                      <a:pt x="55564" y="30244"/>
                    </a:cubicBezTo>
                    <a:lnTo>
                      <a:pt x="55807" y="30244"/>
                    </a:lnTo>
                    <a:cubicBezTo>
                      <a:pt x="57965" y="30244"/>
                      <a:pt x="59758" y="28573"/>
                      <a:pt x="59850" y="26415"/>
                    </a:cubicBezTo>
                    <a:cubicBezTo>
                      <a:pt x="60123" y="24165"/>
                      <a:pt x="58421" y="22281"/>
                      <a:pt x="56172" y="22129"/>
                    </a:cubicBezTo>
                    <a:lnTo>
                      <a:pt x="55959" y="22129"/>
                    </a:lnTo>
                    <a:cubicBezTo>
                      <a:pt x="55442" y="22129"/>
                      <a:pt x="54986" y="22190"/>
                      <a:pt x="54530" y="22342"/>
                    </a:cubicBezTo>
                    <a:cubicBezTo>
                      <a:pt x="54622" y="22068"/>
                      <a:pt x="54652" y="21825"/>
                      <a:pt x="54682" y="21521"/>
                    </a:cubicBezTo>
                    <a:cubicBezTo>
                      <a:pt x="54774" y="20396"/>
                      <a:pt x="54378" y="19363"/>
                      <a:pt x="53679" y="18542"/>
                    </a:cubicBezTo>
                    <a:cubicBezTo>
                      <a:pt x="52950" y="17752"/>
                      <a:pt x="51947" y="17265"/>
                      <a:pt x="50853" y="17174"/>
                    </a:cubicBezTo>
                    <a:lnTo>
                      <a:pt x="50640" y="17174"/>
                    </a:lnTo>
                    <a:cubicBezTo>
                      <a:pt x="50366" y="17174"/>
                      <a:pt x="50062" y="17205"/>
                      <a:pt x="49819" y="17265"/>
                    </a:cubicBezTo>
                    <a:cubicBezTo>
                      <a:pt x="50001" y="14013"/>
                      <a:pt x="49789" y="11855"/>
                      <a:pt x="49515" y="10639"/>
                    </a:cubicBezTo>
                    <a:cubicBezTo>
                      <a:pt x="48330" y="4591"/>
                      <a:pt x="44014" y="730"/>
                      <a:pt x="38421" y="730"/>
                    </a:cubicBezTo>
                    <a:cubicBezTo>
                      <a:pt x="37722" y="730"/>
                      <a:pt x="36992" y="791"/>
                      <a:pt x="36293" y="913"/>
                    </a:cubicBezTo>
                    <a:cubicBezTo>
                      <a:pt x="35168" y="305"/>
                      <a:pt x="33953" y="1"/>
                      <a:pt x="3273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46"/>
              <p:cNvSpPr/>
              <p:nvPr/>
            </p:nvSpPr>
            <p:spPr>
              <a:xfrm>
                <a:off x="3307325" y="1093000"/>
                <a:ext cx="914925" cy="455200"/>
              </a:xfrm>
              <a:custGeom>
                <a:avLst/>
                <a:gdLst/>
                <a:ahLst/>
                <a:cxnLst/>
                <a:rect l="l" t="t" r="r" b="b"/>
                <a:pathLst>
                  <a:path w="36597" h="18208" extrusionOk="0">
                    <a:moveTo>
                      <a:pt x="10213" y="1"/>
                    </a:moveTo>
                    <a:cubicBezTo>
                      <a:pt x="1611" y="1"/>
                      <a:pt x="0" y="9332"/>
                      <a:pt x="8785" y="12068"/>
                    </a:cubicBezTo>
                    <a:cubicBezTo>
                      <a:pt x="17539" y="14804"/>
                      <a:pt x="35077" y="18208"/>
                      <a:pt x="35077" y="18208"/>
                    </a:cubicBezTo>
                    <a:lnTo>
                      <a:pt x="36597" y="17782"/>
                    </a:lnTo>
                    <a:cubicBezTo>
                      <a:pt x="36597" y="17782"/>
                      <a:pt x="18815" y="1"/>
                      <a:pt x="10213" y="1"/>
                    </a:cubicBezTo>
                    <a:close/>
                  </a:path>
                </a:pathLst>
              </a:custGeom>
              <a:solidFill>
                <a:srgbClr val="DBB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46"/>
              <p:cNvSpPr/>
              <p:nvPr/>
            </p:nvSpPr>
            <p:spPr>
              <a:xfrm>
                <a:off x="3550225" y="580675"/>
                <a:ext cx="784500" cy="923000"/>
              </a:xfrm>
              <a:custGeom>
                <a:avLst/>
                <a:gdLst/>
                <a:ahLst/>
                <a:cxnLst/>
                <a:rect l="l" t="t" r="r" b="b"/>
                <a:pathLst>
                  <a:path w="31380" h="36920" extrusionOk="0">
                    <a:moveTo>
                      <a:pt x="22330" y="0"/>
                    </a:moveTo>
                    <a:cubicBezTo>
                      <a:pt x="20447" y="0"/>
                      <a:pt x="18602" y="1277"/>
                      <a:pt x="17306" y="3928"/>
                    </a:cubicBezTo>
                    <a:cubicBezTo>
                      <a:pt x="14698" y="9263"/>
                      <a:pt x="13680" y="10178"/>
                      <a:pt x="10921" y="10178"/>
                    </a:cubicBezTo>
                    <a:cubicBezTo>
                      <a:pt x="10143" y="10178"/>
                      <a:pt x="9226" y="10105"/>
                      <a:pt x="8096" y="10038"/>
                    </a:cubicBezTo>
                    <a:cubicBezTo>
                      <a:pt x="7936" y="10028"/>
                      <a:pt x="7778" y="10024"/>
                      <a:pt x="7622" y="10024"/>
                    </a:cubicBezTo>
                    <a:cubicBezTo>
                      <a:pt x="2829" y="10024"/>
                      <a:pt x="0" y="14479"/>
                      <a:pt x="3415" y="19248"/>
                    </a:cubicBezTo>
                    <a:cubicBezTo>
                      <a:pt x="6971" y="24141"/>
                      <a:pt x="22838" y="36421"/>
                      <a:pt x="24601" y="36877"/>
                    </a:cubicBezTo>
                    <a:cubicBezTo>
                      <a:pt x="24718" y="36906"/>
                      <a:pt x="24843" y="36919"/>
                      <a:pt x="24977" y="36919"/>
                    </a:cubicBezTo>
                    <a:cubicBezTo>
                      <a:pt x="26824" y="36919"/>
                      <a:pt x="30103" y="34354"/>
                      <a:pt x="30103" y="34354"/>
                    </a:cubicBezTo>
                    <a:cubicBezTo>
                      <a:pt x="30103" y="34354"/>
                      <a:pt x="31379" y="18944"/>
                      <a:pt x="29525" y="9156"/>
                    </a:cubicBezTo>
                    <a:cubicBezTo>
                      <a:pt x="28371" y="3183"/>
                      <a:pt x="25303" y="0"/>
                      <a:pt x="223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46"/>
              <p:cNvSpPr/>
              <p:nvPr/>
            </p:nvSpPr>
            <p:spPr>
              <a:xfrm>
                <a:off x="3379375" y="1080625"/>
                <a:ext cx="883150" cy="439025"/>
              </a:xfrm>
              <a:custGeom>
                <a:avLst/>
                <a:gdLst/>
                <a:ahLst/>
                <a:cxnLst/>
                <a:rect l="l" t="t" r="r" b="b"/>
                <a:pathLst>
                  <a:path w="35326" h="17561" extrusionOk="0">
                    <a:moveTo>
                      <a:pt x="9938" y="0"/>
                    </a:moveTo>
                    <a:cubicBezTo>
                      <a:pt x="3597" y="0"/>
                      <a:pt x="1" y="5457"/>
                      <a:pt x="3562" y="9523"/>
                    </a:cubicBezTo>
                    <a:cubicBezTo>
                      <a:pt x="7095" y="13556"/>
                      <a:pt x="28388" y="17561"/>
                      <a:pt x="32240" y="17561"/>
                    </a:cubicBezTo>
                    <a:cubicBezTo>
                      <a:pt x="32366" y="17561"/>
                      <a:pt x="32472" y="17557"/>
                      <a:pt x="32560" y="17548"/>
                    </a:cubicBezTo>
                    <a:cubicBezTo>
                      <a:pt x="35326" y="17274"/>
                      <a:pt x="34505" y="16606"/>
                      <a:pt x="34505" y="16606"/>
                    </a:cubicBezTo>
                    <a:cubicBezTo>
                      <a:pt x="34505" y="16606"/>
                      <a:pt x="17027" y="253"/>
                      <a:pt x="10401" y="10"/>
                    </a:cubicBezTo>
                    <a:cubicBezTo>
                      <a:pt x="10245" y="3"/>
                      <a:pt x="10091" y="0"/>
                      <a:pt x="9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46"/>
              <p:cNvSpPr/>
              <p:nvPr/>
            </p:nvSpPr>
            <p:spPr>
              <a:xfrm>
                <a:off x="3471450" y="1169550"/>
                <a:ext cx="557025" cy="268475"/>
              </a:xfrm>
              <a:custGeom>
                <a:avLst/>
                <a:gdLst/>
                <a:ahLst/>
                <a:cxnLst/>
                <a:rect l="l" t="t" r="r" b="b"/>
                <a:pathLst>
                  <a:path w="22281" h="10739" extrusionOk="0">
                    <a:moveTo>
                      <a:pt x="5382" y="0"/>
                    </a:moveTo>
                    <a:cubicBezTo>
                      <a:pt x="4891" y="0"/>
                      <a:pt x="4459" y="98"/>
                      <a:pt x="4104" y="313"/>
                    </a:cubicBezTo>
                    <a:cubicBezTo>
                      <a:pt x="1" y="2775"/>
                      <a:pt x="1946" y="5571"/>
                      <a:pt x="7934" y="7699"/>
                    </a:cubicBezTo>
                    <a:cubicBezTo>
                      <a:pt x="13922" y="9857"/>
                      <a:pt x="22281" y="10739"/>
                      <a:pt x="22281" y="10739"/>
                    </a:cubicBezTo>
                    <a:cubicBezTo>
                      <a:pt x="22281" y="10739"/>
                      <a:pt x="10529" y="0"/>
                      <a:pt x="5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46"/>
              <p:cNvSpPr/>
              <p:nvPr/>
            </p:nvSpPr>
            <p:spPr>
              <a:xfrm>
                <a:off x="3498050" y="1169700"/>
                <a:ext cx="529675" cy="268325"/>
              </a:xfrm>
              <a:custGeom>
                <a:avLst/>
                <a:gdLst/>
                <a:ahLst/>
                <a:cxnLst/>
                <a:rect l="l" t="t" r="r" b="b"/>
                <a:pathLst>
                  <a:path w="21187" h="10733" extrusionOk="0">
                    <a:moveTo>
                      <a:pt x="4304" y="1"/>
                    </a:moveTo>
                    <a:cubicBezTo>
                      <a:pt x="3819" y="1"/>
                      <a:pt x="3392" y="97"/>
                      <a:pt x="3040" y="307"/>
                    </a:cubicBezTo>
                    <a:cubicBezTo>
                      <a:pt x="1" y="2131"/>
                      <a:pt x="305" y="4137"/>
                      <a:pt x="3131" y="5930"/>
                    </a:cubicBezTo>
                    <a:cubicBezTo>
                      <a:pt x="2219" y="4593"/>
                      <a:pt x="2706" y="3225"/>
                      <a:pt x="4833" y="1948"/>
                    </a:cubicBezTo>
                    <a:cubicBezTo>
                      <a:pt x="5191" y="1732"/>
                      <a:pt x="5625" y="1633"/>
                      <a:pt x="6119" y="1633"/>
                    </a:cubicBezTo>
                    <a:cubicBezTo>
                      <a:pt x="9997" y="1633"/>
                      <a:pt x="17594" y="7713"/>
                      <a:pt x="21126" y="10733"/>
                    </a:cubicBezTo>
                    <a:lnTo>
                      <a:pt x="21186" y="10733"/>
                    </a:lnTo>
                    <a:cubicBezTo>
                      <a:pt x="21186" y="10733"/>
                      <a:pt x="9440" y="1"/>
                      <a:pt x="4304"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46"/>
              <p:cNvSpPr/>
              <p:nvPr/>
            </p:nvSpPr>
            <p:spPr>
              <a:xfrm>
                <a:off x="3614250" y="599500"/>
                <a:ext cx="886875" cy="909050"/>
              </a:xfrm>
              <a:custGeom>
                <a:avLst/>
                <a:gdLst/>
                <a:ahLst/>
                <a:cxnLst/>
                <a:rect l="l" t="t" r="r" b="b"/>
                <a:pathLst>
                  <a:path w="35475" h="36362" extrusionOk="0">
                    <a:moveTo>
                      <a:pt x="25473" y="0"/>
                    </a:moveTo>
                    <a:cubicBezTo>
                      <a:pt x="22289" y="0"/>
                      <a:pt x="19054" y="1812"/>
                      <a:pt x="17481" y="5030"/>
                    </a:cubicBezTo>
                    <a:cubicBezTo>
                      <a:pt x="14955" y="10195"/>
                      <a:pt x="13262" y="11095"/>
                      <a:pt x="10384" y="11095"/>
                    </a:cubicBezTo>
                    <a:cubicBezTo>
                      <a:pt x="9452" y="11095"/>
                      <a:pt x="8395" y="11001"/>
                      <a:pt x="7146" y="10926"/>
                    </a:cubicBezTo>
                    <a:cubicBezTo>
                      <a:pt x="6975" y="10916"/>
                      <a:pt x="6806" y="10911"/>
                      <a:pt x="6641" y="10911"/>
                    </a:cubicBezTo>
                    <a:cubicBezTo>
                      <a:pt x="1901" y="10911"/>
                      <a:pt x="0" y="15073"/>
                      <a:pt x="3407" y="19802"/>
                    </a:cubicBezTo>
                    <a:cubicBezTo>
                      <a:pt x="6933" y="24695"/>
                      <a:pt x="22374" y="35851"/>
                      <a:pt x="24107" y="36307"/>
                    </a:cubicBezTo>
                    <a:cubicBezTo>
                      <a:pt x="24249" y="36344"/>
                      <a:pt x="24398" y="36361"/>
                      <a:pt x="24552" y="36361"/>
                    </a:cubicBezTo>
                    <a:cubicBezTo>
                      <a:pt x="26274" y="36361"/>
                      <a:pt x="28605" y="34209"/>
                      <a:pt x="28605" y="34209"/>
                    </a:cubicBezTo>
                    <a:cubicBezTo>
                      <a:pt x="28605" y="34209"/>
                      <a:pt x="35475" y="17218"/>
                      <a:pt x="33590" y="7461"/>
                    </a:cubicBezTo>
                    <a:cubicBezTo>
                      <a:pt x="32576" y="2295"/>
                      <a:pt x="29057" y="0"/>
                      <a:pt x="25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46"/>
              <p:cNvSpPr/>
              <p:nvPr/>
            </p:nvSpPr>
            <p:spPr>
              <a:xfrm>
                <a:off x="4034525" y="959275"/>
                <a:ext cx="72225" cy="72200"/>
              </a:xfrm>
              <a:custGeom>
                <a:avLst/>
                <a:gdLst/>
                <a:ahLst/>
                <a:cxnLst/>
                <a:rect l="l" t="t" r="r" b="b"/>
                <a:pathLst>
                  <a:path w="2889" h="2888" extrusionOk="0">
                    <a:moveTo>
                      <a:pt x="1460" y="0"/>
                    </a:moveTo>
                    <a:cubicBezTo>
                      <a:pt x="670" y="0"/>
                      <a:pt x="1" y="639"/>
                      <a:pt x="1" y="1429"/>
                    </a:cubicBezTo>
                    <a:cubicBezTo>
                      <a:pt x="1" y="2219"/>
                      <a:pt x="670" y="2888"/>
                      <a:pt x="1460" y="2888"/>
                    </a:cubicBezTo>
                    <a:cubicBezTo>
                      <a:pt x="2250" y="2888"/>
                      <a:pt x="2889" y="2219"/>
                      <a:pt x="2889" y="1429"/>
                    </a:cubicBezTo>
                    <a:cubicBezTo>
                      <a:pt x="2889" y="639"/>
                      <a:pt x="2250" y="0"/>
                      <a:pt x="1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46"/>
              <p:cNvSpPr/>
              <p:nvPr/>
            </p:nvSpPr>
            <p:spPr>
              <a:xfrm>
                <a:off x="4102175" y="858200"/>
                <a:ext cx="57000" cy="57025"/>
              </a:xfrm>
              <a:custGeom>
                <a:avLst/>
                <a:gdLst/>
                <a:ahLst/>
                <a:cxnLst/>
                <a:rect l="l" t="t" r="r" b="b"/>
                <a:pathLst>
                  <a:path w="2280" h="2281" extrusionOk="0">
                    <a:moveTo>
                      <a:pt x="1125" y="1"/>
                    </a:moveTo>
                    <a:cubicBezTo>
                      <a:pt x="517" y="1"/>
                      <a:pt x="0" y="517"/>
                      <a:pt x="0" y="1125"/>
                    </a:cubicBezTo>
                    <a:cubicBezTo>
                      <a:pt x="0" y="1764"/>
                      <a:pt x="517" y="2280"/>
                      <a:pt x="1125" y="2280"/>
                    </a:cubicBezTo>
                    <a:cubicBezTo>
                      <a:pt x="1763" y="2280"/>
                      <a:pt x="2280" y="1764"/>
                      <a:pt x="2280" y="1125"/>
                    </a:cubicBezTo>
                    <a:cubicBezTo>
                      <a:pt x="2280" y="517"/>
                      <a:pt x="1763" y="1"/>
                      <a:pt x="1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46"/>
              <p:cNvSpPr/>
              <p:nvPr/>
            </p:nvSpPr>
            <p:spPr>
              <a:xfrm>
                <a:off x="4117375" y="1033750"/>
                <a:ext cx="57000" cy="57000"/>
              </a:xfrm>
              <a:custGeom>
                <a:avLst/>
                <a:gdLst/>
                <a:ahLst/>
                <a:cxnLst/>
                <a:rect l="l" t="t" r="r" b="b"/>
                <a:pathLst>
                  <a:path w="2280" h="2280" extrusionOk="0">
                    <a:moveTo>
                      <a:pt x="1125" y="0"/>
                    </a:moveTo>
                    <a:cubicBezTo>
                      <a:pt x="517" y="0"/>
                      <a:pt x="0" y="517"/>
                      <a:pt x="0" y="1155"/>
                    </a:cubicBezTo>
                    <a:cubicBezTo>
                      <a:pt x="0" y="1763"/>
                      <a:pt x="517" y="2280"/>
                      <a:pt x="1125" y="2280"/>
                    </a:cubicBezTo>
                    <a:cubicBezTo>
                      <a:pt x="1763" y="2280"/>
                      <a:pt x="2280" y="1763"/>
                      <a:pt x="2280" y="1155"/>
                    </a:cubicBezTo>
                    <a:cubicBezTo>
                      <a:pt x="2280" y="517"/>
                      <a:pt x="1763" y="0"/>
                      <a:pt x="1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46"/>
              <p:cNvSpPr/>
              <p:nvPr/>
            </p:nvSpPr>
            <p:spPr>
              <a:xfrm>
                <a:off x="4105200" y="693300"/>
                <a:ext cx="91225" cy="91225"/>
              </a:xfrm>
              <a:custGeom>
                <a:avLst/>
                <a:gdLst/>
                <a:ahLst/>
                <a:cxnLst/>
                <a:rect l="l" t="t" r="r" b="b"/>
                <a:pathLst>
                  <a:path w="3649" h="3649" extrusionOk="0">
                    <a:moveTo>
                      <a:pt x="1824" y="1"/>
                    </a:moveTo>
                    <a:cubicBezTo>
                      <a:pt x="821" y="1"/>
                      <a:pt x="1" y="791"/>
                      <a:pt x="1" y="1825"/>
                    </a:cubicBezTo>
                    <a:cubicBezTo>
                      <a:pt x="1" y="2828"/>
                      <a:pt x="821" y="3648"/>
                      <a:pt x="1824" y="3648"/>
                    </a:cubicBezTo>
                    <a:cubicBezTo>
                      <a:pt x="2828" y="3648"/>
                      <a:pt x="3648" y="2828"/>
                      <a:pt x="3648" y="1825"/>
                    </a:cubicBezTo>
                    <a:cubicBezTo>
                      <a:pt x="3648" y="791"/>
                      <a:pt x="2828" y="1"/>
                      <a:pt x="18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46"/>
              <p:cNvSpPr/>
              <p:nvPr/>
            </p:nvSpPr>
            <p:spPr>
              <a:xfrm>
                <a:off x="4227550" y="621125"/>
                <a:ext cx="47900" cy="47125"/>
              </a:xfrm>
              <a:custGeom>
                <a:avLst/>
                <a:gdLst/>
                <a:ahLst/>
                <a:cxnLst/>
                <a:rect l="l" t="t" r="r" b="b"/>
                <a:pathLst>
                  <a:path w="1916" h="1885" extrusionOk="0">
                    <a:moveTo>
                      <a:pt x="943" y="0"/>
                    </a:moveTo>
                    <a:cubicBezTo>
                      <a:pt x="426" y="0"/>
                      <a:pt x="0" y="395"/>
                      <a:pt x="0" y="943"/>
                    </a:cubicBezTo>
                    <a:cubicBezTo>
                      <a:pt x="0" y="1459"/>
                      <a:pt x="426" y="1885"/>
                      <a:pt x="943" y="1885"/>
                    </a:cubicBezTo>
                    <a:cubicBezTo>
                      <a:pt x="1490" y="1885"/>
                      <a:pt x="1915" y="1459"/>
                      <a:pt x="1915" y="943"/>
                    </a:cubicBezTo>
                    <a:cubicBezTo>
                      <a:pt x="1915" y="395"/>
                      <a:pt x="1490" y="0"/>
                      <a:pt x="9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46"/>
              <p:cNvSpPr/>
              <p:nvPr/>
            </p:nvSpPr>
            <p:spPr>
              <a:xfrm>
                <a:off x="3979075" y="869600"/>
                <a:ext cx="69925" cy="70700"/>
              </a:xfrm>
              <a:custGeom>
                <a:avLst/>
                <a:gdLst/>
                <a:ahLst/>
                <a:cxnLst/>
                <a:rect l="l" t="t" r="r" b="b"/>
                <a:pathLst>
                  <a:path w="2797" h="2828" extrusionOk="0">
                    <a:moveTo>
                      <a:pt x="1398" y="1"/>
                    </a:moveTo>
                    <a:cubicBezTo>
                      <a:pt x="608" y="1"/>
                      <a:pt x="0" y="639"/>
                      <a:pt x="0" y="1399"/>
                    </a:cubicBezTo>
                    <a:cubicBezTo>
                      <a:pt x="0" y="2220"/>
                      <a:pt x="638" y="2827"/>
                      <a:pt x="1398" y="2827"/>
                    </a:cubicBezTo>
                    <a:cubicBezTo>
                      <a:pt x="2189" y="2827"/>
                      <a:pt x="2796" y="2159"/>
                      <a:pt x="2796" y="1399"/>
                    </a:cubicBezTo>
                    <a:cubicBezTo>
                      <a:pt x="2796" y="639"/>
                      <a:pt x="2189" y="31"/>
                      <a:pt x="1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46"/>
              <p:cNvSpPr/>
              <p:nvPr/>
            </p:nvSpPr>
            <p:spPr>
              <a:xfrm>
                <a:off x="3885600" y="884800"/>
                <a:ext cx="53225" cy="53225"/>
              </a:xfrm>
              <a:custGeom>
                <a:avLst/>
                <a:gdLst/>
                <a:ahLst/>
                <a:cxnLst/>
                <a:rect l="l" t="t" r="r" b="b"/>
                <a:pathLst>
                  <a:path w="2129" h="2129" extrusionOk="0">
                    <a:moveTo>
                      <a:pt x="1064" y="1"/>
                    </a:moveTo>
                    <a:cubicBezTo>
                      <a:pt x="456" y="1"/>
                      <a:pt x="0" y="457"/>
                      <a:pt x="0" y="1064"/>
                    </a:cubicBezTo>
                    <a:cubicBezTo>
                      <a:pt x="0" y="1672"/>
                      <a:pt x="487" y="2128"/>
                      <a:pt x="1064" y="2128"/>
                    </a:cubicBezTo>
                    <a:cubicBezTo>
                      <a:pt x="1672" y="2128"/>
                      <a:pt x="2128" y="1642"/>
                      <a:pt x="2128" y="1064"/>
                    </a:cubicBezTo>
                    <a:cubicBezTo>
                      <a:pt x="2128" y="457"/>
                      <a:pt x="1672" y="1"/>
                      <a:pt x="1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46"/>
              <p:cNvSpPr/>
              <p:nvPr/>
            </p:nvSpPr>
            <p:spPr>
              <a:xfrm>
                <a:off x="4193700" y="683250"/>
                <a:ext cx="288425" cy="653700"/>
              </a:xfrm>
              <a:custGeom>
                <a:avLst/>
                <a:gdLst/>
                <a:ahLst/>
                <a:cxnLst/>
                <a:rect l="l" t="t" r="r" b="b"/>
                <a:pathLst>
                  <a:path w="11537" h="26148" extrusionOk="0">
                    <a:moveTo>
                      <a:pt x="3609" y="1"/>
                    </a:moveTo>
                    <a:cubicBezTo>
                      <a:pt x="1322" y="1"/>
                      <a:pt x="1" y="2775"/>
                      <a:pt x="443" y="7911"/>
                    </a:cubicBezTo>
                    <a:cubicBezTo>
                      <a:pt x="1050" y="15327"/>
                      <a:pt x="5488" y="26148"/>
                      <a:pt x="5488" y="26148"/>
                    </a:cubicBezTo>
                    <a:cubicBezTo>
                      <a:pt x="5488" y="26148"/>
                      <a:pt x="11537" y="5357"/>
                      <a:pt x="7160" y="1680"/>
                    </a:cubicBezTo>
                    <a:cubicBezTo>
                      <a:pt x="5832" y="548"/>
                      <a:pt x="4626" y="1"/>
                      <a:pt x="3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46"/>
              <p:cNvSpPr/>
              <p:nvPr/>
            </p:nvSpPr>
            <p:spPr>
              <a:xfrm>
                <a:off x="4204000" y="684150"/>
                <a:ext cx="274350" cy="652050"/>
              </a:xfrm>
              <a:custGeom>
                <a:avLst/>
                <a:gdLst/>
                <a:ahLst/>
                <a:cxnLst/>
                <a:rect l="l" t="t" r="r" b="b"/>
                <a:pathLst>
                  <a:path w="10974" h="26082" extrusionOk="0">
                    <a:moveTo>
                      <a:pt x="3184" y="0"/>
                    </a:moveTo>
                    <a:cubicBezTo>
                      <a:pt x="1438" y="0"/>
                      <a:pt x="269" y="1615"/>
                      <a:pt x="0" y="4653"/>
                    </a:cubicBezTo>
                    <a:cubicBezTo>
                      <a:pt x="557" y="3615"/>
                      <a:pt x="1373" y="3083"/>
                      <a:pt x="2373" y="3083"/>
                    </a:cubicBezTo>
                    <a:cubicBezTo>
                      <a:pt x="3395" y="3083"/>
                      <a:pt x="4607" y="3638"/>
                      <a:pt x="5927" y="4774"/>
                    </a:cubicBezTo>
                    <a:cubicBezTo>
                      <a:pt x="9240" y="7540"/>
                      <a:pt x="6566" y="20124"/>
                      <a:pt x="5076" y="26082"/>
                    </a:cubicBezTo>
                    <a:cubicBezTo>
                      <a:pt x="5441" y="24866"/>
                      <a:pt x="10973" y="5261"/>
                      <a:pt x="6748" y="1674"/>
                    </a:cubicBezTo>
                    <a:cubicBezTo>
                      <a:pt x="5407" y="546"/>
                      <a:pt x="4198" y="0"/>
                      <a:pt x="3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46"/>
              <p:cNvSpPr/>
              <p:nvPr/>
            </p:nvSpPr>
            <p:spPr>
              <a:xfrm>
                <a:off x="3647750" y="940225"/>
                <a:ext cx="582100" cy="431700"/>
              </a:xfrm>
              <a:custGeom>
                <a:avLst/>
                <a:gdLst/>
                <a:ahLst/>
                <a:cxnLst/>
                <a:rect l="l" t="t" r="r" b="b"/>
                <a:pathLst>
                  <a:path w="23284" h="17268" extrusionOk="0">
                    <a:moveTo>
                      <a:pt x="7798" y="0"/>
                    </a:moveTo>
                    <a:cubicBezTo>
                      <a:pt x="7558" y="0"/>
                      <a:pt x="7319" y="21"/>
                      <a:pt x="7083" y="63"/>
                    </a:cubicBezTo>
                    <a:cubicBezTo>
                      <a:pt x="1" y="1370"/>
                      <a:pt x="7964" y="9638"/>
                      <a:pt x="14560" y="13255"/>
                    </a:cubicBezTo>
                    <a:cubicBezTo>
                      <a:pt x="21217" y="16902"/>
                      <a:pt x="23284" y="17267"/>
                      <a:pt x="23284" y="17267"/>
                    </a:cubicBezTo>
                    <a:cubicBezTo>
                      <a:pt x="23284" y="17267"/>
                      <a:pt x="14764" y="0"/>
                      <a:pt x="7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46"/>
              <p:cNvSpPr/>
              <p:nvPr/>
            </p:nvSpPr>
            <p:spPr>
              <a:xfrm>
                <a:off x="3732850" y="940900"/>
                <a:ext cx="484075" cy="407450"/>
              </a:xfrm>
              <a:custGeom>
                <a:avLst/>
                <a:gdLst/>
                <a:ahLst/>
                <a:cxnLst/>
                <a:rect l="l" t="t" r="r" b="b"/>
                <a:pathLst>
                  <a:path w="19363" h="16298" extrusionOk="0">
                    <a:moveTo>
                      <a:pt x="4406" y="1"/>
                    </a:moveTo>
                    <a:cubicBezTo>
                      <a:pt x="4162" y="1"/>
                      <a:pt x="3919" y="22"/>
                      <a:pt x="3679" y="67"/>
                    </a:cubicBezTo>
                    <a:cubicBezTo>
                      <a:pt x="1" y="766"/>
                      <a:pt x="366" y="3319"/>
                      <a:pt x="2493" y="6115"/>
                    </a:cubicBezTo>
                    <a:cubicBezTo>
                      <a:pt x="2037" y="4444"/>
                      <a:pt x="2706" y="3167"/>
                      <a:pt x="5138" y="2711"/>
                    </a:cubicBezTo>
                    <a:cubicBezTo>
                      <a:pt x="5386" y="2663"/>
                      <a:pt x="5636" y="2640"/>
                      <a:pt x="5889" y="2640"/>
                    </a:cubicBezTo>
                    <a:cubicBezTo>
                      <a:pt x="10777" y="2640"/>
                      <a:pt x="16444" y="11269"/>
                      <a:pt x="19363" y="16298"/>
                    </a:cubicBezTo>
                    <a:cubicBezTo>
                      <a:pt x="17465" y="12678"/>
                      <a:pt x="10352" y="1"/>
                      <a:pt x="4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46"/>
              <p:cNvSpPr/>
              <p:nvPr/>
            </p:nvSpPr>
            <p:spPr>
              <a:xfrm>
                <a:off x="3859925" y="1382525"/>
                <a:ext cx="587250" cy="302150"/>
              </a:xfrm>
              <a:custGeom>
                <a:avLst/>
                <a:gdLst/>
                <a:ahLst/>
                <a:cxnLst/>
                <a:rect l="l" t="t" r="r" b="b"/>
                <a:pathLst>
                  <a:path w="23490" h="12086" extrusionOk="0">
                    <a:moveTo>
                      <a:pt x="21727" y="1"/>
                    </a:moveTo>
                    <a:cubicBezTo>
                      <a:pt x="21727" y="1"/>
                      <a:pt x="16806" y="4580"/>
                      <a:pt x="9975" y="4580"/>
                    </a:cubicBezTo>
                    <a:cubicBezTo>
                      <a:pt x="9465" y="4580"/>
                      <a:pt x="8944" y="4554"/>
                      <a:pt x="8414" y="4499"/>
                    </a:cubicBezTo>
                    <a:cubicBezTo>
                      <a:pt x="7989" y="4454"/>
                      <a:pt x="7585" y="4432"/>
                      <a:pt x="7201" y="4432"/>
                    </a:cubicBezTo>
                    <a:cubicBezTo>
                      <a:pt x="645" y="4432"/>
                      <a:pt x="1" y="10713"/>
                      <a:pt x="8930" y="11977"/>
                    </a:cubicBezTo>
                    <a:cubicBezTo>
                      <a:pt x="9459" y="12051"/>
                      <a:pt x="9974" y="12086"/>
                      <a:pt x="10474" y="12086"/>
                    </a:cubicBezTo>
                    <a:cubicBezTo>
                      <a:pt x="18989" y="12086"/>
                      <a:pt x="23490" y="1946"/>
                      <a:pt x="23490" y="1946"/>
                    </a:cubicBezTo>
                    <a:lnTo>
                      <a:pt x="21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46"/>
              <p:cNvSpPr/>
              <p:nvPr/>
            </p:nvSpPr>
            <p:spPr>
              <a:xfrm>
                <a:off x="3874950" y="1409875"/>
                <a:ext cx="572225" cy="274800"/>
              </a:xfrm>
              <a:custGeom>
                <a:avLst/>
                <a:gdLst/>
                <a:ahLst/>
                <a:cxnLst/>
                <a:rect l="l" t="t" r="r" b="b"/>
                <a:pathLst>
                  <a:path w="22889" h="10992" extrusionOk="0">
                    <a:moveTo>
                      <a:pt x="22129" y="1"/>
                    </a:moveTo>
                    <a:cubicBezTo>
                      <a:pt x="20835" y="2358"/>
                      <a:pt x="17122" y="7869"/>
                      <a:pt x="11195" y="7869"/>
                    </a:cubicBezTo>
                    <a:cubicBezTo>
                      <a:pt x="10855" y="7869"/>
                      <a:pt x="10508" y="7851"/>
                      <a:pt x="10153" y="7813"/>
                    </a:cubicBezTo>
                    <a:cubicBezTo>
                      <a:pt x="5381" y="7265"/>
                      <a:pt x="4256" y="5259"/>
                      <a:pt x="4195" y="3648"/>
                    </a:cubicBezTo>
                    <a:lnTo>
                      <a:pt x="4195" y="3648"/>
                    </a:lnTo>
                    <a:cubicBezTo>
                      <a:pt x="1" y="4986"/>
                      <a:pt x="609" y="9788"/>
                      <a:pt x="8329" y="10883"/>
                    </a:cubicBezTo>
                    <a:cubicBezTo>
                      <a:pt x="8854" y="10957"/>
                      <a:pt x="9366" y="10992"/>
                      <a:pt x="9864" y="10992"/>
                    </a:cubicBezTo>
                    <a:cubicBezTo>
                      <a:pt x="18334" y="10992"/>
                      <a:pt x="22889" y="852"/>
                      <a:pt x="22889" y="852"/>
                    </a:cubicBezTo>
                    <a:lnTo>
                      <a:pt x="22129" y="1"/>
                    </a:ln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46"/>
              <p:cNvSpPr/>
              <p:nvPr/>
            </p:nvSpPr>
            <p:spPr>
              <a:xfrm>
                <a:off x="4501100" y="1133900"/>
                <a:ext cx="215075" cy="213700"/>
              </a:xfrm>
              <a:custGeom>
                <a:avLst/>
                <a:gdLst/>
                <a:ahLst/>
                <a:cxnLst/>
                <a:rect l="l" t="t" r="r" b="b"/>
                <a:pathLst>
                  <a:path w="8603" h="8548" extrusionOk="0">
                    <a:moveTo>
                      <a:pt x="7466" y="1"/>
                    </a:moveTo>
                    <a:cubicBezTo>
                      <a:pt x="6935" y="1"/>
                      <a:pt x="6504" y="436"/>
                      <a:pt x="6475" y="979"/>
                    </a:cubicBezTo>
                    <a:lnTo>
                      <a:pt x="6475" y="1101"/>
                    </a:lnTo>
                    <a:cubicBezTo>
                      <a:pt x="426" y="2803"/>
                      <a:pt x="31" y="8335"/>
                      <a:pt x="1" y="8426"/>
                    </a:cubicBezTo>
                    <a:cubicBezTo>
                      <a:pt x="1" y="8456"/>
                      <a:pt x="31" y="8547"/>
                      <a:pt x="92" y="8547"/>
                    </a:cubicBezTo>
                    <a:cubicBezTo>
                      <a:pt x="122" y="8547"/>
                      <a:pt x="183" y="8487"/>
                      <a:pt x="183" y="8456"/>
                    </a:cubicBezTo>
                    <a:cubicBezTo>
                      <a:pt x="183" y="8396"/>
                      <a:pt x="578" y="2985"/>
                      <a:pt x="6475" y="1313"/>
                    </a:cubicBezTo>
                    <a:cubicBezTo>
                      <a:pt x="6566" y="1739"/>
                      <a:pt x="6962" y="2073"/>
                      <a:pt x="7417" y="2104"/>
                    </a:cubicBezTo>
                    <a:cubicBezTo>
                      <a:pt x="7452" y="2107"/>
                      <a:pt x="7487" y="2109"/>
                      <a:pt x="7521" y="2109"/>
                    </a:cubicBezTo>
                    <a:cubicBezTo>
                      <a:pt x="8052" y="2109"/>
                      <a:pt x="8483" y="1674"/>
                      <a:pt x="8512" y="1131"/>
                    </a:cubicBezTo>
                    <a:cubicBezTo>
                      <a:pt x="8603" y="523"/>
                      <a:pt x="8147" y="37"/>
                      <a:pt x="7569" y="6"/>
                    </a:cubicBezTo>
                    <a:cubicBezTo>
                      <a:pt x="7535" y="3"/>
                      <a:pt x="7500" y="1"/>
                      <a:pt x="74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46"/>
              <p:cNvSpPr/>
              <p:nvPr/>
            </p:nvSpPr>
            <p:spPr>
              <a:xfrm>
                <a:off x="4385600" y="1301025"/>
                <a:ext cx="152000" cy="147075"/>
              </a:xfrm>
              <a:custGeom>
                <a:avLst/>
                <a:gdLst/>
                <a:ahLst/>
                <a:cxnLst/>
                <a:rect l="l" t="t" r="r" b="b"/>
                <a:pathLst>
                  <a:path w="6080" h="5883" extrusionOk="0">
                    <a:moveTo>
                      <a:pt x="3002" y="0"/>
                    </a:moveTo>
                    <a:cubicBezTo>
                      <a:pt x="1460" y="0"/>
                      <a:pt x="208" y="1207"/>
                      <a:pt x="92" y="2774"/>
                    </a:cubicBezTo>
                    <a:cubicBezTo>
                      <a:pt x="1" y="4385"/>
                      <a:pt x="1247" y="5784"/>
                      <a:pt x="2888" y="5875"/>
                    </a:cubicBezTo>
                    <a:cubicBezTo>
                      <a:pt x="2961" y="5880"/>
                      <a:pt x="3033" y="5883"/>
                      <a:pt x="3105" y="5883"/>
                    </a:cubicBezTo>
                    <a:cubicBezTo>
                      <a:pt x="4620" y="5883"/>
                      <a:pt x="5873" y="4676"/>
                      <a:pt x="5989" y="3109"/>
                    </a:cubicBezTo>
                    <a:cubicBezTo>
                      <a:pt x="6080" y="1467"/>
                      <a:pt x="4803" y="69"/>
                      <a:pt x="3223" y="8"/>
                    </a:cubicBezTo>
                    <a:cubicBezTo>
                      <a:pt x="3149" y="3"/>
                      <a:pt x="3075" y="0"/>
                      <a:pt x="30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46"/>
              <p:cNvSpPr/>
              <p:nvPr/>
            </p:nvSpPr>
            <p:spPr>
              <a:xfrm>
                <a:off x="4409175" y="1039175"/>
                <a:ext cx="141350" cy="289425"/>
              </a:xfrm>
              <a:custGeom>
                <a:avLst/>
                <a:gdLst/>
                <a:ahLst/>
                <a:cxnLst/>
                <a:rect l="l" t="t" r="r" b="b"/>
                <a:pathLst>
                  <a:path w="5654" h="11577" extrusionOk="0">
                    <a:moveTo>
                      <a:pt x="5513" y="0"/>
                    </a:moveTo>
                    <a:cubicBezTo>
                      <a:pt x="5496" y="0"/>
                      <a:pt x="5481" y="7"/>
                      <a:pt x="5471" y="26"/>
                    </a:cubicBezTo>
                    <a:cubicBezTo>
                      <a:pt x="0" y="3400"/>
                      <a:pt x="1125" y="11425"/>
                      <a:pt x="1125" y="11485"/>
                    </a:cubicBezTo>
                    <a:cubicBezTo>
                      <a:pt x="1125" y="11546"/>
                      <a:pt x="1185" y="11577"/>
                      <a:pt x="1216" y="11577"/>
                    </a:cubicBezTo>
                    <a:cubicBezTo>
                      <a:pt x="1277" y="11577"/>
                      <a:pt x="1337" y="11546"/>
                      <a:pt x="1337" y="11485"/>
                    </a:cubicBezTo>
                    <a:cubicBezTo>
                      <a:pt x="1337" y="11425"/>
                      <a:pt x="213" y="3552"/>
                      <a:pt x="5562" y="209"/>
                    </a:cubicBezTo>
                    <a:cubicBezTo>
                      <a:pt x="5623" y="178"/>
                      <a:pt x="5654" y="87"/>
                      <a:pt x="5623" y="57"/>
                    </a:cubicBezTo>
                    <a:cubicBezTo>
                      <a:pt x="5602" y="36"/>
                      <a:pt x="5552" y="0"/>
                      <a:pt x="5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46"/>
              <p:cNvSpPr/>
              <p:nvPr/>
            </p:nvSpPr>
            <p:spPr>
              <a:xfrm>
                <a:off x="4435000" y="1328450"/>
                <a:ext cx="58525" cy="57175"/>
              </a:xfrm>
              <a:custGeom>
                <a:avLst/>
                <a:gdLst/>
                <a:ahLst/>
                <a:cxnLst/>
                <a:rect l="l" t="t" r="r" b="b"/>
                <a:pathLst>
                  <a:path w="2341" h="2287" extrusionOk="0">
                    <a:moveTo>
                      <a:pt x="1139" y="0"/>
                    </a:moveTo>
                    <a:cubicBezTo>
                      <a:pt x="548" y="0"/>
                      <a:pt x="60" y="467"/>
                      <a:pt x="31" y="1069"/>
                    </a:cubicBezTo>
                    <a:cubicBezTo>
                      <a:pt x="0" y="1708"/>
                      <a:pt x="456" y="2255"/>
                      <a:pt x="1095" y="2285"/>
                    </a:cubicBezTo>
                    <a:cubicBezTo>
                      <a:pt x="1115" y="2286"/>
                      <a:pt x="1135" y="2287"/>
                      <a:pt x="1155" y="2287"/>
                    </a:cubicBezTo>
                    <a:cubicBezTo>
                      <a:pt x="1765" y="2287"/>
                      <a:pt x="2252" y="1840"/>
                      <a:pt x="2311" y="1221"/>
                    </a:cubicBezTo>
                    <a:cubicBezTo>
                      <a:pt x="2341" y="583"/>
                      <a:pt x="1855" y="36"/>
                      <a:pt x="1247" y="6"/>
                    </a:cubicBezTo>
                    <a:cubicBezTo>
                      <a:pt x="1210" y="2"/>
                      <a:pt x="1175" y="0"/>
                      <a:pt x="1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8" name="Google Shape;6978;p46"/>
            <p:cNvSpPr/>
            <p:nvPr/>
          </p:nvSpPr>
          <p:spPr>
            <a:xfrm>
              <a:off x="7485350" y="1681150"/>
              <a:ext cx="35100" cy="35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ounded Rectangular Callout 3"/>
          <p:cNvSpPr/>
          <p:nvPr/>
        </p:nvSpPr>
        <p:spPr>
          <a:xfrm>
            <a:off x="2502339" y="284996"/>
            <a:ext cx="3839330" cy="557013"/>
          </a:xfrm>
          <a:prstGeom prst="wedgeRoundRectCallout">
            <a:avLst>
              <a:gd name="adj1" fmla="val 57649"/>
              <a:gd name="adj2" fmla="val 40737"/>
              <a:gd name="adj3" fmla="val 16667"/>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VẬN DỤNG – CỦNG CỐ</a:t>
            </a:r>
            <a:endParaRPr lang="en-US" sz="2400" b="1" dirty="0">
              <a:solidFill>
                <a:schemeClr val="bg1"/>
              </a:solidFill>
            </a:endParaRPr>
          </a:p>
        </p:txBody>
      </p:sp>
      <p:sp>
        <p:nvSpPr>
          <p:cNvPr id="3" name="Snip Diagonal Corner Rectangle 2"/>
          <p:cNvSpPr/>
          <p:nvPr/>
        </p:nvSpPr>
        <p:spPr>
          <a:xfrm>
            <a:off x="2761845" y="2781300"/>
            <a:ext cx="1789014" cy="495300"/>
          </a:xfrm>
          <a:prstGeom prst="snip2Diag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Đúng</a:t>
            </a:r>
            <a:endParaRPr lang="en-US" sz="2400" b="1"/>
          </a:p>
        </p:txBody>
      </p:sp>
      <p:sp>
        <p:nvSpPr>
          <p:cNvPr id="124" name="Snip Diagonal Corner Rectangle 123"/>
          <p:cNvSpPr/>
          <p:nvPr/>
        </p:nvSpPr>
        <p:spPr>
          <a:xfrm>
            <a:off x="4774680" y="2781300"/>
            <a:ext cx="1566989" cy="495300"/>
          </a:xfrm>
          <a:prstGeom prst="snip2Diag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Sai</a:t>
            </a:r>
            <a:endParaRPr lang="en-US" b="1">
              <a:solidFill>
                <a:schemeClr val="bg1"/>
              </a:solidFill>
            </a:endParaRPr>
          </a:p>
        </p:txBody>
      </p:sp>
      <p:sp>
        <p:nvSpPr>
          <p:cNvPr id="125" name="Rounded Rectangle 124"/>
          <p:cNvSpPr/>
          <p:nvPr/>
        </p:nvSpPr>
        <p:spPr>
          <a:xfrm>
            <a:off x="731363" y="1257300"/>
            <a:ext cx="8048005" cy="132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accent1">
                    <a:lumMod val="50000"/>
                  </a:schemeClr>
                </a:solidFill>
              </a:rPr>
              <a:t>Phép tính: </a:t>
            </a:r>
            <a:r>
              <a:rPr lang="en-US" sz="2400" b="1" smtClean="0">
                <a:solidFill>
                  <a:schemeClr val="accent1">
                    <a:lumMod val="50000"/>
                  </a:schemeClr>
                </a:solidFill>
              </a:rPr>
              <a:t>1856 : 5 = 1703 </a:t>
            </a:r>
            <a:r>
              <a:rPr lang="en-US" sz="2400" smtClean="0">
                <a:solidFill>
                  <a:schemeClr val="accent1">
                    <a:lumMod val="50000"/>
                  </a:schemeClr>
                </a:solidFill>
              </a:rPr>
              <a:t>là đúng hay sai?</a:t>
            </a:r>
            <a:endParaRPr lang="en-US" sz="2400">
              <a:solidFill>
                <a:schemeClr val="accent1">
                  <a:lumMod val="50000"/>
                </a:schemeClr>
              </a:solidFill>
            </a:endParaRPr>
          </a:p>
        </p:txBody>
      </p:sp>
      <p:sp>
        <p:nvSpPr>
          <p:cNvPr id="5" name="Rounded Rectangle 4"/>
          <p:cNvSpPr/>
          <p:nvPr/>
        </p:nvSpPr>
        <p:spPr>
          <a:xfrm>
            <a:off x="886899" y="4279411"/>
            <a:ext cx="4165177" cy="583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lumMod val="50000"/>
                  </a:schemeClr>
                </a:solidFill>
              </a:rPr>
              <a:t>Sửa</a:t>
            </a:r>
            <a:r>
              <a:rPr lang="en-US" sz="2400" smtClean="0">
                <a:solidFill>
                  <a:schemeClr val="tx1">
                    <a:lumMod val="50000"/>
                  </a:schemeClr>
                </a:solidFill>
              </a:rPr>
              <a:t>: 1856 : 5 = 1703 (dư 1)</a:t>
            </a:r>
            <a:endParaRPr lang="en-US" sz="2400">
              <a:solidFill>
                <a:schemeClr val="tx1">
                  <a:lumMod val="50000"/>
                </a:schemeClr>
              </a:solidFill>
            </a:endParaRPr>
          </a:p>
        </p:txBody>
      </p:sp>
      <p:pic>
        <p:nvPicPr>
          <p:cNvPr id="126" name="Picture 125"/>
          <p:cNvPicPr>
            <a:picLocks noChangeAspect="1"/>
          </p:cNvPicPr>
          <p:nvPr/>
        </p:nvPicPr>
        <p:blipFill>
          <a:blip r:embed="rId3">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4"/>
              </a:ext>
            </a:extLst>
          </a:blip>
          <a:srcRect/>
          <a:stretch>
            <a:fillRect/>
          </a:stretch>
        </p:blipFill>
        <p:spPr>
          <a:xfrm>
            <a:off x="6055720" y="2957417"/>
            <a:ext cx="571898" cy="571898"/>
          </a:xfrm>
          <a:prstGeom prst="rect">
            <a:avLst/>
          </a:prstGeom>
        </p:spPr>
      </p:pic>
      <p:pic>
        <p:nvPicPr>
          <p:cNvPr id="127" name="Picture 126"/>
          <p:cNvPicPr>
            <a:picLocks noChangeAspect="1"/>
          </p:cNvPicPr>
          <p:nvPr/>
        </p:nvPicPr>
        <p:blipFill>
          <a:blip r:embed="rId5">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9"/>
              </a:ext>
            </a:extLst>
          </a:blip>
          <a:srcRect/>
          <a:stretch>
            <a:fillRect/>
          </a:stretch>
        </p:blipFill>
        <p:spPr>
          <a:xfrm>
            <a:off x="4053471" y="2947684"/>
            <a:ext cx="737065" cy="657831"/>
          </a:xfrm>
          <a:prstGeom prst="rect">
            <a:avLst/>
          </a:prstGeom>
        </p:spPr>
      </p:pic>
    </p:spTree>
    <p:extLst>
      <p:ext uri="{BB962C8B-B14F-4D97-AF65-F5344CB8AC3E}">
        <p14:creationId xmlns:p14="http://schemas.microsoft.com/office/powerpoint/2010/main" val="2231223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barn(inVertical)">
                                      <p:cBhvr>
                                        <p:cTn id="7" dur="5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barn(inVertical)">
                                      <p:cBhvr>
                                        <p:cTn id="15" dur="500"/>
                                        <p:tgtEl>
                                          <p:spTgt spid="1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7"/>
                                        </p:tgtEl>
                                        <p:attrNameLst>
                                          <p:attrName>style.visibility</p:attrName>
                                        </p:attrNameLst>
                                      </p:cBhvr>
                                      <p:to>
                                        <p:strVal val="visible"/>
                                      </p:to>
                                    </p:set>
                                    <p:animEffect transition="in" filter="barn(inVertical)">
                                      <p:cBhvr>
                                        <p:cTn id="20" dur="500"/>
                                        <p:tgtEl>
                                          <p:spTgt spid="1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wipe(down)">
                                      <p:cBhvr>
                                        <p:cTn id="25" dur="500"/>
                                        <p:tgtEl>
                                          <p:spTgt spid="1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par>
                                <p:cTn id="31" presetID="16" presetClass="entr" presetSubtype="21" fill="hold" nodeType="withEffect">
                                  <p:stCondLst>
                                    <p:cond delay="0"/>
                                  </p:stCondLst>
                                  <p:childTnLst>
                                    <p:set>
                                      <p:cBhvr>
                                        <p:cTn id="32" dur="1" fill="hold">
                                          <p:stCondLst>
                                            <p:cond delay="0"/>
                                          </p:stCondLst>
                                        </p:cTn>
                                        <p:tgtEl>
                                          <p:spTgt spid="6861"/>
                                        </p:tgtEl>
                                        <p:attrNameLst>
                                          <p:attrName>style.visibility</p:attrName>
                                        </p:attrNameLst>
                                      </p:cBhvr>
                                      <p:to>
                                        <p:strVal val="visible"/>
                                      </p:to>
                                    </p:set>
                                    <p:animEffect transition="in" filter="barn(inVertical)">
                                      <p:cBhvr>
                                        <p:cTn id="33" dur="500"/>
                                        <p:tgtEl>
                                          <p:spTgt spid="6861"/>
                                        </p:tgtEl>
                                      </p:cBhvr>
                                    </p:animEffect>
                                  </p:childTnLst>
                                </p:cTn>
                              </p:par>
                              <p:par>
                                <p:cTn id="34" presetID="16" presetClass="entr" presetSubtype="21" fill="hold" nodeType="withEffect">
                                  <p:stCondLst>
                                    <p:cond delay="0"/>
                                  </p:stCondLst>
                                  <p:childTnLst>
                                    <p:set>
                                      <p:cBhvr>
                                        <p:cTn id="35" dur="1" fill="hold">
                                          <p:stCondLst>
                                            <p:cond delay="0"/>
                                          </p:stCondLst>
                                        </p:cTn>
                                        <p:tgtEl>
                                          <p:spTgt spid="6939"/>
                                        </p:tgtEl>
                                        <p:attrNameLst>
                                          <p:attrName>style.visibility</p:attrName>
                                        </p:attrNameLst>
                                      </p:cBhvr>
                                      <p:to>
                                        <p:strVal val="visible"/>
                                      </p:to>
                                    </p:set>
                                    <p:animEffect transition="in" filter="barn(inVertical)">
                                      <p:cBhvr>
                                        <p:cTn id="36" dur="500"/>
                                        <p:tgtEl>
                                          <p:spTgt spid="6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4" grpId="0" animBg="1"/>
      <p:bldP spid="125"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10"/>
        <p:cNvGrpSpPr/>
        <p:nvPr/>
      </p:nvGrpSpPr>
      <p:grpSpPr>
        <a:xfrm>
          <a:off x="0" y="0"/>
          <a:ext cx="0" cy="0"/>
          <a:chOff x="0" y="0"/>
          <a:chExt cx="0" cy="0"/>
        </a:xfrm>
      </p:grpSpPr>
      <p:grpSp>
        <p:nvGrpSpPr>
          <p:cNvPr id="6724" name="Google Shape;6724;p44"/>
          <p:cNvGrpSpPr/>
          <p:nvPr/>
        </p:nvGrpSpPr>
        <p:grpSpPr>
          <a:xfrm rot="2328339" flipH="1">
            <a:off x="1545597" y="3988854"/>
            <a:ext cx="1035207" cy="880627"/>
            <a:chOff x="6815100" y="8093525"/>
            <a:chExt cx="1035175" cy="880600"/>
          </a:xfrm>
        </p:grpSpPr>
        <p:sp>
          <p:nvSpPr>
            <p:cNvPr id="6725" name="Google Shape;6725;p44"/>
            <p:cNvSpPr/>
            <p:nvPr/>
          </p:nvSpPr>
          <p:spPr>
            <a:xfrm>
              <a:off x="6815100" y="8093525"/>
              <a:ext cx="1035175" cy="880600"/>
            </a:xfrm>
            <a:custGeom>
              <a:avLst/>
              <a:gdLst/>
              <a:ahLst/>
              <a:cxnLst/>
              <a:rect l="l" t="t" r="r" b="b"/>
              <a:pathLst>
                <a:path w="41407" h="35224" extrusionOk="0">
                  <a:moveTo>
                    <a:pt x="8539" y="0"/>
                  </a:moveTo>
                  <a:cubicBezTo>
                    <a:pt x="8325" y="0"/>
                    <a:pt x="8164" y="0"/>
                    <a:pt x="8003" y="27"/>
                  </a:cubicBezTo>
                  <a:cubicBezTo>
                    <a:pt x="7923" y="27"/>
                    <a:pt x="7816" y="54"/>
                    <a:pt x="7763" y="54"/>
                  </a:cubicBezTo>
                  <a:cubicBezTo>
                    <a:pt x="7682" y="54"/>
                    <a:pt x="7629" y="80"/>
                    <a:pt x="7548" y="80"/>
                  </a:cubicBezTo>
                  <a:cubicBezTo>
                    <a:pt x="6986" y="187"/>
                    <a:pt x="6451" y="428"/>
                    <a:pt x="5942" y="723"/>
                  </a:cubicBezTo>
                  <a:cubicBezTo>
                    <a:pt x="5809" y="803"/>
                    <a:pt x="5675" y="857"/>
                    <a:pt x="5595" y="964"/>
                  </a:cubicBezTo>
                  <a:cubicBezTo>
                    <a:pt x="5140" y="803"/>
                    <a:pt x="4711" y="696"/>
                    <a:pt x="4256" y="696"/>
                  </a:cubicBezTo>
                  <a:lnTo>
                    <a:pt x="4149" y="696"/>
                  </a:lnTo>
                  <a:cubicBezTo>
                    <a:pt x="3212" y="723"/>
                    <a:pt x="2329" y="1178"/>
                    <a:pt x="1660" y="1900"/>
                  </a:cubicBezTo>
                  <a:lnTo>
                    <a:pt x="1633" y="1927"/>
                  </a:lnTo>
                  <a:lnTo>
                    <a:pt x="1526" y="2061"/>
                  </a:lnTo>
                  <a:cubicBezTo>
                    <a:pt x="1473" y="2168"/>
                    <a:pt x="1392" y="2248"/>
                    <a:pt x="1366" y="2302"/>
                  </a:cubicBezTo>
                  <a:cubicBezTo>
                    <a:pt x="991" y="2864"/>
                    <a:pt x="777" y="3480"/>
                    <a:pt x="696" y="4122"/>
                  </a:cubicBezTo>
                  <a:cubicBezTo>
                    <a:pt x="643" y="4791"/>
                    <a:pt x="723" y="5487"/>
                    <a:pt x="991" y="6129"/>
                  </a:cubicBezTo>
                  <a:cubicBezTo>
                    <a:pt x="1098" y="6343"/>
                    <a:pt x="1232" y="6584"/>
                    <a:pt x="1366" y="6799"/>
                  </a:cubicBezTo>
                  <a:cubicBezTo>
                    <a:pt x="991" y="7120"/>
                    <a:pt x="696" y="7521"/>
                    <a:pt x="456" y="8003"/>
                  </a:cubicBezTo>
                  <a:cubicBezTo>
                    <a:pt x="429" y="8030"/>
                    <a:pt x="402" y="8137"/>
                    <a:pt x="402" y="8137"/>
                  </a:cubicBezTo>
                  <a:cubicBezTo>
                    <a:pt x="322" y="8297"/>
                    <a:pt x="268" y="8431"/>
                    <a:pt x="241" y="8592"/>
                  </a:cubicBezTo>
                  <a:cubicBezTo>
                    <a:pt x="188" y="8699"/>
                    <a:pt x="188" y="8752"/>
                    <a:pt x="161" y="8859"/>
                  </a:cubicBezTo>
                  <a:cubicBezTo>
                    <a:pt x="27" y="9368"/>
                    <a:pt x="1" y="9903"/>
                    <a:pt x="108" y="10412"/>
                  </a:cubicBezTo>
                  <a:cubicBezTo>
                    <a:pt x="188" y="11081"/>
                    <a:pt x="509" y="11697"/>
                    <a:pt x="937" y="12232"/>
                  </a:cubicBezTo>
                  <a:cubicBezTo>
                    <a:pt x="1205" y="12580"/>
                    <a:pt x="1499" y="12848"/>
                    <a:pt x="1874" y="13115"/>
                  </a:cubicBezTo>
                  <a:cubicBezTo>
                    <a:pt x="1660" y="13329"/>
                    <a:pt x="1473" y="13624"/>
                    <a:pt x="1339" y="13891"/>
                  </a:cubicBezTo>
                  <a:cubicBezTo>
                    <a:pt x="857" y="14748"/>
                    <a:pt x="830" y="15765"/>
                    <a:pt x="1178" y="16755"/>
                  </a:cubicBezTo>
                  <a:cubicBezTo>
                    <a:pt x="1178" y="16755"/>
                    <a:pt x="1205" y="16862"/>
                    <a:pt x="1205" y="16889"/>
                  </a:cubicBezTo>
                  <a:cubicBezTo>
                    <a:pt x="1499" y="17692"/>
                    <a:pt x="2008" y="18361"/>
                    <a:pt x="2650" y="18790"/>
                  </a:cubicBezTo>
                  <a:cubicBezTo>
                    <a:pt x="2784" y="18870"/>
                    <a:pt x="2918" y="18977"/>
                    <a:pt x="3052" y="19030"/>
                  </a:cubicBezTo>
                  <a:cubicBezTo>
                    <a:pt x="3132" y="19111"/>
                    <a:pt x="3212" y="19137"/>
                    <a:pt x="3319" y="19164"/>
                  </a:cubicBezTo>
                  <a:cubicBezTo>
                    <a:pt x="3721" y="19378"/>
                    <a:pt x="4176" y="19512"/>
                    <a:pt x="4658" y="19539"/>
                  </a:cubicBezTo>
                  <a:cubicBezTo>
                    <a:pt x="4818" y="19566"/>
                    <a:pt x="5006" y="19566"/>
                    <a:pt x="5193" y="19566"/>
                  </a:cubicBezTo>
                  <a:cubicBezTo>
                    <a:pt x="5461" y="19566"/>
                    <a:pt x="5755" y="19539"/>
                    <a:pt x="6050" y="19512"/>
                  </a:cubicBezTo>
                  <a:cubicBezTo>
                    <a:pt x="6130" y="19780"/>
                    <a:pt x="6183" y="20047"/>
                    <a:pt x="6290" y="20315"/>
                  </a:cubicBezTo>
                  <a:cubicBezTo>
                    <a:pt x="6290" y="20315"/>
                    <a:pt x="6317" y="20342"/>
                    <a:pt x="6317" y="20369"/>
                  </a:cubicBezTo>
                  <a:cubicBezTo>
                    <a:pt x="6290" y="20449"/>
                    <a:pt x="6210" y="20476"/>
                    <a:pt x="6183" y="20529"/>
                  </a:cubicBezTo>
                  <a:cubicBezTo>
                    <a:pt x="5996" y="20743"/>
                    <a:pt x="5862" y="20931"/>
                    <a:pt x="5728" y="21118"/>
                  </a:cubicBezTo>
                  <a:cubicBezTo>
                    <a:pt x="5595" y="21279"/>
                    <a:pt x="5380" y="21546"/>
                    <a:pt x="5247" y="21868"/>
                  </a:cubicBezTo>
                  <a:cubicBezTo>
                    <a:pt x="4818" y="22778"/>
                    <a:pt x="4738" y="23714"/>
                    <a:pt x="5006" y="24598"/>
                  </a:cubicBezTo>
                  <a:cubicBezTo>
                    <a:pt x="5327" y="25534"/>
                    <a:pt x="5996" y="26284"/>
                    <a:pt x="6960" y="26766"/>
                  </a:cubicBezTo>
                  <a:lnTo>
                    <a:pt x="7067" y="26792"/>
                  </a:lnTo>
                  <a:cubicBezTo>
                    <a:pt x="7334" y="26899"/>
                    <a:pt x="7629" y="27007"/>
                    <a:pt x="7896" y="27060"/>
                  </a:cubicBezTo>
                  <a:cubicBezTo>
                    <a:pt x="8030" y="27087"/>
                    <a:pt x="8137" y="27140"/>
                    <a:pt x="8218" y="27140"/>
                  </a:cubicBezTo>
                  <a:cubicBezTo>
                    <a:pt x="8432" y="27167"/>
                    <a:pt x="8592" y="27167"/>
                    <a:pt x="8806" y="27167"/>
                  </a:cubicBezTo>
                  <a:cubicBezTo>
                    <a:pt x="9021" y="27167"/>
                    <a:pt x="9235" y="27140"/>
                    <a:pt x="9422" y="27087"/>
                  </a:cubicBezTo>
                  <a:cubicBezTo>
                    <a:pt x="9877" y="27033"/>
                    <a:pt x="10305" y="26873"/>
                    <a:pt x="10707" y="26659"/>
                  </a:cubicBezTo>
                  <a:cubicBezTo>
                    <a:pt x="11162" y="27301"/>
                    <a:pt x="11751" y="27943"/>
                    <a:pt x="12339" y="28479"/>
                  </a:cubicBezTo>
                  <a:cubicBezTo>
                    <a:pt x="12313" y="28532"/>
                    <a:pt x="12313" y="28612"/>
                    <a:pt x="12313" y="28666"/>
                  </a:cubicBezTo>
                  <a:cubicBezTo>
                    <a:pt x="12232" y="29175"/>
                    <a:pt x="12232" y="29683"/>
                    <a:pt x="12313" y="30138"/>
                  </a:cubicBezTo>
                  <a:cubicBezTo>
                    <a:pt x="12366" y="30754"/>
                    <a:pt x="12554" y="31289"/>
                    <a:pt x="12768" y="31771"/>
                  </a:cubicBezTo>
                  <a:cubicBezTo>
                    <a:pt x="13089" y="32440"/>
                    <a:pt x="13544" y="33029"/>
                    <a:pt x="14106" y="33430"/>
                  </a:cubicBezTo>
                  <a:cubicBezTo>
                    <a:pt x="14748" y="33859"/>
                    <a:pt x="15551" y="34126"/>
                    <a:pt x="16381" y="34153"/>
                  </a:cubicBezTo>
                  <a:lnTo>
                    <a:pt x="16515" y="34153"/>
                  </a:lnTo>
                  <a:cubicBezTo>
                    <a:pt x="17264" y="34153"/>
                    <a:pt x="17960" y="33966"/>
                    <a:pt x="18576" y="33591"/>
                  </a:cubicBezTo>
                  <a:lnTo>
                    <a:pt x="18870" y="33377"/>
                  </a:lnTo>
                  <a:cubicBezTo>
                    <a:pt x="18977" y="33296"/>
                    <a:pt x="19111" y="33189"/>
                    <a:pt x="19191" y="33082"/>
                  </a:cubicBezTo>
                  <a:cubicBezTo>
                    <a:pt x="19325" y="32975"/>
                    <a:pt x="19432" y="32841"/>
                    <a:pt x="19539" y="32708"/>
                  </a:cubicBezTo>
                  <a:cubicBezTo>
                    <a:pt x="20262" y="33189"/>
                    <a:pt x="21038" y="33591"/>
                    <a:pt x="21868" y="33912"/>
                  </a:cubicBezTo>
                  <a:cubicBezTo>
                    <a:pt x="22002" y="33992"/>
                    <a:pt x="22109" y="34019"/>
                    <a:pt x="22216" y="34046"/>
                  </a:cubicBezTo>
                  <a:cubicBezTo>
                    <a:pt x="22751" y="34233"/>
                    <a:pt x="23287" y="34421"/>
                    <a:pt x="23822" y="34554"/>
                  </a:cubicBezTo>
                  <a:cubicBezTo>
                    <a:pt x="24250" y="34688"/>
                    <a:pt x="24759" y="34795"/>
                    <a:pt x="25267" y="34902"/>
                  </a:cubicBezTo>
                  <a:cubicBezTo>
                    <a:pt x="26258" y="35063"/>
                    <a:pt x="27221" y="35170"/>
                    <a:pt x="28158" y="35170"/>
                  </a:cubicBezTo>
                  <a:cubicBezTo>
                    <a:pt x="28345" y="35170"/>
                    <a:pt x="28533" y="35170"/>
                    <a:pt x="28559" y="35224"/>
                  </a:cubicBezTo>
                  <a:cubicBezTo>
                    <a:pt x="28881" y="35224"/>
                    <a:pt x="29175" y="35197"/>
                    <a:pt x="29469" y="35143"/>
                  </a:cubicBezTo>
                  <a:cubicBezTo>
                    <a:pt x="29550" y="35117"/>
                    <a:pt x="29603" y="35117"/>
                    <a:pt x="29630" y="35117"/>
                  </a:cubicBezTo>
                  <a:cubicBezTo>
                    <a:pt x="29898" y="35090"/>
                    <a:pt x="30165" y="35009"/>
                    <a:pt x="30433" y="34983"/>
                  </a:cubicBezTo>
                  <a:cubicBezTo>
                    <a:pt x="31102" y="34849"/>
                    <a:pt x="31718" y="34688"/>
                    <a:pt x="32280" y="34474"/>
                  </a:cubicBezTo>
                  <a:cubicBezTo>
                    <a:pt x="32922" y="34260"/>
                    <a:pt x="33511" y="33939"/>
                    <a:pt x="34046" y="33591"/>
                  </a:cubicBezTo>
                  <a:cubicBezTo>
                    <a:pt x="34368" y="33377"/>
                    <a:pt x="34635" y="33189"/>
                    <a:pt x="34903" y="32949"/>
                  </a:cubicBezTo>
                  <a:cubicBezTo>
                    <a:pt x="35331" y="32574"/>
                    <a:pt x="35626" y="32253"/>
                    <a:pt x="35893" y="31851"/>
                  </a:cubicBezTo>
                  <a:cubicBezTo>
                    <a:pt x="36000" y="31664"/>
                    <a:pt x="36134" y="31450"/>
                    <a:pt x="36268" y="31182"/>
                  </a:cubicBezTo>
                  <a:cubicBezTo>
                    <a:pt x="36375" y="30941"/>
                    <a:pt x="36455" y="30727"/>
                    <a:pt x="36536" y="30540"/>
                  </a:cubicBezTo>
                  <a:cubicBezTo>
                    <a:pt x="36669" y="30138"/>
                    <a:pt x="36777" y="29710"/>
                    <a:pt x="36803" y="29255"/>
                  </a:cubicBezTo>
                  <a:cubicBezTo>
                    <a:pt x="36857" y="28720"/>
                    <a:pt x="36830" y="28265"/>
                    <a:pt x="36803" y="27836"/>
                  </a:cubicBezTo>
                  <a:cubicBezTo>
                    <a:pt x="37044" y="27033"/>
                    <a:pt x="37232" y="26177"/>
                    <a:pt x="37312" y="25374"/>
                  </a:cubicBezTo>
                  <a:cubicBezTo>
                    <a:pt x="37446" y="24303"/>
                    <a:pt x="37365" y="23233"/>
                    <a:pt x="37205" y="22242"/>
                  </a:cubicBezTo>
                  <a:cubicBezTo>
                    <a:pt x="37205" y="22162"/>
                    <a:pt x="37178" y="22135"/>
                    <a:pt x="37178" y="22082"/>
                  </a:cubicBezTo>
                  <a:lnTo>
                    <a:pt x="37178" y="22082"/>
                  </a:lnTo>
                  <a:cubicBezTo>
                    <a:pt x="37499" y="22162"/>
                    <a:pt x="37794" y="22242"/>
                    <a:pt x="38142" y="22242"/>
                  </a:cubicBezTo>
                  <a:cubicBezTo>
                    <a:pt x="38650" y="22242"/>
                    <a:pt x="39105" y="22108"/>
                    <a:pt x="39533" y="21868"/>
                  </a:cubicBezTo>
                  <a:cubicBezTo>
                    <a:pt x="39908" y="21680"/>
                    <a:pt x="40203" y="21413"/>
                    <a:pt x="40470" y="21091"/>
                  </a:cubicBezTo>
                  <a:cubicBezTo>
                    <a:pt x="40658" y="20904"/>
                    <a:pt x="40791" y="20690"/>
                    <a:pt x="40872" y="20476"/>
                  </a:cubicBezTo>
                  <a:cubicBezTo>
                    <a:pt x="41059" y="20128"/>
                    <a:pt x="41193" y="19753"/>
                    <a:pt x="41246" y="19352"/>
                  </a:cubicBezTo>
                  <a:cubicBezTo>
                    <a:pt x="41407" y="18549"/>
                    <a:pt x="41380" y="17719"/>
                    <a:pt x="41086" y="16862"/>
                  </a:cubicBezTo>
                  <a:cubicBezTo>
                    <a:pt x="40925" y="16354"/>
                    <a:pt x="40658" y="15845"/>
                    <a:pt x="40336" y="15390"/>
                  </a:cubicBezTo>
                  <a:cubicBezTo>
                    <a:pt x="40256" y="15203"/>
                    <a:pt x="40149" y="15042"/>
                    <a:pt x="40042" y="14908"/>
                  </a:cubicBezTo>
                  <a:cubicBezTo>
                    <a:pt x="40015" y="14908"/>
                    <a:pt x="39988" y="14855"/>
                    <a:pt x="39935" y="14801"/>
                  </a:cubicBezTo>
                  <a:cubicBezTo>
                    <a:pt x="39855" y="14641"/>
                    <a:pt x="39667" y="14453"/>
                    <a:pt x="39480" y="14239"/>
                  </a:cubicBezTo>
                  <a:cubicBezTo>
                    <a:pt x="39239" y="13998"/>
                    <a:pt x="38971" y="13784"/>
                    <a:pt x="38677" y="13597"/>
                  </a:cubicBezTo>
                  <a:lnTo>
                    <a:pt x="38463" y="13517"/>
                  </a:lnTo>
                  <a:cubicBezTo>
                    <a:pt x="38409" y="13463"/>
                    <a:pt x="38302" y="13436"/>
                    <a:pt x="38249" y="13410"/>
                  </a:cubicBezTo>
                  <a:cubicBezTo>
                    <a:pt x="38061" y="13383"/>
                    <a:pt x="37927" y="13303"/>
                    <a:pt x="37767" y="13276"/>
                  </a:cubicBezTo>
                  <a:cubicBezTo>
                    <a:pt x="37606" y="12580"/>
                    <a:pt x="37232" y="11911"/>
                    <a:pt x="36696" y="11322"/>
                  </a:cubicBezTo>
                  <a:cubicBezTo>
                    <a:pt x="36375" y="10920"/>
                    <a:pt x="35920" y="10572"/>
                    <a:pt x="35465" y="10251"/>
                  </a:cubicBezTo>
                  <a:cubicBezTo>
                    <a:pt x="35304" y="10171"/>
                    <a:pt x="35171" y="10064"/>
                    <a:pt x="34983" y="9957"/>
                  </a:cubicBezTo>
                  <a:cubicBezTo>
                    <a:pt x="34930" y="9930"/>
                    <a:pt x="34903" y="9930"/>
                    <a:pt x="34849" y="9903"/>
                  </a:cubicBezTo>
                  <a:cubicBezTo>
                    <a:pt x="34689" y="9769"/>
                    <a:pt x="34448" y="9662"/>
                    <a:pt x="34234" y="9555"/>
                  </a:cubicBezTo>
                  <a:cubicBezTo>
                    <a:pt x="33886" y="9422"/>
                    <a:pt x="33565" y="9314"/>
                    <a:pt x="33217" y="9288"/>
                  </a:cubicBezTo>
                  <a:cubicBezTo>
                    <a:pt x="33163" y="9261"/>
                    <a:pt x="33083" y="9261"/>
                    <a:pt x="32976" y="9261"/>
                  </a:cubicBezTo>
                  <a:lnTo>
                    <a:pt x="32788" y="9261"/>
                  </a:lnTo>
                  <a:cubicBezTo>
                    <a:pt x="32387" y="9261"/>
                    <a:pt x="31985" y="9368"/>
                    <a:pt x="31611" y="9529"/>
                  </a:cubicBezTo>
                  <a:cubicBezTo>
                    <a:pt x="31504" y="9555"/>
                    <a:pt x="31423" y="9582"/>
                    <a:pt x="31316" y="9662"/>
                  </a:cubicBezTo>
                  <a:lnTo>
                    <a:pt x="31236" y="9689"/>
                  </a:lnTo>
                  <a:cubicBezTo>
                    <a:pt x="31156" y="9769"/>
                    <a:pt x="31022" y="9823"/>
                    <a:pt x="30888" y="9930"/>
                  </a:cubicBezTo>
                  <a:cubicBezTo>
                    <a:pt x="30754" y="9984"/>
                    <a:pt x="30620" y="10091"/>
                    <a:pt x="30513" y="10171"/>
                  </a:cubicBezTo>
                  <a:cubicBezTo>
                    <a:pt x="30219" y="10385"/>
                    <a:pt x="29898" y="10626"/>
                    <a:pt x="29603" y="10894"/>
                  </a:cubicBezTo>
                  <a:cubicBezTo>
                    <a:pt x="28399" y="9903"/>
                    <a:pt x="26927" y="9154"/>
                    <a:pt x="25267" y="8699"/>
                  </a:cubicBezTo>
                  <a:cubicBezTo>
                    <a:pt x="24223" y="7441"/>
                    <a:pt x="22644" y="6504"/>
                    <a:pt x="20744" y="6049"/>
                  </a:cubicBezTo>
                  <a:cubicBezTo>
                    <a:pt x="20476" y="5969"/>
                    <a:pt x="20209" y="5915"/>
                    <a:pt x="19941" y="5888"/>
                  </a:cubicBezTo>
                  <a:cubicBezTo>
                    <a:pt x="19646" y="5567"/>
                    <a:pt x="19325" y="5300"/>
                    <a:pt x="18977" y="5032"/>
                  </a:cubicBezTo>
                  <a:cubicBezTo>
                    <a:pt x="18496" y="4711"/>
                    <a:pt x="17987" y="4416"/>
                    <a:pt x="17398" y="4175"/>
                  </a:cubicBezTo>
                  <a:cubicBezTo>
                    <a:pt x="16890" y="3961"/>
                    <a:pt x="16354" y="3801"/>
                    <a:pt x="15792" y="3694"/>
                  </a:cubicBezTo>
                  <a:cubicBezTo>
                    <a:pt x="15712" y="3667"/>
                    <a:pt x="15685" y="3667"/>
                    <a:pt x="15658" y="3667"/>
                  </a:cubicBezTo>
                  <a:cubicBezTo>
                    <a:pt x="15150" y="3265"/>
                    <a:pt x="14588" y="2944"/>
                    <a:pt x="13972" y="2703"/>
                  </a:cubicBezTo>
                  <a:cubicBezTo>
                    <a:pt x="13651" y="2570"/>
                    <a:pt x="13276" y="2462"/>
                    <a:pt x="12902" y="2409"/>
                  </a:cubicBezTo>
                  <a:cubicBezTo>
                    <a:pt x="12875" y="2355"/>
                    <a:pt x="12821" y="2302"/>
                    <a:pt x="12768" y="2222"/>
                  </a:cubicBezTo>
                  <a:cubicBezTo>
                    <a:pt x="12339" y="1660"/>
                    <a:pt x="11777" y="1151"/>
                    <a:pt x="11162" y="803"/>
                  </a:cubicBezTo>
                  <a:cubicBezTo>
                    <a:pt x="10626" y="455"/>
                    <a:pt x="10038" y="214"/>
                    <a:pt x="9422" y="80"/>
                  </a:cubicBezTo>
                  <a:cubicBezTo>
                    <a:pt x="9128" y="27"/>
                    <a:pt x="8833" y="0"/>
                    <a:pt x="8539"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4"/>
            <p:cNvSpPr/>
            <p:nvPr/>
          </p:nvSpPr>
          <p:spPr>
            <a:xfrm>
              <a:off x="7591975" y="8488975"/>
              <a:ext cx="192725" cy="92375"/>
            </a:xfrm>
            <a:custGeom>
              <a:avLst/>
              <a:gdLst/>
              <a:ahLst/>
              <a:cxnLst/>
              <a:rect l="l" t="t" r="r" b="b"/>
              <a:pathLst>
                <a:path w="7709" h="3695" extrusionOk="0">
                  <a:moveTo>
                    <a:pt x="6023" y="1"/>
                  </a:moveTo>
                  <a:cubicBezTo>
                    <a:pt x="5916" y="1"/>
                    <a:pt x="5862" y="27"/>
                    <a:pt x="5755" y="27"/>
                  </a:cubicBezTo>
                  <a:cubicBezTo>
                    <a:pt x="5648" y="81"/>
                    <a:pt x="5568" y="81"/>
                    <a:pt x="5461" y="108"/>
                  </a:cubicBezTo>
                  <a:cubicBezTo>
                    <a:pt x="4952" y="215"/>
                    <a:pt x="4444" y="402"/>
                    <a:pt x="3908" y="643"/>
                  </a:cubicBezTo>
                  <a:cubicBezTo>
                    <a:pt x="3426" y="830"/>
                    <a:pt x="2945" y="1098"/>
                    <a:pt x="2490" y="1419"/>
                  </a:cubicBezTo>
                  <a:cubicBezTo>
                    <a:pt x="1553" y="2008"/>
                    <a:pt x="696" y="2677"/>
                    <a:pt x="27" y="3453"/>
                  </a:cubicBezTo>
                  <a:cubicBezTo>
                    <a:pt x="0" y="3507"/>
                    <a:pt x="0" y="3587"/>
                    <a:pt x="27" y="3614"/>
                  </a:cubicBezTo>
                  <a:lnTo>
                    <a:pt x="81" y="3641"/>
                  </a:lnTo>
                  <a:lnTo>
                    <a:pt x="107" y="3641"/>
                  </a:lnTo>
                  <a:cubicBezTo>
                    <a:pt x="134" y="3641"/>
                    <a:pt x="161" y="3641"/>
                    <a:pt x="161" y="3614"/>
                  </a:cubicBezTo>
                  <a:cubicBezTo>
                    <a:pt x="482" y="3293"/>
                    <a:pt x="803" y="2972"/>
                    <a:pt x="1205" y="2677"/>
                  </a:cubicBezTo>
                  <a:cubicBezTo>
                    <a:pt x="1874" y="2169"/>
                    <a:pt x="2677" y="1740"/>
                    <a:pt x="3560" y="1366"/>
                  </a:cubicBezTo>
                  <a:lnTo>
                    <a:pt x="3480" y="1366"/>
                  </a:lnTo>
                  <a:cubicBezTo>
                    <a:pt x="3962" y="1205"/>
                    <a:pt x="4417" y="1044"/>
                    <a:pt x="4818" y="937"/>
                  </a:cubicBezTo>
                  <a:cubicBezTo>
                    <a:pt x="5032" y="884"/>
                    <a:pt x="5246" y="803"/>
                    <a:pt x="5487" y="777"/>
                  </a:cubicBezTo>
                  <a:cubicBezTo>
                    <a:pt x="5594" y="750"/>
                    <a:pt x="5728" y="696"/>
                    <a:pt x="5835" y="696"/>
                  </a:cubicBezTo>
                  <a:lnTo>
                    <a:pt x="5996" y="670"/>
                  </a:lnTo>
                  <a:lnTo>
                    <a:pt x="5996" y="830"/>
                  </a:lnTo>
                  <a:lnTo>
                    <a:pt x="5996" y="884"/>
                  </a:lnTo>
                  <a:lnTo>
                    <a:pt x="5996" y="911"/>
                  </a:lnTo>
                  <a:lnTo>
                    <a:pt x="5996" y="1151"/>
                  </a:lnTo>
                  <a:cubicBezTo>
                    <a:pt x="5996" y="1232"/>
                    <a:pt x="5996" y="1339"/>
                    <a:pt x="6023" y="1446"/>
                  </a:cubicBezTo>
                  <a:cubicBezTo>
                    <a:pt x="6049" y="1633"/>
                    <a:pt x="6130" y="1874"/>
                    <a:pt x="6183" y="2115"/>
                  </a:cubicBezTo>
                  <a:cubicBezTo>
                    <a:pt x="6264" y="2409"/>
                    <a:pt x="6371" y="2677"/>
                    <a:pt x="6451" y="2891"/>
                  </a:cubicBezTo>
                  <a:cubicBezTo>
                    <a:pt x="6504" y="2972"/>
                    <a:pt x="6558" y="3105"/>
                    <a:pt x="6638" y="3212"/>
                  </a:cubicBezTo>
                  <a:cubicBezTo>
                    <a:pt x="6692" y="3319"/>
                    <a:pt x="6719" y="3427"/>
                    <a:pt x="6799" y="3480"/>
                  </a:cubicBezTo>
                  <a:lnTo>
                    <a:pt x="6852" y="3560"/>
                  </a:lnTo>
                  <a:cubicBezTo>
                    <a:pt x="6933" y="3614"/>
                    <a:pt x="6959" y="3641"/>
                    <a:pt x="6986" y="3641"/>
                  </a:cubicBezTo>
                  <a:cubicBezTo>
                    <a:pt x="7067" y="3694"/>
                    <a:pt x="7093" y="3694"/>
                    <a:pt x="7120" y="3694"/>
                  </a:cubicBezTo>
                  <a:cubicBezTo>
                    <a:pt x="7174" y="3694"/>
                    <a:pt x="7227" y="3694"/>
                    <a:pt x="7254" y="3641"/>
                  </a:cubicBezTo>
                  <a:cubicBezTo>
                    <a:pt x="7334" y="3614"/>
                    <a:pt x="7361" y="3587"/>
                    <a:pt x="7388" y="3560"/>
                  </a:cubicBezTo>
                  <a:cubicBezTo>
                    <a:pt x="7441" y="3507"/>
                    <a:pt x="7468" y="3453"/>
                    <a:pt x="7495" y="3427"/>
                  </a:cubicBezTo>
                  <a:cubicBezTo>
                    <a:pt x="7575" y="3293"/>
                    <a:pt x="7602" y="3159"/>
                    <a:pt x="7629" y="2972"/>
                  </a:cubicBezTo>
                  <a:cubicBezTo>
                    <a:pt x="7709" y="2650"/>
                    <a:pt x="7655" y="2249"/>
                    <a:pt x="7522" y="1874"/>
                  </a:cubicBezTo>
                  <a:cubicBezTo>
                    <a:pt x="7441" y="1580"/>
                    <a:pt x="7254" y="1285"/>
                    <a:pt x="7093" y="1018"/>
                  </a:cubicBezTo>
                  <a:cubicBezTo>
                    <a:pt x="6986" y="884"/>
                    <a:pt x="6933" y="750"/>
                    <a:pt x="6826" y="643"/>
                  </a:cubicBezTo>
                  <a:lnTo>
                    <a:pt x="6826" y="616"/>
                  </a:lnTo>
                  <a:cubicBezTo>
                    <a:pt x="6772" y="509"/>
                    <a:pt x="6665" y="402"/>
                    <a:pt x="6558" y="295"/>
                  </a:cubicBezTo>
                  <a:cubicBezTo>
                    <a:pt x="6451" y="215"/>
                    <a:pt x="6397" y="134"/>
                    <a:pt x="6290" y="108"/>
                  </a:cubicBezTo>
                  <a:lnTo>
                    <a:pt x="6264" y="108"/>
                  </a:lnTo>
                  <a:cubicBezTo>
                    <a:pt x="6237" y="81"/>
                    <a:pt x="6237" y="81"/>
                    <a:pt x="6183" y="81"/>
                  </a:cubicBezTo>
                  <a:cubicBezTo>
                    <a:pt x="6237" y="1"/>
                    <a:pt x="6183" y="1"/>
                    <a:pt x="6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4"/>
            <p:cNvSpPr/>
            <p:nvPr/>
          </p:nvSpPr>
          <p:spPr>
            <a:xfrm>
              <a:off x="7190500" y="8752625"/>
              <a:ext cx="65600" cy="129825"/>
            </a:xfrm>
            <a:custGeom>
              <a:avLst/>
              <a:gdLst/>
              <a:ahLst/>
              <a:cxnLst/>
              <a:rect l="l" t="t" r="r" b="b"/>
              <a:pathLst>
                <a:path w="2624" h="5193" extrusionOk="0">
                  <a:moveTo>
                    <a:pt x="964" y="0"/>
                  </a:moveTo>
                  <a:cubicBezTo>
                    <a:pt x="937" y="0"/>
                    <a:pt x="883" y="27"/>
                    <a:pt x="830" y="54"/>
                  </a:cubicBezTo>
                  <a:cubicBezTo>
                    <a:pt x="803" y="107"/>
                    <a:pt x="776" y="134"/>
                    <a:pt x="803" y="188"/>
                  </a:cubicBezTo>
                  <a:cubicBezTo>
                    <a:pt x="803" y="268"/>
                    <a:pt x="803" y="321"/>
                    <a:pt x="830" y="428"/>
                  </a:cubicBezTo>
                  <a:cubicBezTo>
                    <a:pt x="749" y="562"/>
                    <a:pt x="616" y="696"/>
                    <a:pt x="509" y="910"/>
                  </a:cubicBezTo>
                  <a:cubicBezTo>
                    <a:pt x="375" y="1124"/>
                    <a:pt x="268" y="1392"/>
                    <a:pt x="214" y="1713"/>
                  </a:cubicBezTo>
                  <a:cubicBezTo>
                    <a:pt x="134" y="1981"/>
                    <a:pt x="80" y="2302"/>
                    <a:pt x="27" y="2596"/>
                  </a:cubicBezTo>
                  <a:cubicBezTo>
                    <a:pt x="0" y="2918"/>
                    <a:pt x="0" y="3212"/>
                    <a:pt x="27" y="3506"/>
                  </a:cubicBezTo>
                  <a:cubicBezTo>
                    <a:pt x="80" y="3801"/>
                    <a:pt x="134" y="4122"/>
                    <a:pt x="268" y="4336"/>
                  </a:cubicBezTo>
                  <a:cubicBezTo>
                    <a:pt x="375" y="4577"/>
                    <a:pt x="562" y="4791"/>
                    <a:pt x="776" y="4952"/>
                  </a:cubicBezTo>
                  <a:cubicBezTo>
                    <a:pt x="964" y="5086"/>
                    <a:pt x="1231" y="5193"/>
                    <a:pt x="1579" y="5193"/>
                  </a:cubicBezTo>
                  <a:lnTo>
                    <a:pt x="1633" y="5193"/>
                  </a:lnTo>
                  <a:cubicBezTo>
                    <a:pt x="1874" y="5193"/>
                    <a:pt x="2168" y="5139"/>
                    <a:pt x="2382" y="4925"/>
                  </a:cubicBezTo>
                  <a:cubicBezTo>
                    <a:pt x="2570" y="4711"/>
                    <a:pt x="2623" y="4417"/>
                    <a:pt x="2623" y="4202"/>
                  </a:cubicBezTo>
                  <a:cubicBezTo>
                    <a:pt x="2623" y="4042"/>
                    <a:pt x="2570" y="3908"/>
                    <a:pt x="2570" y="3774"/>
                  </a:cubicBezTo>
                  <a:lnTo>
                    <a:pt x="2489" y="3373"/>
                  </a:lnTo>
                  <a:cubicBezTo>
                    <a:pt x="2302" y="2837"/>
                    <a:pt x="2088" y="2329"/>
                    <a:pt x="1847" y="1901"/>
                  </a:cubicBezTo>
                  <a:lnTo>
                    <a:pt x="1767" y="1740"/>
                  </a:lnTo>
                  <a:cubicBezTo>
                    <a:pt x="1686" y="1526"/>
                    <a:pt x="1552" y="1312"/>
                    <a:pt x="1445" y="1071"/>
                  </a:cubicBezTo>
                  <a:cubicBezTo>
                    <a:pt x="1365" y="857"/>
                    <a:pt x="1312" y="696"/>
                    <a:pt x="1285" y="535"/>
                  </a:cubicBezTo>
                  <a:cubicBezTo>
                    <a:pt x="1312" y="455"/>
                    <a:pt x="1312" y="375"/>
                    <a:pt x="1231" y="295"/>
                  </a:cubicBezTo>
                  <a:lnTo>
                    <a:pt x="1231" y="188"/>
                  </a:lnTo>
                  <a:cubicBezTo>
                    <a:pt x="1151" y="107"/>
                    <a:pt x="1071" y="0"/>
                    <a:pt x="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4"/>
            <p:cNvSpPr/>
            <p:nvPr/>
          </p:nvSpPr>
          <p:spPr>
            <a:xfrm>
              <a:off x="7003800" y="8591750"/>
              <a:ext cx="87000" cy="114275"/>
            </a:xfrm>
            <a:custGeom>
              <a:avLst/>
              <a:gdLst/>
              <a:ahLst/>
              <a:cxnLst/>
              <a:rect l="l" t="t" r="r" b="b"/>
              <a:pathLst>
                <a:path w="3480" h="4571" extrusionOk="0">
                  <a:moveTo>
                    <a:pt x="3332" y="1"/>
                  </a:moveTo>
                  <a:cubicBezTo>
                    <a:pt x="3272" y="1"/>
                    <a:pt x="3219" y="26"/>
                    <a:pt x="3239" y="65"/>
                  </a:cubicBezTo>
                  <a:cubicBezTo>
                    <a:pt x="3239" y="92"/>
                    <a:pt x="3212" y="145"/>
                    <a:pt x="3212" y="172"/>
                  </a:cubicBezTo>
                  <a:lnTo>
                    <a:pt x="3186" y="172"/>
                  </a:lnTo>
                  <a:cubicBezTo>
                    <a:pt x="3078" y="199"/>
                    <a:pt x="3052" y="306"/>
                    <a:pt x="3052" y="359"/>
                  </a:cubicBezTo>
                  <a:cubicBezTo>
                    <a:pt x="2945" y="520"/>
                    <a:pt x="2811" y="654"/>
                    <a:pt x="2650" y="761"/>
                  </a:cubicBezTo>
                  <a:cubicBezTo>
                    <a:pt x="2436" y="948"/>
                    <a:pt x="2249" y="1109"/>
                    <a:pt x="2035" y="1243"/>
                  </a:cubicBezTo>
                  <a:lnTo>
                    <a:pt x="1901" y="1350"/>
                  </a:lnTo>
                  <a:cubicBezTo>
                    <a:pt x="1553" y="1617"/>
                    <a:pt x="1071" y="1965"/>
                    <a:pt x="696" y="2367"/>
                  </a:cubicBezTo>
                  <a:cubicBezTo>
                    <a:pt x="616" y="2501"/>
                    <a:pt x="509" y="2608"/>
                    <a:pt x="429" y="2715"/>
                  </a:cubicBezTo>
                  <a:cubicBezTo>
                    <a:pt x="375" y="2822"/>
                    <a:pt x="268" y="2956"/>
                    <a:pt x="215" y="3089"/>
                  </a:cubicBezTo>
                  <a:cubicBezTo>
                    <a:pt x="107" y="3277"/>
                    <a:pt x="0" y="3544"/>
                    <a:pt x="107" y="3812"/>
                  </a:cubicBezTo>
                  <a:cubicBezTo>
                    <a:pt x="215" y="4133"/>
                    <a:pt x="429" y="4294"/>
                    <a:pt x="643" y="4401"/>
                  </a:cubicBezTo>
                  <a:lnTo>
                    <a:pt x="670" y="4428"/>
                  </a:lnTo>
                  <a:cubicBezTo>
                    <a:pt x="898" y="4532"/>
                    <a:pt x="1110" y="4571"/>
                    <a:pt x="1319" y="4571"/>
                  </a:cubicBezTo>
                  <a:cubicBezTo>
                    <a:pt x="1379" y="4571"/>
                    <a:pt x="1439" y="4568"/>
                    <a:pt x="1499" y="4562"/>
                  </a:cubicBezTo>
                  <a:cubicBezTo>
                    <a:pt x="1767" y="4481"/>
                    <a:pt x="2008" y="4401"/>
                    <a:pt x="2222" y="4214"/>
                  </a:cubicBezTo>
                  <a:cubicBezTo>
                    <a:pt x="2409" y="4053"/>
                    <a:pt x="2623" y="3866"/>
                    <a:pt x="2784" y="3598"/>
                  </a:cubicBezTo>
                  <a:cubicBezTo>
                    <a:pt x="2945" y="3357"/>
                    <a:pt x="3078" y="3089"/>
                    <a:pt x="3186" y="2795"/>
                  </a:cubicBezTo>
                  <a:cubicBezTo>
                    <a:pt x="3293" y="2474"/>
                    <a:pt x="3373" y="2179"/>
                    <a:pt x="3426" y="1885"/>
                  </a:cubicBezTo>
                  <a:cubicBezTo>
                    <a:pt x="3480" y="1591"/>
                    <a:pt x="3480" y="1269"/>
                    <a:pt x="3480" y="1002"/>
                  </a:cubicBezTo>
                  <a:cubicBezTo>
                    <a:pt x="3453" y="761"/>
                    <a:pt x="3426" y="600"/>
                    <a:pt x="3400" y="440"/>
                  </a:cubicBezTo>
                  <a:lnTo>
                    <a:pt x="3480" y="226"/>
                  </a:lnTo>
                  <a:lnTo>
                    <a:pt x="3480" y="92"/>
                  </a:lnTo>
                  <a:lnTo>
                    <a:pt x="3400" y="11"/>
                  </a:lnTo>
                  <a:cubicBezTo>
                    <a:pt x="3378" y="4"/>
                    <a:pt x="3355" y="1"/>
                    <a:pt x="3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44"/>
            <p:cNvSpPr/>
            <p:nvPr/>
          </p:nvSpPr>
          <p:spPr>
            <a:xfrm>
              <a:off x="6905425" y="8458025"/>
              <a:ext cx="129850" cy="58675"/>
            </a:xfrm>
            <a:custGeom>
              <a:avLst/>
              <a:gdLst/>
              <a:ahLst/>
              <a:cxnLst/>
              <a:rect l="l" t="t" r="r" b="b"/>
              <a:pathLst>
                <a:path w="5194" h="2347" extrusionOk="0">
                  <a:moveTo>
                    <a:pt x="1834" y="0"/>
                  </a:moveTo>
                  <a:cubicBezTo>
                    <a:pt x="1733" y="0"/>
                    <a:pt x="1631" y="3"/>
                    <a:pt x="1527" y="7"/>
                  </a:cubicBezTo>
                  <a:cubicBezTo>
                    <a:pt x="1366" y="7"/>
                    <a:pt x="1232" y="7"/>
                    <a:pt x="1098" y="34"/>
                  </a:cubicBezTo>
                  <a:cubicBezTo>
                    <a:pt x="991" y="61"/>
                    <a:pt x="831" y="61"/>
                    <a:pt x="697" y="141"/>
                  </a:cubicBezTo>
                  <a:cubicBezTo>
                    <a:pt x="509" y="248"/>
                    <a:pt x="269" y="382"/>
                    <a:pt x="135" y="596"/>
                  </a:cubicBezTo>
                  <a:cubicBezTo>
                    <a:pt x="1" y="864"/>
                    <a:pt x="54" y="1185"/>
                    <a:pt x="135" y="1372"/>
                  </a:cubicBezTo>
                  <a:lnTo>
                    <a:pt x="161" y="1399"/>
                  </a:lnTo>
                  <a:cubicBezTo>
                    <a:pt x="295" y="1720"/>
                    <a:pt x="456" y="1934"/>
                    <a:pt x="670" y="2068"/>
                  </a:cubicBezTo>
                  <a:cubicBezTo>
                    <a:pt x="911" y="2202"/>
                    <a:pt x="1125" y="2309"/>
                    <a:pt x="1393" y="2336"/>
                  </a:cubicBezTo>
                  <a:cubicBezTo>
                    <a:pt x="1464" y="2343"/>
                    <a:pt x="1540" y="2346"/>
                    <a:pt x="1618" y="2346"/>
                  </a:cubicBezTo>
                  <a:cubicBezTo>
                    <a:pt x="1831" y="2346"/>
                    <a:pt x="2060" y="2322"/>
                    <a:pt x="2276" y="2282"/>
                  </a:cubicBezTo>
                  <a:cubicBezTo>
                    <a:pt x="2544" y="2202"/>
                    <a:pt x="2838" y="2095"/>
                    <a:pt x="3106" y="1988"/>
                  </a:cubicBezTo>
                  <a:cubicBezTo>
                    <a:pt x="3400" y="1854"/>
                    <a:pt x="3668" y="1667"/>
                    <a:pt x="3909" y="1506"/>
                  </a:cubicBezTo>
                  <a:cubicBezTo>
                    <a:pt x="4150" y="1319"/>
                    <a:pt x="4390" y="1131"/>
                    <a:pt x="4551" y="944"/>
                  </a:cubicBezTo>
                  <a:cubicBezTo>
                    <a:pt x="4685" y="757"/>
                    <a:pt x="4819" y="596"/>
                    <a:pt x="4872" y="462"/>
                  </a:cubicBezTo>
                  <a:cubicBezTo>
                    <a:pt x="4953" y="436"/>
                    <a:pt x="5006" y="436"/>
                    <a:pt x="5086" y="409"/>
                  </a:cubicBezTo>
                  <a:lnTo>
                    <a:pt x="5193" y="302"/>
                  </a:lnTo>
                  <a:lnTo>
                    <a:pt x="5193" y="168"/>
                  </a:lnTo>
                  <a:cubicBezTo>
                    <a:pt x="5159" y="134"/>
                    <a:pt x="5114" y="88"/>
                    <a:pt x="5058" y="88"/>
                  </a:cubicBezTo>
                  <a:cubicBezTo>
                    <a:pt x="5026" y="88"/>
                    <a:pt x="4991" y="103"/>
                    <a:pt x="4953" y="141"/>
                  </a:cubicBezTo>
                  <a:cubicBezTo>
                    <a:pt x="4926" y="141"/>
                    <a:pt x="4872" y="168"/>
                    <a:pt x="4845" y="168"/>
                  </a:cubicBezTo>
                  <a:cubicBezTo>
                    <a:pt x="4819" y="161"/>
                    <a:pt x="4794" y="158"/>
                    <a:pt x="4770" y="158"/>
                  </a:cubicBezTo>
                  <a:cubicBezTo>
                    <a:pt x="4700" y="158"/>
                    <a:pt x="4645" y="188"/>
                    <a:pt x="4605" y="248"/>
                  </a:cubicBezTo>
                  <a:lnTo>
                    <a:pt x="4042" y="248"/>
                  </a:lnTo>
                  <a:cubicBezTo>
                    <a:pt x="3802" y="195"/>
                    <a:pt x="3534" y="168"/>
                    <a:pt x="3320" y="141"/>
                  </a:cubicBezTo>
                  <a:lnTo>
                    <a:pt x="3132" y="114"/>
                  </a:lnTo>
                  <a:cubicBezTo>
                    <a:pt x="2736" y="48"/>
                    <a:pt x="2303" y="0"/>
                    <a:pt x="18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44"/>
            <p:cNvSpPr/>
            <p:nvPr/>
          </p:nvSpPr>
          <p:spPr>
            <a:xfrm>
              <a:off x="6883350" y="8309475"/>
              <a:ext cx="100400" cy="75800"/>
            </a:xfrm>
            <a:custGeom>
              <a:avLst/>
              <a:gdLst/>
              <a:ahLst/>
              <a:cxnLst/>
              <a:rect l="l" t="t" r="r" b="b"/>
              <a:pathLst>
                <a:path w="4016" h="3032" extrusionOk="0">
                  <a:moveTo>
                    <a:pt x="887" y="0"/>
                  </a:moveTo>
                  <a:cubicBezTo>
                    <a:pt x="816" y="0"/>
                    <a:pt x="743" y="10"/>
                    <a:pt x="670" y="34"/>
                  </a:cubicBezTo>
                  <a:cubicBezTo>
                    <a:pt x="402" y="88"/>
                    <a:pt x="242" y="329"/>
                    <a:pt x="188" y="489"/>
                  </a:cubicBezTo>
                  <a:lnTo>
                    <a:pt x="134" y="516"/>
                  </a:lnTo>
                  <a:cubicBezTo>
                    <a:pt x="54" y="784"/>
                    <a:pt x="1" y="1024"/>
                    <a:pt x="54" y="1265"/>
                  </a:cubicBezTo>
                  <a:cubicBezTo>
                    <a:pt x="81" y="1506"/>
                    <a:pt x="188" y="1720"/>
                    <a:pt x="322" y="1908"/>
                  </a:cubicBezTo>
                  <a:cubicBezTo>
                    <a:pt x="456" y="2095"/>
                    <a:pt x="643" y="2229"/>
                    <a:pt x="884" y="2389"/>
                  </a:cubicBezTo>
                  <a:cubicBezTo>
                    <a:pt x="1071" y="2523"/>
                    <a:pt x="1312" y="2630"/>
                    <a:pt x="1580" y="2737"/>
                  </a:cubicBezTo>
                  <a:cubicBezTo>
                    <a:pt x="1847" y="2844"/>
                    <a:pt x="2115" y="2898"/>
                    <a:pt x="2383" y="2925"/>
                  </a:cubicBezTo>
                  <a:cubicBezTo>
                    <a:pt x="2650" y="3005"/>
                    <a:pt x="2891" y="3005"/>
                    <a:pt x="3132" y="3005"/>
                  </a:cubicBezTo>
                  <a:cubicBezTo>
                    <a:pt x="3320" y="3005"/>
                    <a:pt x="3480" y="2978"/>
                    <a:pt x="3614" y="2925"/>
                  </a:cubicBezTo>
                  <a:cubicBezTo>
                    <a:pt x="3694" y="2978"/>
                    <a:pt x="3721" y="3005"/>
                    <a:pt x="3801" y="3032"/>
                  </a:cubicBezTo>
                  <a:lnTo>
                    <a:pt x="3882" y="3032"/>
                  </a:lnTo>
                  <a:cubicBezTo>
                    <a:pt x="3935" y="3032"/>
                    <a:pt x="3962" y="3005"/>
                    <a:pt x="3989" y="2978"/>
                  </a:cubicBezTo>
                  <a:cubicBezTo>
                    <a:pt x="4015" y="2898"/>
                    <a:pt x="3989" y="2791"/>
                    <a:pt x="3935" y="2711"/>
                  </a:cubicBezTo>
                  <a:cubicBezTo>
                    <a:pt x="3935" y="2711"/>
                    <a:pt x="3882" y="2657"/>
                    <a:pt x="3855" y="2657"/>
                  </a:cubicBezTo>
                  <a:cubicBezTo>
                    <a:pt x="3828" y="2604"/>
                    <a:pt x="3748" y="2577"/>
                    <a:pt x="3694" y="2577"/>
                  </a:cubicBezTo>
                  <a:cubicBezTo>
                    <a:pt x="3560" y="2470"/>
                    <a:pt x="3453" y="2363"/>
                    <a:pt x="3320" y="2229"/>
                  </a:cubicBezTo>
                  <a:lnTo>
                    <a:pt x="2918" y="1720"/>
                  </a:lnTo>
                  <a:lnTo>
                    <a:pt x="2811" y="1587"/>
                  </a:lnTo>
                  <a:cubicBezTo>
                    <a:pt x="2597" y="1265"/>
                    <a:pt x="2276" y="864"/>
                    <a:pt x="1928" y="516"/>
                  </a:cubicBezTo>
                  <a:cubicBezTo>
                    <a:pt x="1794" y="436"/>
                    <a:pt x="1714" y="355"/>
                    <a:pt x="1607" y="302"/>
                  </a:cubicBezTo>
                  <a:cubicBezTo>
                    <a:pt x="1553" y="221"/>
                    <a:pt x="1446" y="168"/>
                    <a:pt x="1312" y="88"/>
                  </a:cubicBezTo>
                  <a:cubicBezTo>
                    <a:pt x="1200" y="50"/>
                    <a:pt x="1050" y="0"/>
                    <a:pt x="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44"/>
            <p:cNvSpPr/>
            <p:nvPr/>
          </p:nvSpPr>
          <p:spPr>
            <a:xfrm>
              <a:off x="6900075" y="8177150"/>
              <a:ext cx="85675" cy="95050"/>
            </a:xfrm>
            <a:custGeom>
              <a:avLst/>
              <a:gdLst/>
              <a:ahLst/>
              <a:cxnLst/>
              <a:rect l="l" t="t" r="r" b="b"/>
              <a:pathLst>
                <a:path w="3427" h="3802" extrusionOk="0">
                  <a:moveTo>
                    <a:pt x="991" y="1"/>
                  </a:moveTo>
                  <a:cubicBezTo>
                    <a:pt x="723" y="28"/>
                    <a:pt x="509" y="188"/>
                    <a:pt x="375" y="322"/>
                  </a:cubicBezTo>
                  <a:lnTo>
                    <a:pt x="349" y="375"/>
                  </a:lnTo>
                  <a:cubicBezTo>
                    <a:pt x="188" y="590"/>
                    <a:pt x="81" y="804"/>
                    <a:pt x="54" y="1045"/>
                  </a:cubicBezTo>
                  <a:cubicBezTo>
                    <a:pt x="1" y="1259"/>
                    <a:pt x="54" y="1500"/>
                    <a:pt x="135" y="1714"/>
                  </a:cubicBezTo>
                  <a:cubicBezTo>
                    <a:pt x="215" y="1928"/>
                    <a:pt x="349" y="2142"/>
                    <a:pt x="536" y="2329"/>
                  </a:cubicBezTo>
                  <a:cubicBezTo>
                    <a:pt x="723" y="2543"/>
                    <a:pt x="884" y="2704"/>
                    <a:pt x="1125" y="2865"/>
                  </a:cubicBezTo>
                  <a:cubicBezTo>
                    <a:pt x="1339" y="3052"/>
                    <a:pt x="1580" y="3213"/>
                    <a:pt x="1821" y="3320"/>
                  </a:cubicBezTo>
                  <a:cubicBezTo>
                    <a:pt x="2062" y="3454"/>
                    <a:pt x="2276" y="3507"/>
                    <a:pt x="2517" y="3587"/>
                  </a:cubicBezTo>
                  <a:cubicBezTo>
                    <a:pt x="2731" y="3641"/>
                    <a:pt x="2891" y="3641"/>
                    <a:pt x="3025" y="3641"/>
                  </a:cubicBezTo>
                  <a:lnTo>
                    <a:pt x="3159" y="3775"/>
                  </a:lnTo>
                  <a:cubicBezTo>
                    <a:pt x="3186" y="3801"/>
                    <a:pt x="3213" y="3801"/>
                    <a:pt x="3266" y="3801"/>
                  </a:cubicBezTo>
                  <a:cubicBezTo>
                    <a:pt x="3293" y="3801"/>
                    <a:pt x="3320" y="3775"/>
                    <a:pt x="3346" y="3748"/>
                  </a:cubicBezTo>
                  <a:cubicBezTo>
                    <a:pt x="3427" y="3668"/>
                    <a:pt x="3427" y="3587"/>
                    <a:pt x="3400" y="3427"/>
                  </a:cubicBezTo>
                  <a:lnTo>
                    <a:pt x="3320" y="3373"/>
                  </a:lnTo>
                  <a:cubicBezTo>
                    <a:pt x="3320" y="3293"/>
                    <a:pt x="3266" y="3239"/>
                    <a:pt x="3186" y="3239"/>
                  </a:cubicBezTo>
                  <a:cubicBezTo>
                    <a:pt x="3079" y="3106"/>
                    <a:pt x="3025" y="2972"/>
                    <a:pt x="2918" y="2811"/>
                  </a:cubicBezTo>
                  <a:cubicBezTo>
                    <a:pt x="2865" y="2597"/>
                    <a:pt x="2758" y="2410"/>
                    <a:pt x="2677" y="2196"/>
                  </a:cubicBezTo>
                  <a:lnTo>
                    <a:pt x="2624" y="2062"/>
                  </a:lnTo>
                  <a:cubicBezTo>
                    <a:pt x="2463" y="1660"/>
                    <a:pt x="2276" y="1205"/>
                    <a:pt x="2008" y="804"/>
                  </a:cubicBezTo>
                  <a:cubicBezTo>
                    <a:pt x="1955" y="670"/>
                    <a:pt x="1874" y="590"/>
                    <a:pt x="1821" y="509"/>
                  </a:cubicBezTo>
                  <a:cubicBezTo>
                    <a:pt x="1794" y="429"/>
                    <a:pt x="1687" y="322"/>
                    <a:pt x="1580" y="242"/>
                  </a:cubicBezTo>
                  <a:cubicBezTo>
                    <a:pt x="1446" y="135"/>
                    <a:pt x="1205" y="1"/>
                    <a:pt x="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4"/>
            <p:cNvSpPr/>
            <p:nvPr/>
          </p:nvSpPr>
          <p:spPr>
            <a:xfrm>
              <a:off x="6906775" y="8177825"/>
              <a:ext cx="77650" cy="94375"/>
            </a:xfrm>
            <a:custGeom>
              <a:avLst/>
              <a:gdLst/>
              <a:ahLst/>
              <a:cxnLst/>
              <a:rect l="l" t="t" r="r" b="b"/>
              <a:pathLst>
                <a:path w="3106" h="3775" extrusionOk="0">
                  <a:moveTo>
                    <a:pt x="670" y="1"/>
                  </a:moveTo>
                  <a:cubicBezTo>
                    <a:pt x="402" y="1"/>
                    <a:pt x="215" y="161"/>
                    <a:pt x="81" y="348"/>
                  </a:cubicBezTo>
                  <a:lnTo>
                    <a:pt x="54" y="375"/>
                  </a:lnTo>
                  <a:cubicBezTo>
                    <a:pt x="54" y="375"/>
                    <a:pt x="54" y="402"/>
                    <a:pt x="0" y="402"/>
                  </a:cubicBezTo>
                  <a:cubicBezTo>
                    <a:pt x="54" y="402"/>
                    <a:pt x="107" y="429"/>
                    <a:pt x="134" y="429"/>
                  </a:cubicBezTo>
                  <a:cubicBezTo>
                    <a:pt x="322" y="509"/>
                    <a:pt x="429" y="563"/>
                    <a:pt x="562" y="670"/>
                  </a:cubicBezTo>
                  <a:cubicBezTo>
                    <a:pt x="696" y="777"/>
                    <a:pt x="884" y="884"/>
                    <a:pt x="991" y="1018"/>
                  </a:cubicBezTo>
                  <a:cubicBezTo>
                    <a:pt x="1232" y="1285"/>
                    <a:pt x="1473" y="1580"/>
                    <a:pt x="1687" y="1901"/>
                  </a:cubicBezTo>
                  <a:cubicBezTo>
                    <a:pt x="1767" y="2088"/>
                    <a:pt x="1874" y="2276"/>
                    <a:pt x="1954" y="2436"/>
                  </a:cubicBezTo>
                  <a:cubicBezTo>
                    <a:pt x="2008" y="2624"/>
                    <a:pt x="2088" y="2811"/>
                    <a:pt x="2142" y="2971"/>
                  </a:cubicBezTo>
                  <a:cubicBezTo>
                    <a:pt x="2222" y="3186"/>
                    <a:pt x="2275" y="3373"/>
                    <a:pt x="2329" y="3587"/>
                  </a:cubicBezTo>
                  <a:cubicBezTo>
                    <a:pt x="2436" y="3614"/>
                    <a:pt x="2543" y="3614"/>
                    <a:pt x="2650" y="3614"/>
                  </a:cubicBezTo>
                  <a:lnTo>
                    <a:pt x="2677" y="3614"/>
                  </a:lnTo>
                  <a:lnTo>
                    <a:pt x="2811" y="3748"/>
                  </a:lnTo>
                  <a:cubicBezTo>
                    <a:pt x="2864" y="3774"/>
                    <a:pt x="2891" y="3774"/>
                    <a:pt x="2918" y="3774"/>
                  </a:cubicBezTo>
                  <a:cubicBezTo>
                    <a:pt x="2945" y="3774"/>
                    <a:pt x="3025" y="3748"/>
                    <a:pt x="3052" y="3721"/>
                  </a:cubicBezTo>
                  <a:cubicBezTo>
                    <a:pt x="3105" y="3641"/>
                    <a:pt x="3105" y="3560"/>
                    <a:pt x="3052" y="3480"/>
                  </a:cubicBezTo>
                  <a:lnTo>
                    <a:pt x="2971" y="3427"/>
                  </a:lnTo>
                  <a:cubicBezTo>
                    <a:pt x="2971" y="3346"/>
                    <a:pt x="2918" y="3239"/>
                    <a:pt x="2838" y="3239"/>
                  </a:cubicBezTo>
                  <a:cubicBezTo>
                    <a:pt x="2757" y="3105"/>
                    <a:pt x="2677" y="2971"/>
                    <a:pt x="2570" y="2811"/>
                  </a:cubicBezTo>
                  <a:cubicBezTo>
                    <a:pt x="2490" y="2624"/>
                    <a:pt x="2409" y="2409"/>
                    <a:pt x="2356" y="2249"/>
                  </a:cubicBezTo>
                  <a:lnTo>
                    <a:pt x="2356" y="2222"/>
                  </a:lnTo>
                  <a:lnTo>
                    <a:pt x="2275" y="2088"/>
                  </a:lnTo>
                  <a:cubicBezTo>
                    <a:pt x="2115" y="1687"/>
                    <a:pt x="1954" y="1205"/>
                    <a:pt x="1687" y="803"/>
                  </a:cubicBezTo>
                  <a:lnTo>
                    <a:pt x="1473" y="509"/>
                  </a:lnTo>
                  <a:cubicBezTo>
                    <a:pt x="1419" y="429"/>
                    <a:pt x="1312" y="348"/>
                    <a:pt x="1232" y="241"/>
                  </a:cubicBezTo>
                  <a:cubicBezTo>
                    <a:pt x="1151" y="134"/>
                    <a:pt x="937" y="1"/>
                    <a:pt x="670" y="1"/>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4"/>
            <p:cNvSpPr/>
            <p:nvPr/>
          </p:nvSpPr>
          <p:spPr>
            <a:xfrm>
              <a:off x="6884025" y="8309650"/>
              <a:ext cx="99050" cy="76300"/>
            </a:xfrm>
            <a:custGeom>
              <a:avLst/>
              <a:gdLst/>
              <a:ahLst/>
              <a:cxnLst/>
              <a:rect l="l" t="t" r="r" b="b"/>
              <a:pathLst>
                <a:path w="3962" h="3052" extrusionOk="0">
                  <a:moveTo>
                    <a:pt x="777" y="0"/>
                  </a:moveTo>
                  <a:cubicBezTo>
                    <a:pt x="750" y="27"/>
                    <a:pt x="696" y="27"/>
                    <a:pt x="616" y="54"/>
                  </a:cubicBezTo>
                  <a:cubicBezTo>
                    <a:pt x="348" y="107"/>
                    <a:pt x="215" y="348"/>
                    <a:pt x="107" y="509"/>
                  </a:cubicBezTo>
                  <a:lnTo>
                    <a:pt x="81" y="562"/>
                  </a:lnTo>
                  <a:cubicBezTo>
                    <a:pt x="54" y="616"/>
                    <a:pt x="54" y="696"/>
                    <a:pt x="0" y="723"/>
                  </a:cubicBezTo>
                  <a:cubicBezTo>
                    <a:pt x="81" y="723"/>
                    <a:pt x="134" y="696"/>
                    <a:pt x="215" y="696"/>
                  </a:cubicBezTo>
                  <a:lnTo>
                    <a:pt x="348" y="696"/>
                  </a:lnTo>
                  <a:cubicBezTo>
                    <a:pt x="455" y="696"/>
                    <a:pt x="509" y="696"/>
                    <a:pt x="616" y="723"/>
                  </a:cubicBezTo>
                  <a:cubicBezTo>
                    <a:pt x="777" y="750"/>
                    <a:pt x="937" y="777"/>
                    <a:pt x="1125" y="857"/>
                  </a:cubicBezTo>
                  <a:cubicBezTo>
                    <a:pt x="1285" y="910"/>
                    <a:pt x="1446" y="991"/>
                    <a:pt x="1606" y="1098"/>
                  </a:cubicBezTo>
                  <a:cubicBezTo>
                    <a:pt x="1954" y="1285"/>
                    <a:pt x="2275" y="1526"/>
                    <a:pt x="2543" y="1767"/>
                  </a:cubicBezTo>
                  <a:cubicBezTo>
                    <a:pt x="2864" y="2035"/>
                    <a:pt x="3132" y="2302"/>
                    <a:pt x="3346" y="2597"/>
                  </a:cubicBezTo>
                  <a:cubicBezTo>
                    <a:pt x="3480" y="2730"/>
                    <a:pt x="3587" y="2891"/>
                    <a:pt x="3721" y="3052"/>
                  </a:cubicBezTo>
                  <a:lnTo>
                    <a:pt x="3828" y="3052"/>
                  </a:lnTo>
                  <a:cubicBezTo>
                    <a:pt x="3855" y="3052"/>
                    <a:pt x="3908" y="3025"/>
                    <a:pt x="3935" y="2998"/>
                  </a:cubicBezTo>
                  <a:cubicBezTo>
                    <a:pt x="3962" y="2918"/>
                    <a:pt x="3935" y="2837"/>
                    <a:pt x="3855" y="2784"/>
                  </a:cubicBezTo>
                  <a:cubicBezTo>
                    <a:pt x="3828" y="2784"/>
                    <a:pt x="3801" y="2757"/>
                    <a:pt x="3801" y="2757"/>
                  </a:cubicBezTo>
                  <a:cubicBezTo>
                    <a:pt x="3748" y="2677"/>
                    <a:pt x="3694" y="2623"/>
                    <a:pt x="3614" y="2623"/>
                  </a:cubicBezTo>
                  <a:lnTo>
                    <a:pt x="3587" y="2623"/>
                  </a:lnTo>
                  <a:cubicBezTo>
                    <a:pt x="3453" y="2516"/>
                    <a:pt x="3346" y="2436"/>
                    <a:pt x="3212" y="2302"/>
                  </a:cubicBezTo>
                  <a:cubicBezTo>
                    <a:pt x="3078" y="2115"/>
                    <a:pt x="2945" y="1954"/>
                    <a:pt x="2864" y="1794"/>
                  </a:cubicBezTo>
                  <a:lnTo>
                    <a:pt x="2811" y="1767"/>
                  </a:lnTo>
                  <a:lnTo>
                    <a:pt x="2730" y="1633"/>
                  </a:lnTo>
                  <a:cubicBezTo>
                    <a:pt x="2463" y="1285"/>
                    <a:pt x="2142" y="884"/>
                    <a:pt x="1820" y="562"/>
                  </a:cubicBezTo>
                  <a:cubicBezTo>
                    <a:pt x="1713" y="455"/>
                    <a:pt x="1606" y="375"/>
                    <a:pt x="1526" y="322"/>
                  </a:cubicBezTo>
                  <a:lnTo>
                    <a:pt x="1205" y="107"/>
                  </a:lnTo>
                  <a:cubicBezTo>
                    <a:pt x="1125" y="54"/>
                    <a:pt x="937" y="0"/>
                    <a:pt x="777"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44"/>
            <p:cNvSpPr/>
            <p:nvPr/>
          </p:nvSpPr>
          <p:spPr>
            <a:xfrm>
              <a:off x="6905425" y="8455525"/>
              <a:ext cx="91700" cy="54875"/>
            </a:xfrm>
            <a:custGeom>
              <a:avLst/>
              <a:gdLst/>
              <a:ahLst/>
              <a:cxnLst/>
              <a:rect l="l" t="t" r="r" b="b"/>
              <a:pathLst>
                <a:path w="3668" h="2195" extrusionOk="0">
                  <a:moveTo>
                    <a:pt x="1767" y="0"/>
                  </a:moveTo>
                  <a:cubicBezTo>
                    <a:pt x="1714" y="27"/>
                    <a:pt x="1607" y="27"/>
                    <a:pt x="1527" y="27"/>
                  </a:cubicBezTo>
                  <a:cubicBezTo>
                    <a:pt x="1366" y="27"/>
                    <a:pt x="1232" y="81"/>
                    <a:pt x="1098" y="81"/>
                  </a:cubicBezTo>
                  <a:cubicBezTo>
                    <a:pt x="964" y="107"/>
                    <a:pt x="831" y="107"/>
                    <a:pt x="697" y="161"/>
                  </a:cubicBezTo>
                  <a:cubicBezTo>
                    <a:pt x="509" y="241"/>
                    <a:pt x="242" y="375"/>
                    <a:pt x="135" y="643"/>
                  </a:cubicBezTo>
                  <a:cubicBezTo>
                    <a:pt x="1" y="910"/>
                    <a:pt x="54" y="1205"/>
                    <a:pt x="135" y="1419"/>
                  </a:cubicBezTo>
                  <a:lnTo>
                    <a:pt x="161" y="1446"/>
                  </a:lnTo>
                  <a:cubicBezTo>
                    <a:pt x="269" y="1740"/>
                    <a:pt x="429" y="1981"/>
                    <a:pt x="670" y="2115"/>
                  </a:cubicBezTo>
                  <a:cubicBezTo>
                    <a:pt x="697" y="2141"/>
                    <a:pt x="777" y="2168"/>
                    <a:pt x="804" y="2195"/>
                  </a:cubicBezTo>
                  <a:lnTo>
                    <a:pt x="911" y="1794"/>
                  </a:lnTo>
                  <a:cubicBezTo>
                    <a:pt x="964" y="1660"/>
                    <a:pt x="1045" y="1579"/>
                    <a:pt x="1098" y="1472"/>
                  </a:cubicBezTo>
                  <a:cubicBezTo>
                    <a:pt x="1205" y="1365"/>
                    <a:pt x="1259" y="1258"/>
                    <a:pt x="1366" y="1178"/>
                  </a:cubicBezTo>
                  <a:cubicBezTo>
                    <a:pt x="1473" y="1071"/>
                    <a:pt x="1580" y="991"/>
                    <a:pt x="1714" y="910"/>
                  </a:cubicBezTo>
                  <a:cubicBezTo>
                    <a:pt x="1955" y="750"/>
                    <a:pt x="2276" y="616"/>
                    <a:pt x="2570" y="482"/>
                  </a:cubicBezTo>
                  <a:cubicBezTo>
                    <a:pt x="2918" y="375"/>
                    <a:pt x="3240" y="268"/>
                    <a:pt x="3587" y="241"/>
                  </a:cubicBezTo>
                  <a:lnTo>
                    <a:pt x="3668" y="241"/>
                  </a:lnTo>
                  <a:cubicBezTo>
                    <a:pt x="3534" y="188"/>
                    <a:pt x="3400" y="188"/>
                    <a:pt x="3293" y="161"/>
                  </a:cubicBezTo>
                  <a:lnTo>
                    <a:pt x="3132" y="134"/>
                  </a:lnTo>
                  <a:cubicBezTo>
                    <a:pt x="2731" y="54"/>
                    <a:pt x="2222" y="0"/>
                    <a:pt x="1767"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44"/>
            <p:cNvSpPr/>
            <p:nvPr/>
          </p:nvSpPr>
          <p:spPr>
            <a:xfrm>
              <a:off x="7029900" y="8459525"/>
              <a:ext cx="2700" cy="25"/>
            </a:xfrm>
            <a:custGeom>
              <a:avLst/>
              <a:gdLst/>
              <a:ahLst/>
              <a:cxnLst/>
              <a:rect l="l" t="t" r="r" b="b"/>
              <a:pathLst>
                <a:path w="108" h="1" extrusionOk="0">
                  <a:moveTo>
                    <a:pt x="0" y="1"/>
                  </a:moveTo>
                  <a:lnTo>
                    <a:pt x="107" y="1"/>
                  </a:lnTo>
                  <a:lnTo>
                    <a:pt x="0" y="1"/>
                  </a:lnTo>
                  <a:cubicBezTo>
                    <a:pt x="27" y="1"/>
                    <a:pt x="0" y="1"/>
                    <a:pt x="0" y="1"/>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44"/>
            <p:cNvSpPr/>
            <p:nvPr/>
          </p:nvSpPr>
          <p:spPr>
            <a:xfrm>
              <a:off x="7003125" y="8592025"/>
              <a:ext cx="87675" cy="113775"/>
            </a:xfrm>
            <a:custGeom>
              <a:avLst/>
              <a:gdLst/>
              <a:ahLst/>
              <a:cxnLst/>
              <a:rect l="l" t="t" r="r" b="b"/>
              <a:pathLst>
                <a:path w="3507" h="4551" extrusionOk="0">
                  <a:moveTo>
                    <a:pt x="3346" y="0"/>
                  </a:moveTo>
                  <a:cubicBezTo>
                    <a:pt x="3293" y="0"/>
                    <a:pt x="3213" y="27"/>
                    <a:pt x="3186" y="107"/>
                  </a:cubicBezTo>
                  <a:cubicBezTo>
                    <a:pt x="3159" y="134"/>
                    <a:pt x="3159" y="161"/>
                    <a:pt x="3159" y="188"/>
                  </a:cubicBezTo>
                  <a:cubicBezTo>
                    <a:pt x="3052" y="241"/>
                    <a:pt x="2972" y="322"/>
                    <a:pt x="3025" y="402"/>
                  </a:cubicBezTo>
                  <a:cubicBezTo>
                    <a:pt x="2918" y="536"/>
                    <a:pt x="2784" y="670"/>
                    <a:pt x="2597" y="803"/>
                  </a:cubicBezTo>
                  <a:cubicBezTo>
                    <a:pt x="2436" y="964"/>
                    <a:pt x="2249" y="1098"/>
                    <a:pt x="2008" y="1258"/>
                  </a:cubicBezTo>
                  <a:lnTo>
                    <a:pt x="1874" y="1365"/>
                  </a:lnTo>
                  <a:cubicBezTo>
                    <a:pt x="1473" y="1660"/>
                    <a:pt x="1045" y="2008"/>
                    <a:pt x="670" y="2409"/>
                  </a:cubicBezTo>
                  <a:cubicBezTo>
                    <a:pt x="563" y="2543"/>
                    <a:pt x="482" y="2650"/>
                    <a:pt x="402" y="2731"/>
                  </a:cubicBezTo>
                  <a:cubicBezTo>
                    <a:pt x="349" y="2838"/>
                    <a:pt x="242" y="2971"/>
                    <a:pt x="161" y="3105"/>
                  </a:cubicBezTo>
                  <a:cubicBezTo>
                    <a:pt x="81" y="3319"/>
                    <a:pt x="1" y="3587"/>
                    <a:pt x="81" y="3855"/>
                  </a:cubicBezTo>
                  <a:cubicBezTo>
                    <a:pt x="161" y="4149"/>
                    <a:pt x="402" y="4310"/>
                    <a:pt x="616" y="4417"/>
                  </a:cubicBezTo>
                  <a:lnTo>
                    <a:pt x="643" y="4444"/>
                  </a:lnTo>
                  <a:cubicBezTo>
                    <a:pt x="750" y="4524"/>
                    <a:pt x="884" y="4551"/>
                    <a:pt x="964" y="4551"/>
                  </a:cubicBezTo>
                  <a:lnTo>
                    <a:pt x="937" y="4524"/>
                  </a:lnTo>
                  <a:cubicBezTo>
                    <a:pt x="884" y="4417"/>
                    <a:pt x="830" y="4310"/>
                    <a:pt x="804" y="4176"/>
                  </a:cubicBezTo>
                  <a:cubicBezTo>
                    <a:pt x="777" y="4069"/>
                    <a:pt x="777" y="3935"/>
                    <a:pt x="777" y="3855"/>
                  </a:cubicBezTo>
                  <a:cubicBezTo>
                    <a:pt x="777" y="3587"/>
                    <a:pt x="884" y="3346"/>
                    <a:pt x="964" y="3105"/>
                  </a:cubicBezTo>
                  <a:cubicBezTo>
                    <a:pt x="1098" y="2838"/>
                    <a:pt x="1232" y="2570"/>
                    <a:pt x="1446" y="2329"/>
                  </a:cubicBezTo>
                  <a:cubicBezTo>
                    <a:pt x="1633" y="2061"/>
                    <a:pt x="1847" y="1847"/>
                    <a:pt x="2035" y="1606"/>
                  </a:cubicBezTo>
                  <a:cubicBezTo>
                    <a:pt x="2249" y="1365"/>
                    <a:pt x="2490" y="1125"/>
                    <a:pt x="2704" y="937"/>
                  </a:cubicBezTo>
                  <a:cubicBezTo>
                    <a:pt x="2918" y="723"/>
                    <a:pt x="3105" y="536"/>
                    <a:pt x="3346" y="375"/>
                  </a:cubicBezTo>
                  <a:lnTo>
                    <a:pt x="3507" y="188"/>
                  </a:lnTo>
                  <a:lnTo>
                    <a:pt x="3507" y="134"/>
                  </a:lnTo>
                  <a:cubicBezTo>
                    <a:pt x="3507" y="54"/>
                    <a:pt x="3453" y="27"/>
                    <a:pt x="3427" y="27"/>
                  </a:cubicBezTo>
                  <a:cubicBezTo>
                    <a:pt x="3373" y="27"/>
                    <a:pt x="3346" y="0"/>
                    <a:pt x="3346"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44"/>
            <p:cNvSpPr/>
            <p:nvPr/>
          </p:nvSpPr>
          <p:spPr>
            <a:xfrm>
              <a:off x="7189825" y="8774025"/>
              <a:ext cx="56225" cy="107100"/>
            </a:xfrm>
            <a:custGeom>
              <a:avLst/>
              <a:gdLst/>
              <a:ahLst/>
              <a:cxnLst/>
              <a:rect l="l" t="t" r="r" b="b"/>
              <a:pathLst>
                <a:path w="2249" h="4284" extrusionOk="0">
                  <a:moveTo>
                    <a:pt x="509" y="1"/>
                  </a:moveTo>
                  <a:cubicBezTo>
                    <a:pt x="375" y="242"/>
                    <a:pt x="268" y="509"/>
                    <a:pt x="188" y="804"/>
                  </a:cubicBezTo>
                  <a:cubicBezTo>
                    <a:pt x="134" y="1125"/>
                    <a:pt x="54" y="1419"/>
                    <a:pt x="27" y="1714"/>
                  </a:cubicBezTo>
                  <a:cubicBezTo>
                    <a:pt x="0" y="2008"/>
                    <a:pt x="0" y="2329"/>
                    <a:pt x="27" y="2624"/>
                  </a:cubicBezTo>
                  <a:cubicBezTo>
                    <a:pt x="54" y="2945"/>
                    <a:pt x="134" y="3213"/>
                    <a:pt x="268" y="3453"/>
                  </a:cubicBezTo>
                  <a:cubicBezTo>
                    <a:pt x="375" y="3694"/>
                    <a:pt x="562" y="3882"/>
                    <a:pt x="776" y="4069"/>
                  </a:cubicBezTo>
                  <a:cubicBezTo>
                    <a:pt x="964" y="4230"/>
                    <a:pt x="1231" y="4283"/>
                    <a:pt x="1579" y="4283"/>
                  </a:cubicBezTo>
                  <a:lnTo>
                    <a:pt x="1633" y="4283"/>
                  </a:lnTo>
                  <a:cubicBezTo>
                    <a:pt x="1794" y="4283"/>
                    <a:pt x="2034" y="4256"/>
                    <a:pt x="2249" y="4123"/>
                  </a:cubicBezTo>
                  <a:cubicBezTo>
                    <a:pt x="2061" y="4069"/>
                    <a:pt x="1901" y="3989"/>
                    <a:pt x="1767" y="3935"/>
                  </a:cubicBezTo>
                  <a:cubicBezTo>
                    <a:pt x="1633" y="3855"/>
                    <a:pt x="1526" y="3748"/>
                    <a:pt x="1446" y="3694"/>
                  </a:cubicBezTo>
                  <a:cubicBezTo>
                    <a:pt x="1339" y="3587"/>
                    <a:pt x="1231" y="3480"/>
                    <a:pt x="1178" y="3400"/>
                  </a:cubicBezTo>
                  <a:cubicBezTo>
                    <a:pt x="991" y="3159"/>
                    <a:pt x="857" y="2918"/>
                    <a:pt x="776" y="2650"/>
                  </a:cubicBezTo>
                  <a:cubicBezTo>
                    <a:pt x="669" y="2356"/>
                    <a:pt x="589" y="2088"/>
                    <a:pt x="536" y="1794"/>
                  </a:cubicBezTo>
                  <a:cubicBezTo>
                    <a:pt x="429" y="1178"/>
                    <a:pt x="429" y="590"/>
                    <a:pt x="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44"/>
            <p:cNvSpPr/>
            <p:nvPr/>
          </p:nvSpPr>
          <p:spPr>
            <a:xfrm>
              <a:off x="6950275" y="8160425"/>
              <a:ext cx="157925" cy="166650"/>
            </a:xfrm>
            <a:custGeom>
              <a:avLst/>
              <a:gdLst/>
              <a:ahLst/>
              <a:cxnLst/>
              <a:rect l="l" t="t" r="r" b="b"/>
              <a:pathLst>
                <a:path w="6317" h="6666" extrusionOk="0">
                  <a:moveTo>
                    <a:pt x="3185" y="1"/>
                  </a:moveTo>
                  <a:cubicBezTo>
                    <a:pt x="3051" y="1"/>
                    <a:pt x="2918" y="1"/>
                    <a:pt x="2757" y="27"/>
                  </a:cubicBezTo>
                  <a:cubicBezTo>
                    <a:pt x="2516" y="54"/>
                    <a:pt x="2275" y="161"/>
                    <a:pt x="2008" y="322"/>
                  </a:cubicBezTo>
                  <a:cubicBezTo>
                    <a:pt x="1793" y="456"/>
                    <a:pt x="1579" y="643"/>
                    <a:pt x="1392" y="857"/>
                  </a:cubicBezTo>
                  <a:cubicBezTo>
                    <a:pt x="1178" y="1071"/>
                    <a:pt x="1017" y="1312"/>
                    <a:pt x="857" y="1607"/>
                  </a:cubicBezTo>
                  <a:cubicBezTo>
                    <a:pt x="723" y="1874"/>
                    <a:pt x="589" y="2142"/>
                    <a:pt x="455" y="2436"/>
                  </a:cubicBezTo>
                  <a:cubicBezTo>
                    <a:pt x="214" y="3052"/>
                    <a:pt x="80" y="3667"/>
                    <a:pt x="27" y="4337"/>
                  </a:cubicBezTo>
                  <a:cubicBezTo>
                    <a:pt x="0" y="4658"/>
                    <a:pt x="27" y="4952"/>
                    <a:pt x="80" y="5247"/>
                  </a:cubicBezTo>
                  <a:cubicBezTo>
                    <a:pt x="107" y="5541"/>
                    <a:pt x="161" y="5862"/>
                    <a:pt x="268" y="6130"/>
                  </a:cubicBezTo>
                  <a:cubicBezTo>
                    <a:pt x="321" y="6264"/>
                    <a:pt x="375" y="6344"/>
                    <a:pt x="455" y="6478"/>
                  </a:cubicBezTo>
                  <a:cubicBezTo>
                    <a:pt x="482" y="6531"/>
                    <a:pt x="509" y="6558"/>
                    <a:pt x="589" y="6585"/>
                  </a:cubicBezTo>
                  <a:cubicBezTo>
                    <a:pt x="616" y="6612"/>
                    <a:pt x="643" y="6665"/>
                    <a:pt x="669" y="6665"/>
                  </a:cubicBezTo>
                  <a:lnTo>
                    <a:pt x="696" y="6665"/>
                  </a:lnTo>
                  <a:cubicBezTo>
                    <a:pt x="750" y="6665"/>
                    <a:pt x="776" y="6665"/>
                    <a:pt x="803" y="6612"/>
                  </a:cubicBezTo>
                  <a:cubicBezTo>
                    <a:pt x="2516" y="5327"/>
                    <a:pt x="4283" y="4069"/>
                    <a:pt x="6022" y="2972"/>
                  </a:cubicBezTo>
                  <a:cubicBezTo>
                    <a:pt x="6103" y="2945"/>
                    <a:pt x="6130" y="2838"/>
                    <a:pt x="6130" y="2784"/>
                  </a:cubicBezTo>
                  <a:lnTo>
                    <a:pt x="6156" y="2784"/>
                  </a:lnTo>
                  <a:cubicBezTo>
                    <a:pt x="6183" y="2784"/>
                    <a:pt x="6237" y="2784"/>
                    <a:pt x="6263" y="2731"/>
                  </a:cubicBezTo>
                  <a:cubicBezTo>
                    <a:pt x="6290" y="2704"/>
                    <a:pt x="6317" y="2677"/>
                    <a:pt x="6317" y="2650"/>
                  </a:cubicBezTo>
                  <a:cubicBezTo>
                    <a:pt x="6317" y="2597"/>
                    <a:pt x="6317" y="2543"/>
                    <a:pt x="6290" y="2517"/>
                  </a:cubicBezTo>
                  <a:cubicBezTo>
                    <a:pt x="6156" y="2329"/>
                    <a:pt x="6022" y="2142"/>
                    <a:pt x="5915" y="1981"/>
                  </a:cubicBezTo>
                  <a:lnTo>
                    <a:pt x="5915" y="1928"/>
                  </a:lnTo>
                  <a:lnTo>
                    <a:pt x="5434" y="1232"/>
                  </a:lnTo>
                  <a:cubicBezTo>
                    <a:pt x="5166" y="911"/>
                    <a:pt x="4818" y="643"/>
                    <a:pt x="4443" y="402"/>
                  </a:cubicBezTo>
                  <a:cubicBezTo>
                    <a:pt x="4176" y="241"/>
                    <a:pt x="3881" y="108"/>
                    <a:pt x="3614" y="54"/>
                  </a:cubicBezTo>
                  <a:cubicBezTo>
                    <a:pt x="3453" y="1"/>
                    <a:pt x="3319" y="1"/>
                    <a:pt x="3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44"/>
            <p:cNvSpPr/>
            <p:nvPr/>
          </p:nvSpPr>
          <p:spPr>
            <a:xfrm>
              <a:off x="6949600" y="8160425"/>
              <a:ext cx="70950" cy="166650"/>
            </a:xfrm>
            <a:custGeom>
              <a:avLst/>
              <a:gdLst/>
              <a:ahLst/>
              <a:cxnLst/>
              <a:rect l="l" t="t" r="r" b="b"/>
              <a:pathLst>
                <a:path w="2838" h="6666" extrusionOk="0">
                  <a:moveTo>
                    <a:pt x="2838" y="1"/>
                  </a:moveTo>
                  <a:lnTo>
                    <a:pt x="2838" y="1"/>
                  </a:lnTo>
                  <a:cubicBezTo>
                    <a:pt x="2825" y="9"/>
                    <a:pt x="2812" y="18"/>
                    <a:pt x="2799" y="27"/>
                  </a:cubicBezTo>
                  <a:lnTo>
                    <a:pt x="2799" y="27"/>
                  </a:lnTo>
                  <a:cubicBezTo>
                    <a:pt x="2820" y="26"/>
                    <a:pt x="2838" y="22"/>
                    <a:pt x="2838" y="1"/>
                  </a:cubicBezTo>
                  <a:close/>
                  <a:moveTo>
                    <a:pt x="2799" y="27"/>
                  </a:moveTo>
                  <a:cubicBezTo>
                    <a:pt x="2794" y="27"/>
                    <a:pt x="2789" y="27"/>
                    <a:pt x="2784" y="27"/>
                  </a:cubicBezTo>
                  <a:cubicBezTo>
                    <a:pt x="2543" y="54"/>
                    <a:pt x="2275" y="161"/>
                    <a:pt x="2035" y="322"/>
                  </a:cubicBezTo>
                  <a:cubicBezTo>
                    <a:pt x="1820" y="456"/>
                    <a:pt x="1606" y="616"/>
                    <a:pt x="1419" y="857"/>
                  </a:cubicBezTo>
                  <a:cubicBezTo>
                    <a:pt x="1205" y="1071"/>
                    <a:pt x="1044" y="1285"/>
                    <a:pt x="884" y="1607"/>
                  </a:cubicBezTo>
                  <a:cubicBezTo>
                    <a:pt x="750" y="1874"/>
                    <a:pt x="616" y="2142"/>
                    <a:pt x="482" y="2436"/>
                  </a:cubicBezTo>
                  <a:cubicBezTo>
                    <a:pt x="241" y="3052"/>
                    <a:pt x="107" y="3667"/>
                    <a:pt x="27" y="4337"/>
                  </a:cubicBezTo>
                  <a:cubicBezTo>
                    <a:pt x="0" y="4658"/>
                    <a:pt x="27" y="4952"/>
                    <a:pt x="81" y="5247"/>
                  </a:cubicBezTo>
                  <a:cubicBezTo>
                    <a:pt x="107" y="5595"/>
                    <a:pt x="161" y="5862"/>
                    <a:pt x="268" y="6130"/>
                  </a:cubicBezTo>
                  <a:cubicBezTo>
                    <a:pt x="295" y="6210"/>
                    <a:pt x="375" y="6344"/>
                    <a:pt x="429" y="6478"/>
                  </a:cubicBezTo>
                  <a:cubicBezTo>
                    <a:pt x="482" y="6531"/>
                    <a:pt x="509" y="6558"/>
                    <a:pt x="562" y="6585"/>
                  </a:cubicBezTo>
                  <a:cubicBezTo>
                    <a:pt x="616" y="6612"/>
                    <a:pt x="643" y="6612"/>
                    <a:pt x="670" y="6665"/>
                  </a:cubicBezTo>
                  <a:lnTo>
                    <a:pt x="696" y="6665"/>
                  </a:lnTo>
                  <a:cubicBezTo>
                    <a:pt x="750" y="6665"/>
                    <a:pt x="777" y="6665"/>
                    <a:pt x="803" y="6612"/>
                  </a:cubicBezTo>
                  <a:cubicBezTo>
                    <a:pt x="1151" y="6398"/>
                    <a:pt x="1446" y="6130"/>
                    <a:pt x="1767" y="5889"/>
                  </a:cubicBezTo>
                  <a:cubicBezTo>
                    <a:pt x="1687" y="5621"/>
                    <a:pt x="1580" y="5327"/>
                    <a:pt x="1499" y="5006"/>
                  </a:cubicBezTo>
                  <a:cubicBezTo>
                    <a:pt x="1419" y="4604"/>
                    <a:pt x="1365" y="4176"/>
                    <a:pt x="1365" y="3748"/>
                  </a:cubicBezTo>
                  <a:cubicBezTo>
                    <a:pt x="1365" y="3507"/>
                    <a:pt x="1365" y="3266"/>
                    <a:pt x="1419" y="3052"/>
                  </a:cubicBezTo>
                  <a:cubicBezTo>
                    <a:pt x="1419" y="2918"/>
                    <a:pt x="1446" y="2811"/>
                    <a:pt x="1446" y="2677"/>
                  </a:cubicBezTo>
                  <a:cubicBezTo>
                    <a:pt x="1446" y="2570"/>
                    <a:pt x="1473" y="2463"/>
                    <a:pt x="1499" y="2383"/>
                  </a:cubicBezTo>
                  <a:cubicBezTo>
                    <a:pt x="1553" y="2169"/>
                    <a:pt x="1606" y="2008"/>
                    <a:pt x="1687" y="1794"/>
                  </a:cubicBezTo>
                  <a:cubicBezTo>
                    <a:pt x="1740" y="1607"/>
                    <a:pt x="1820" y="1446"/>
                    <a:pt x="1901" y="1232"/>
                  </a:cubicBezTo>
                  <a:cubicBezTo>
                    <a:pt x="2008" y="1044"/>
                    <a:pt x="2115" y="857"/>
                    <a:pt x="2222" y="697"/>
                  </a:cubicBezTo>
                  <a:cubicBezTo>
                    <a:pt x="2302" y="536"/>
                    <a:pt x="2436" y="375"/>
                    <a:pt x="2570" y="241"/>
                  </a:cubicBezTo>
                  <a:cubicBezTo>
                    <a:pt x="2638" y="151"/>
                    <a:pt x="2725" y="79"/>
                    <a:pt x="2799" y="27"/>
                  </a:cubicBezTo>
                  <a:close/>
                </a:path>
              </a:pathLst>
            </a:custGeom>
            <a:solidFill>
              <a:srgbClr val="434343">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44"/>
            <p:cNvSpPr/>
            <p:nvPr/>
          </p:nvSpPr>
          <p:spPr>
            <a:xfrm>
              <a:off x="6948250" y="8215975"/>
              <a:ext cx="236250" cy="222175"/>
            </a:xfrm>
            <a:custGeom>
              <a:avLst/>
              <a:gdLst/>
              <a:ahLst/>
              <a:cxnLst/>
              <a:rect l="l" t="t" r="r" b="b"/>
              <a:pathLst>
                <a:path w="9450" h="8887" extrusionOk="0">
                  <a:moveTo>
                    <a:pt x="6746" y="0"/>
                  </a:moveTo>
                  <a:lnTo>
                    <a:pt x="6103" y="27"/>
                  </a:lnTo>
                  <a:cubicBezTo>
                    <a:pt x="5943" y="27"/>
                    <a:pt x="5755" y="27"/>
                    <a:pt x="5568" y="54"/>
                  </a:cubicBezTo>
                  <a:cubicBezTo>
                    <a:pt x="5220" y="80"/>
                    <a:pt x="4872" y="161"/>
                    <a:pt x="4498" y="214"/>
                  </a:cubicBezTo>
                  <a:cubicBezTo>
                    <a:pt x="4123" y="321"/>
                    <a:pt x="3775" y="455"/>
                    <a:pt x="3400" y="616"/>
                  </a:cubicBezTo>
                  <a:cubicBezTo>
                    <a:pt x="2624" y="964"/>
                    <a:pt x="1928" y="1499"/>
                    <a:pt x="1393" y="2088"/>
                  </a:cubicBezTo>
                  <a:cubicBezTo>
                    <a:pt x="831" y="2703"/>
                    <a:pt x="429" y="3426"/>
                    <a:pt x="215" y="4202"/>
                  </a:cubicBezTo>
                  <a:cubicBezTo>
                    <a:pt x="1" y="5005"/>
                    <a:pt x="1" y="5862"/>
                    <a:pt x="215" y="6718"/>
                  </a:cubicBezTo>
                  <a:cubicBezTo>
                    <a:pt x="322" y="7120"/>
                    <a:pt x="483" y="7521"/>
                    <a:pt x="697" y="7816"/>
                  </a:cubicBezTo>
                  <a:cubicBezTo>
                    <a:pt x="884" y="8137"/>
                    <a:pt x="1205" y="8485"/>
                    <a:pt x="1527" y="8726"/>
                  </a:cubicBezTo>
                  <a:cubicBezTo>
                    <a:pt x="1527" y="8726"/>
                    <a:pt x="1553" y="8726"/>
                    <a:pt x="1553" y="8753"/>
                  </a:cubicBezTo>
                  <a:cubicBezTo>
                    <a:pt x="1553" y="8779"/>
                    <a:pt x="1607" y="8806"/>
                    <a:pt x="1634" y="8860"/>
                  </a:cubicBezTo>
                  <a:cubicBezTo>
                    <a:pt x="1660" y="8886"/>
                    <a:pt x="1687" y="8886"/>
                    <a:pt x="1741" y="8886"/>
                  </a:cubicBezTo>
                  <a:lnTo>
                    <a:pt x="1767" y="8886"/>
                  </a:lnTo>
                  <a:cubicBezTo>
                    <a:pt x="1821" y="8886"/>
                    <a:pt x="1821" y="8860"/>
                    <a:pt x="1874" y="8806"/>
                  </a:cubicBezTo>
                  <a:cubicBezTo>
                    <a:pt x="2196" y="8405"/>
                    <a:pt x="2490" y="8057"/>
                    <a:pt x="2838" y="7655"/>
                  </a:cubicBezTo>
                  <a:lnTo>
                    <a:pt x="2838" y="7602"/>
                  </a:lnTo>
                  <a:cubicBezTo>
                    <a:pt x="3935" y="6263"/>
                    <a:pt x="5300" y="4764"/>
                    <a:pt x="6987" y="3560"/>
                  </a:cubicBezTo>
                  <a:lnTo>
                    <a:pt x="7040" y="3480"/>
                  </a:lnTo>
                  <a:lnTo>
                    <a:pt x="7174" y="3399"/>
                  </a:lnTo>
                  <a:lnTo>
                    <a:pt x="7228" y="3399"/>
                  </a:lnTo>
                  <a:cubicBezTo>
                    <a:pt x="7924" y="2918"/>
                    <a:pt x="8619" y="2516"/>
                    <a:pt x="9315" y="2195"/>
                  </a:cubicBezTo>
                  <a:lnTo>
                    <a:pt x="9422" y="2088"/>
                  </a:lnTo>
                  <a:cubicBezTo>
                    <a:pt x="9449" y="2008"/>
                    <a:pt x="9422" y="1981"/>
                    <a:pt x="9422" y="1927"/>
                  </a:cubicBezTo>
                  <a:lnTo>
                    <a:pt x="9422" y="1874"/>
                  </a:lnTo>
                  <a:cubicBezTo>
                    <a:pt x="9449" y="1847"/>
                    <a:pt x="9449" y="1793"/>
                    <a:pt x="9422" y="1713"/>
                  </a:cubicBezTo>
                  <a:cubicBezTo>
                    <a:pt x="9262" y="1392"/>
                    <a:pt x="9021" y="1071"/>
                    <a:pt x="8753" y="857"/>
                  </a:cubicBezTo>
                  <a:cubicBezTo>
                    <a:pt x="8486" y="616"/>
                    <a:pt x="8138" y="455"/>
                    <a:pt x="7816" y="268"/>
                  </a:cubicBezTo>
                  <a:cubicBezTo>
                    <a:pt x="7522" y="134"/>
                    <a:pt x="7147" y="80"/>
                    <a:pt x="6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44"/>
            <p:cNvSpPr/>
            <p:nvPr/>
          </p:nvSpPr>
          <p:spPr>
            <a:xfrm>
              <a:off x="6946925" y="8223325"/>
              <a:ext cx="111775" cy="214825"/>
            </a:xfrm>
            <a:custGeom>
              <a:avLst/>
              <a:gdLst/>
              <a:ahLst/>
              <a:cxnLst/>
              <a:rect l="l" t="t" r="r" b="b"/>
              <a:pathLst>
                <a:path w="4471" h="8593" extrusionOk="0">
                  <a:moveTo>
                    <a:pt x="4470" y="1"/>
                  </a:moveTo>
                  <a:cubicBezTo>
                    <a:pt x="4149" y="27"/>
                    <a:pt x="3801" y="161"/>
                    <a:pt x="3426" y="322"/>
                  </a:cubicBezTo>
                  <a:cubicBezTo>
                    <a:pt x="2650" y="670"/>
                    <a:pt x="1954" y="1151"/>
                    <a:pt x="1419" y="1794"/>
                  </a:cubicBezTo>
                  <a:cubicBezTo>
                    <a:pt x="830" y="2436"/>
                    <a:pt x="455" y="3132"/>
                    <a:pt x="241" y="3908"/>
                  </a:cubicBezTo>
                  <a:cubicBezTo>
                    <a:pt x="0" y="4711"/>
                    <a:pt x="0" y="5568"/>
                    <a:pt x="241" y="6424"/>
                  </a:cubicBezTo>
                  <a:cubicBezTo>
                    <a:pt x="348" y="6826"/>
                    <a:pt x="509" y="7227"/>
                    <a:pt x="723" y="7522"/>
                  </a:cubicBezTo>
                  <a:cubicBezTo>
                    <a:pt x="910" y="7843"/>
                    <a:pt x="1205" y="8191"/>
                    <a:pt x="1553" y="8432"/>
                  </a:cubicBezTo>
                  <a:cubicBezTo>
                    <a:pt x="1553" y="8432"/>
                    <a:pt x="1580" y="8432"/>
                    <a:pt x="1580" y="8459"/>
                  </a:cubicBezTo>
                  <a:cubicBezTo>
                    <a:pt x="1580" y="8485"/>
                    <a:pt x="1606" y="8512"/>
                    <a:pt x="1660" y="8566"/>
                  </a:cubicBezTo>
                  <a:cubicBezTo>
                    <a:pt x="1687" y="8592"/>
                    <a:pt x="1713" y="8592"/>
                    <a:pt x="1740" y="8592"/>
                  </a:cubicBezTo>
                  <a:lnTo>
                    <a:pt x="1794" y="8592"/>
                  </a:lnTo>
                  <a:cubicBezTo>
                    <a:pt x="1847" y="8592"/>
                    <a:pt x="1874" y="8566"/>
                    <a:pt x="1927" y="8512"/>
                  </a:cubicBezTo>
                  <a:cubicBezTo>
                    <a:pt x="2008" y="8378"/>
                    <a:pt x="2115" y="8271"/>
                    <a:pt x="2222" y="8137"/>
                  </a:cubicBezTo>
                  <a:cubicBezTo>
                    <a:pt x="2061" y="7950"/>
                    <a:pt x="1874" y="7709"/>
                    <a:pt x="1740" y="7522"/>
                  </a:cubicBezTo>
                  <a:cubicBezTo>
                    <a:pt x="1553" y="7174"/>
                    <a:pt x="1392" y="6853"/>
                    <a:pt x="1285" y="6505"/>
                  </a:cubicBezTo>
                  <a:cubicBezTo>
                    <a:pt x="1178" y="6130"/>
                    <a:pt x="1125" y="5755"/>
                    <a:pt x="1125" y="5380"/>
                  </a:cubicBezTo>
                  <a:cubicBezTo>
                    <a:pt x="1125" y="4952"/>
                    <a:pt x="1151" y="4497"/>
                    <a:pt x="1258" y="4096"/>
                  </a:cubicBezTo>
                  <a:cubicBezTo>
                    <a:pt x="1312" y="3908"/>
                    <a:pt x="1339" y="3667"/>
                    <a:pt x="1446" y="3480"/>
                  </a:cubicBezTo>
                  <a:cubicBezTo>
                    <a:pt x="1526" y="3266"/>
                    <a:pt x="1606" y="3105"/>
                    <a:pt x="1687" y="2945"/>
                  </a:cubicBezTo>
                  <a:cubicBezTo>
                    <a:pt x="1874" y="2570"/>
                    <a:pt x="2115" y="2195"/>
                    <a:pt x="2382" y="1874"/>
                  </a:cubicBezTo>
                  <a:cubicBezTo>
                    <a:pt x="2650" y="1499"/>
                    <a:pt x="2945" y="1151"/>
                    <a:pt x="3293" y="857"/>
                  </a:cubicBezTo>
                  <a:cubicBezTo>
                    <a:pt x="3614" y="563"/>
                    <a:pt x="3988" y="295"/>
                    <a:pt x="4363" y="54"/>
                  </a:cubicBezTo>
                  <a:cubicBezTo>
                    <a:pt x="4390" y="27"/>
                    <a:pt x="4417" y="27"/>
                    <a:pt x="4470" y="1"/>
                  </a:cubicBezTo>
                  <a:close/>
                </a:path>
              </a:pathLst>
            </a:custGeom>
            <a:solidFill>
              <a:srgbClr val="434343">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44"/>
            <p:cNvSpPr/>
            <p:nvPr/>
          </p:nvSpPr>
          <p:spPr>
            <a:xfrm>
              <a:off x="7172321" y="8404176"/>
              <a:ext cx="311175" cy="294450"/>
            </a:xfrm>
            <a:custGeom>
              <a:avLst/>
              <a:gdLst/>
              <a:ahLst/>
              <a:cxnLst/>
              <a:rect l="l" t="t" r="r" b="b"/>
              <a:pathLst>
                <a:path w="12447" h="11778" extrusionOk="0">
                  <a:moveTo>
                    <a:pt x="7735" y="1"/>
                  </a:moveTo>
                  <a:cubicBezTo>
                    <a:pt x="7280" y="1"/>
                    <a:pt x="6852" y="54"/>
                    <a:pt x="6424" y="134"/>
                  </a:cubicBezTo>
                  <a:cubicBezTo>
                    <a:pt x="5996" y="242"/>
                    <a:pt x="5594" y="349"/>
                    <a:pt x="5112" y="536"/>
                  </a:cubicBezTo>
                  <a:cubicBezTo>
                    <a:pt x="4711" y="723"/>
                    <a:pt x="4283" y="911"/>
                    <a:pt x="3881" y="1152"/>
                  </a:cubicBezTo>
                  <a:cubicBezTo>
                    <a:pt x="3078" y="1607"/>
                    <a:pt x="2382" y="2222"/>
                    <a:pt x="1767" y="2891"/>
                  </a:cubicBezTo>
                  <a:cubicBezTo>
                    <a:pt x="1472" y="3213"/>
                    <a:pt x="1205" y="3587"/>
                    <a:pt x="990" y="3962"/>
                  </a:cubicBezTo>
                  <a:cubicBezTo>
                    <a:pt x="830" y="4256"/>
                    <a:pt x="669" y="4551"/>
                    <a:pt x="535" y="4899"/>
                  </a:cubicBezTo>
                  <a:cubicBezTo>
                    <a:pt x="295" y="5541"/>
                    <a:pt x="134" y="6210"/>
                    <a:pt x="54" y="6906"/>
                  </a:cubicBezTo>
                  <a:cubicBezTo>
                    <a:pt x="0" y="7602"/>
                    <a:pt x="54" y="8298"/>
                    <a:pt x="241" y="8940"/>
                  </a:cubicBezTo>
                  <a:cubicBezTo>
                    <a:pt x="402" y="9610"/>
                    <a:pt x="723" y="10225"/>
                    <a:pt x="1178" y="10680"/>
                  </a:cubicBezTo>
                  <a:cubicBezTo>
                    <a:pt x="1633" y="11189"/>
                    <a:pt x="2275" y="11563"/>
                    <a:pt x="2998" y="11751"/>
                  </a:cubicBezTo>
                  <a:cubicBezTo>
                    <a:pt x="3078" y="11751"/>
                    <a:pt x="3105" y="11778"/>
                    <a:pt x="3185" y="11778"/>
                  </a:cubicBezTo>
                  <a:lnTo>
                    <a:pt x="3239" y="11778"/>
                  </a:lnTo>
                  <a:cubicBezTo>
                    <a:pt x="3266" y="11778"/>
                    <a:pt x="3319" y="11778"/>
                    <a:pt x="3319" y="11751"/>
                  </a:cubicBezTo>
                  <a:lnTo>
                    <a:pt x="3399" y="11644"/>
                  </a:lnTo>
                  <a:lnTo>
                    <a:pt x="3399" y="11510"/>
                  </a:lnTo>
                  <a:lnTo>
                    <a:pt x="3453" y="11456"/>
                  </a:lnTo>
                  <a:cubicBezTo>
                    <a:pt x="3480" y="11376"/>
                    <a:pt x="3506" y="11323"/>
                    <a:pt x="3533" y="11296"/>
                  </a:cubicBezTo>
                  <a:lnTo>
                    <a:pt x="3506" y="11296"/>
                  </a:lnTo>
                  <a:cubicBezTo>
                    <a:pt x="4015" y="10279"/>
                    <a:pt x="4657" y="9288"/>
                    <a:pt x="5460" y="8352"/>
                  </a:cubicBezTo>
                  <a:lnTo>
                    <a:pt x="5487" y="8298"/>
                  </a:lnTo>
                  <a:lnTo>
                    <a:pt x="5487" y="8271"/>
                  </a:lnTo>
                  <a:cubicBezTo>
                    <a:pt x="6558" y="7013"/>
                    <a:pt x="7869" y="5836"/>
                    <a:pt x="9395" y="4765"/>
                  </a:cubicBezTo>
                  <a:cubicBezTo>
                    <a:pt x="10332" y="4123"/>
                    <a:pt x="11295" y="3534"/>
                    <a:pt x="12339" y="2998"/>
                  </a:cubicBezTo>
                  <a:lnTo>
                    <a:pt x="12446" y="2891"/>
                  </a:lnTo>
                  <a:lnTo>
                    <a:pt x="12446" y="2758"/>
                  </a:lnTo>
                  <a:cubicBezTo>
                    <a:pt x="12419" y="2677"/>
                    <a:pt x="12339" y="2650"/>
                    <a:pt x="12286" y="2650"/>
                  </a:cubicBezTo>
                  <a:cubicBezTo>
                    <a:pt x="12232" y="2517"/>
                    <a:pt x="12178" y="2410"/>
                    <a:pt x="12152" y="2276"/>
                  </a:cubicBezTo>
                  <a:cubicBezTo>
                    <a:pt x="12071" y="2115"/>
                    <a:pt x="11964" y="1981"/>
                    <a:pt x="11831" y="1794"/>
                  </a:cubicBezTo>
                  <a:cubicBezTo>
                    <a:pt x="11643" y="1526"/>
                    <a:pt x="11349" y="1259"/>
                    <a:pt x="11001" y="1018"/>
                  </a:cubicBezTo>
                  <a:cubicBezTo>
                    <a:pt x="10706" y="804"/>
                    <a:pt x="10358" y="616"/>
                    <a:pt x="9957" y="456"/>
                  </a:cubicBezTo>
                  <a:cubicBezTo>
                    <a:pt x="9636" y="322"/>
                    <a:pt x="9261" y="188"/>
                    <a:pt x="8860" y="108"/>
                  </a:cubicBezTo>
                  <a:cubicBezTo>
                    <a:pt x="8431" y="54"/>
                    <a:pt x="8057" y="1"/>
                    <a:pt x="7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44"/>
            <p:cNvSpPr/>
            <p:nvPr/>
          </p:nvSpPr>
          <p:spPr>
            <a:xfrm>
              <a:off x="6979050" y="8250100"/>
              <a:ext cx="178000" cy="293100"/>
            </a:xfrm>
            <a:custGeom>
              <a:avLst/>
              <a:gdLst/>
              <a:ahLst/>
              <a:cxnLst/>
              <a:rect l="l" t="t" r="r" b="b"/>
              <a:pathLst>
                <a:path w="7120" h="11724" extrusionOk="0">
                  <a:moveTo>
                    <a:pt x="7120" y="0"/>
                  </a:moveTo>
                  <a:lnTo>
                    <a:pt x="6424" y="80"/>
                  </a:lnTo>
                  <a:cubicBezTo>
                    <a:pt x="6022" y="188"/>
                    <a:pt x="5594" y="295"/>
                    <a:pt x="5112" y="482"/>
                  </a:cubicBezTo>
                  <a:cubicBezTo>
                    <a:pt x="4711" y="669"/>
                    <a:pt x="4283" y="857"/>
                    <a:pt x="3881" y="1098"/>
                  </a:cubicBezTo>
                  <a:cubicBezTo>
                    <a:pt x="3078" y="1553"/>
                    <a:pt x="2382" y="2168"/>
                    <a:pt x="1767" y="2837"/>
                  </a:cubicBezTo>
                  <a:cubicBezTo>
                    <a:pt x="1472" y="3159"/>
                    <a:pt x="1205" y="3533"/>
                    <a:pt x="990" y="3908"/>
                  </a:cubicBezTo>
                  <a:cubicBezTo>
                    <a:pt x="830" y="4202"/>
                    <a:pt x="669" y="4497"/>
                    <a:pt x="535" y="4845"/>
                  </a:cubicBezTo>
                  <a:cubicBezTo>
                    <a:pt x="295" y="5487"/>
                    <a:pt x="134" y="6156"/>
                    <a:pt x="54" y="6852"/>
                  </a:cubicBezTo>
                  <a:cubicBezTo>
                    <a:pt x="0" y="7548"/>
                    <a:pt x="54" y="8244"/>
                    <a:pt x="241" y="8886"/>
                  </a:cubicBezTo>
                  <a:cubicBezTo>
                    <a:pt x="402" y="9556"/>
                    <a:pt x="723" y="10171"/>
                    <a:pt x="1178" y="10626"/>
                  </a:cubicBezTo>
                  <a:cubicBezTo>
                    <a:pt x="1633" y="11135"/>
                    <a:pt x="2275" y="11509"/>
                    <a:pt x="2998" y="11697"/>
                  </a:cubicBezTo>
                  <a:cubicBezTo>
                    <a:pt x="3051" y="11697"/>
                    <a:pt x="3078" y="11724"/>
                    <a:pt x="3105" y="11724"/>
                  </a:cubicBezTo>
                  <a:cubicBezTo>
                    <a:pt x="3078" y="11697"/>
                    <a:pt x="3051" y="11670"/>
                    <a:pt x="3051" y="11643"/>
                  </a:cubicBezTo>
                  <a:lnTo>
                    <a:pt x="2998" y="11590"/>
                  </a:lnTo>
                  <a:cubicBezTo>
                    <a:pt x="2784" y="11295"/>
                    <a:pt x="2543" y="11001"/>
                    <a:pt x="2382" y="10653"/>
                  </a:cubicBezTo>
                  <a:cubicBezTo>
                    <a:pt x="2168" y="10305"/>
                    <a:pt x="2008" y="9850"/>
                    <a:pt x="1874" y="9422"/>
                  </a:cubicBezTo>
                  <a:cubicBezTo>
                    <a:pt x="1740" y="8913"/>
                    <a:pt x="1633" y="8378"/>
                    <a:pt x="1606" y="7843"/>
                  </a:cubicBezTo>
                  <a:lnTo>
                    <a:pt x="1606" y="7093"/>
                  </a:lnTo>
                  <a:cubicBezTo>
                    <a:pt x="1606" y="6825"/>
                    <a:pt x="1633" y="6558"/>
                    <a:pt x="1713" y="6317"/>
                  </a:cubicBezTo>
                  <a:cubicBezTo>
                    <a:pt x="1793" y="5808"/>
                    <a:pt x="1927" y="5300"/>
                    <a:pt x="2141" y="4818"/>
                  </a:cubicBezTo>
                  <a:cubicBezTo>
                    <a:pt x="2302" y="4417"/>
                    <a:pt x="2516" y="4015"/>
                    <a:pt x="2730" y="3640"/>
                  </a:cubicBezTo>
                  <a:cubicBezTo>
                    <a:pt x="2971" y="3266"/>
                    <a:pt x="3239" y="2944"/>
                    <a:pt x="3506" y="2596"/>
                  </a:cubicBezTo>
                  <a:cubicBezTo>
                    <a:pt x="3801" y="2275"/>
                    <a:pt x="4095" y="1927"/>
                    <a:pt x="4443" y="1633"/>
                  </a:cubicBezTo>
                  <a:cubicBezTo>
                    <a:pt x="4818" y="1285"/>
                    <a:pt x="5166" y="1017"/>
                    <a:pt x="5541" y="803"/>
                  </a:cubicBezTo>
                  <a:cubicBezTo>
                    <a:pt x="5942" y="536"/>
                    <a:pt x="6317" y="321"/>
                    <a:pt x="6718" y="161"/>
                  </a:cubicBezTo>
                  <a:cubicBezTo>
                    <a:pt x="6852" y="80"/>
                    <a:pt x="6986" y="27"/>
                    <a:pt x="7120" y="0"/>
                  </a:cubicBezTo>
                  <a:close/>
                </a:path>
              </a:pathLst>
            </a:custGeom>
            <a:solidFill>
              <a:srgbClr val="434343">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44"/>
            <p:cNvSpPr/>
            <p:nvPr/>
          </p:nvSpPr>
          <p:spPr>
            <a:xfrm>
              <a:off x="7025875" y="8302950"/>
              <a:ext cx="386800" cy="374075"/>
            </a:xfrm>
            <a:custGeom>
              <a:avLst/>
              <a:gdLst/>
              <a:ahLst/>
              <a:cxnLst/>
              <a:rect l="l" t="t" r="r" b="b"/>
              <a:pathLst>
                <a:path w="15472" h="14963" extrusionOk="0">
                  <a:moveTo>
                    <a:pt x="10627" y="1"/>
                  </a:moveTo>
                  <a:cubicBezTo>
                    <a:pt x="10479" y="27"/>
                    <a:pt x="10339" y="34"/>
                    <a:pt x="10198" y="34"/>
                  </a:cubicBezTo>
                  <a:cubicBezTo>
                    <a:pt x="10058" y="34"/>
                    <a:pt x="9917" y="27"/>
                    <a:pt x="9770" y="27"/>
                  </a:cubicBezTo>
                  <a:lnTo>
                    <a:pt x="9369" y="27"/>
                  </a:lnTo>
                  <a:cubicBezTo>
                    <a:pt x="8459" y="54"/>
                    <a:pt x="7522" y="215"/>
                    <a:pt x="6665" y="482"/>
                  </a:cubicBezTo>
                  <a:cubicBezTo>
                    <a:pt x="4845" y="1045"/>
                    <a:pt x="3266" y="2088"/>
                    <a:pt x="2062" y="3453"/>
                  </a:cubicBezTo>
                  <a:cubicBezTo>
                    <a:pt x="1767" y="3828"/>
                    <a:pt x="1473" y="4203"/>
                    <a:pt x="1232" y="4551"/>
                  </a:cubicBezTo>
                  <a:cubicBezTo>
                    <a:pt x="991" y="4926"/>
                    <a:pt x="804" y="5354"/>
                    <a:pt x="590" y="5809"/>
                  </a:cubicBezTo>
                  <a:cubicBezTo>
                    <a:pt x="268" y="6639"/>
                    <a:pt x="54" y="7522"/>
                    <a:pt x="27" y="8378"/>
                  </a:cubicBezTo>
                  <a:cubicBezTo>
                    <a:pt x="1" y="9262"/>
                    <a:pt x="135" y="10145"/>
                    <a:pt x="402" y="10975"/>
                  </a:cubicBezTo>
                  <a:cubicBezTo>
                    <a:pt x="697" y="11858"/>
                    <a:pt x="1205" y="12688"/>
                    <a:pt x="1821" y="13357"/>
                  </a:cubicBezTo>
                  <a:cubicBezTo>
                    <a:pt x="2169" y="13731"/>
                    <a:pt x="2543" y="14026"/>
                    <a:pt x="2972" y="14320"/>
                  </a:cubicBezTo>
                  <a:cubicBezTo>
                    <a:pt x="3400" y="14641"/>
                    <a:pt x="3882" y="14829"/>
                    <a:pt x="4310" y="14963"/>
                  </a:cubicBezTo>
                  <a:lnTo>
                    <a:pt x="4363" y="14963"/>
                  </a:lnTo>
                  <a:cubicBezTo>
                    <a:pt x="4444" y="14963"/>
                    <a:pt x="4497" y="14936"/>
                    <a:pt x="4551" y="14909"/>
                  </a:cubicBezTo>
                  <a:lnTo>
                    <a:pt x="4604" y="14909"/>
                  </a:lnTo>
                  <a:cubicBezTo>
                    <a:pt x="4658" y="14909"/>
                    <a:pt x="4685" y="14909"/>
                    <a:pt x="4711" y="14856"/>
                  </a:cubicBezTo>
                  <a:lnTo>
                    <a:pt x="4819" y="14775"/>
                  </a:lnTo>
                  <a:cubicBezTo>
                    <a:pt x="4872" y="14641"/>
                    <a:pt x="4952" y="14508"/>
                    <a:pt x="5006" y="14320"/>
                  </a:cubicBezTo>
                  <a:cubicBezTo>
                    <a:pt x="5514" y="13330"/>
                    <a:pt x="6103" y="12366"/>
                    <a:pt x="6639" y="11590"/>
                  </a:cubicBezTo>
                  <a:cubicBezTo>
                    <a:pt x="7281" y="10653"/>
                    <a:pt x="7897" y="9850"/>
                    <a:pt x="8485" y="9101"/>
                  </a:cubicBezTo>
                  <a:cubicBezTo>
                    <a:pt x="8967" y="8539"/>
                    <a:pt x="9449" y="8030"/>
                    <a:pt x="9931" y="7575"/>
                  </a:cubicBezTo>
                  <a:cubicBezTo>
                    <a:pt x="10466" y="7040"/>
                    <a:pt x="10921" y="6665"/>
                    <a:pt x="11376" y="6344"/>
                  </a:cubicBezTo>
                  <a:cubicBezTo>
                    <a:pt x="11724" y="6076"/>
                    <a:pt x="12126" y="5836"/>
                    <a:pt x="12500" y="5595"/>
                  </a:cubicBezTo>
                  <a:lnTo>
                    <a:pt x="12527" y="5595"/>
                  </a:lnTo>
                  <a:cubicBezTo>
                    <a:pt x="12848" y="5407"/>
                    <a:pt x="13196" y="5193"/>
                    <a:pt x="13544" y="4952"/>
                  </a:cubicBezTo>
                  <a:cubicBezTo>
                    <a:pt x="14213" y="4497"/>
                    <a:pt x="14909" y="3989"/>
                    <a:pt x="15391" y="3266"/>
                  </a:cubicBezTo>
                  <a:cubicBezTo>
                    <a:pt x="15418" y="3213"/>
                    <a:pt x="15418" y="3186"/>
                    <a:pt x="15444" y="3159"/>
                  </a:cubicBezTo>
                  <a:cubicBezTo>
                    <a:pt x="15471" y="3132"/>
                    <a:pt x="15471" y="3079"/>
                    <a:pt x="15471" y="3025"/>
                  </a:cubicBezTo>
                  <a:cubicBezTo>
                    <a:pt x="15471" y="2998"/>
                    <a:pt x="15471" y="2945"/>
                    <a:pt x="15444" y="2918"/>
                  </a:cubicBezTo>
                  <a:cubicBezTo>
                    <a:pt x="14775" y="1152"/>
                    <a:pt x="12902" y="456"/>
                    <a:pt x="11804" y="215"/>
                  </a:cubicBezTo>
                  <a:cubicBezTo>
                    <a:pt x="11430" y="108"/>
                    <a:pt x="11028" y="54"/>
                    <a:pt x="10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4"/>
            <p:cNvSpPr/>
            <p:nvPr/>
          </p:nvSpPr>
          <p:spPr>
            <a:xfrm>
              <a:off x="7025875" y="8302275"/>
              <a:ext cx="254975" cy="374750"/>
            </a:xfrm>
            <a:custGeom>
              <a:avLst/>
              <a:gdLst/>
              <a:ahLst/>
              <a:cxnLst/>
              <a:rect l="l" t="t" r="r" b="b"/>
              <a:pathLst>
                <a:path w="10199" h="14990" extrusionOk="0">
                  <a:moveTo>
                    <a:pt x="10198" y="1"/>
                  </a:moveTo>
                  <a:lnTo>
                    <a:pt x="10198" y="1"/>
                  </a:lnTo>
                  <a:cubicBezTo>
                    <a:pt x="10134" y="17"/>
                    <a:pt x="10069" y="33"/>
                    <a:pt x="10004" y="50"/>
                  </a:cubicBezTo>
                  <a:lnTo>
                    <a:pt x="10004" y="50"/>
                  </a:lnTo>
                  <a:cubicBezTo>
                    <a:pt x="10096" y="44"/>
                    <a:pt x="10168" y="31"/>
                    <a:pt x="10198" y="1"/>
                  </a:cubicBezTo>
                  <a:close/>
                  <a:moveTo>
                    <a:pt x="10004" y="50"/>
                  </a:moveTo>
                  <a:lnTo>
                    <a:pt x="10004" y="50"/>
                  </a:lnTo>
                  <a:cubicBezTo>
                    <a:pt x="9934" y="54"/>
                    <a:pt x="9852" y="54"/>
                    <a:pt x="9770" y="54"/>
                  </a:cubicBezTo>
                  <a:lnTo>
                    <a:pt x="9369" y="54"/>
                  </a:lnTo>
                  <a:cubicBezTo>
                    <a:pt x="8459" y="81"/>
                    <a:pt x="7522" y="242"/>
                    <a:pt x="6665" y="509"/>
                  </a:cubicBezTo>
                  <a:cubicBezTo>
                    <a:pt x="4845" y="1072"/>
                    <a:pt x="3239" y="2115"/>
                    <a:pt x="2062" y="3480"/>
                  </a:cubicBezTo>
                  <a:cubicBezTo>
                    <a:pt x="1767" y="3855"/>
                    <a:pt x="1473" y="4230"/>
                    <a:pt x="1232" y="4578"/>
                  </a:cubicBezTo>
                  <a:cubicBezTo>
                    <a:pt x="991" y="4979"/>
                    <a:pt x="777" y="5381"/>
                    <a:pt x="590" y="5836"/>
                  </a:cubicBezTo>
                  <a:cubicBezTo>
                    <a:pt x="268" y="6666"/>
                    <a:pt x="54" y="7549"/>
                    <a:pt x="27" y="8405"/>
                  </a:cubicBezTo>
                  <a:cubicBezTo>
                    <a:pt x="1" y="9289"/>
                    <a:pt x="135" y="10172"/>
                    <a:pt x="402" y="11002"/>
                  </a:cubicBezTo>
                  <a:cubicBezTo>
                    <a:pt x="697" y="11885"/>
                    <a:pt x="1205" y="12715"/>
                    <a:pt x="1821" y="13384"/>
                  </a:cubicBezTo>
                  <a:cubicBezTo>
                    <a:pt x="2169" y="13758"/>
                    <a:pt x="2570" y="14106"/>
                    <a:pt x="2972" y="14347"/>
                  </a:cubicBezTo>
                  <a:cubicBezTo>
                    <a:pt x="3427" y="14668"/>
                    <a:pt x="3882" y="14856"/>
                    <a:pt x="4310" y="14990"/>
                  </a:cubicBezTo>
                  <a:lnTo>
                    <a:pt x="4363" y="14990"/>
                  </a:lnTo>
                  <a:cubicBezTo>
                    <a:pt x="4417" y="14990"/>
                    <a:pt x="4444" y="14990"/>
                    <a:pt x="4471" y="14963"/>
                  </a:cubicBezTo>
                  <a:cubicBezTo>
                    <a:pt x="3935" y="14535"/>
                    <a:pt x="3507" y="14080"/>
                    <a:pt x="3132" y="13625"/>
                  </a:cubicBezTo>
                  <a:cubicBezTo>
                    <a:pt x="2704" y="13089"/>
                    <a:pt x="2410" y="12527"/>
                    <a:pt x="2169" y="11912"/>
                  </a:cubicBezTo>
                  <a:cubicBezTo>
                    <a:pt x="2035" y="11590"/>
                    <a:pt x="1955" y="11269"/>
                    <a:pt x="1901" y="10948"/>
                  </a:cubicBezTo>
                  <a:cubicBezTo>
                    <a:pt x="1821" y="10600"/>
                    <a:pt x="1794" y="10252"/>
                    <a:pt x="1794" y="9877"/>
                  </a:cubicBezTo>
                  <a:cubicBezTo>
                    <a:pt x="1794" y="9503"/>
                    <a:pt x="1794" y="9101"/>
                    <a:pt x="1874" y="8700"/>
                  </a:cubicBezTo>
                  <a:cubicBezTo>
                    <a:pt x="1901" y="8512"/>
                    <a:pt x="1928" y="8271"/>
                    <a:pt x="1981" y="8111"/>
                  </a:cubicBezTo>
                  <a:cubicBezTo>
                    <a:pt x="2008" y="7870"/>
                    <a:pt x="2062" y="7656"/>
                    <a:pt x="2115" y="7495"/>
                  </a:cubicBezTo>
                  <a:cubicBezTo>
                    <a:pt x="2195" y="7201"/>
                    <a:pt x="2303" y="6880"/>
                    <a:pt x="2436" y="6558"/>
                  </a:cubicBezTo>
                  <a:cubicBezTo>
                    <a:pt x="2570" y="6237"/>
                    <a:pt x="2784" y="5943"/>
                    <a:pt x="2945" y="5595"/>
                  </a:cubicBezTo>
                  <a:cubicBezTo>
                    <a:pt x="3346" y="4926"/>
                    <a:pt x="3855" y="4283"/>
                    <a:pt x="4417" y="3668"/>
                  </a:cubicBezTo>
                  <a:cubicBezTo>
                    <a:pt x="5006" y="3025"/>
                    <a:pt x="5648" y="2410"/>
                    <a:pt x="6291" y="1928"/>
                  </a:cubicBezTo>
                  <a:cubicBezTo>
                    <a:pt x="6612" y="1660"/>
                    <a:pt x="6987" y="1419"/>
                    <a:pt x="7334" y="1205"/>
                  </a:cubicBezTo>
                  <a:cubicBezTo>
                    <a:pt x="7682" y="964"/>
                    <a:pt x="8057" y="777"/>
                    <a:pt x="8432" y="617"/>
                  </a:cubicBezTo>
                  <a:cubicBezTo>
                    <a:pt x="8807" y="456"/>
                    <a:pt x="9181" y="322"/>
                    <a:pt x="9529" y="188"/>
                  </a:cubicBezTo>
                  <a:cubicBezTo>
                    <a:pt x="9698" y="132"/>
                    <a:pt x="9853" y="89"/>
                    <a:pt x="10004" y="50"/>
                  </a:cubicBezTo>
                  <a:close/>
                </a:path>
              </a:pathLst>
            </a:custGeom>
            <a:solidFill>
              <a:srgbClr val="434343">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4"/>
            <p:cNvSpPr/>
            <p:nvPr/>
          </p:nvSpPr>
          <p:spPr>
            <a:xfrm>
              <a:off x="7099475" y="8364525"/>
              <a:ext cx="472450" cy="445000"/>
            </a:xfrm>
            <a:custGeom>
              <a:avLst/>
              <a:gdLst/>
              <a:ahLst/>
              <a:cxnLst/>
              <a:rect l="l" t="t" r="r" b="b"/>
              <a:pathLst>
                <a:path w="18898" h="17800" extrusionOk="0">
                  <a:moveTo>
                    <a:pt x="10038" y="0"/>
                  </a:moveTo>
                  <a:cubicBezTo>
                    <a:pt x="9396" y="0"/>
                    <a:pt x="8780" y="27"/>
                    <a:pt x="8164" y="134"/>
                  </a:cubicBezTo>
                  <a:cubicBezTo>
                    <a:pt x="7335" y="268"/>
                    <a:pt x="6558" y="509"/>
                    <a:pt x="5809" y="803"/>
                  </a:cubicBezTo>
                  <a:cubicBezTo>
                    <a:pt x="5006" y="1178"/>
                    <a:pt x="4203" y="1633"/>
                    <a:pt x="3507" y="2248"/>
                  </a:cubicBezTo>
                  <a:cubicBezTo>
                    <a:pt x="2811" y="2811"/>
                    <a:pt x="2196" y="3506"/>
                    <a:pt x="1660" y="4283"/>
                  </a:cubicBezTo>
                  <a:cubicBezTo>
                    <a:pt x="1179" y="5005"/>
                    <a:pt x="724" y="5862"/>
                    <a:pt x="456" y="6718"/>
                  </a:cubicBezTo>
                  <a:cubicBezTo>
                    <a:pt x="162" y="7602"/>
                    <a:pt x="28" y="8485"/>
                    <a:pt x="1" y="9395"/>
                  </a:cubicBezTo>
                  <a:cubicBezTo>
                    <a:pt x="1" y="10332"/>
                    <a:pt x="135" y="11242"/>
                    <a:pt x="429" y="12098"/>
                  </a:cubicBezTo>
                  <a:cubicBezTo>
                    <a:pt x="1018" y="13811"/>
                    <a:pt x="2196" y="15310"/>
                    <a:pt x="3748" y="16381"/>
                  </a:cubicBezTo>
                  <a:cubicBezTo>
                    <a:pt x="4471" y="16889"/>
                    <a:pt x="5327" y="17291"/>
                    <a:pt x="6157" y="17532"/>
                  </a:cubicBezTo>
                  <a:cubicBezTo>
                    <a:pt x="6585" y="17665"/>
                    <a:pt x="7014" y="17719"/>
                    <a:pt x="7442" y="17772"/>
                  </a:cubicBezTo>
                  <a:cubicBezTo>
                    <a:pt x="7656" y="17799"/>
                    <a:pt x="7897" y="17799"/>
                    <a:pt x="8084" y="17799"/>
                  </a:cubicBezTo>
                  <a:cubicBezTo>
                    <a:pt x="8325" y="17799"/>
                    <a:pt x="8593" y="17799"/>
                    <a:pt x="8834" y="17772"/>
                  </a:cubicBezTo>
                  <a:cubicBezTo>
                    <a:pt x="8860" y="17772"/>
                    <a:pt x="8914" y="17719"/>
                    <a:pt x="8914" y="17692"/>
                  </a:cubicBezTo>
                  <a:cubicBezTo>
                    <a:pt x="8967" y="17665"/>
                    <a:pt x="8967" y="17585"/>
                    <a:pt x="8967" y="17558"/>
                  </a:cubicBezTo>
                  <a:cubicBezTo>
                    <a:pt x="8967" y="17532"/>
                    <a:pt x="8914" y="17451"/>
                    <a:pt x="8887" y="17451"/>
                  </a:cubicBezTo>
                  <a:cubicBezTo>
                    <a:pt x="8860" y="17425"/>
                    <a:pt x="8834" y="17425"/>
                    <a:pt x="8780" y="17425"/>
                  </a:cubicBezTo>
                  <a:cubicBezTo>
                    <a:pt x="8914" y="17425"/>
                    <a:pt x="9048" y="17398"/>
                    <a:pt x="9208" y="17344"/>
                  </a:cubicBezTo>
                  <a:cubicBezTo>
                    <a:pt x="9690" y="17264"/>
                    <a:pt x="10199" y="17130"/>
                    <a:pt x="10627" y="16943"/>
                  </a:cubicBezTo>
                  <a:cubicBezTo>
                    <a:pt x="11109" y="16782"/>
                    <a:pt x="11537" y="16541"/>
                    <a:pt x="11965" y="16274"/>
                  </a:cubicBezTo>
                  <a:cubicBezTo>
                    <a:pt x="12260" y="16086"/>
                    <a:pt x="12581" y="15872"/>
                    <a:pt x="12929" y="15604"/>
                  </a:cubicBezTo>
                  <a:cubicBezTo>
                    <a:pt x="13598" y="15149"/>
                    <a:pt x="14240" y="14587"/>
                    <a:pt x="14883" y="13945"/>
                  </a:cubicBezTo>
                  <a:cubicBezTo>
                    <a:pt x="15552" y="13303"/>
                    <a:pt x="16141" y="12607"/>
                    <a:pt x="16649" y="11911"/>
                  </a:cubicBezTo>
                  <a:cubicBezTo>
                    <a:pt x="17211" y="11161"/>
                    <a:pt x="17666" y="10385"/>
                    <a:pt x="18014" y="9636"/>
                  </a:cubicBezTo>
                  <a:cubicBezTo>
                    <a:pt x="18389" y="8833"/>
                    <a:pt x="18630" y="8030"/>
                    <a:pt x="18737" y="7254"/>
                  </a:cubicBezTo>
                  <a:cubicBezTo>
                    <a:pt x="18764" y="6906"/>
                    <a:pt x="18790" y="6584"/>
                    <a:pt x="18764" y="6237"/>
                  </a:cubicBezTo>
                  <a:cubicBezTo>
                    <a:pt x="18817" y="6210"/>
                    <a:pt x="18897" y="6156"/>
                    <a:pt x="18871" y="6049"/>
                  </a:cubicBezTo>
                  <a:cubicBezTo>
                    <a:pt x="18737" y="5273"/>
                    <a:pt x="18469" y="4550"/>
                    <a:pt x="18094" y="3881"/>
                  </a:cubicBezTo>
                  <a:cubicBezTo>
                    <a:pt x="17720" y="3239"/>
                    <a:pt x="17265" y="2703"/>
                    <a:pt x="16676" y="2195"/>
                  </a:cubicBezTo>
                  <a:cubicBezTo>
                    <a:pt x="15605" y="1285"/>
                    <a:pt x="14240" y="616"/>
                    <a:pt x="12661" y="295"/>
                  </a:cubicBezTo>
                  <a:cubicBezTo>
                    <a:pt x="11831" y="107"/>
                    <a:pt x="10948" y="0"/>
                    <a:pt x="10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44"/>
            <p:cNvSpPr/>
            <p:nvPr/>
          </p:nvSpPr>
          <p:spPr>
            <a:xfrm>
              <a:off x="7099475" y="8364525"/>
              <a:ext cx="290450" cy="445000"/>
            </a:xfrm>
            <a:custGeom>
              <a:avLst/>
              <a:gdLst/>
              <a:ahLst/>
              <a:cxnLst/>
              <a:rect l="l" t="t" r="r" b="b"/>
              <a:pathLst>
                <a:path w="11618" h="17800" extrusionOk="0">
                  <a:moveTo>
                    <a:pt x="10038" y="0"/>
                  </a:moveTo>
                  <a:cubicBezTo>
                    <a:pt x="9396" y="0"/>
                    <a:pt x="8780" y="27"/>
                    <a:pt x="8164" y="134"/>
                  </a:cubicBezTo>
                  <a:cubicBezTo>
                    <a:pt x="7335" y="268"/>
                    <a:pt x="6558" y="509"/>
                    <a:pt x="5809" y="803"/>
                  </a:cubicBezTo>
                  <a:cubicBezTo>
                    <a:pt x="5006" y="1178"/>
                    <a:pt x="4203" y="1633"/>
                    <a:pt x="3507" y="2248"/>
                  </a:cubicBezTo>
                  <a:cubicBezTo>
                    <a:pt x="2811" y="2811"/>
                    <a:pt x="2196" y="3506"/>
                    <a:pt x="1660" y="4283"/>
                  </a:cubicBezTo>
                  <a:cubicBezTo>
                    <a:pt x="1179" y="5059"/>
                    <a:pt x="724" y="5862"/>
                    <a:pt x="456" y="6718"/>
                  </a:cubicBezTo>
                  <a:cubicBezTo>
                    <a:pt x="162" y="7602"/>
                    <a:pt x="28" y="8485"/>
                    <a:pt x="1" y="9395"/>
                  </a:cubicBezTo>
                  <a:cubicBezTo>
                    <a:pt x="1" y="10332"/>
                    <a:pt x="135" y="11242"/>
                    <a:pt x="429" y="12098"/>
                  </a:cubicBezTo>
                  <a:cubicBezTo>
                    <a:pt x="1018" y="13811"/>
                    <a:pt x="2196" y="15310"/>
                    <a:pt x="3775" y="16381"/>
                  </a:cubicBezTo>
                  <a:cubicBezTo>
                    <a:pt x="4524" y="16889"/>
                    <a:pt x="5354" y="17291"/>
                    <a:pt x="6184" y="17532"/>
                  </a:cubicBezTo>
                  <a:cubicBezTo>
                    <a:pt x="6612" y="17665"/>
                    <a:pt x="7067" y="17719"/>
                    <a:pt x="7495" y="17772"/>
                  </a:cubicBezTo>
                  <a:cubicBezTo>
                    <a:pt x="7683" y="17799"/>
                    <a:pt x="7924" y="17799"/>
                    <a:pt x="8111" y="17799"/>
                  </a:cubicBezTo>
                  <a:lnTo>
                    <a:pt x="8218" y="17799"/>
                  </a:lnTo>
                  <a:lnTo>
                    <a:pt x="8084" y="17719"/>
                  </a:lnTo>
                  <a:cubicBezTo>
                    <a:pt x="8004" y="17692"/>
                    <a:pt x="7924" y="17665"/>
                    <a:pt x="7816" y="17639"/>
                  </a:cubicBezTo>
                  <a:cubicBezTo>
                    <a:pt x="7228" y="17371"/>
                    <a:pt x="6719" y="17103"/>
                    <a:pt x="6291" y="16782"/>
                  </a:cubicBezTo>
                  <a:cubicBezTo>
                    <a:pt x="6023" y="16622"/>
                    <a:pt x="5809" y="16461"/>
                    <a:pt x="5622" y="16247"/>
                  </a:cubicBezTo>
                  <a:cubicBezTo>
                    <a:pt x="5381" y="16059"/>
                    <a:pt x="5193" y="15845"/>
                    <a:pt x="4979" y="15658"/>
                  </a:cubicBezTo>
                  <a:cubicBezTo>
                    <a:pt x="4605" y="15257"/>
                    <a:pt x="4283" y="14775"/>
                    <a:pt x="4016" y="14320"/>
                  </a:cubicBezTo>
                  <a:cubicBezTo>
                    <a:pt x="3748" y="13811"/>
                    <a:pt x="3507" y="13303"/>
                    <a:pt x="3347" y="12821"/>
                  </a:cubicBezTo>
                  <a:cubicBezTo>
                    <a:pt x="3240" y="12553"/>
                    <a:pt x="3186" y="12286"/>
                    <a:pt x="3106" y="12018"/>
                  </a:cubicBezTo>
                  <a:cubicBezTo>
                    <a:pt x="3025" y="11697"/>
                    <a:pt x="2999" y="11483"/>
                    <a:pt x="2972" y="11242"/>
                  </a:cubicBezTo>
                  <a:cubicBezTo>
                    <a:pt x="2892" y="10840"/>
                    <a:pt x="2892" y="10412"/>
                    <a:pt x="2945" y="9957"/>
                  </a:cubicBezTo>
                  <a:cubicBezTo>
                    <a:pt x="2972" y="9127"/>
                    <a:pt x="3186" y="8271"/>
                    <a:pt x="3480" y="7387"/>
                  </a:cubicBezTo>
                  <a:cubicBezTo>
                    <a:pt x="3775" y="6531"/>
                    <a:pt x="4203" y="5674"/>
                    <a:pt x="4712" y="4871"/>
                  </a:cubicBezTo>
                  <a:cubicBezTo>
                    <a:pt x="5247" y="4068"/>
                    <a:pt x="5863" y="3346"/>
                    <a:pt x="6532" y="2703"/>
                  </a:cubicBezTo>
                  <a:cubicBezTo>
                    <a:pt x="7228" y="2034"/>
                    <a:pt x="7950" y="1472"/>
                    <a:pt x="8727" y="1071"/>
                  </a:cubicBezTo>
                  <a:cubicBezTo>
                    <a:pt x="9556" y="589"/>
                    <a:pt x="10413" y="295"/>
                    <a:pt x="11216" y="161"/>
                  </a:cubicBezTo>
                  <a:cubicBezTo>
                    <a:pt x="11350" y="134"/>
                    <a:pt x="11457" y="134"/>
                    <a:pt x="11617" y="107"/>
                  </a:cubicBezTo>
                  <a:cubicBezTo>
                    <a:pt x="11082" y="27"/>
                    <a:pt x="10573" y="0"/>
                    <a:pt x="10038" y="0"/>
                  </a:cubicBezTo>
                  <a:close/>
                </a:path>
              </a:pathLst>
            </a:custGeom>
            <a:solidFill>
              <a:srgbClr val="434343">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44"/>
            <p:cNvSpPr/>
            <p:nvPr/>
          </p:nvSpPr>
          <p:spPr>
            <a:xfrm>
              <a:off x="7280825" y="8484800"/>
              <a:ext cx="402175" cy="419725"/>
            </a:xfrm>
            <a:custGeom>
              <a:avLst/>
              <a:gdLst/>
              <a:ahLst/>
              <a:cxnLst/>
              <a:rect l="l" t="t" r="r" b="b"/>
              <a:pathLst>
                <a:path w="16087" h="16789" extrusionOk="0">
                  <a:moveTo>
                    <a:pt x="6531" y="542"/>
                  </a:moveTo>
                  <a:cubicBezTo>
                    <a:pt x="6665" y="542"/>
                    <a:pt x="6772" y="542"/>
                    <a:pt x="6906" y="569"/>
                  </a:cubicBezTo>
                  <a:cubicBezTo>
                    <a:pt x="6959" y="569"/>
                    <a:pt x="7040" y="596"/>
                    <a:pt x="7093" y="623"/>
                  </a:cubicBezTo>
                  <a:lnTo>
                    <a:pt x="7120" y="623"/>
                  </a:lnTo>
                  <a:lnTo>
                    <a:pt x="7227" y="676"/>
                  </a:lnTo>
                  <a:cubicBezTo>
                    <a:pt x="7307" y="703"/>
                    <a:pt x="7334" y="703"/>
                    <a:pt x="7388" y="730"/>
                  </a:cubicBezTo>
                  <a:cubicBezTo>
                    <a:pt x="7522" y="810"/>
                    <a:pt x="7655" y="917"/>
                    <a:pt x="7736" y="970"/>
                  </a:cubicBezTo>
                  <a:cubicBezTo>
                    <a:pt x="7762" y="1051"/>
                    <a:pt x="7789" y="1078"/>
                    <a:pt x="7843" y="1131"/>
                  </a:cubicBezTo>
                  <a:cubicBezTo>
                    <a:pt x="7870" y="1211"/>
                    <a:pt x="7870" y="1265"/>
                    <a:pt x="7896" y="1345"/>
                  </a:cubicBezTo>
                  <a:cubicBezTo>
                    <a:pt x="7896" y="1479"/>
                    <a:pt x="7870" y="1586"/>
                    <a:pt x="7843" y="1666"/>
                  </a:cubicBezTo>
                  <a:cubicBezTo>
                    <a:pt x="7789" y="1720"/>
                    <a:pt x="7789" y="1773"/>
                    <a:pt x="7762" y="1800"/>
                  </a:cubicBezTo>
                  <a:lnTo>
                    <a:pt x="7736" y="1854"/>
                  </a:lnTo>
                  <a:cubicBezTo>
                    <a:pt x="7736" y="1881"/>
                    <a:pt x="7709" y="1907"/>
                    <a:pt x="7709" y="1907"/>
                  </a:cubicBezTo>
                  <a:cubicBezTo>
                    <a:pt x="7629" y="2041"/>
                    <a:pt x="7522" y="2148"/>
                    <a:pt x="7388" y="2255"/>
                  </a:cubicBezTo>
                  <a:cubicBezTo>
                    <a:pt x="7200" y="2443"/>
                    <a:pt x="6959" y="2603"/>
                    <a:pt x="6692" y="2737"/>
                  </a:cubicBezTo>
                  <a:cubicBezTo>
                    <a:pt x="6665" y="2737"/>
                    <a:pt x="6638" y="2791"/>
                    <a:pt x="6585" y="2791"/>
                  </a:cubicBezTo>
                  <a:cubicBezTo>
                    <a:pt x="6264" y="2951"/>
                    <a:pt x="5969" y="3058"/>
                    <a:pt x="5648" y="3112"/>
                  </a:cubicBezTo>
                  <a:cubicBezTo>
                    <a:pt x="5487" y="3139"/>
                    <a:pt x="5354" y="3139"/>
                    <a:pt x="5220" y="3139"/>
                  </a:cubicBezTo>
                  <a:cubicBezTo>
                    <a:pt x="5077" y="3218"/>
                    <a:pt x="4963" y="3241"/>
                    <a:pt x="4865" y="3241"/>
                  </a:cubicBezTo>
                  <a:cubicBezTo>
                    <a:pt x="4798" y="3241"/>
                    <a:pt x="4739" y="3230"/>
                    <a:pt x="4684" y="3219"/>
                  </a:cubicBezTo>
                  <a:cubicBezTo>
                    <a:pt x="4658" y="3219"/>
                    <a:pt x="4631" y="3192"/>
                    <a:pt x="4577" y="3192"/>
                  </a:cubicBezTo>
                  <a:cubicBezTo>
                    <a:pt x="4310" y="3085"/>
                    <a:pt x="4149" y="2924"/>
                    <a:pt x="4015" y="2683"/>
                  </a:cubicBezTo>
                  <a:cubicBezTo>
                    <a:pt x="3962" y="2576"/>
                    <a:pt x="3908" y="2443"/>
                    <a:pt x="3881" y="2309"/>
                  </a:cubicBezTo>
                  <a:lnTo>
                    <a:pt x="3881" y="2282"/>
                  </a:lnTo>
                  <a:lnTo>
                    <a:pt x="3881" y="2255"/>
                  </a:lnTo>
                  <a:lnTo>
                    <a:pt x="3881" y="2202"/>
                  </a:lnTo>
                  <a:lnTo>
                    <a:pt x="3881" y="2175"/>
                  </a:lnTo>
                  <a:lnTo>
                    <a:pt x="3881" y="1934"/>
                  </a:lnTo>
                  <a:cubicBezTo>
                    <a:pt x="3881" y="1881"/>
                    <a:pt x="3908" y="1800"/>
                    <a:pt x="3962" y="1747"/>
                  </a:cubicBezTo>
                  <a:cubicBezTo>
                    <a:pt x="3988" y="1613"/>
                    <a:pt x="4096" y="1506"/>
                    <a:pt x="4176" y="1372"/>
                  </a:cubicBezTo>
                  <a:cubicBezTo>
                    <a:pt x="4283" y="1265"/>
                    <a:pt x="4417" y="1158"/>
                    <a:pt x="4551" y="1078"/>
                  </a:cubicBezTo>
                  <a:cubicBezTo>
                    <a:pt x="4684" y="970"/>
                    <a:pt x="4845" y="890"/>
                    <a:pt x="4952" y="863"/>
                  </a:cubicBezTo>
                  <a:lnTo>
                    <a:pt x="5032" y="837"/>
                  </a:lnTo>
                  <a:cubicBezTo>
                    <a:pt x="5113" y="810"/>
                    <a:pt x="5246" y="730"/>
                    <a:pt x="5380" y="703"/>
                  </a:cubicBezTo>
                  <a:cubicBezTo>
                    <a:pt x="5434" y="703"/>
                    <a:pt x="5461" y="676"/>
                    <a:pt x="5514" y="676"/>
                  </a:cubicBezTo>
                  <a:cubicBezTo>
                    <a:pt x="5862" y="569"/>
                    <a:pt x="6183" y="542"/>
                    <a:pt x="6504" y="542"/>
                  </a:cubicBezTo>
                  <a:close/>
                  <a:moveTo>
                    <a:pt x="4577" y="3620"/>
                  </a:moveTo>
                  <a:cubicBezTo>
                    <a:pt x="4658" y="3647"/>
                    <a:pt x="4684" y="3674"/>
                    <a:pt x="4711" y="3754"/>
                  </a:cubicBezTo>
                  <a:lnTo>
                    <a:pt x="4711" y="3808"/>
                  </a:lnTo>
                  <a:lnTo>
                    <a:pt x="4711" y="3888"/>
                  </a:lnTo>
                  <a:cubicBezTo>
                    <a:pt x="4711" y="3915"/>
                    <a:pt x="4711" y="3941"/>
                    <a:pt x="4684" y="3941"/>
                  </a:cubicBezTo>
                  <a:cubicBezTo>
                    <a:pt x="4631" y="4075"/>
                    <a:pt x="4524" y="4209"/>
                    <a:pt x="4390" y="4289"/>
                  </a:cubicBezTo>
                  <a:cubicBezTo>
                    <a:pt x="4310" y="4316"/>
                    <a:pt x="4283" y="4316"/>
                    <a:pt x="4176" y="4343"/>
                  </a:cubicBezTo>
                  <a:lnTo>
                    <a:pt x="4149" y="4343"/>
                  </a:lnTo>
                  <a:cubicBezTo>
                    <a:pt x="4166" y="4394"/>
                    <a:pt x="4162" y="4412"/>
                    <a:pt x="4149" y="4412"/>
                  </a:cubicBezTo>
                  <a:cubicBezTo>
                    <a:pt x="4142" y="4412"/>
                    <a:pt x="4132" y="4406"/>
                    <a:pt x="4122" y="4396"/>
                  </a:cubicBezTo>
                  <a:cubicBezTo>
                    <a:pt x="4042" y="4396"/>
                    <a:pt x="3988" y="4343"/>
                    <a:pt x="3962" y="4316"/>
                  </a:cubicBezTo>
                  <a:cubicBezTo>
                    <a:pt x="3908" y="4289"/>
                    <a:pt x="3908" y="4263"/>
                    <a:pt x="3908" y="4209"/>
                  </a:cubicBezTo>
                  <a:cubicBezTo>
                    <a:pt x="3881" y="4182"/>
                    <a:pt x="3881" y="4129"/>
                    <a:pt x="3881" y="4022"/>
                  </a:cubicBezTo>
                  <a:cubicBezTo>
                    <a:pt x="3908" y="3888"/>
                    <a:pt x="4015" y="3781"/>
                    <a:pt x="4122" y="3727"/>
                  </a:cubicBezTo>
                  <a:cubicBezTo>
                    <a:pt x="4176" y="3674"/>
                    <a:pt x="4256" y="3647"/>
                    <a:pt x="4363" y="3620"/>
                  </a:cubicBezTo>
                  <a:close/>
                  <a:moveTo>
                    <a:pt x="2838" y="2978"/>
                  </a:moveTo>
                  <a:cubicBezTo>
                    <a:pt x="2945" y="2978"/>
                    <a:pt x="3025" y="3005"/>
                    <a:pt x="3105" y="3031"/>
                  </a:cubicBezTo>
                  <a:lnTo>
                    <a:pt x="3159" y="3031"/>
                  </a:lnTo>
                  <a:cubicBezTo>
                    <a:pt x="3239" y="3085"/>
                    <a:pt x="3346" y="3139"/>
                    <a:pt x="3426" y="3246"/>
                  </a:cubicBezTo>
                  <a:cubicBezTo>
                    <a:pt x="3507" y="3379"/>
                    <a:pt x="3587" y="3620"/>
                    <a:pt x="3507" y="3808"/>
                  </a:cubicBezTo>
                  <a:cubicBezTo>
                    <a:pt x="3507" y="3888"/>
                    <a:pt x="3480" y="3995"/>
                    <a:pt x="3426" y="4049"/>
                  </a:cubicBezTo>
                  <a:cubicBezTo>
                    <a:pt x="3346" y="4129"/>
                    <a:pt x="3319" y="4209"/>
                    <a:pt x="3212" y="4289"/>
                  </a:cubicBezTo>
                  <a:cubicBezTo>
                    <a:pt x="3186" y="4316"/>
                    <a:pt x="3159" y="4343"/>
                    <a:pt x="3078" y="4396"/>
                  </a:cubicBezTo>
                  <a:lnTo>
                    <a:pt x="2945" y="4530"/>
                  </a:lnTo>
                  <a:cubicBezTo>
                    <a:pt x="2784" y="4664"/>
                    <a:pt x="2516" y="4852"/>
                    <a:pt x="2249" y="4852"/>
                  </a:cubicBezTo>
                  <a:cubicBezTo>
                    <a:pt x="2195" y="4860"/>
                    <a:pt x="2151" y="4863"/>
                    <a:pt x="2114" y="4863"/>
                  </a:cubicBezTo>
                  <a:cubicBezTo>
                    <a:pt x="2041" y="4863"/>
                    <a:pt x="1999" y="4852"/>
                    <a:pt x="1981" y="4852"/>
                  </a:cubicBezTo>
                  <a:cubicBezTo>
                    <a:pt x="1820" y="4825"/>
                    <a:pt x="1687" y="4691"/>
                    <a:pt x="1580" y="4530"/>
                  </a:cubicBezTo>
                  <a:cubicBezTo>
                    <a:pt x="1473" y="4343"/>
                    <a:pt x="1446" y="4182"/>
                    <a:pt x="1499" y="3995"/>
                  </a:cubicBezTo>
                  <a:cubicBezTo>
                    <a:pt x="1526" y="3861"/>
                    <a:pt x="1606" y="3727"/>
                    <a:pt x="1740" y="3540"/>
                  </a:cubicBezTo>
                  <a:cubicBezTo>
                    <a:pt x="1767" y="3513"/>
                    <a:pt x="1767" y="3486"/>
                    <a:pt x="1820" y="3486"/>
                  </a:cubicBezTo>
                  <a:cubicBezTo>
                    <a:pt x="1874" y="3406"/>
                    <a:pt x="1981" y="3353"/>
                    <a:pt x="2035" y="3272"/>
                  </a:cubicBezTo>
                  <a:cubicBezTo>
                    <a:pt x="2142" y="3219"/>
                    <a:pt x="2222" y="3192"/>
                    <a:pt x="2275" y="3112"/>
                  </a:cubicBezTo>
                  <a:cubicBezTo>
                    <a:pt x="2302" y="3085"/>
                    <a:pt x="2356" y="3085"/>
                    <a:pt x="2409" y="3031"/>
                  </a:cubicBezTo>
                  <a:cubicBezTo>
                    <a:pt x="2543" y="3005"/>
                    <a:pt x="2650" y="2978"/>
                    <a:pt x="2784" y="2978"/>
                  </a:cubicBezTo>
                  <a:close/>
                  <a:moveTo>
                    <a:pt x="2035" y="5628"/>
                  </a:moveTo>
                  <a:cubicBezTo>
                    <a:pt x="2115" y="5654"/>
                    <a:pt x="2142" y="5654"/>
                    <a:pt x="2168" y="5681"/>
                  </a:cubicBezTo>
                  <a:lnTo>
                    <a:pt x="2249" y="5762"/>
                  </a:lnTo>
                  <a:cubicBezTo>
                    <a:pt x="2302" y="5815"/>
                    <a:pt x="2302" y="5922"/>
                    <a:pt x="2302" y="5949"/>
                  </a:cubicBezTo>
                  <a:lnTo>
                    <a:pt x="2302" y="6002"/>
                  </a:lnTo>
                  <a:lnTo>
                    <a:pt x="2302" y="6056"/>
                  </a:lnTo>
                  <a:cubicBezTo>
                    <a:pt x="2302" y="6083"/>
                    <a:pt x="2302" y="6083"/>
                    <a:pt x="2275" y="6136"/>
                  </a:cubicBezTo>
                  <a:cubicBezTo>
                    <a:pt x="2275" y="6163"/>
                    <a:pt x="2249" y="6217"/>
                    <a:pt x="2222" y="6270"/>
                  </a:cubicBezTo>
                  <a:cubicBezTo>
                    <a:pt x="2168" y="6350"/>
                    <a:pt x="2115" y="6457"/>
                    <a:pt x="2008" y="6538"/>
                  </a:cubicBezTo>
                  <a:cubicBezTo>
                    <a:pt x="1954" y="6591"/>
                    <a:pt x="1874" y="6672"/>
                    <a:pt x="1820" y="6698"/>
                  </a:cubicBezTo>
                  <a:lnTo>
                    <a:pt x="1740" y="6725"/>
                  </a:lnTo>
                  <a:cubicBezTo>
                    <a:pt x="1633" y="6805"/>
                    <a:pt x="1553" y="6859"/>
                    <a:pt x="1446" y="6859"/>
                  </a:cubicBezTo>
                  <a:cubicBezTo>
                    <a:pt x="1365" y="6886"/>
                    <a:pt x="1365" y="6886"/>
                    <a:pt x="1339" y="6886"/>
                  </a:cubicBezTo>
                  <a:cubicBezTo>
                    <a:pt x="1178" y="6859"/>
                    <a:pt x="1071" y="6672"/>
                    <a:pt x="1071" y="6484"/>
                  </a:cubicBezTo>
                  <a:cubicBezTo>
                    <a:pt x="1071" y="6431"/>
                    <a:pt x="1071" y="6350"/>
                    <a:pt x="1098" y="6297"/>
                  </a:cubicBezTo>
                  <a:cubicBezTo>
                    <a:pt x="1098" y="6270"/>
                    <a:pt x="1151" y="6217"/>
                    <a:pt x="1178" y="6190"/>
                  </a:cubicBezTo>
                  <a:cubicBezTo>
                    <a:pt x="1178" y="6163"/>
                    <a:pt x="1205" y="6136"/>
                    <a:pt x="1232" y="6136"/>
                  </a:cubicBezTo>
                  <a:cubicBezTo>
                    <a:pt x="1312" y="6056"/>
                    <a:pt x="1339" y="6002"/>
                    <a:pt x="1419" y="5922"/>
                  </a:cubicBezTo>
                  <a:cubicBezTo>
                    <a:pt x="1473" y="5842"/>
                    <a:pt x="1553" y="5788"/>
                    <a:pt x="1606" y="5762"/>
                  </a:cubicBezTo>
                  <a:cubicBezTo>
                    <a:pt x="1633" y="5762"/>
                    <a:pt x="1687" y="5708"/>
                    <a:pt x="1713" y="5681"/>
                  </a:cubicBezTo>
                  <a:cubicBezTo>
                    <a:pt x="1820" y="5654"/>
                    <a:pt x="1874" y="5628"/>
                    <a:pt x="1954" y="5628"/>
                  </a:cubicBezTo>
                  <a:close/>
                  <a:moveTo>
                    <a:pt x="7801" y="0"/>
                  </a:moveTo>
                  <a:cubicBezTo>
                    <a:pt x="7419" y="0"/>
                    <a:pt x="6979" y="52"/>
                    <a:pt x="6558" y="141"/>
                  </a:cubicBezTo>
                  <a:cubicBezTo>
                    <a:pt x="6531" y="141"/>
                    <a:pt x="6504" y="141"/>
                    <a:pt x="6424" y="168"/>
                  </a:cubicBezTo>
                  <a:cubicBezTo>
                    <a:pt x="5621" y="328"/>
                    <a:pt x="4845" y="596"/>
                    <a:pt x="4176" y="970"/>
                  </a:cubicBezTo>
                  <a:cubicBezTo>
                    <a:pt x="3988" y="1078"/>
                    <a:pt x="3774" y="1211"/>
                    <a:pt x="3614" y="1318"/>
                  </a:cubicBezTo>
                  <a:cubicBezTo>
                    <a:pt x="3587" y="1318"/>
                    <a:pt x="3587" y="1345"/>
                    <a:pt x="3533" y="1345"/>
                  </a:cubicBezTo>
                  <a:cubicBezTo>
                    <a:pt x="3587" y="1399"/>
                    <a:pt x="3587" y="1479"/>
                    <a:pt x="3587" y="1533"/>
                  </a:cubicBezTo>
                  <a:cubicBezTo>
                    <a:pt x="3587" y="1613"/>
                    <a:pt x="3533" y="1640"/>
                    <a:pt x="3533" y="1720"/>
                  </a:cubicBezTo>
                  <a:cubicBezTo>
                    <a:pt x="3507" y="1773"/>
                    <a:pt x="3507" y="1800"/>
                    <a:pt x="3453" y="1854"/>
                  </a:cubicBezTo>
                  <a:cubicBezTo>
                    <a:pt x="3373" y="1907"/>
                    <a:pt x="3319" y="1988"/>
                    <a:pt x="3212" y="2041"/>
                  </a:cubicBezTo>
                  <a:cubicBezTo>
                    <a:pt x="3132" y="2121"/>
                    <a:pt x="3052" y="2148"/>
                    <a:pt x="2918" y="2175"/>
                  </a:cubicBezTo>
                  <a:cubicBezTo>
                    <a:pt x="2838" y="2202"/>
                    <a:pt x="2784" y="2202"/>
                    <a:pt x="2704" y="2255"/>
                  </a:cubicBezTo>
                  <a:lnTo>
                    <a:pt x="2409" y="2336"/>
                  </a:lnTo>
                  <a:lnTo>
                    <a:pt x="2329" y="2336"/>
                  </a:lnTo>
                  <a:lnTo>
                    <a:pt x="2275" y="2416"/>
                  </a:lnTo>
                  <a:cubicBezTo>
                    <a:pt x="1660" y="3085"/>
                    <a:pt x="1178" y="3808"/>
                    <a:pt x="803" y="4584"/>
                  </a:cubicBezTo>
                  <a:cubicBezTo>
                    <a:pt x="429" y="5360"/>
                    <a:pt x="188" y="6163"/>
                    <a:pt x="107" y="6966"/>
                  </a:cubicBezTo>
                  <a:cubicBezTo>
                    <a:pt x="0" y="7796"/>
                    <a:pt x="27" y="8599"/>
                    <a:pt x="161" y="9402"/>
                  </a:cubicBezTo>
                  <a:cubicBezTo>
                    <a:pt x="322" y="10231"/>
                    <a:pt x="643" y="11034"/>
                    <a:pt x="1044" y="11784"/>
                  </a:cubicBezTo>
                  <a:cubicBezTo>
                    <a:pt x="1125" y="11971"/>
                    <a:pt x="1285" y="12159"/>
                    <a:pt x="1365" y="12346"/>
                  </a:cubicBezTo>
                  <a:cubicBezTo>
                    <a:pt x="1499" y="12560"/>
                    <a:pt x="1633" y="12747"/>
                    <a:pt x="1767" y="12881"/>
                  </a:cubicBezTo>
                  <a:cubicBezTo>
                    <a:pt x="2035" y="13256"/>
                    <a:pt x="2356" y="13550"/>
                    <a:pt x="2677" y="13898"/>
                  </a:cubicBezTo>
                  <a:cubicBezTo>
                    <a:pt x="3346" y="14487"/>
                    <a:pt x="4122" y="14996"/>
                    <a:pt x="4979" y="15424"/>
                  </a:cubicBezTo>
                  <a:cubicBezTo>
                    <a:pt x="5835" y="15825"/>
                    <a:pt x="6719" y="16173"/>
                    <a:pt x="7629" y="16387"/>
                  </a:cubicBezTo>
                  <a:cubicBezTo>
                    <a:pt x="8057" y="16495"/>
                    <a:pt x="8539" y="16602"/>
                    <a:pt x="8967" y="16655"/>
                  </a:cubicBezTo>
                  <a:cubicBezTo>
                    <a:pt x="9475" y="16735"/>
                    <a:pt x="9930" y="16762"/>
                    <a:pt x="10385" y="16789"/>
                  </a:cubicBezTo>
                  <a:lnTo>
                    <a:pt x="10600" y="16789"/>
                  </a:lnTo>
                  <a:lnTo>
                    <a:pt x="11322" y="16709"/>
                  </a:lnTo>
                  <a:cubicBezTo>
                    <a:pt x="11804" y="16602"/>
                    <a:pt x="12286" y="16468"/>
                    <a:pt x="12687" y="16334"/>
                  </a:cubicBezTo>
                  <a:cubicBezTo>
                    <a:pt x="13142" y="16173"/>
                    <a:pt x="13597" y="15932"/>
                    <a:pt x="13945" y="15692"/>
                  </a:cubicBezTo>
                  <a:cubicBezTo>
                    <a:pt x="14159" y="15558"/>
                    <a:pt x="14347" y="15424"/>
                    <a:pt x="14534" y="15263"/>
                  </a:cubicBezTo>
                  <a:cubicBezTo>
                    <a:pt x="14748" y="15049"/>
                    <a:pt x="14936" y="14889"/>
                    <a:pt x="15016" y="14701"/>
                  </a:cubicBezTo>
                  <a:cubicBezTo>
                    <a:pt x="15096" y="14594"/>
                    <a:pt x="15150" y="14487"/>
                    <a:pt x="15230" y="14353"/>
                  </a:cubicBezTo>
                  <a:cubicBezTo>
                    <a:pt x="15284" y="14246"/>
                    <a:pt x="15337" y="14166"/>
                    <a:pt x="15364" y="14059"/>
                  </a:cubicBezTo>
                  <a:cubicBezTo>
                    <a:pt x="15417" y="13818"/>
                    <a:pt x="15498" y="13577"/>
                    <a:pt x="15498" y="13363"/>
                  </a:cubicBezTo>
                  <a:cubicBezTo>
                    <a:pt x="15551" y="12828"/>
                    <a:pt x="15498" y="12292"/>
                    <a:pt x="15417" y="11837"/>
                  </a:cubicBezTo>
                  <a:cubicBezTo>
                    <a:pt x="15739" y="11034"/>
                    <a:pt x="15926" y="10205"/>
                    <a:pt x="16006" y="9428"/>
                  </a:cubicBezTo>
                  <a:cubicBezTo>
                    <a:pt x="16087" y="8599"/>
                    <a:pt x="16060" y="7796"/>
                    <a:pt x="15926" y="7020"/>
                  </a:cubicBezTo>
                  <a:cubicBezTo>
                    <a:pt x="15872" y="6591"/>
                    <a:pt x="15739" y="6163"/>
                    <a:pt x="15605" y="5788"/>
                  </a:cubicBezTo>
                  <a:cubicBezTo>
                    <a:pt x="15471" y="5387"/>
                    <a:pt x="15284" y="4985"/>
                    <a:pt x="15069" y="4611"/>
                  </a:cubicBezTo>
                  <a:cubicBezTo>
                    <a:pt x="14614" y="3861"/>
                    <a:pt x="14079" y="3139"/>
                    <a:pt x="13410" y="2523"/>
                  </a:cubicBezTo>
                  <a:cubicBezTo>
                    <a:pt x="13249" y="2389"/>
                    <a:pt x="13089" y="2202"/>
                    <a:pt x="12955" y="2068"/>
                  </a:cubicBezTo>
                  <a:cubicBezTo>
                    <a:pt x="12741" y="1907"/>
                    <a:pt x="12553" y="1773"/>
                    <a:pt x="12339" y="1613"/>
                  </a:cubicBezTo>
                  <a:cubicBezTo>
                    <a:pt x="11991" y="1345"/>
                    <a:pt x="11590" y="1104"/>
                    <a:pt x="11188" y="863"/>
                  </a:cubicBezTo>
                  <a:cubicBezTo>
                    <a:pt x="10707" y="596"/>
                    <a:pt x="10198" y="408"/>
                    <a:pt x="9743" y="194"/>
                  </a:cubicBezTo>
                  <a:cubicBezTo>
                    <a:pt x="9663" y="168"/>
                    <a:pt x="9609" y="141"/>
                    <a:pt x="9529" y="141"/>
                  </a:cubicBezTo>
                  <a:cubicBezTo>
                    <a:pt x="9235" y="114"/>
                    <a:pt x="8967" y="60"/>
                    <a:pt x="8699" y="34"/>
                  </a:cubicBezTo>
                  <a:cubicBezTo>
                    <a:pt x="8458" y="34"/>
                    <a:pt x="8271" y="7"/>
                    <a:pt x="8030" y="7"/>
                  </a:cubicBezTo>
                  <a:cubicBezTo>
                    <a:pt x="7957" y="2"/>
                    <a:pt x="7880" y="0"/>
                    <a:pt x="7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4"/>
            <p:cNvSpPr/>
            <p:nvPr/>
          </p:nvSpPr>
          <p:spPr>
            <a:xfrm>
              <a:off x="7236000" y="8472250"/>
              <a:ext cx="311175" cy="432950"/>
            </a:xfrm>
            <a:custGeom>
              <a:avLst/>
              <a:gdLst/>
              <a:ahLst/>
              <a:cxnLst/>
              <a:rect l="l" t="t" r="r" b="b"/>
              <a:pathLst>
                <a:path w="12447" h="17318" extrusionOk="0">
                  <a:moveTo>
                    <a:pt x="7789" y="0"/>
                  </a:moveTo>
                  <a:cubicBezTo>
                    <a:pt x="7147" y="27"/>
                    <a:pt x="6504" y="107"/>
                    <a:pt x="5915" y="268"/>
                  </a:cubicBezTo>
                  <a:cubicBezTo>
                    <a:pt x="5648" y="348"/>
                    <a:pt x="5380" y="429"/>
                    <a:pt x="5112" y="536"/>
                  </a:cubicBezTo>
                  <a:cubicBezTo>
                    <a:pt x="4684" y="696"/>
                    <a:pt x="4229" y="937"/>
                    <a:pt x="3881" y="1205"/>
                  </a:cubicBezTo>
                  <a:cubicBezTo>
                    <a:pt x="3506" y="1446"/>
                    <a:pt x="3132" y="1740"/>
                    <a:pt x="2810" y="2088"/>
                  </a:cubicBezTo>
                  <a:cubicBezTo>
                    <a:pt x="2141" y="2704"/>
                    <a:pt x="1553" y="3453"/>
                    <a:pt x="1097" y="4283"/>
                  </a:cubicBezTo>
                  <a:cubicBezTo>
                    <a:pt x="616" y="5113"/>
                    <a:pt x="321" y="6023"/>
                    <a:pt x="161" y="6933"/>
                  </a:cubicBezTo>
                  <a:cubicBezTo>
                    <a:pt x="0" y="7896"/>
                    <a:pt x="0" y="8833"/>
                    <a:pt x="134" y="9690"/>
                  </a:cubicBezTo>
                  <a:cubicBezTo>
                    <a:pt x="295" y="10680"/>
                    <a:pt x="696" y="11670"/>
                    <a:pt x="1258" y="12500"/>
                  </a:cubicBezTo>
                  <a:cubicBezTo>
                    <a:pt x="1767" y="13276"/>
                    <a:pt x="2355" y="13945"/>
                    <a:pt x="3105" y="14588"/>
                  </a:cubicBezTo>
                  <a:cubicBezTo>
                    <a:pt x="3158" y="14668"/>
                    <a:pt x="3266" y="14721"/>
                    <a:pt x="3346" y="14748"/>
                  </a:cubicBezTo>
                  <a:cubicBezTo>
                    <a:pt x="4149" y="15391"/>
                    <a:pt x="5032" y="15899"/>
                    <a:pt x="6022" y="16301"/>
                  </a:cubicBezTo>
                  <a:cubicBezTo>
                    <a:pt x="6103" y="16327"/>
                    <a:pt x="6210" y="16354"/>
                    <a:pt x="6290" y="16381"/>
                  </a:cubicBezTo>
                  <a:cubicBezTo>
                    <a:pt x="6718" y="16568"/>
                    <a:pt x="7147" y="16702"/>
                    <a:pt x="7628" y="16836"/>
                  </a:cubicBezTo>
                  <a:cubicBezTo>
                    <a:pt x="7976" y="16916"/>
                    <a:pt x="8378" y="17023"/>
                    <a:pt x="8833" y="17104"/>
                  </a:cubicBezTo>
                  <a:cubicBezTo>
                    <a:pt x="9689" y="17264"/>
                    <a:pt x="10492" y="17318"/>
                    <a:pt x="11295" y="17318"/>
                  </a:cubicBezTo>
                  <a:lnTo>
                    <a:pt x="11723" y="17318"/>
                  </a:lnTo>
                  <a:cubicBezTo>
                    <a:pt x="11964" y="17318"/>
                    <a:pt x="12205" y="17291"/>
                    <a:pt x="12446" y="17264"/>
                  </a:cubicBezTo>
                  <a:lnTo>
                    <a:pt x="12205" y="17264"/>
                  </a:lnTo>
                  <a:cubicBezTo>
                    <a:pt x="11777" y="17264"/>
                    <a:pt x="11322" y="17237"/>
                    <a:pt x="10787" y="17130"/>
                  </a:cubicBezTo>
                  <a:cubicBezTo>
                    <a:pt x="10358" y="17050"/>
                    <a:pt x="9877" y="16970"/>
                    <a:pt x="9448" y="16863"/>
                  </a:cubicBezTo>
                  <a:cubicBezTo>
                    <a:pt x="8512" y="16622"/>
                    <a:pt x="7655" y="16301"/>
                    <a:pt x="6799" y="15899"/>
                  </a:cubicBezTo>
                  <a:cubicBezTo>
                    <a:pt x="5942" y="15471"/>
                    <a:pt x="5166" y="14962"/>
                    <a:pt x="4497" y="14347"/>
                  </a:cubicBezTo>
                  <a:cubicBezTo>
                    <a:pt x="4176" y="14052"/>
                    <a:pt x="3881" y="13704"/>
                    <a:pt x="3587" y="13356"/>
                  </a:cubicBezTo>
                  <a:cubicBezTo>
                    <a:pt x="3453" y="13169"/>
                    <a:pt x="3373" y="13008"/>
                    <a:pt x="3185" y="12821"/>
                  </a:cubicBezTo>
                  <a:cubicBezTo>
                    <a:pt x="3105" y="12634"/>
                    <a:pt x="2971" y="12446"/>
                    <a:pt x="2864" y="12232"/>
                  </a:cubicBezTo>
                  <a:cubicBezTo>
                    <a:pt x="2463" y="11510"/>
                    <a:pt x="2168" y="10707"/>
                    <a:pt x="1981" y="9877"/>
                  </a:cubicBezTo>
                  <a:cubicBezTo>
                    <a:pt x="1820" y="9074"/>
                    <a:pt x="1793" y="8217"/>
                    <a:pt x="1927" y="7414"/>
                  </a:cubicBezTo>
                  <a:cubicBezTo>
                    <a:pt x="2034" y="6611"/>
                    <a:pt x="2248" y="5809"/>
                    <a:pt x="2623" y="5059"/>
                  </a:cubicBezTo>
                  <a:cubicBezTo>
                    <a:pt x="2998" y="4283"/>
                    <a:pt x="3506" y="3533"/>
                    <a:pt x="4095" y="2864"/>
                  </a:cubicBezTo>
                  <a:lnTo>
                    <a:pt x="4176" y="2811"/>
                  </a:lnTo>
                  <a:lnTo>
                    <a:pt x="3988" y="2811"/>
                  </a:lnTo>
                  <a:cubicBezTo>
                    <a:pt x="3935" y="2811"/>
                    <a:pt x="3854" y="2784"/>
                    <a:pt x="3774" y="2730"/>
                  </a:cubicBezTo>
                  <a:cubicBezTo>
                    <a:pt x="3774" y="2730"/>
                    <a:pt x="3721" y="2730"/>
                    <a:pt x="3721" y="2704"/>
                  </a:cubicBezTo>
                  <a:cubicBezTo>
                    <a:pt x="3640" y="2650"/>
                    <a:pt x="3560" y="2543"/>
                    <a:pt x="3533" y="2409"/>
                  </a:cubicBezTo>
                  <a:cubicBezTo>
                    <a:pt x="3506" y="2249"/>
                    <a:pt x="3533" y="2061"/>
                    <a:pt x="3587" y="1928"/>
                  </a:cubicBezTo>
                  <a:cubicBezTo>
                    <a:pt x="3694" y="1767"/>
                    <a:pt x="3828" y="1660"/>
                    <a:pt x="3935" y="1580"/>
                  </a:cubicBezTo>
                  <a:cubicBezTo>
                    <a:pt x="4068" y="1472"/>
                    <a:pt x="4229" y="1392"/>
                    <a:pt x="4390" y="1339"/>
                  </a:cubicBezTo>
                  <a:cubicBezTo>
                    <a:pt x="4497" y="1312"/>
                    <a:pt x="4604" y="1258"/>
                    <a:pt x="4711" y="1258"/>
                  </a:cubicBezTo>
                  <a:cubicBezTo>
                    <a:pt x="4764" y="1258"/>
                    <a:pt x="4845" y="1258"/>
                    <a:pt x="4871" y="1312"/>
                  </a:cubicBezTo>
                  <a:cubicBezTo>
                    <a:pt x="4898" y="1312"/>
                    <a:pt x="4898" y="1312"/>
                    <a:pt x="4925" y="1339"/>
                  </a:cubicBezTo>
                  <a:cubicBezTo>
                    <a:pt x="4925" y="1339"/>
                    <a:pt x="4979" y="1339"/>
                    <a:pt x="4979" y="1365"/>
                  </a:cubicBezTo>
                  <a:cubicBezTo>
                    <a:pt x="5059" y="1446"/>
                    <a:pt x="5166" y="1499"/>
                    <a:pt x="5193" y="1606"/>
                  </a:cubicBezTo>
                  <a:cubicBezTo>
                    <a:pt x="5246" y="1633"/>
                    <a:pt x="5246" y="1713"/>
                    <a:pt x="5273" y="1740"/>
                  </a:cubicBezTo>
                  <a:cubicBezTo>
                    <a:pt x="5460" y="1606"/>
                    <a:pt x="5701" y="1472"/>
                    <a:pt x="5915" y="1365"/>
                  </a:cubicBezTo>
                  <a:cubicBezTo>
                    <a:pt x="6584" y="991"/>
                    <a:pt x="7334" y="723"/>
                    <a:pt x="8137" y="562"/>
                  </a:cubicBezTo>
                  <a:cubicBezTo>
                    <a:pt x="8190" y="562"/>
                    <a:pt x="8217" y="536"/>
                    <a:pt x="8271" y="536"/>
                  </a:cubicBezTo>
                  <a:cubicBezTo>
                    <a:pt x="8806" y="429"/>
                    <a:pt x="9341" y="402"/>
                    <a:pt x="9877" y="402"/>
                  </a:cubicBezTo>
                  <a:cubicBezTo>
                    <a:pt x="10091" y="402"/>
                    <a:pt x="10332" y="402"/>
                    <a:pt x="10546" y="429"/>
                  </a:cubicBezTo>
                  <a:cubicBezTo>
                    <a:pt x="10813" y="455"/>
                    <a:pt x="11081" y="509"/>
                    <a:pt x="11402" y="536"/>
                  </a:cubicBezTo>
                  <a:lnTo>
                    <a:pt x="11429" y="536"/>
                  </a:lnTo>
                  <a:cubicBezTo>
                    <a:pt x="11135" y="429"/>
                    <a:pt x="10787" y="295"/>
                    <a:pt x="10492" y="241"/>
                  </a:cubicBezTo>
                  <a:cubicBezTo>
                    <a:pt x="9689" y="107"/>
                    <a:pt x="8860" y="0"/>
                    <a:pt x="8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4"/>
            <p:cNvSpPr/>
            <p:nvPr/>
          </p:nvSpPr>
          <p:spPr>
            <a:xfrm>
              <a:off x="7377175" y="8499675"/>
              <a:ext cx="99050" cy="68950"/>
            </a:xfrm>
            <a:custGeom>
              <a:avLst/>
              <a:gdLst/>
              <a:ahLst/>
              <a:cxnLst/>
              <a:rect l="l" t="t" r="r" b="b"/>
              <a:pathLst>
                <a:path w="3962" h="2758" extrusionOk="0">
                  <a:moveTo>
                    <a:pt x="2650" y="1"/>
                  </a:moveTo>
                  <a:cubicBezTo>
                    <a:pt x="2329" y="1"/>
                    <a:pt x="2008" y="81"/>
                    <a:pt x="1660" y="135"/>
                  </a:cubicBezTo>
                  <a:cubicBezTo>
                    <a:pt x="1633" y="135"/>
                    <a:pt x="1607" y="188"/>
                    <a:pt x="1526" y="188"/>
                  </a:cubicBezTo>
                  <a:cubicBezTo>
                    <a:pt x="1392" y="215"/>
                    <a:pt x="1259" y="242"/>
                    <a:pt x="1178" y="322"/>
                  </a:cubicBezTo>
                  <a:lnTo>
                    <a:pt x="1098" y="349"/>
                  </a:lnTo>
                  <a:cubicBezTo>
                    <a:pt x="991" y="375"/>
                    <a:pt x="830" y="429"/>
                    <a:pt x="697" y="536"/>
                  </a:cubicBezTo>
                  <a:cubicBezTo>
                    <a:pt x="536" y="643"/>
                    <a:pt x="429" y="750"/>
                    <a:pt x="322" y="857"/>
                  </a:cubicBezTo>
                  <a:cubicBezTo>
                    <a:pt x="188" y="991"/>
                    <a:pt x="134" y="1071"/>
                    <a:pt x="81" y="1205"/>
                  </a:cubicBezTo>
                  <a:cubicBezTo>
                    <a:pt x="54" y="1286"/>
                    <a:pt x="27" y="1339"/>
                    <a:pt x="27" y="1419"/>
                  </a:cubicBezTo>
                  <a:cubicBezTo>
                    <a:pt x="27" y="1473"/>
                    <a:pt x="1" y="1580"/>
                    <a:pt x="27" y="1660"/>
                  </a:cubicBezTo>
                  <a:lnTo>
                    <a:pt x="27" y="1687"/>
                  </a:lnTo>
                  <a:lnTo>
                    <a:pt x="27" y="1714"/>
                  </a:lnTo>
                  <a:lnTo>
                    <a:pt x="27" y="1741"/>
                  </a:lnTo>
                  <a:lnTo>
                    <a:pt x="27" y="1794"/>
                  </a:lnTo>
                  <a:cubicBezTo>
                    <a:pt x="54" y="1928"/>
                    <a:pt x="81" y="2008"/>
                    <a:pt x="161" y="2142"/>
                  </a:cubicBezTo>
                  <a:cubicBezTo>
                    <a:pt x="295" y="2383"/>
                    <a:pt x="482" y="2544"/>
                    <a:pt x="723" y="2651"/>
                  </a:cubicBezTo>
                  <a:cubicBezTo>
                    <a:pt x="750" y="2651"/>
                    <a:pt x="804" y="2677"/>
                    <a:pt x="830" y="2677"/>
                  </a:cubicBezTo>
                  <a:cubicBezTo>
                    <a:pt x="964" y="2731"/>
                    <a:pt x="1125" y="2758"/>
                    <a:pt x="1285" y="2758"/>
                  </a:cubicBezTo>
                  <a:cubicBezTo>
                    <a:pt x="1419" y="2758"/>
                    <a:pt x="1607" y="2758"/>
                    <a:pt x="1740" y="2731"/>
                  </a:cubicBezTo>
                  <a:cubicBezTo>
                    <a:pt x="2035" y="2651"/>
                    <a:pt x="2356" y="2544"/>
                    <a:pt x="2677" y="2383"/>
                  </a:cubicBezTo>
                  <a:cubicBezTo>
                    <a:pt x="2704" y="2383"/>
                    <a:pt x="2731" y="2356"/>
                    <a:pt x="2758" y="2356"/>
                  </a:cubicBezTo>
                  <a:cubicBezTo>
                    <a:pt x="3025" y="2222"/>
                    <a:pt x="3266" y="2062"/>
                    <a:pt x="3480" y="1848"/>
                  </a:cubicBezTo>
                  <a:cubicBezTo>
                    <a:pt x="3614" y="1741"/>
                    <a:pt x="3694" y="1607"/>
                    <a:pt x="3775" y="1526"/>
                  </a:cubicBezTo>
                  <a:cubicBezTo>
                    <a:pt x="3801" y="1473"/>
                    <a:pt x="3801" y="1446"/>
                    <a:pt x="3801" y="1446"/>
                  </a:cubicBezTo>
                  <a:lnTo>
                    <a:pt x="3828" y="1419"/>
                  </a:lnTo>
                  <a:cubicBezTo>
                    <a:pt x="3882" y="1393"/>
                    <a:pt x="3908" y="1312"/>
                    <a:pt x="3908" y="1286"/>
                  </a:cubicBezTo>
                  <a:cubicBezTo>
                    <a:pt x="3935" y="1178"/>
                    <a:pt x="3962" y="1045"/>
                    <a:pt x="3962" y="938"/>
                  </a:cubicBezTo>
                  <a:cubicBezTo>
                    <a:pt x="3962" y="884"/>
                    <a:pt x="3935" y="804"/>
                    <a:pt x="3908" y="750"/>
                  </a:cubicBezTo>
                  <a:cubicBezTo>
                    <a:pt x="3882" y="670"/>
                    <a:pt x="3828" y="643"/>
                    <a:pt x="3801" y="590"/>
                  </a:cubicBezTo>
                  <a:cubicBezTo>
                    <a:pt x="3748" y="483"/>
                    <a:pt x="3614" y="402"/>
                    <a:pt x="3480" y="349"/>
                  </a:cubicBezTo>
                  <a:cubicBezTo>
                    <a:pt x="3400" y="322"/>
                    <a:pt x="3373" y="322"/>
                    <a:pt x="3293" y="268"/>
                  </a:cubicBezTo>
                  <a:lnTo>
                    <a:pt x="3213" y="242"/>
                  </a:lnTo>
                  <a:lnTo>
                    <a:pt x="3159" y="242"/>
                  </a:lnTo>
                  <a:cubicBezTo>
                    <a:pt x="3105" y="215"/>
                    <a:pt x="3025" y="215"/>
                    <a:pt x="2972" y="188"/>
                  </a:cubicBezTo>
                  <a:cubicBezTo>
                    <a:pt x="2918" y="54"/>
                    <a:pt x="2811" y="1"/>
                    <a:pt x="2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44"/>
            <p:cNvSpPr/>
            <p:nvPr/>
          </p:nvSpPr>
          <p:spPr>
            <a:xfrm>
              <a:off x="7324325" y="8507700"/>
              <a:ext cx="47525" cy="38175"/>
            </a:xfrm>
            <a:custGeom>
              <a:avLst/>
              <a:gdLst/>
              <a:ahLst/>
              <a:cxnLst/>
              <a:rect l="l" t="t" r="r" b="b"/>
              <a:pathLst>
                <a:path w="1901" h="1527" extrusionOk="0">
                  <a:moveTo>
                    <a:pt x="1205" y="1"/>
                  </a:moveTo>
                  <a:cubicBezTo>
                    <a:pt x="1098" y="1"/>
                    <a:pt x="1017" y="28"/>
                    <a:pt x="910" y="54"/>
                  </a:cubicBezTo>
                  <a:cubicBezTo>
                    <a:pt x="750" y="135"/>
                    <a:pt x="562" y="188"/>
                    <a:pt x="428" y="295"/>
                  </a:cubicBezTo>
                  <a:cubicBezTo>
                    <a:pt x="348" y="349"/>
                    <a:pt x="161" y="483"/>
                    <a:pt x="107" y="670"/>
                  </a:cubicBezTo>
                  <a:cubicBezTo>
                    <a:pt x="27" y="804"/>
                    <a:pt x="0" y="965"/>
                    <a:pt x="27" y="1125"/>
                  </a:cubicBezTo>
                  <a:cubicBezTo>
                    <a:pt x="80" y="1259"/>
                    <a:pt x="134" y="1366"/>
                    <a:pt x="241" y="1420"/>
                  </a:cubicBezTo>
                  <a:cubicBezTo>
                    <a:pt x="241" y="1420"/>
                    <a:pt x="268" y="1420"/>
                    <a:pt x="268" y="1473"/>
                  </a:cubicBezTo>
                  <a:cubicBezTo>
                    <a:pt x="348" y="1500"/>
                    <a:pt x="402" y="1527"/>
                    <a:pt x="509" y="1527"/>
                  </a:cubicBezTo>
                  <a:lnTo>
                    <a:pt x="750" y="1527"/>
                  </a:lnTo>
                  <a:lnTo>
                    <a:pt x="1044" y="1420"/>
                  </a:lnTo>
                  <a:cubicBezTo>
                    <a:pt x="1098" y="1420"/>
                    <a:pt x="1178" y="1393"/>
                    <a:pt x="1231" y="1366"/>
                  </a:cubicBezTo>
                  <a:cubicBezTo>
                    <a:pt x="1365" y="1339"/>
                    <a:pt x="1472" y="1259"/>
                    <a:pt x="1553" y="1232"/>
                  </a:cubicBezTo>
                  <a:cubicBezTo>
                    <a:pt x="1633" y="1152"/>
                    <a:pt x="1713" y="1098"/>
                    <a:pt x="1767" y="1018"/>
                  </a:cubicBezTo>
                  <a:cubicBezTo>
                    <a:pt x="1820" y="991"/>
                    <a:pt x="1847" y="938"/>
                    <a:pt x="1874" y="884"/>
                  </a:cubicBezTo>
                  <a:cubicBezTo>
                    <a:pt x="1901" y="831"/>
                    <a:pt x="1901" y="750"/>
                    <a:pt x="1901" y="724"/>
                  </a:cubicBezTo>
                  <a:cubicBezTo>
                    <a:pt x="1901" y="670"/>
                    <a:pt x="1901" y="590"/>
                    <a:pt x="1874" y="536"/>
                  </a:cubicBezTo>
                  <a:cubicBezTo>
                    <a:pt x="1874" y="483"/>
                    <a:pt x="1847" y="429"/>
                    <a:pt x="1820" y="402"/>
                  </a:cubicBezTo>
                  <a:cubicBezTo>
                    <a:pt x="1740" y="295"/>
                    <a:pt x="1686" y="188"/>
                    <a:pt x="1579" y="162"/>
                  </a:cubicBezTo>
                  <a:cubicBezTo>
                    <a:pt x="1579" y="162"/>
                    <a:pt x="1553" y="162"/>
                    <a:pt x="1553" y="135"/>
                  </a:cubicBezTo>
                  <a:cubicBezTo>
                    <a:pt x="1499" y="135"/>
                    <a:pt x="1499" y="135"/>
                    <a:pt x="1472" y="81"/>
                  </a:cubicBezTo>
                  <a:cubicBezTo>
                    <a:pt x="1338" y="1"/>
                    <a:pt x="1285" y="1"/>
                    <a:pt x="1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44"/>
            <p:cNvSpPr/>
            <p:nvPr/>
          </p:nvSpPr>
          <p:spPr>
            <a:xfrm>
              <a:off x="7315625" y="8559225"/>
              <a:ext cx="50875" cy="47550"/>
            </a:xfrm>
            <a:custGeom>
              <a:avLst/>
              <a:gdLst/>
              <a:ahLst/>
              <a:cxnLst/>
              <a:rect l="l" t="t" r="r" b="b"/>
              <a:pathLst>
                <a:path w="2035" h="1902" extrusionOk="0">
                  <a:moveTo>
                    <a:pt x="1312" y="1"/>
                  </a:moveTo>
                  <a:cubicBezTo>
                    <a:pt x="1178" y="1"/>
                    <a:pt x="1098" y="28"/>
                    <a:pt x="964" y="81"/>
                  </a:cubicBezTo>
                  <a:cubicBezTo>
                    <a:pt x="910" y="81"/>
                    <a:pt x="883" y="108"/>
                    <a:pt x="830" y="135"/>
                  </a:cubicBezTo>
                  <a:cubicBezTo>
                    <a:pt x="750" y="162"/>
                    <a:pt x="643" y="242"/>
                    <a:pt x="589" y="295"/>
                  </a:cubicBezTo>
                  <a:cubicBezTo>
                    <a:pt x="509" y="376"/>
                    <a:pt x="428" y="429"/>
                    <a:pt x="348" y="509"/>
                  </a:cubicBezTo>
                  <a:cubicBezTo>
                    <a:pt x="321" y="536"/>
                    <a:pt x="321" y="563"/>
                    <a:pt x="268" y="563"/>
                  </a:cubicBezTo>
                  <a:cubicBezTo>
                    <a:pt x="188" y="697"/>
                    <a:pt x="81" y="831"/>
                    <a:pt x="54" y="1018"/>
                  </a:cubicBezTo>
                  <a:cubicBezTo>
                    <a:pt x="0" y="1205"/>
                    <a:pt x="0" y="1419"/>
                    <a:pt x="107" y="1553"/>
                  </a:cubicBezTo>
                  <a:cubicBezTo>
                    <a:pt x="214" y="1714"/>
                    <a:pt x="348" y="1848"/>
                    <a:pt x="509" y="1875"/>
                  </a:cubicBezTo>
                  <a:cubicBezTo>
                    <a:pt x="589" y="1901"/>
                    <a:pt x="643" y="1901"/>
                    <a:pt x="696" y="1901"/>
                  </a:cubicBezTo>
                  <a:cubicBezTo>
                    <a:pt x="937" y="1901"/>
                    <a:pt x="1231" y="1741"/>
                    <a:pt x="1392" y="1580"/>
                  </a:cubicBezTo>
                  <a:cubicBezTo>
                    <a:pt x="1419" y="1553"/>
                    <a:pt x="1472" y="1500"/>
                    <a:pt x="1526" y="1446"/>
                  </a:cubicBezTo>
                  <a:cubicBezTo>
                    <a:pt x="1553" y="1419"/>
                    <a:pt x="1606" y="1366"/>
                    <a:pt x="1660" y="1339"/>
                  </a:cubicBezTo>
                  <a:cubicBezTo>
                    <a:pt x="1713" y="1286"/>
                    <a:pt x="1794" y="1205"/>
                    <a:pt x="1847" y="1098"/>
                  </a:cubicBezTo>
                  <a:cubicBezTo>
                    <a:pt x="1927" y="1018"/>
                    <a:pt x="1954" y="938"/>
                    <a:pt x="1954" y="884"/>
                  </a:cubicBezTo>
                  <a:cubicBezTo>
                    <a:pt x="2034" y="643"/>
                    <a:pt x="1954" y="429"/>
                    <a:pt x="1847" y="295"/>
                  </a:cubicBezTo>
                  <a:cubicBezTo>
                    <a:pt x="1794" y="215"/>
                    <a:pt x="1686" y="135"/>
                    <a:pt x="1579" y="108"/>
                  </a:cubicBezTo>
                  <a:lnTo>
                    <a:pt x="1553" y="108"/>
                  </a:lnTo>
                  <a:cubicBezTo>
                    <a:pt x="1446" y="81"/>
                    <a:pt x="1392" y="28"/>
                    <a:pt x="1285" y="28"/>
                  </a:cubicBezTo>
                  <a:cubicBezTo>
                    <a:pt x="1365" y="1"/>
                    <a:pt x="1365" y="1"/>
                    <a:pt x="1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44"/>
            <p:cNvSpPr/>
            <p:nvPr/>
          </p:nvSpPr>
          <p:spPr>
            <a:xfrm>
              <a:off x="7306925" y="8624800"/>
              <a:ext cx="30800" cy="31475"/>
            </a:xfrm>
            <a:custGeom>
              <a:avLst/>
              <a:gdLst/>
              <a:ahLst/>
              <a:cxnLst/>
              <a:rect l="l" t="t" r="r" b="b"/>
              <a:pathLst>
                <a:path w="1232" h="1259" extrusionOk="0">
                  <a:moveTo>
                    <a:pt x="910" y="1"/>
                  </a:moveTo>
                  <a:cubicBezTo>
                    <a:pt x="830" y="1"/>
                    <a:pt x="723" y="28"/>
                    <a:pt x="669" y="54"/>
                  </a:cubicBezTo>
                  <a:cubicBezTo>
                    <a:pt x="616" y="81"/>
                    <a:pt x="589" y="81"/>
                    <a:pt x="562" y="135"/>
                  </a:cubicBezTo>
                  <a:cubicBezTo>
                    <a:pt x="482" y="162"/>
                    <a:pt x="429" y="215"/>
                    <a:pt x="375" y="295"/>
                  </a:cubicBezTo>
                  <a:cubicBezTo>
                    <a:pt x="295" y="349"/>
                    <a:pt x="241" y="429"/>
                    <a:pt x="188" y="483"/>
                  </a:cubicBezTo>
                  <a:cubicBezTo>
                    <a:pt x="161" y="536"/>
                    <a:pt x="161" y="563"/>
                    <a:pt x="134" y="563"/>
                  </a:cubicBezTo>
                  <a:cubicBezTo>
                    <a:pt x="81" y="590"/>
                    <a:pt x="81" y="617"/>
                    <a:pt x="54" y="670"/>
                  </a:cubicBezTo>
                  <a:cubicBezTo>
                    <a:pt x="27" y="724"/>
                    <a:pt x="0" y="804"/>
                    <a:pt x="27" y="857"/>
                  </a:cubicBezTo>
                  <a:cubicBezTo>
                    <a:pt x="54" y="1018"/>
                    <a:pt x="134" y="1232"/>
                    <a:pt x="295" y="1259"/>
                  </a:cubicBezTo>
                  <a:lnTo>
                    <a:pt x="348" y="1259"/>
                  </a:lnTo>
                  <a:cubicBezTo>
                    <a:pt x="455" y="1259"/>
                    <a:pt x="562" y="1232"/>
                    <a:pt x="669" y="1125"/>
                  </a:cubicBezTo>
                  <a:lnTo>
                    <a:pt x="723" y="1098"/>
                  </a:lnTo>
                  <a:cubicBezTo>
                    <a:pt x="803" y="1072"/>
                    <a:pt x="857" y="991"/>
                    <a:pt x="937" y="938"/>
                  </a:cubicBezTo>
                  <a:cubicBezTo>
                    <a:pt x="1017" y="831"/>
                    <a:pt x="1098" y="724"/>
                    <a:pt x="1124" y="670"/>
                  </a:cubicBezTo>
                  <a:cubicBezTo>
                    <a:pt x="1151" y="617"/>
                    <a:pt x="1151" y="563"/>
                    <a:pt x="1205" y="536"/>
                  </a:cubicBezTo>
                  <a:cubicBezTo>
                    <a:pt x="1205" y="483"/>
                    <a:pt x="1205" y="483"/>
                    <a:pt x="1231" y="456"/>
                  </a:cubicBezTo>
                  <a:lnTo>
                    <a:pt x="1231" y="402"/>
                  </a:lnTo>
                  <a:lnTo>
                    <a:pt x="1231" y="349"/>
                  </a:lnTo>
                  <a:cubicBezTo>
                    <a:pt x="1231" y="322"/>
                    <a:pt x="1231" y="215"/>
                    <a:pt x="1151" y="162"/>
                  </a:cubicBezTo>
                  <a:cubicBezTo>
                    <a:pt x="1124" y="135"/>
                    <a:pt x="1124" y="81"/>
                    <a:pt x="1098" y="81"/>
                  </a:cubicBezTo>
                  <a:cubicBezTo>
                    <a:pt x="1071" y="54"/>
                    <a:pt x="1017" y="54"/>
                    <a:pt x="964" y="28"/>
                  </a:cubicBezTo>
                  <a:cubicBezTo>
                    <a:pt x="964" y="1"/>
                    <a:pt x="937" y="1"/>
                    <a:pt x="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44"/>
            <p:cNvSpPr/>
            <p:nvPr/>
          </p:nvSpPr>
          <p:spPr>
            <a:xfrm>
              <a:off x="7377850" y="8576625"/>
              <a:ext cx="22100" cy="19425"/>
            </a:xfrm>
            <a:custGeom>
              <a:avLst/>
              <a:gdLst/>
              <a:ahLst/>
              <a:cxnLst/>
              <a:rect l="l" t="t" r="r" b="b"/>
              <a:pathLst>
                <a:path w="884" h="777" extrusionOk="0">
                  <a:moveTo>
                    <a:pt x="482" y="1"/>
                  </a:moveTo>
                  <a:cubicBezTo>
                    <a:pt x="375" y="54"/>
                    <a:pt x="295" y="81"/>
                    <a:pt x="241" y="108"/>
                  </a:cubicBezTo>
                  <a:cubicBezTo>
                    <a:pt x="134" y="188"/>
                    <a:pt x="27" y="268"/>
                    <a:pt x="0" y="402"/>
                  </a:cubicBezTo>
                  <a:cubicBezTo>
                    <a:pt x="0" y="483"/>
                    <a:pt x="0" y="536"/>
                    <a:pt x="27" y="616"/>
                  </a:cubicBezTo>
                  <a:cubicBezTo>
                    <a:pt x="27" y="643"/>
                    <a:pt x="81" y="670"/>
                    <a:pt x="81" y="697"/>
                  </a:cubicBezTo>
                  <a:cubicBezTo>
                    <a:pt x="107" y="750"/>
                    <a:pt x="134" y="750"/>
                    <a:pt x="215" y="777"/>
                  </a:cubicBezTo>
                  <a:lnTo>
                    <a:pt x="348" y="777"/>
                  </a:lnTo>
                  <a:cubicBezTo>
                    <a:pt x="402" y="777"/>
                    <a:pt x="482" y="750"/>
                    <a:pt x="536" y="697"/>
                  </a:cubicBezTo>
                  <a:cubicBezTo>
                    <a:pt x="643" y="643"/>
                    <a:pt x="750" y="536"/>
                    <a:pt x="830" y="376"/>
                  </a:cubicBezTo>
                  <a:cubicBezTo>
                    <a:pt x="830" y="349"/>
                    <a:pt x="884" y="349"/>
                    <a:pt x="884" y="295"/>
                  </a:cubicBezTo>
                  <a:lnTo>
                    <a:pt x="884" y="242"/>
                  </a:lnTo>
                  <a:lnTo>
                    <a:pt x="884" y="161"/>
                  </a:lnTo>
                  <a:cubicBezTo>
                    <a:pt x="830" y="108"/>
                    <a:pt x="803" y="28"/>
                    <a:pt x="750" y="28"/>
                  </a:cubicBezTo>
                  <a:lnTo>
                    <a:pt x="696" y="28"/>
                  </a:lnTo>
                  <a:cubicBezTo>
                    <a:pt x="643" y="1"/>
                    <a:pt x="643" y="1"/>
                    <a:pt x="6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44"/>
            <p:cNvSpPr/>
            <p:nvPr/>
          </p:nvSpPr>
          <p:spPr>
            <a:xfrm>
              <a:off x="7254725" y="8380575"/>
              <a:ext cx="97050" cy="71625"/>
            </a:xfrm>
            <a:custGeom>
              <a:avLst/>
              <a:gdLst/>
              <a:ahLst/>
              <a:cxnLst/>
              <a:rect l="l" t="t" r="r" b="b"/>
              <a:pathLst>
                <a:path w="3882" h="2865" extrusionOk="0">
                  <a:moveTo>
                    <a:pt x="2517" y="0"/>
                  </a:moveTo>
                  <a:cubicBezTo>
                    <a:pt x="2409" y="27"/>
                    <a:pt x="2356" y="27"/>
                    <a:pt x="2249" y="27"/>
                  </a:cubicBezTo>
                  <a:cubicBezTo>
                    <a:pt x="2008" y="27"/>
                    <a:pt x="1794" y="54"/>
                    <a:pt x="1553" y="134"/>
                  </a:cubicBezTo>
                  <a:cubicBezTo>
                    <a:pt x="1259" y="188"/>
                    <a:pt x="937" y="348"/>
                    <a:pt x="670" y="536"/>
                  </a:cubicBezTo>
                  <a:cubicBezTo>
                    <a:pt x="402" y="723"/>
                    <a:pt x="215" y="964"/>
                    <a:pt x="108" y="1205"/>
                  </a:cubicBezTo>
                  <a:cubicBezTo>
                    <a:pt x="27" y="1339"/>
                    <a:pt x="1" y="1499"/>
                    <a:pt x="1" y="1633"/>
                  </a:cubicBezTo>
                  <a:cubicBezTo>
                    <a:pt x="1" y="1767"/>
                    <a:pt x="54" y="1928"/>
                    <a:pt x="108" y="2088"/>
                  </a:cubicBezTo>
                  <a:cubicBezTo>
                    <a:pt x="188" y="2276"/>
                    <a:pt x="241" y="2409"/>
                    <a:pt x="375" y="2490"/>
                  </a:cubicBezTo>
                  <a:cubicBezTo>
                    <a:pt x="482" y="2597"/>
                    <a:pt x="616" y="2677"/>
                    <a:pt x="750" y="2731"/>
                  </a:cubicBezTo>
                  <a:cubicBezTo>
                    <a:pt x="991" y="2838"/>
                    <a:pt x="1205" y="2864"/>
                    <a:pt x="1499" y="2864"/>
                  </a:cubicBezTo>
                  <a:lnTo>
                    <a:pt x="1714" y="2864"/>
                  </a:lnTo>
                  <a:cubicBezTo>
                    <a:pt x="2035" y="2838"/>
                    <a:pt x="2356" y="2757"/>
                    <a:pt x="2677" y="2624"/>
                  </a:cubicBezTo>
                  <a:cubicBezTo>
                    <a:pt x="2972" y="2490"/>
                    <a:pt x="3212" y="2356"/>
                    <a:pt x="3427" y="2195"/>
                  </a:cubicBezTo>
                  <a:cubicBezTo>
                    <a:pt x="3560" y="2061"/>
                    <a:pt x="3667" y="1928"/>
                    <a:pt x="3721" y="1767"/>
                  </a:cubicBezTo>
                  <a:cubicBezTo>
                    <a:pt x="3801" y="1606"/>
                    <a:pt x="3828" y="1419"/>
                    <a:pt x="3855" y="1258"/>
                  </a:cubicBezTo>
                  <a:cubicBezTo>
                    <a:pt x="3882" y="937"/>
                    <a:pt x="3748" y="589"/>
                    <a:pt x="3480" y="402"/>
                  </a:cubicBezTo>
                  <a:cubicBezTo>
                    <a:pt x="3346" y="295"/>
                    <a:pt x="3186" y="188"/>
                    <a:pt x="2972" y="134"/>
                  </a:cubicBezTo>
                  <a:cubicBezTo>
                    <a:pt x="2945" y="134"/>
                    <a:pt x="2918" y="134"/>
                    <a:pt x="2918" y="81"/>
                  </a:cubicBezTo>
                  <a:cubicBezTo>
                    <a:pt x="2811" y="54"/>
                    <a:pt x="2677" y="27"/>
                    <a:pt x="2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44"/>
            <p:cNvSpPr/>
            <p:nvPr/>
          </p:nvSpPr>
          <p:spPr>
            <a:xfrm>
              <a:off x="7238000" y="8460200"/>
              <a:ext cx="56900" cy="47525"/>
            </a:xfrm>
            <a:custGeom>
              <a:avLst/>
              <a:gdLst/>
              <a:ahLst/>
              <a:cxnLst/>
              <a:rect l="l" t="t" r="r" b="b"/>
              <a:pathLst>
                <a:path w="2276" h="1901" extrusionOk="0">
                  <a:moveTo>
                    <a:pt x="1580" y="1"/>
                  </a:moveTo>
                  <a:cubicBezTo>
                    <a:pt x="1446" y="108"/>
                    <a:pt x="1339" y="108"/>
                    <a:pt x="1285" y="108"/>
                  </a:cubicBezTo>
                  <a:cubicBezTo>
                    <a:pt x="1125" y="161"/>
                    <a:pt x="991" y="215"/>
                    <a:pt x="857" y="295"/>
                  </a:cubicBezTo>
                  <a:cubicBezTo>
                    <a:pt x="857" y="295"/>
                    <a:pt x="803" y="295"/>
                    <a:pt x="803" y="322"/>
                  </a:cubicBezTo>
                  <a:cubicBezTo>
                    <a:pt x="777" y="349"/>
                    <a:pt x="750" y="349"/>
                    <a:pt x="723" y="375"/>
                  </a:cubicBezTo>
                  <a:cubicBezTo>
                    <a:pt x="589" y="456"/>
                    <a:pt x="455" y="563"/>
                    <a:pt x="348" y="697"/>
                  </a:cubicBezTo>
                  <a:cubicBezTo>
                    <a:pt x="241" y="777"/>
                    <a:pt x="134" y="911"/>
                    <a:pt x="107" y="1018"/>
                  </a:cubicBezTo>
                  <a:cubicBezTo>
                    <a:pt x="54" y="1125"/>
                    <a:pt x="0" y="1259"/>
                    <a:pt x="54" y="1392"/>
                  </a:cubicBezTo>
                  <a:cubicBezTo>
                    <a:pt x="54" y="1446"/>
                    <a:pt x="81" y="1526"/>
                    <a:pt x="107" y="1580"/>
                  </a:cubicBezTo>
                  <a:cubicBezTo>
                    <a:pt x="134" y="1660"/>
                    <a:pt x="188" y="1687"/>
                    <a:pt x="241" y="1714"/>
                  </a:cubicBezTo>
                  <a:cubicBezTo>
                    <a:pt x="375" y="1821"/>
                    <a:pt x="536" y="1901"/>
                    <a:pt x="723" y="1901"/>
                  </a:cubicBezTo>
                  <a:lnTo>
                    <a:pt x="937" y="1901"/>
                  </a:lnTo>
                  <a:cubicBezTo>
                    <a:pt x="1044" y="1901"/>
                    <a:pt x="1125" y="1847"/>
                    <a:pt x="1205" y="1821"/>
                  </a:cubicBezTo>
                  <a:cubicBezTo>
                    <a:pt x="1392" y="1767"/>
                    <a:pt x="1553" y="1687"/>
                    <a:pt x="1713" y="1580"/>
                  </a:cubicBezTo>
                  <a:cubicBezTo>
                    <a:pt x="1874" y="1499"/>
                    <a:pt x="2008" y="1339"/>
                    <a:pt x="2115" y="1178"/>
                  </a:cubicBezTo>
                  <a:cubicBezTo>
                    <a:pt x="2222" y="1044"/>
                    <a:pt x="2275" y="884"/>
                    <a:pt x="2275" y="670"/>
                  </a:cubicBezTo>
                  <a:cubicBezTo>
                    <a:pt x="2275" y="616"/>
                    <a:pt x="2249" y="509"/>
                    <a:pt x="2249" y="456"/>
                  </a:cubicBezTo>
                  <a:cubicBezTo>
                    <a:pt x="2222" y="375"/>
                    <a:pt x="2195" y="322"/>
                    <a:pt x="2115" y="241"/>
                  </a:cubicBezTo>
                  <a:cubicBezTo>
                    <a:pt x="2008" y="134"/>
                    <a:pt x="1874" y="81"/>
                    <a:pt x="1740" y="54"/>
                  </a:cubicBezTo>
                  <a:cubicBezTo>
                    <a:pt x="1687" y="54"/>
                    <a:pt x="1606" y="1"/>
                    <a:pt x="1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44"/>
            <p:cNvSpPr/>
            <p:nvPr/>
          </p:nvSpPr>
          <p:spPr>
            <a:xfrm>
              <a:off x="7326325" y="8449200"/>
              <a:ext cx="26800" cy="22400"/>
            </a:xfrm>
            <a:custGeom>
              <a:avLst/>
              <a:gdLst/>
              <a:ahLst/>
              <a:cxnLst/>
              <a:rect l="l" t="t" r="r" b="b"/>
              <a:pathLst>
                <a:path w="1072" h="896" extrusionOk="0">
                  <a:moveTo>
                    <a:pt x="663" y="0"/>
                  </a:moveTo>
                  <a:cubicBezTo>
                    <a:pt x="619" y="0"/>
                    <a:pt x="571" y="12"/>
                    <a:pt x="536" y="12"/>
                  </a:cubicBezTo>
                  <a:cubicBezTo>
                    <a:pt x="402" y="66"/>
                    <a:pt x="295" y="93"/>
                    <a:pt x="188" y="146"/>
                  </a:cubicBezTo>
                  <a:cubicBezTo>
                    <a:pt x="81" y="226"/>
                    <a:pt x="0" y="360"/>
                    <a:pt x="0" y="494"/>
                  </a:cubicBezTo>
                  <a:cubicBezTo>
                    <a:pt x="0" y="548"/>
                    <a:pt x="27" y="628"/>
                    <a:pt x="54" y="655"/>
                  </a:cubicBezTo>
                  <a:cubicBezTo>
                    <a:pt x="81" y="735"/>
                    <a:pt x="134" y="762"/>
                    <a:pt x="188" y="789"/>
                  </a:cubicBezTo>
                  <a:cubicBezTo>
                    <a:pt x="295" y="869"/>
                    <a:pt x="402" y="896"/>
                    <a:pt x="536" y="896"/>
                  </a:cubicBezTo>
                  <a:cubicBezTo>
                    <a:pt x="670" y="896"/>
                    <a:pt x="803" y="815"/>
                    <a:pt x="884" y="708"/>
                  </a:cubicBezTo>
                  <a:cubicBezTo>
                    <a:pt x="964" y="655"/>
                    <a:pt x="991" y="574"/>
                    <a:pt x="1018" y="521"/>
                  </a:cubicBezTo>
                  <a:cubicBezTo>
                    <a:pt x="1071" y="494"/>
                    <a:pt x="1071" y="441"/>
                    <a:pt x="1071" y="387"/>
                  </a:cubicBezTo>
                  <a:lnTo>
                    <a:pt x="1071" y="226"/>
                  </a:lnTo>
                  <a:cubicBezTo>
                    <a:pt x="1071" y="146"/>
                    <a:pt x="991" y="93"/>
                    <a:pt x="937" y="39"/>
                  </a:cubicBezTo>
                  <a:cubicBezTo>
                    <a:pt x="857" y="12"/>
                    <a:pt x="803" y="12"/>
                    <a:pt x="723" y="12"/>
                  </a:cubicBezTo>
                  <a:cubicBezTo>
                    <a:pt x="705" y="3"/>
                    <a:pt x="684" y="0"/>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44"/>
            <p:cNvSpPr/>
            <p:nvPr/>
          </p:nvSpPr>
          <p:spPr>
            <a:xfrm>
              <a:off x="7197175" y="8433650"/>
              <a:ext cx="37500" cy="27925"/>
            </a:xfrm>
            <a:custGeom>
              <a:avLst/>
              <a:gdLst/>
              <a:ahLst/>
              <a:cxnLst/>
              <a:rect l="l" t="t" r="r" b="b"/>
              <a:pathLst>
                <a:path w="1500" h="1117" extrusionOk="0">
                  <a:moveTo>
                    <a:pt x="829" y="1"/>
                  </a:moveTo>
                  <a:cubicBezTo>
                    <a:pt x="739" y="1"/>
                    <a:pt x="638" y="52"/>
                    <a:pt x="536" y="72"/>
                  </a:cubicBezTo>
                  <a:cubicBezTo>
                    <a:pt x="402" y="153"/>
                    <a:pt x="268" y="233"/>
                    <a:pt x="161" y="340"/>
                  </a:cubicBezTo>
                  <a:cubicBezTo>
                    <a:pt x="135" y="367"/>
                    <a:pt x="108" y="447"/>
                    <a:pt x="81" y="501"/>
                  </a:cubicBezTo>
                  <a:cubicBezTo>
                    <a:pt x="27" y="581"/>
                    <a:pt x="27" y="634"/>
                    <a:pt x="1" y="715"/>
                  </a:cubicBezTo>
                  <a:cubicBezTo>
                    <a:pt x="1" y="848"/>
                    <a:pt x="108" y="982"/>
                    <a:pt x="215" y="1036"/>
                  </a:cubicBezTo>
                  <a:cubicBezTo>
                    <a:pt x="268" y="1089"/>
                    <a:pt x="375" y="1116"/>
                    <a:pt x="429" y="1116"/>
                  </a:cubicBezTo>
                  <a:lnTo>
                    <a:pt x="697" y="1116"/>
                  </a:lnTo>
                  <a:cubicBezTo>
                    <a:pt x="777" y="1116"/>
                    <a:pt x="830" y="1089"/>
                    <a:pt x="911" y="1036"/>
                  </a:cubicBezTo>
                  <a:cubicBezTo>
                    <a:pt x="964" y="1009"/>
                    <a:pt x="1071" y="982"/>
                    <a:pt x="1152" y="902"/>
                  </a:cubicBezTo>
                  <a:cubicBezTo>
                    <a:pt x="1285" y="822"/>
                    <a:pt x="1446" y="688"/>
                    <a:pt x="1473" y="474"/>
                  </a:cubicBezTo>
                  <a:cubicBezTo>
                    <a:pt x="1500" y="313"/>
                    <a:pt x="1419" y="153"/>
                    <a:pt x="1232" y="46"/>
                  </a:cubicBezTo>
                  <a:cubicBezTo>
                    <a:pt x="1178" y="19"/>
                    <a:pt x="1098" y="19"/>
                    <a:pt x="1045" y="19"/>
                  </a:cubicBezTo>
                  <a:lnTo>
                    <a:pt x="911" y="19"/>
                  </a:lnTo>
                  <a:cubicBezTo>
                    <a:pt x="885" y="6"/>
                    <a:pt x="858" y="1"/>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44"/>
            <p:cNvSpPr/>
            <p:nvPr/>
          </p:nvSpPr>
          <p:spPr>
            <a:xfrm>
              <a:off x="7372500" y="8395300"/>
              <a:ext cx="44850" cy="30275"/>
            </a:xfrm>
            <a:custGeom>
              <a:avLst/>
              <a:gdLst/>
              <a:ahLst/>
              <a:cxnLst/>
              <a:rect l="l" t="t" r="r" b="b"/>
              <a:pathLst>
                <a:path w="1794" h="1211" extrusionOk="0">
                  <a:moveTo>
                    <a:pt x="750" y="884"/>
                  </a:moveTo>
                  <a:cubicBezTo>
                    <a:pt x="696" y="910"/>
                    <a:pt x="616" y="910"/>
                    <a:pt x="589" y="910"/>
                  </a:cubicBezTo>
                  <a:lnTo>
                    <a:pt x="509" y="910"/>
                  </a:lnTo>
                  <a:cubicBezTo>
                    <a:pt x="589" y="884"/>
                    <a:pt x="643" y="884"/>
                    <a:pt x="750" y="884"/>
                  </a:cubicBezTo>
                  <a:close/>
                  <a:moveTo>
                    <a:pt x="1124" y="0"/>
                  </a:moveTo>
                  <a:cubicBezTo>
                    <a:pt x="1017" y="27"/>
                    <a:pt x="910" y="81"/>
                    <a:pt x="857" y="81"/>
                  </a:cubicBezTo>
                  <a:lnTo>
                    <a:pt x="777" y="81"/>
                  </a:lnTo>
                  <a:cubicBezTo>
                    <a:pt x="643" y="81"/>
                    <a:pt x="509" y="107"/>
                    <a:pt x="375" y="161"/>
                  </a:cubicBezTo>
                  <a:cubicBezTo>
                    <a:pt x="295" y="241"/>
                    <a:pt x="188" y="295"/>
                    <a:pt x="107" y="402"/>
                  </a:cubicBezTo>
                  <a:cubicBezTo>
                    <a:pt x="81" y="429"/>
                    <a:pt x="54" y="509"/>
                    <a:pt x="54" y="536"/>
                  </a:cubicBezTo>
                  <a:cubicBezTo>
                    <a:pt x="0" y="616"/>
                    <a:pt x="0" y="669"/>
                    <a:pt x="0" y="750"/>
                  </a:cubicBezTo>
                  <a:cubicBezTo>
                    <a:pt x="0" y="830"/>
                    <a:pt x="54" y="937"/>
                    <a:pt x="107" y="1017"/>
                  </a:cubicBezTo>
                  <a:cubicBezTo>
                    <a:pt x="188" y="1098"/>
                    <a:pt x="241" y="1151"/>
                    <a:pt x="348" y="1178"/>
                  </a:cubicBezTo>
                  <a:cubicBezTo>
                    <a:pt x="422" y="1200"/>
                    <a:pt x="500" y="1210"/>
                    <a:pt x="579" y="1210"/>
                  </a:cubicBezTo>
                  <a:cubicBezTo>
                    <a:pt x="787" y="1210"/>
                    <a:pt x="1003" y="1141"/>
                    <a:pt x="1178" y="1044"/>
                  </a:cubicBezTo>
                  <a:cubicBezTo>
                    <a:pt x="1312" y="964"/>
                    <a:pt x="1446" y="910"/>
                    <a:pt x="1553" y="777"/>
                  </a:cubicBezTo>
                  <a:cubicBezTo>
                    <a:pt x="1660" y="696"/>
                    <a:pt x="1713" y="616"/>
                    <a:pt x="1767" y="482"/>
                  </a:cubicBezTo>
                  <a:cubicBezTo>
                    <a:pt x="1794" y="375"/>
                    <a:pt x="1767" y="268"/>
                    <a:pt x="1687" y="214"/>
                  </a:cubicBezTo>
                  <a:cubicBezTo>
                    <a:pt x="1606" y="107"/>
                    <a:pt x="1526" y="81"/>
                    <a:pt x="1419" y="27"/>
                  </a:cubicBezTo>
                  <a:cubicBezTo>
                    <a:pt x="1312" y="0"/>
                    <a:pt x="1205" y="0"/>
                    <a:pt x="1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44"/>
            <p:cNvSpPr/>
            <p:nvPr/>
          </p:nvSpPr>
          <p:spPr>
            <a:xfrm>
              <a:off x="7186475" y="8323700"/>
              <a:ext cx="50875" cy="38825"/>
            </a:xfrm>
            <a:custGeom>
              <a:avLst/>
              <a:gdLst/>
              <a:ahLst/>
              <a:cxnLst/>
              <a:rect l="l" t="t" r="r" b="b"/>
              <a:pathLst>
                <a:path w="2035" h="1553" extrusionOk="0">
                  <a:moveTo>
                    <a:pt x="429" y="1140"/>
                  </a:moveTo>
                  <a:cubicBezTo>
                    <a:pt x="473" y="1168"/>
                    <a:pt x="513" y="1205"/>
                    <a:pt x="536" y="1205"/>
                  </a:cubicBezTo>
                  <a:lnTo>
                    <a:pt x="509" y="1205"/>
                  </a:lnTo>
                  <a:cubicBezTo>
                    <a:pt x="455" y="1205"/>
                    <a:pt x="429" y="1205"/>
                    <a:pt x="429" y="1151"/>
                  </a:cubicBezTo>
                  <a:cubicBezTo>
                    <a:pt x="429" y="1147"/>
                    <a:pt x="429" y="1143"/>
                    <a:pt x="429" y="1140"/>
                  </a:cubicBezTo>
                  <a:close/>
                  <a:moveTo>
                    <a:pt x="1178" y="0"/>
                  </a:moveTo>
                  <a:cubicBezTo>
                    <a:pt x="1071" y="0"/>
                    <a:pt x="991" y="27"/>
                    <a:pt x="910" y="54"/>
                  </a:cubicBezTo>
                  <a:cubicBezTo>
                    <a:pt x="723" y="134"/>
                    <a:pt x="563" y="188"/>
                    <a:pt x="429" y="295"/>
                  </a:cubicBezTo>
                  <a:cubicBezTo>
                    <a:pt x="322" y="348"/>
                    <a:pt x="241" y="482"/>
                    <a:pt x="188" y="616"/>
                  </a:cubicBezTo>
                  <a:cubicBezTo>
                    <a:pt x="134" y="723"/>
                    <a:pt x="54" y="830"/>
                    <a:pt x="27" y="937"/>
                  </a:cubicBezTo>
                  <a:cubicBezTo>
                    <a:pt x="27" y="991"/>
                    <a:pt x="0" y="1071"/>
                    <a:pt x="27" y="1125"/>
                  </a:cubicBezTo>
                  <a:cubicBezTo>
                    <a:pt x="27" y="1205"/>
                    <a:pt x="54" y="1258"/>
                    <a:pt x="108" y="1339"/>
                  </a:cubicBezTo>
                  <a:cubicBezTo>
                    <a:pt x="134" y="1365"/>
                    <a:pt x="161" y="1419"/>
                    <a:pt x="241" y="1419"/>
                  </a:cubicBezTo>
                  <a:cubicBezTo>
                    <a:pt x="295" y="1473"/>
                    <a:pt x="375" y="1499"/>
                    <a:pt x="455" y="1526"/>
                  </a:cubicBezTo>
                  <a:cubicBezTo>
                    <a:pt x="536" y="1526"/>
                    <a:pt x="643" y="1553"/>
                    <a:pt x="696" y="1553"/>
                  </a:cubicBezTo>
                  <a:cubicBezTo>
                    <a:pt x="803" y="1553"/>
                    <a:pt x="857" y="1553"/>
                    <a:pt x="964" y="1526"/>
                  </a:cubicBezTo>
                  <a:cubicBezTo>
                    <a:pt x="1125" y="1499"/>
                    <a:pt x="1258" y="1419"/>
                    <a:pt x="1446" y="1339"/>
                  </a:cubicBezTo>
                  <a:cubicBezTo>
                    <a:pt x="1580" y="1232"/>
                    <a:pt x="1713" y="1125"/>
                    <a:pt x="1794" y="991"/>
                  </a:cubicBezTo>
                  <a:cubicBezTo>
                    <a:pt x="1847" y="964"/>
                    <a:pt x="1874" y="884"/>
                    <a:pt x="1901" y="830"/>
                  </a:cubicBezTo>
                  <a:cubicBezTo>
                    <a:pt x="1928" y="750"/>
                    <a:pt x="1981" y="696"/>
                    <a:pt x="2008" y="589"/>
                  </a:cubicBezTo>
                  <a:cubicBezTo>
                    <a:pt x="2035" y="455"/>
                    <a:pt x="1981" y="295"/>
                    <a:pt x="1874" y="188"/>
                  </a:cubicBezTo>
                  <a:cubicBezTo>
                    <a:pt x="1794" y="107"/>
                    <a:pt x="1740" y="81"/>
                    <a:pt x="1633" y="54"/>
                  </a:cubicBezTo>
                  <a:cubicBezTo>
                    <a:pt x="1606" y="27"/>
                    <a:pt x="1580" y="27"/>
                    <a:pt x="1499" y="27"/>
                  </a:cubicBezTo>
                  <a:cubicBezTo>
                    <a:pt x="1473" y="27"/>
                    <a:pt x="1392" y="0"/>
                    <a:pt x="1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44"/>
            <p:cNvSpPr/>
            <p:nvPr/>
          </p:nvSpPr>
          <p:spPr>
            <a:xfrm>
              <a:off x="7163725" y="8375900"/>
              <a:ext cx="36150" cy="32125"/>
            </a:xfrm>
            <a:custGeom>
              <a:avLst/>
              <a:gdLst/>
              <a:ahLst/>
              <a:cxnLst/>
              <a:rect l="l" t="t" r="r" b="b"/>
              <a:pathLst>
                <a:path w="1446" h="1285" extrusionOk="0">
                  <a:moveTo>
                    <a:pt x="991" y="0"/>
                  </a:moveTo>
                  <a:cubicBezTo>
                    <a:pt x="964" y="0"/>
                    <a:pt x="910" y="54"/>
                    <a:pt x="803" y="54"/>
                  </a:cubicBezTo>
                  <a:cubicBezTo>
                    <a:pt x="750" y="80"/>
                    <a:pt x="696" y="80"/>
                    <a:pt x="643" y="107"/>
                  </a:cubicBezTo>
                  <a:cubicBezTo>
                    <a:pt x="616" y="107"/>
                    <a:pt x="616" y="134"/>
                    <a:pt x="562" y="134"/>
                  </a:cubicBezTo>
                  <a:cubicBezTo>
                    <a:pt x="402" y="214"/>
                    <a:pt x="268" y="348"/>
                    <a:pt x="161" y="482"/>
                  </a:cubicBezTo>
                  <a:cubicBezTo>
                    <a:pt x="81" y="616"/>
                    <a:pt x="0" y="776"/>
                    <a:pt x="81" y="910"/>
                  </a:cubicBezTo>
                  <a:cubicBezTo>
                    <a:pt x="107" y="1017"/>
                    <a:pt x="134" y="1071"/>
                    <a:pt x="188" y="1151"/>
                  </a:cubicBezTo>
                  <a:cubicBezTo>
                    <a:pt x="241" y="1178"/>
                    <a:pt x="268" y="1178"/>
                    <a:pt x="295" y="1205"/>
                  </a:cubicBezTo>
                  <a:cubicBezTo>
                    <a:pt x="322" y="1258"/>
                    <a:pt x="402" y="1258"/>
                    <a:pt x="429" y="1285"/>
                  </a:cubicBezTo>
                  <a:lnTo>
                    <a:pt x="643" y="1285"/>
                  </a:lnTo>
                  <a:cubicBezTo>
                    <a:pt x="723" y="1258"/>
                    <a:pt x="803" y="1205"/>
                    <a:pt x="857" y="1178"/>
                  </a:cubicBezTo>
                  <a:cubicBezTo>
                    <a:pt x="1044" y="1071"/>
                    <a:pt x="1178" y="990"/>
                    <a:pt x="1258" y="803"/>
                  </a:cubicBezTo>
                  <a:cubicBezTo>
                    <a:pt x="1365" y="669"/>
                    <a:pt x="1446" y="509"/>
                    <a:pt x="1392" y="348"/>
                  </a:cubicBezTo>
                  <a:cubicBezTo>
                    <a:pt x="1392" y="268"/>
                    <a:pt x="1339" y="187"/>
                    <a:pt x="1312" y="134"/>
                  </a:cubicBezTo>
                  <a:cubicBezTo>
                    <a:pt x="1232" y="80"/>
                    <a:pt x="1178" y="54"/>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44"/>
            <p:cNvSpPr/>
            <p:nvPr/>
          </p:nvSpPr>
          <p:spPr>
            <a:xfrm>
              <a:off x="7113525" y="8381250"/>
              <a:ext cx="38850" cy="36150"/>
            </a:xfrm>
            <a:custGeom>
              <a:avLst/>
              <a:gdLst/>
              <a:ahLst/>
              <a:cxnLst/>
              <a:rect l="l" t="t" r="r" b="b"/>
              <a:pathLst>
                <a:path w="1554" h="1446" extrusionOk="0">
                  <a:moveTo>
                    <a:pt x="884" y="0"/>
                  </a:moveTo>
                  <a:cubicBezTo>
                    <a:pt x="804" y="0"/>
                    <a:pt x="750" y="27"/>
                    <a:pt x="670" y="54"/>
                  </a:cubicBezTo>
                  <a:lnTo>
                    <a:pt x="483" y="161"/>
                  </a:lnTo>
                  <a:cubicBezTo>
                    <a:pt x="376" y="241"/>
                    <a:pt x="269" y="321"/>
                    <a:pt x="162" y="455"/>
                  </a:cubicBezTo>
                  <a:cubicBezTo>
                    <a:pt x="108" y="562"/>
                    <a:pt x="28" y="696"/>
                    <a:pt x="28" y="803"/>
                  </a:cubicBezTo>
                  <a:lnTo>
                    <a:pt x="28" y="830"/>
                  </a:lnTo>
                  <a:cubicBezTo>
                    <a:pt x="1" y="910"/>
                    <a:pt x="1" y="964"/>
                    <a:pt x="1" y="1071"/>
                  </a:cubicBezTo>
                  <a:cubicBezTo>
                    <a:pt x="1" y="1124"/>
                    <a:pt x="28" y="1205"/>
                    <a:pt x="81" y="1258"/>
                  </a:cubicBezTo>
                  <a:cubicBezTo>
                    <a:pt x="108" y="1339"/>
                    <a:pt x="162" y="1365"/>
                    <a:pt x="242" y="1392"/>
                  </a:cubicBezTo>
                  <a:cubicBezTo>
                    <a:pt x="295" y="1446"/>
                    <a:pt x="376" y="1446"/>
                    <a:pt x="429" y="1446"/>
                  </a:cubicBezTo>
                  <a:cubicBezTo>
                    <a:pt x="536" y="1446"/>
                    <a:pt x="617" y="1446"/>
                    <a:pt x="697" y="1392"/>
                  </a:cubicBezTo>
                  <a:cubicBezTo>
                    <a:pt x="777" y="1365"/>
                    <a:pt x="831" y="1339"/>
                    <a:pt x="911" y="1258"/>
                  </a:cubicBezTo>
                  <a:lnTo>
                    <a:pt x="1098" y="1071"/>
                  </a:lnTo>
                  <a:cubicBezTo>
                    <a:pt x="1313" y="830"/>
                    <a:pt x="1553" y="429"/>
                    <a:pt x="1232" y="161"/>
                  </a:cubicBezTo>
                  <a:cubicBezTo>
                    <a:pt x="1179" y="107"/>
                    <a:pt x="1152" y="54"/>
                    <a:pt x="1045" y="54"/>
                  </a:cubicBezTo>
                  <a:cubicBezTo>
                    <a:pt x="1018" y="54"/>
                    <a:pt x="938" y="27"/>
                    <a:pt x="911" y="27"/>
                  </a:cubicBezTo>
                  <a:cubicBezTo>
                    <a:pt x="938" y="0"/>
                    <a:pt x="911" y="0"/>
                    <a:pt x="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44"/>
            <p:cNvSpPr/>
            <p:nvPr/>
          </p:nvSpPr>
          <p:spPr>
            <a:xfrm>
              <a:off x="7127600" y="8262125"/>
              <a:ext cx="61575" cy="38850"/>
            </a:xfrm>
            <a:custGeom>
              <a:avLst/>
              <a:gdLst/>
              <a:ahLst/>
              <a:cxnLst/>
              <a:rect l="l" t="t" r="r" b="b"/>
              <a:pathLst>
                <a:path w="2463" h="1554" extrusionOk="0">
                  <a:moveTo>
                    <a:pt x="1285" y="1"/>
                  </a:moveTo>
                  <a:cubicBezTo>
                    <a:pt x="1151" y="1"/>
                    <a:pt x="1017" y="1"/>
                    <a:pt x="857" y="55"/>
                  </a:cubicBezTo>
                  <a:cubicBezTo>
                    <a:pt x="723" y="81"/>
                    <a:pt x="589" y="108"/>
                    <a:pt x="455" y="188"/>
                  </a:cubicBezTo>
                  <a:cubicBezTo>
                    <a:pt x="321" y="242"/>
                    <a:pt x="214" y="322"/>
                    <a:pt x="134" y="402"/>
                  </a:cubicBezTo>
                  <a:cubicBezTo>
                    <a:pt x="80" y="510"/>
                    <a:pt x="0" y="643"/>
                    <a:pt x="54" y="777"/>
                  </a:cubicBezTo>
                  <a:cubicBezTo>
                    <a:pt x="54" y="911"/>
                    <a:pt x="107" y="1045"/>
                    <a:pt x="214" y="1179"/>
                  </a:cubicBezTo>
                  <a:cubicBezTo>
                    <a:pt x="241" y="1259"/>
                    <a:pt x="321" y="1286"/>
                    <a:pt x="348" y="1339"/>
                  </a:cubicBezTo>
                  <a:cubicBezTo>
                    <a:pt x="402" y="1393"/>
                    <a:pt x="455" y="1420"/>
                    <a:pt x="509" y="1446"/>
                  </a:cubicBezTo>
                  <a:cubicBezTo>
                    <a:pt x="642" y="1527"/>
                    <a:pt x="776" y="1527"/>
                    <a:pt x="910" y="1553"/>
                  </a:cubicBezTo>
                  <a:lnTo>
                    <a:pt x="1392" y="1553"/>
                  </a:lnTo>
                  <a:cubicBezTo>
                    <a:pt x="1552" y="1527"/>
                    <a:pt x="1686" y="1473"/>
                    <a:pt x="1820" y="1446"/>
                  </a:cubicBezTo>
                  <a:cubicBezTo>
                    <a:pt x="1954" y="1420"/>
                    <a:pt x="2088" y="1339"/>
                    <a:pt x="2195" y="1259"/>
                  </a:cubicBezTo>
                  <a:cubicBezTo>
                    <a:pt x="2248" y="1205"/>
                    <a:pt x="2275" y="1152"/>
                    <a:pt x="2329" y="1125"/>
                  </a:cubicBezTo>
                  <a:lnTo>
                    <a:pt x="2409" y="911"/>
                  </a:lnTo>
                  <a:cubicBezTo>
                    <a:pt x="2463" y="777"/>
                    <a:pt x="2463" y="643"/>
                    <a:pt x="2382" y="510"/>
                  </a:cubicBezTo>
                  <a:cubicBezTo>
                    <a:pt x="2355" y="402"/>
                    <a:pt x="2248" y="322"/>
                    <a:pt x="2141" y="242"/>
                  </a:cubicBezTo>
                  <a:cubicBezTo>
                    <a:pt x="2061" y="188"/>
                    <a:pt x="1900" y="108"/>
                    <a:pt x="1820" y="108"/>
                  </a:cubicBezTo>
                  <a:cubicBezTo>
                    <a:pt x="1713" y="81"/>
                    <a:pt x="1633" y="81"/>
                    <a:pt x="1552" y="81"/>
                  </a:cubicBezTo>
                  <a:cubicBezTo>
                    <a:pt x="1526" y="1"/>
                    <a:pt x="1472" y="1"/>
                    <a:pt x="14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44"/>
            <p:cNvSpPr/>
            <p:nvPr/>
          </p:nvSpPr>
          <p:spPr>
            <a:xfrm>
              <a:off x="7106850" y="8302950"/>
              <a:ext cx="32800" cy="25950"/>
            </a:xfrm>
            <a:custGeom>
              <a:avLst/>
              <a:gdLst/>
              <a:ahLst/>
              <a:cxnLst/>
              <a:rect l="l" t="t" r="r" b="b"/>
              <a:pathLst>
                <a:path w="1312" h="1038" extrusionOk="0">
                  <a:moveTo>
                    <a:pt x="777" y="1"/>
                  </a:moveTo>
                  <a:lnTo>
                    <a:pt x="750" y="27"/>
                  </a:lnTo>
                  <a:cubicBezTo>
                    <a:pt x="643" y="27"/>
                    <a:pt x="562" y="54"/>
                    <a:pt x="482" y="54"/>
                  </a:cubicBezTo>
                  <a:cubicBezTo>
                    <a:pt x="348" y="81"/>
                    <a:pt x="241" y="161"/>
                    <a:pt x="134" y="242"/>
                  </a:cubicBezTo>
                  <a:cubicBezTo>
                    <a:pt x="0" y="429"/>
                    <a:pt x="0" y="643"/>
                    <a:pt x="134" y="830"/>
                  </a:cubicBezTo>
                  <a:lnTo>
                    <a:pt x="241" y="911"/>
                  </a:lnTo>
                  <a:cubicBezTo>
                    <a:pt x="295" y="964"/>
                    <a:pt x="348" y="991"/>
                    <a:pt x="402" y="1018"/>
                  </a:cubicBezTo>
                  <a:cubicBezTo>
                    <a:pt x="455" y="1031"/>
                    <a:pt x="516" y="1038"/>
                    <a:pt x="576" y="1038"/>
                  </a:cubicBezTo>
                  <a:cubicBezTo>
                    <a:pt x="636" y="1038"/>
                    <a:pt x="696" y="1031"/>
                    <a:pt x="750" y="1018"/>
                  </a:cubicBezTo>
                  <a:cubicBezTo>
                    <a:pt x="884" y="991"/>
                    <a:pt x="1017" y="884"/>
                    <a:pt x="1098" y="777"/>
                  </a:cubicBezTo>
                  <a:cubicBezTo>
                    <a:pt x="1205" y="697"/>
                    <a:pt x="1312" y="536"/>
                    <a:pt x="1312" y="375"/>
                  </a:cubicBezTo>
                  <a:cubicBezTo>
                    <a:pt x="1312" y="242"/>
                    <a:pt x="1205" y="135"/>
                    <a:pt x="1098" y="81"/>
                  </a:cubicBezTo>
                  <a:cubicBezTo>
                    <a:pt x="1098" y="81"/>
                    <a:pt x="1071" y="81"/>
                    <a:pt x="1071" y="54"/>
                  </a:cubicBezTo>
                  <a:cubicBezTo>
                    <a:pt x="1044" y="1"/>
                    <a:pt x="1044" y="1"/>
                    <a:pt x="1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44"/>
            <p:cNvSpPr/>
            <p:nvPr/>
          </p:nvSpPr>
          <p:spPr>
            <a:xfrm>
              <a:off x="7194500" y="8282200"/>
              <a:ext cx="26125" cy="16600"/>
            </a:xfrm>
            <a:custGeom>
              <a:avLst/>
              <a:gdLst/>
              <a:ahLst/>
              <a:cxnLst/>
              <a:rect l="l" t="t" r="r" b="b"/>
              <a:pathLst>
                <a:path w="1045" h="664" extrusionOk="0">
                  <a:moveTo>
                    <a:pt x="804" y="1"/>
                  </a:moveTo>
                  <a:cubicBezTo>
                    <a:pt x="670" y="1"/>
                    <a:pt x="536" y="1"/>
                    <a:pt x="402" y="81"/>
                  </a:cubicBezTo>
                  <a:cubicBezTo>
                    <a:pt x="349" y="108"/>
                    <a:pt x="322" y="135"/>
                    <a:pt x="242" y="188"/>
                  </a:cubicBezTo>
                  <a:cubicBezTo>
                    <a:pt x="188" y="242"/>
                    <a:pt x="134" y="322"/>
                    <a:pt x="81" y="376"/>
                  </a:cubicBezTo>
                  <a:cubicBezTo>
                    <a:pt x="1" y="483"/>
                    <a:pt x="108" y="617"/>
                    <a:pt x="215" y="643"/>
                  </a:cubicBezTo>
                  <a:cubicBezTo>
                    <a:pt x="282" y="657"/>
                    <a:pt x="349" y="663"/>
                    <a:pt x="416" y="663"/>
                  </a:cubicBezTo>
                  <a:cubicBezTo>
                    <a:pt x="482" y="663"/>
                    <a:pt x="549" y="657"/>
                    <a:pt x="616" y="643"/>
                  </a:cubicBezTo>
                  <a:cubicBezTo>
                    <a:pt x="750" y="617"/>
                    <a:pt x="857" y="536"/>
                    <a:pt x="937" y="429"/>
                  </a:cubicBezTo>
                  <a:lnTo>
                    <a:pt x="1018" y="376"/>
                  </a:lnTo>
                  <a:cubicBezTo>
                    <a:pt x="1044" y="349"/>
                    <a:pt x="1044" y="269"/>
                    <a:pt x="1018" y="242"/>
                  </a:cubicBezTo>
                  <a:lnTo>
                    <a:pt x="1018" y="215"/>
                  </a:lnTo>
                  <a:cubicBezTo>
                    <a:pt x="1018" y="162"/>
                    <a:pt x="991" y="135"/>
                    <a:pt x="937" y="135"/>
                  </a:cubicBezTo>
                  <a:lnTo>
                    <a:pt x="911" y="135"/>
                  </a:lnTo>
                  <a:cubicBezTo>
                    <a:pt x="937" y="81"/>
                    <a:pt x="884" y="1"/>
                    <a:pt x="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44"/>
            <p:cNvSpPr/>
            <p:nvPr/>
          </p:nvSpPr>
          <p:spPr>
            <a:xfrm>
              <a:off x="7059325" y="8226675"/>
              <a:ext cx="40175" cy="25450"/>
            </a:xfrm>
            <a:custGeom>
              <a:avLst/>
              <a:gdLst/>
              <a:ahLst/>
              <a:cxnLst/>
              <a:rect l="l" t="t" r="r" b="b"/>
              <a:pathLst>
                <a:path w="1607" h="1018" extrusionOk="0">
                  <a:moveTo>
                    <a:pt x="831" y="0"/>
                  </a:moveTo>
                  <a:cubicBezTo>
                    <a:pt x="697" y="0"/>
                    <a:pt x="563" y="27"/>
                    <a:pt x="429" y="81"/>
                  </a:cubicBezTo>
                  <a:cubicBezTo>
                    <a:pt x="349" y="134"/>
                    <a:pt x="269" y="161"/>
                    <a:pt x="242" y="215"/>
                  </a:cubicBezTo>
                  <a:cubicBezTo>
                    <a:pt x="188" y="268"/>
                    <a:pt x="162" y="295"/>
                    <a:pt x="135" y="295"/>
                  </a:cubicBezTo>
                  <a:cubicBezTo>
                    <a:pt x="55" y="348"/>
                    <a:pt x="28" y="429"/>
                    <a:pt x="28" y="482"/>
                  </a:cubicBezTo>
                  <a:cubicBezTo>
                    <a:pt x="1" y="562"/>
                    <a:pt x="28" y="670"/>
                    <a:pt x="55" y="723"/>
                  </a:cubicBezTo>
                  <a:cubicBezTo>
                    <a:pt x="108" y="803"/>
                    <a:pt x="135" y="857"/>
                    <a:pt x="188" y="884"/>
                  </a:cubicBezTo>
                  <a:cubicBezTo>
                    <a:pt x="322" y="991"/>
                    <a:pt x="456" y="991"/>
                    <a:pt x="643" y="1017"/>
                  </a:cubicBezTo>
                  <a:cubicBezTo>
                    <a:pt x="804" y="1017"/>
                    <a:pt x="965" y="991"/>
                    <a:pt x="1098" y="964"/>
                  </a:cubicBezTo>
                  <a:lnTo>
                    <a:pt x="1312" y="857"/>
                  </a:lnTo>
                  <a:cubicBezTo>
                    <a:pt x="1366" y="830"/>
                    <a:pt x="1446" y="803"/>
                    <a:pt x="1473" y="723"/>
                  </a:cubicBezTo>
                  <a:cubicBezTo>
                    <a:pt x="1500" y="696"/>
                    <a:pt x="1527" y="616"/>
                    <a:pt x="1580" y="589"/>
                  </a:cubicBezTo>
                  <a:cubicBezTo>
                    <a:pt x="1607" y="562"/>
                    <a:pt x="1607" y="536"/>
                    <a:pt x="1607" y="455"/>
                  </a:cubicBezTo>
                  <a:lnTo>
                    <a:pt x="1607" y="322"/>
                  </a:lnTo>
                  <a:cubicBezTo>
                    <a:pt x="1607" y="268"/>
                    <a:pt x="1527" y="188"/>
                    <a:pt x="1500" y="161"/>
                  </a:cubicBezTo>
                  <a:cubicBezTo>
                    <a:pt x="1473" y="134"/>
                    <a:pt x="1393" y="81"/>
                    <a:pt x="1339" y="54"/>
                  </a:cubicBezTo>
                  <a:cubicBezTo>
                    <a:pt x="1205" y="0"/>
                    <a:pt x="1072" y="0"/>
                    <a:pt x="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44"/>
            <p:cNvSpPr/>
            <p:nvPr/>
          </p:nvSpPr>
          <p:spPr>
            <a:xfrm>
              <a:off x="7025200" y="8251425"/>
              <a:ext cx="25450" cy="21175"/>
            </a:xfrm>
            <a:custGeom>
              <a:avLst/>
              <a:gdLst/>
              <a:ahLst/>
              <a:cxnLst/>
              <a:rect l="l" t="t" r="r" b="b"/>
              <a:pathLst>
                <a:path w="1018" h="847" extrusionOk="0">
                  <a:moveTo>
                    <a:pt x="617" y="1"/>
                  </a:moveTo>
                  <a:cubicBezTo>
                    <a:pt x="456" y="27"/>
                    <a:pt x="322" y="81"/>
                    <a:pt x="188" y="161"/>
                  </a:cubicBezTo>
                  <a:cubicBezTo>
                    <a:pt x="81" y="242"/>
                    <a:pt x="28" y="349"/>
                    <a:pt x="1" y="483"/>
                  </a:cubicBezTo>
                  <a:lnTo>
                    <a:pt x="1" y="643"/>
                  </a:lnTo>
                  <a:cubicBezTo>
                    <a:pt x="28" y="697"/>
                    <a:pt x="54" y="777"/>
                    <a:pt x="135" y="804"/>
                  </a:cubicBezTo>
                  <a:cubicBezTo>
                    <a:pt x="166" y="835"/>
                    <a:pt x="210" y="846"/>
                    <a:pt x="262" y="846"/>
                  </a:cubicBezTo>
                  <a:cubicBezTo>
                    <a:pt x="341" y="846"/>
                    <a:pt x="439" y="820"/>
                    <a:pt x="536" y="804"/>
                  </a:cubicBezTo>
                  <a:cubicBezTo>
                    <a:pt x="590" y="777"/>
                    <a:pt x="697" y="750"/>
                    <a:pt x="750" y="697"/>
                  </a:cubicBezTo>
                  <a:cubicBezTo>
                    <a:pt x="831" y="670"/>
                    <a:pt x="884" y="616"/>
                    <a:pt x="964" y="536"/>
                  </a:cubicBezTo>
                  <a:cubicBezTo>
                    <a:pt x="991" y="483"/>
                    <a:pt x="1018" y="402"/>
                    <a:pt x="1018" y="349"/>
                  </a:cubicBezTo>
                  <a:cubicBezTo>
                    <a:pt x="1018" y="268"/>
                    <a:pt x="991" y="215"/>
                    <a:pt x="938" y="161"/>
                  </a:cubicBezTo>
                  <a:cubicBezTo>
                    <a:pt x="884" y="135"/>
                    <a:pt x="857" y="135"/>
                    <a:pt x="804" y="108"/>
                  </a:cubicBezTo>
                  <a:cubicBezTo>
                    <a:pt x="750" y="27"/>
                    <a:pt x="697" y="1"/>
                    <a:pt x="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44"/>
            <p:cNvSpPr/>
            <p:nvPr/>
          </p:nvSpPr>
          <p:spPr>
            <a:xfrm>
              <a:off x="7527725" y="8391950"/>
              <a:ext cx="172000" cy="143900"/>
            </a:xfrm>
            <a:custGeom>
              <a:avLst/>
              <a:gdLst/>
              <a:ahLst/>
              <a:cxnLst/>
              <a:rect l="l" t="t" r="r" b="b"/>
              <a:pathLst>
                <a:path w="6880" h="5756" extrusionOk="0">
                  <a:moveTo>
                    <a:pt x="4390" y="1"/>
                  </a:moveTo>
                  <a:cubicBezTo>
                    <a:pt x="4337" y="1"/>
                    <a:pt x="4310" y="1"/>
                    <a:pt x="4310" y="27"/>
                  </a:cubicBezTo>
                  <a:lnTo>
                    <a:pt x="4283" y="27"/>
                  </a:lnTo>
                  <a:lnTo>
                    <a:pt x="4176" y="108"/>
                  </a:lnTo>
                  <a:cubicBezTo>
                    <a:pt x="4123" y="134"/>
                    <a:pt x="4016" y="215"/>
                    <a:pt x="3935" y="241"/>
                  </a:cubicBezTo>
                  <a:cubicBezTo>
                    <a:pt x="3855" y="295"/>
                    <a:pt x="3775" y="348"/>
                    <a:pt x="3668" y="402"/>
                  </a:cubicBezTo>
                  <a:cubicBezTo>
                    <a:pt x="3266" y="696"/>
                    <a:pt x="2838" y="1071"/>
                    <a:pt x="2463" y="1499"/>
                  </a:cubicBezTo>
                  <a:cubicBezTo>
                    <a:pt x="2115" y="1901"/>
                    <a:pt x="1767" y="2356"/>
                    <a:pt x="1473" y="2784"/>
                  </a:cubicBezTo>
                  <a:cubicBezTo>
                    <a:pt x="831" y="3721"/>
                    <a:pt x="376" y="4658"/>
                    <a:pt x="28" y="5621"/>
                  </a:cubicBezTo>
                  <a:cubicBezTo>
                    <a:pt x="1" y="5702"/>
                    <a:pt x="28" y="5755"/>
                    <a:pt x="108" y="5755"/>
                  </a:cubicBezTo>
                  <a:lnTo>
                    <a:pt x="188" y="5755"/>
                  </a:lnTo>
                  <a:cubicBezTo>
                    <a:pt x="242" y="5755"/>
                    <a:pt x="242" y="5728"/>
                    <a:pt x="269" y="5675"/>
                  </a:cubicBezTo>
                  <a:cubicBezTo>
                    <a:pt x="402" y="5247"/>
                    <a:pt x="590" y="4845"/>
                    <a:pt x="831" y="4417"/>
                  </a:cubicBezTo>
                  <a:cubicBezTo>
                    <a:pt x="1253" y="3677"/>
                    <a:pt x="1781" y="2963"/>
                    <a:pt x="2438" y="2301"/>
                  </a:cubicBezTo>
                  <a:lnTo>
                    <a:pt x="2438" y="2301"/>
                  </a:lnTo>
                  <a:cubicBezTo>
                    <a:pt x="2785" y="1980"/>
                    <a:pt x="3133" y="1686"/>
                    <a:pt x="3507" y="1366"/>
                  </a:cubicBezTo>
                  <a:cubicBezTo>
                    <a:pt x="3668" y="1232"/>
                    <a:pt x="3855" y="1098"/>
                    <a:pt x="4043" y="937"/>
                  </a:cubicBezTo>
                  <a:cubicBezTo>
                    <a:pt x="4150" y="884"/>
                    <a:pt x="4203" y="803"/>
                    <a:pt x="4310" y="750"/>
                  </a:cubicBezTo>
                  <a:lnTo>
                    <a:pt x="4444" y="643"/>
                  </a:lnTo>
                  <a:lnTo>
                    <a:pt x="4551" y="830"/>
                  </a:lnTo>
                  <a:lnTo>
                    <a:pt x="4658" y="1044"/>
                  </a:lnTo>
                  <a:cubicBezTo>
                    <a:pt x="4685" y="1098"/>
                    <a:pt x="4738" y="1205"/>
                    <a:pt x="4819" y="1312"/>
                  </a:cubicBezTo>
                  <a:cubicBezTo>
                    <a:pt x="4953" y="1473"/>
                    <a:pt x="5060" y="1687"/>
                    <a:pt x="5220" y="1874"/>
                  </a:cubicBezTo>
                  <a:cubicBezTo>
                    <a:pt x="5408" y="2115"/>
                    <a:pt x="5595" y="2302"/>
                    <a:pt x="5756" y="2490"/>
                  </a:cubicBezTo>
                  <a:lnTo>
                    <a:pt x="6023" y="2757"/>
                  </a:lnTo>
                  <a:cubicBezTo>
                    <a:pt x="6130" y="2811"/>
                    <a:pt x="6184" y="2891"/>
                    <a:pt x="6291" y="2945"/>
                  </a:cubicBezTo>
                  <a:cubicBezTo>
                    <a:pt x="6318" y="2945"/>
                    <a:pt x="6318" y="2971"/>
                    <a:pt x="6344" y="2971"/>
                  </a:cubicBezTo>
                  <a:cubicBezTo>
                    <a:pt x="6425" y="3025"/>
                    <a:pt x="6478" y="3025"/>
                    <a:pt x="6532" y="3025"/>
                  </a:cubicBezTo>
                  <a:cubicBezTo>
                    <a:pt x="6612" y="3025"/>
                    <a:pt x="6719" y="2971"/>
                    <a:pt x="6799" y="2918"/>
                  </a:cubicBezTo>
                  <a:cubicBezTo>
                    <a:pt x="6826" y="2891"/>
                    <a:pt x="6853" y="2811"/>
                    <a:pt x="6853" y="2757"/>
                  </a:cubicBezTo>
                  <a:cubicBezTo>
                    <a:pt x="6853" y="2704"/>
                    <a:pt x="6880" y="2650"/>
                    <a:pt x="6880" y="2570"/>
                  </a:cubicBezTo>
                  <a:cubicBezTo>
                    <a:pt x="6880" y="2436"/>
                    <a:pt x="6880" y="2276"/>
                    <a:pt x="6853" y="2142"/>
                  </a:cubicBezTo>
                  <a:cubicBezTo>
                    <a:pt x="6799" y="1821"/>
                    <a:pt x="6612" y="1473"/>
                    <a:pt x="6318" y="1178"/>
                  </a:cubicBezTo>
                  <a:cubicBezTo>
                    <a:pt x="6130" y="937"/>
                    <a:pt x="5863" y="696"/>
                    <a:pt x="5541" y="536"/>
                  </a:cubicBezTo>
                  <a:cubicBezTo>
                    <a:pt x="5408" y="429"/>
                    <a:pt x="5274" y="375"/>
                    <a:pt x="5140" y="295"/>
                  </a:cubicBezTo>
                  <a:lnTo>
                    <a:pt x="5113" y="268"/>
                  </a:lnTo>
                  <a:cubicBezTo>
                    <a:pt x="5006" y="215"/>
                    <a:pt x="4872" y="134"/>
                    <a:pt x="4792" y="108"/>
                  </a:cubicBezTo>
                  <a:cubicBezTo>
                    <a:pt x="4685" y="81"/>
                    <a:pt x="4551" y="27"/>
                    <a:pt x="44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44"/>
            <p:cNvSpPr/>
            <p:nvPr/>
          </p:nvSpPr>
          <p:spPr>
            <a:xfrm>
              <a:off x="7401925" y="8709125"/>
              <a:ext cx="36175" cy="56900"/>
            </a:xfrm>
            <a:custGeom>
              <a:avLst/>
              <a:gdLst/>
              <a:ahLst/>
              <a:cxnLst/>
              <a:rect l="l" t="t" r="r" b="b"/>
              <a:pathLst>
                <a:path w="1447" h="2276" extrusionOk="0">
                  <a:moveTo>
                    <a:pt x="938" y="0"/>
                  </a:moveTo>
                  <a:cubicBezTo>
                    <a:pt x="643" y="27"/>
                    <a:pt x="269" y="429"/>
                    <a:pt x="108" y="964"/>
                  </a:cubicBezTo>
                  <a:cubicBezTo>
                    <a:pt x="1" y="1258"/>
                    <a:pt x="1" y="1580"/>
                    <a:pt x="28" y="1794"/>
                  </a:cubicBezTo>
                  <a:cubicBezTo>
                    <a:pt x="108" y="2035"/>
                    <a:pt x="215" y="2195"/>
                    <a:pt x="376" y="2275"/>
                  </a:cubicBezTo>
                  <a:lnTo>
                    <a:pt x="510" y="2275"/>
                  </a:lnTo>
                  <a:cubicBezTo>
                    <a:pt x="831" y="2275"/>
                    <a:pt x="1205" y="1874"/>
                    <a:pt x="1339" y="1312"/>
                  </a:cubicBezTo>
                  <a:cubicBezTo>
                    <a:pt x="1446" y="991"/>
                    <a:pt x="1446" y="696"/>
                    <a:pt x="1420" y="455"/>
                  </a:cubicBezTo>
                  <a:cubicBezTo>
                    <a:pt x="1339" y="241"/>
                    <a:pt x="1259" y="54"/>
                    <a:pt x="1072" y="0"/>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44"/>
            <p:cNvSpPr/>
            <p:nvPr/>
          </p:nvSpPr>
          <p:spPr>
            <a:xfrm>
              <a:off x="7468850" y="8754625"/>
              <a:ext cx="89700" cy="82325"/>
            </a:xfrm>
            <a:custGeom>
              <a:avLst/>
              <a:gdLst/>
              <a:ahLst/>
              <a:cxnLst/>
              <a:rect l="l" t="t" r="r" b="b"/>
              <a:pathLst>
                <a:path w="3588" h="3293" extrusionOk="0">
                  <a:moveTo>
                    <a:pt x="241" y="0"/>
                  </a:moveTo>
                  <a:cubicBezTo>
                    <a:pt x="134" y="322"/>
                    <a:pt x="81" y="616"/>
                    <a:pt x="54" y="964"/>
                  </a:cubicBezTo>
                  <a:cubicBezTo>
                    <a:pt x="1" y="1312"/>
                    <a:pt x="1" y="1687"/>
                    <a:pt x="81" y="1981"/>
                  </a:cubicBezTo>
                  <a:cubicBezTo>
                    <a:pt x="108" y="2168"/>
                    <a:pt x="188" y="2329"/>
                    <a:pt x="241" y="2463"/>
                  </a:cubicBezTo>
                  <a:cubicBezTo>
                    <a:pt x="322" y="2597"/>
                    <a:pt x="402" y="2731"/>
                    <a:pt x="509" y="2864"/>
                  </a:cubicBezTo>
                  <a:cubicBezTo>
                    <a:pt x="616" y="2971"/>
                    <a:pt x="777" y="3052"/>
                    <a:pt x="937" y="3159"/>
                  </a:cubicBezTo>
                  <a:cubicBezTo>
                    <a:pt x="1151" y="3266"/>
                    <a:pt x="1312" y="3293"/>
                    <a:pt x="1526" y="3293"/>
                  </a:cubicBezTo>
                  <a:cubicBezTo>
                    <a:pt x="1740" y="3293"/>
                    <a:pt x="1981" y="3186"/>
                    <a:pt x="2222" y="3052"/>
                  </a:cubicBezTo>
                  <a:cubicBezTo>
                    <a:pt x="2329" y="2998"/>
                    <a:pt x="2409" y="2918"/>
                    <a:pt x="2517" y="2838"/>
                  </a:cubicBezTo>
                  <a:cubicBezTo>
                    <a:pt x="2624" y="2731"/>
                    <a:pt x="2677" y="2624"/>
                    <a:pt x="2784" y="2516"/>
                  </a:cubicBezTo>
                  <a:cubicBezTo>
                    <a:pt x="2945" y="2329"/>
                    <a:pt x="3079" y="2115"/>
                    <a:pt x="3212" y="1847"/>
                  </a:cubicBezTo>
                  <a:lnTo>
                    <a:pt x="3427" y="1446"/>
                  </a:lnTo>
                  <a:cubicBezTo>
                    <a:pt x="3480" y="1312"/>
                    <a:pt x="3507" y="1178"/>
                    <a:pt x="3560" y="1044"/>
                  </a:cubicBezTo>
                  <a:lnTo>
                    <a:pt x="3587" y="937"/>
                  </a:lnTo>
                  <a:lnTo>
                    <a:pt x="2891" y="937"/>
                  </a:lnTo>
                  <a:cubicBezTo>
                    <a:pt x="2543" y="911"/>
                    <a:pt x="2222" y="857"/>
                    <a:pt x="1874" y="750"/>
                  </a:cubicBezTo>
                  <a:cubicBezTo>
                    <a:pt x="1553" y="643"/>
                    <a:pt x="1205" y="509"/>
                    <a:pt x="911" y="375"/>
                  </a:cubicBezTo>
                  <a:cubicBezTo>
                    <a:pt x="670" y="268"/>
                    <a:pt x="456" y="134"/>
                    <a:pt x="241" y="0"/>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44"/>
            <p:cNvSpPr/>
            <p:nvPr/>
          </p:nvSpPr>
          <p:spPr>
            <a:xfrm>
              <a:off x="7401925" y="8709125"/>
              <a:ext cx="36175" cy="56900"/>
            </a:xfrm>
            <a:custGeom>
              <a:avLst/>
              <a:gdLst/>
              <a:ahLst/>
              <a:cxnLst/>
              <a:rect l="l" t="t" r="r" b="b"/>
              <a:pathLst>
                <a:path w="1447" h="2276" extrusionOk="0">
                  <a:moveTo>
                    <a:pt x="938" y="0"/>
                  </a:moveTo>
                  <a:cubicBezTo>
                    <a:pt x="643" y="27"/>
                    <a:pt x="269" y="429"/>
                    <a:pt x="108" y="964"/>
                  </a:cubicBezTo>
                  <a:cubicBezTo>
                    <a:pt x="1" y="1258"/>
                    <a:pt x="1" y="1580"/>
                    <a:pt x="28" y="1794"/>
                  </a:cubicBezTo>
                  <a:cubicBezTo>
                    <a:pt x="108" y="2035"/>
                    <a:pt x="215" y="2195"/>
                    <a:pt x="376" y="2275"/>
                  </a:cubicBezTo>
                  <a:lnTo>
                    <a:pt x="510" y="2275"/>
                  </a:lnTo>
                  <a:cubicBezTo>
                    <a:pt x="831" y="2275"/>
                    <a:pt x="1205" y="1874"/>
                    <a:pt x="1339" y="1312"/>
                  </a:cubicBezTo>
                  <a:cubicBezTo>
                    <a:pt x="1446" y="991"/>
                    <a:pt x="1446" y="696"/>
                    <a:pt x="1420" y="455"/>
                  </a:cubicBezTo>
                  <a:cubicBezTo>
                    <a:pt x="1339" y="241"/>
                    <a:pt x="1259" y="54"/>
                    <a:pt x="1072"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44"/>
            <p:cNvSpPr/>
            <p:nvPr/>
          </p:nvSpPr>
          <p:spPr>
            <a:xfrm>
              <a:off x="7468850" y="8754625"/>
              <a:ext cx="89700" cy="82325"/>
            </a:xfrm>
            <a:custGeom>
              <a:avLst/>
              <a:gdLst/>
              <a:ahLst/>
              <a:cxnLst/>
              <a:rect l="l" t="t" r="r" b="b"/>
              <a:pathLst>
                <a:path w="3588" h="3293" extrusionOk="0">
                  <a:moveTo>
                    <a:pt x="241" y="0"/>
                  </a:moveTo>
                  <a:cubicBezTo>
                    <a:pt x="134" y="322"/>
                    <a:pt x="81" y="616"/>
                    <a:pt x="54" y="964"/>
                  </a:cubicBezTo>
                  <a:cubicBezTo>
                    <a:pt x="1" y="1312"/>
                    <a:pt x="1" y="1687"/>
                    <a:pt x="81" y="1981"/>
                  </a:cubicBezTo>
                  <a:cubicBezTo>
                    <a:pt x="108" y="2168"/>
                    <a:pt x="188" y="2329"/>
                    <a:pt x="241" y="2463"/>
                  </a:cubicBezTo>
                  <a:cubicBezTo>
                    <a:pt x="322" y="2597"/>
                    <a:pt x="402" y="2731"/>
                    <a:pt x="509" y="2864"/>
                  </a:cubicBezTo>
                  <a:cubicBezTo>
                    <a:pt x="616" y="2971"/>
                    <a:pt x="777" y="3052"/>
                    <a:pt x="937" y="3159"/>
                  </a:cubicBezTo>
                  <a:cubicBezTo>
                    <a:pt x="1151" y="3266"/>
                    <a:pt x="1312" y="3293"/>
                    <a:pt x="1526" y="3293"/>
                  </a:cubicBezTo>
                  <a:cubicBezTo>
                    <a:pt x="1740" y="3293"/>
                    <a:pt x="1981" y="3186"/>
                    <a:pt x="2222" y="3052"/>
                  </a:cubicBezTo>
                  <a:cubicBezTo>
                    <a:pt x="2329" y="2998"/>
                    <a:pt x="2409" y="2918"/>
                    <a:pt x="2517" y="2838"/>
                  </a:cubicBezTo>
                  <a:cubicBezTo>
                    <a:pt x="2624" y="2731"/>
                    <a:pt x="2677" y="2624"/>
                    <a:pt x="2784" y="2516"/>
                  </a:cubicBezTo>
                  <a:cubicBezTo>
                    <a:pt x="2945" y="2329"/>
                    <a:pt x="3079" y="2115"/>
                    <a:pt x="3212" y="1847"/>
                  </a:cubicBezTo>
                  <a:lnTo>
                    <a:pt x="3427" y="1446"/>
                  </a:lnTo>
                  <a:cubicBezTo>
                    <a:pt x="3480" y="1312"/>
                    <a:pt x="3507" y="1178"/>
                    <a:pt x="3560" y="1044"/>
                  </a:cubicBezTo>
                  <a:lnTo>
                    <a:pt x="3587" y="937"/>
                  </a:lnTo>
                  <a:lnTo>
                    <a:pt x="2891" y="937"/>
                  </a:lnTo>
                  <a:cubicBezTo>
                    <a:pt x="2543" y="911"/>
                    <a:pt x="2222" y="857"/>
                    <a:pt x="1874" y="750"/>
                  </a:cubicBezTo>
                  <a:cubicBezTo>
                    <a:pt x="1553" y="643"/>
                    <a:pt x="1205" y="509"/>
                    <a:pt x="911" y="375"/>
                  </a:cubicBezTo>
                  <a:cubicBezTo>
                    <a:pt x="670" y="268"/>
                    <a:pt x="456" y="134"/>
                    <a:pt x="241"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44"/>
            <p:cNvSpPr/>
            <p:nvPr/>
          </p:nvSpPr>
          <p:spPr>
            <a:xfrm>
              <a:off x="7588625" y="8755300"/>
              <a:ext cx="36150" cy="56900"/>
            </a:xfrm>
            <a:custGeom>
              <a:avLst/>
              <a:gdLst/>
              <a:ahLst/>
              <a:cxnLst/>
              <a:rect l="l" t="t" r="r" b="b"/>
              <a:pathLst>
                <a:path w="1446" h="2276" extrusionOk="0">
                  <a:moveTo>
                    <a:pt x="937" y="0"/>
                  </a:moveTo>
                  <a:cubicBezTo>
                    <a:pt x="616" y="0"/>
                    <a:pt x="268" y="402"/>
                    <a:pt x="108" y="964"/>
                  </a:cubicBezTo>
                  <a:cubicBezTo>
                    <a:pt x="1" y="1258"/>
                    <a:pt x="1" y="1553"/>
                    <a:pt x="27" y="1794"/>
                  </a:cubicBezTo>
                  <a:cubicBezTo>
                    <a:pt x="108" y="2034"/>
                    <a:pt x="215" y="2195"/>
                    <a:pt x="375" y="2275"/>
                  </a:cubicBezTo>
                  <a:lnTo>
                    <a:pt x="509" y="2275"/>
                  </a:lnTo>
                  <a:cubicBezTo>
                    <a:pt x="830" y="2275"/>
                    <a:pt x="1205" y="1874"/>
                    <a:pt x="1339" y="1285"/>
                  </a:cubicBezTo>
                  <a:cubicBezTo>
                    <a:pt x="1446" y="991"/>
                    <a:pt x="1446" y="696"/>
                    <a:pt x="1419" y="455"/>
                  </a:cubicBezTo>
                  <a:cubicBezTo>
                    <a:pt x="1339" y="214"/>
                    <a:pt x="1232" y="54"/>
                    <a:pt x="1071"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44"/>
            <p:cNvSpPr/>
            <p:nvPr/>
          </p:nvSpPr>
          <p:spPr>
            <a:xfrm>
              <a:off x="7468175" y="8784075"/>
              <a:ext cx="54225" cy="51550"/>
            </a:xfrm>
            <a:custGeom>
              <a:avLst/>
              <a:gdLst/>
              <a:ahLst/>
              <a:cxnLst/>
              <a:rect l="l" t="t" r="r" b="b"/>
              <a:pathLst>
                <a:path w="2169" h="2062" extrusionOk="0">
                  <a:moveTo>
                    <a:pt x="242" y="0"/>
                  </a:moveTo>
                  <a:cubicBezTo>
                    <a:pt x="161" y="0"/>
                    <a:pt x="108" y="80"/>
                    <a:pt x="108" y="107"/>
                  </a:cubicBezTo>
                  <a:cubicBezTo>
                    <a:pt x="1" y="857"/>
                    <a:pt x="349" y="1713"/>
                    <a:pt x="1071" y="1981"/>
                  </a:cubicBezTo>
                  <a:cubicBezTo>
                    <a:pt x="1205" y="2061"/>
                    <a:pt x="1366" y="2061"/>
                    <a:pt x="1553" y="2061"/>
                  </a:cubicBezTo>
                  <a:lnTo>
                    <a:pt x="1633" y="2061"/>
                  </a:lnTo>
                  <a:cubicBezTo>
                    <a:pt x="1714" y="2061"/>
                    <a:pt x="1821" y="2008"/>
                    <a:pt x="1874" y="1981"/>
                  </a:cubicBezTo>
                  <a:cubicBezTo>
                    <a:pt x="1955" y="1954"/>
                    <a:pt x="2035" y="1874"/>
                    <a:pt x="2089" y="1820"/>
                  </a:cubicBezTo>
                  <a:cubicBezTo>
                    <a:pt x="2115" y="1740"/>
                    <a:pt x="2169" y="1686"/>
                    <a:pt x="2169" y="1579"/>
                  </a:cubicBezTo>
                  <a:lnTo>
                    <a:pt x="2169" y="1446"/>
                  </a:lnTo>
                  <a:cubicBezTo>
                    <a:pt x="2169" y="1365"/>
                    <a:pt x="2169" y="1338"/>
                    <a:pt x="2142" y="1285"/>
                  </a:cubicBezTo>
                  <a:cubicBezTo>
                    <a:pt x="2115" y="1071"/>
                    <a:pt x="2008" y="910"/>
                    <a:pt x="1874" y="750"/>
                  </a:cubicBezTo>
                  <a:cubicBezTo>
                    <a:pt x="1714" y="535"/>
                    <a:pt x="1500" y="375"/>
                    <a:pt x="1205" y="268"/>
                  </a:cubicBezTo>
                  <a:cubicBezTo>
                    <a:pt x="1098" y="214"/>
                    <a:pt x="964" y="188"/>
                    <a:pt x="884" y="134"/>
                  </a:cubicBezTo>
                  <a:cubicBezTo>
                    <a:pt x="670" y="80"/>
                    <a:pt x="509" y="54"/>
                    <a:pt x="349" y="54"/>
                  </a:cubicBezTo>
                  <a:lnTo>
                    <a:pt x="295" y="54"/>
                  </a:lnTo>
                  <a:cubicBezTo>
                    <a:pt x="349" y="54"/>
                    <a:pt x="295" y="0"/>
                    <a:pt x="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44"/>
            <p:cNvSpPr/>
            <p:nvPr/>
          </p:nvSpPr>
          <p:spPr>
            <a:xfrm>
              <a:off x="7468850" y="8754625"/>
              <a:ext cx="89700" cy="82325"/>
            </a:xfrm>
            <a:custGeom>
              <a:avLst/>
              <a:gdLst/>
              <a:ahLst/>
              <a:cxnLst/>
              <a:rect l="l" t="t" r="r" b="b"/>
              <a:pathLst>
                <a:path w="3588" h="3293" extrusionOk="0">
                  <a:moveTo>
                    <a:pt x="188" y="1312"/>
                  </a:moveTo>
                  <a:cubicBezTo>
                    <a:pt x="349" y="1312"/>
                    <a:pt x="482" y="1312"/>
                    <a:pt x="616" y="1366"/>
                  </a:cubicBezTo>
                  <a:cubicBezTo>
                    <a:pt x="777" y="1392"/>
                    <a:pt x="937" y="1419"/>
                    <a:pt x="1125" y="1499"/>
                  </a:cubicBezTo>
                  <a:cubicBezTo>
                    <a:pt x="1259" y="1553"/>
                    <a:pt x="1339" y="1633"/>
                    <a:pt x="1473" y="1687"/>
                  </a:cubicBezTo>
                  <a:cubicBezTo>
                    <a:pt x="1580" y="1767"/>
                    <a:pt x="1660" y="1847"/>
                    <a:pt x="1740" y="1954"/>
                  </a:cubicBezTo>
                  <a:cubicBezTo>
                    <a:pt x="1821" y="2061"/>
                    <a:pt x="1874" y="2195"/>
                    <a:pt x="1954" y="2302"/>
                  </a:cubicBezTo>
                  <a:cubicBezTo>
                    <a:pt x="2008" y="2436"/>
                    <a:pt x="2035" y="2597"/>
                    <a:pt x="2035" y="2731"/>
                  </a:cubicBezTo>
                  <a:lnTo>
                    <a:pt x="2035" y="2784"/>
                  </a:lnTo>
                  <a:lnTo>
                    <a:pt x="2035" y="2891"/>
                  </a:lnTo>
                  <a:lnTo>
                    <a:pt x="2035" y="2918"/>
                  </a:lnTo>
                  <a:lnTo>
                    <a:pt x="2008" y="2918"/>
                  </a:lnTo>
                  <a:cubicBezTo>
                    <a:pt x="1981" y="2945"/>
                    <a:pt x="1954" y="2945"/>
                    <a:pt x="1928" y="2998"/>
                  </a:cubicBezTo>
                  <a:cubicBezTo>
                    <a:pt x="1821" y="3025"/>
                    <a:pt x="1740" y="3052"/>
                    <a:pt x="1660" y="3079"/>
                  </a:cubicBezTo>
                  <a:lnTo>
                    <a:pt x="1419" y="3079"/>
                  </a:lnTo>
                  <a:cubicBezTo>
                    <a:pt x="1312" y="3079"/>
                    <a:pt x="1205" y="3052"/>
                    <a:pt x="1125" y="3025"/>
                  </a:cubicBezTo>
                  <a:cubicBezTo>
                    <a:pt x="1018" y="2998"/>
                    <a:pt x="911" y="2918"/>
                    <a:pt x="857" y="2864"/>
                  </a:cubicBezTo>
                  <a:cubicBezTo>
                    <a:pt x="777" y="2784"/>
                    <a:pt x="670" y="2731"/>
                    <a:pt x="616" y="2650"/>
                  </a:cubicBezTo>
                  <a:lnTo>
                    <a:pt x="402" y="2356"/>
                  </a:lnTo>
                  <a:cubicBezTo>
                    <a:pt x="322" y="2195"/>
                    <a:pt x="241" y="2035"/>
                    <a:pt x="215" y="1794"/>
                  </a:cubicBezTo>
                  <a:cubicBezTo>
                    <a:pt x="188" y="1660"/>
                    <a:pt x="188" y="1499"/>
                    <a:pt x="188" y="1312"/>
                  </a:cubicBezTo>
                  <a:close/>
                  <a:moveTo>
                    <a:pt x="241" y="0"/>
                  </a:moveTo>
                  <a:cubicBezTo>
                    <a:pt x="134" y="322"/>
                    <a:pt x="81" y="616"/>
                    <a:pt x="54" y="964"/>
                  </a:cubicBezTo>
                  <a:cubicBezTo>
                    <a:pt x="1" y="1312"/>
                    <a:pt x="1" y="1687"/>
                    <a:pt x="81" y="1981"/>
                  </a:cubicBezTo>
                  <a:cubicBezTo>
                    <a:pt x="108" y="2168"/>
                    <a:pt x="188" y="2329"/>
                    <a:pt x="241" y="2463"/>
                  </a:cubicBezTo>
                  <a:cubicBezTo>
                    <a:pt x="322" y="2597"/>
                    <a:pt x="402" y="2731"/>
                    <a:pt x="509" y="2864"/>
                  </a:cubicBezTo>
                  <a:cubicBezTo>
                    <a:pt x="616" y="2971"/>
                    <a:pt x="777" y="3052"/>
                    <a:pt x="937" y="3159"/>
                  </a:cubicBezTo>
                  <a:cubicBezTo>
                    <a:pt x="1151" y="3266"/>
                    <a:pt x="1312" y="3293"/>
                    <a:pt x="1526" y="3293"/>
                  </a:cubicBezTo>
                  <a:cubicBezTo>
                    <a:pt x="1740" y="3293"/>
                    <a:pt x="1981" y="3186"/>
                    <a:pt x="2222" y="3052"/>
                  </a:cubicBezTo>
                  <a:cubicBezTo>
                    <a:pt x="2329" y="2998"/>
                    <a:pt x="2409" y="2918"/>
                    <a:pt x="2517" y="2838"/>
                  </a:cubicBezTo>
                  <a:cubicBezTo>
                    <a:pt x="2624" y="2731"/>
                    <a:pt x="2677" y="2624"/>
                    <a:pt x="2784" y="2516"/>
                  </a:cubicBezTo>
                  <a:cubicBezTo>
                    <a:pt x="2945" y="2329"/>
                    <a:pt x="3079" y="2115"/>
                    <a:pt x="3212" y="1847"/>
                  </a:cubicBezTo>
                  <a:lnTo>
                    <a:pt x="3427" y="1446"/>
                  </a:lnTo>
                  <a:cubicBezTo>
                    <a:pt x="3480" y="1312"/>
                    <a:pt x="3507" y="1178"/>
                    <a:pt x="3560" y="1044"/>
                  </a:cubicBezTo>
                  <a:lnTo>
                    <a:pt x="3587" y="937"/>
                  </a:lnTo>
                  <a:lnTo>
                    <a:pt x="2891" y="937"/>
                  </a:lnTo>
                  <a:cubicBezTo>
                    <a:pt x="2543" y="911"/>
                    <a:pt x="2222" y="857"/>
                    <a:pt x="1874" y="750"/>
                  </a:cubicBezTo>
                  <a:cubicBezTo>
                    <a:pt x="1553" y="643"/>
                    <a:pt x="1205" y="509"/>
                    <a:pt x="911" y="375"/>
                  </a:cubicBezTo>
                  <a:cubicBezTo>
                    <a:pt x="670" y="268"/>
                    <a:pt x="456" y="134"/>
                    <a:pt x="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44"/>
            <p:cNvSpPr/>
            <p:nvPr/>
          </p:nvSpPr>
          <p:spPr>
            <a:xfrm>
              <a:off x="7588625" y="8755300"/>
              <a:ext cx="36150" cy="56900"/>
            </a:xfrm>
            <a:custGeom>
              <a:avLst/>
              <a:gdLst/>
              <a:ahLst/>
              <a:cxnLst/>
              <a:rect l="l" t="t" r="r" b="b"/>
              <a:pathLst>
                <a:path w="1446" h="2276" extrusionOk="0">
                  <a:moveTo>
                    <a:pt x="937" y="0"/>
                  </a:moveTo>
                  <a:cubicBezTo>
                    <a:pt x="616" y="0"/>
                    <a:pt x="268" y="402"/>
                    <a:pt x="108" y="964"/>
                  </a:cubicBezTo>
                  <a:cubicBezTo>
                    <a:pt x="1" y="1258"/>
                    <a:pt x="1" y="1553"/>
                    <a:pt x="27" y="1794"/>
                  </a:cubicBezTo>
                  <a:cubicBezTo>
                    <a:pt x="108" y="2034"/>
                    <a:pt x="215" y="2195"/>
                    <a:pt x="375" y="2275"/>
                  </a:cubicBezTo>
                  <a:lnTo>
                    <a:pt x="509" y="2275"/>
                  </a:lnTo>
                  <a:cubicBezTo>
                    <a:pt x="830" y="2275"/>
                    <a:pt x="1205" y="1874"/>
                    <a:pt x="1339" y="1285"/>
                  </a:cubicBezTo>
                  <a:cubicBezTo>
                    <a:pt x="1446" y="991"/>
                    <a:pt x="1446" y="696"/>
                    <a:pt x="1419" y="455"/>
                  </a:cubicBezTo>
                  <a:cubicBezTo>
                    <a:pt x="1339" y="214"/>
                    <a:pt x="1232" y="54"/>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44"/>
            <p:cNvSpPr/>
            <p:nvPr/>
          </p:nvSpPr>
          <p:spPr>
            <a:xfrm>
              <a:off x="7401925" y="8709125"/>
              <a:ext cx="36175" cy="56900"/>
            </a:xfrm>
            <a:custGeom>
              <a:avLst/>
              <a:gdLst/>
              <a:ahLst/>
              <a:cxnLst/>
              <a:rect l="l" t="t" r="r" b="b"/>
              <a:pathLst>
                <a:path w="1447" h="2276" extrusionOk="0">
                  <a:moveTo>
                    <a:pt x="938" y="0"/>
                  </a:moveTo>
                  <a:cubicBezTo>
                    <a:pt x="643" y="27"/>
                    <a:pt x="269" y="429"/>
                    <a:pt x="108" y="964"/>
                  </a:cubicBezTo>
                  <a:cubicBezTo>
                    <a:pt x="1" y="1258"/>
                    <a:pt x="1" y="1580"/>
                    <a:pt x="28" y="1794"/>
                  </a:cubicBezTo>
                  <a:cubicBezTo>
                    <a:pt x="108" y="2035"/>
                    <a:pt x="215" y="2195"/>
                    <a:pt x="376" y="2275"/>
                  </a:cubicBezTo>
                  <a:lnTo>
                    <a:pt x="510" y="2275"/>
                  </a:lnTo>
                  <a:cubicBezTo>
                    <a:pt x="831" y="2275"/>
                    <a:pt x="1205" y="1874"/>
                    <a:pt x="1339" y="1312"/>
                  </a:cubicBezTo>
                  <a:cubicBezTo>
                    <a:pt x="1446" y="991"/>
                    <a:pt x="1446" y="696"/>
                    <a:pt x="1420" y="455"/>
                  </a:cubicBezTo>
                  <a:cubicBezTo>
                    <a:pt x="1339" y="241"/>
                    <a:pt x="1259" y="54"/>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44"/>
            <p:cNvSpPr/>
            <p:nvPr/>
          </p:nvSpPr>
          <p:spPr>
            <a:xfrm>
              <a:off x="7395250" y="8622125"/>
              <a:ext cx="86350" cy="38175"/>
            </a:xfrm>
            <a:custGeom>
              <a:avLst/>
              <a:gdLst/>
              <a:ahLst/>
              <a:cxnLst/>
              <a:rect l="l" t="t" r="r" b="b"/>
              <a:pathLst>
                <a:path w="3454" h="1527" extrusionOk="0">
                  <a:moveTo>
                    <a:pt x="1927" y="1"/>
                  </a:moveTo>
                  <a:cubicBezTo>
                    <a:pt x="1820" y="1"/>
                    <a:pt x="1740" y="1"/>
                    <a:pt x="1660" y="28"/>
                  </a:cubicBezTo>
                  <a:cubicBezTo>
                    <a:pt x="1205" y="54"/>
                    <a:pt x="777" y="188"/>
                    <a:pt x="482" y="376"/>
                  </a:cubicBezTo>
                  <a:cubicBezTo>
                    <a:pt x="188" y="536"/>
                    <a:pt x="0" y="724"/>
                    <a:pt x="54" y="938"/>
                  </a:cubicBezTo>
                  <a:cubicBezTo>
                    <a:pt x="81" y="1312"/>
                    <a:pt x="643" y="1527"/>
                    <a:pt x="1446" y="1527"/>
                  </a:cubicBezTo>
                  <a:lnTo>
                    <a:pt x="1553" y="1527"/>
                  </a:lnTo>
                  <a:cubicBezTo>
                    <a:pt x="1660" y="1527"/>
                    <a:pt x="1713" y="1527"/>
                    <a:pt x="1820" y="1500"/>
                  </a:cubicBezTo>
                  <a:cubicBezTo>
                    <a:pt x="2249" y="1473"/>
                    <a:pt x="2677" y="1339"/>
                    <a:pt x="2998" y="1179"/>
                  </a:cubicBezTo>
                  <a:cubicBezTo>
                    <a:pt x="3293" y="991"/>
                    <a:pt x="3453" y="804"/>
                    <a:pt x="3426" y="590"/>
                  </a:cubicBezTo>
                  <a:cubicBezTo>
                    <a:pt x="3400" y="269"/>
                    <a:pt x="2811" y="1"/>
                    <a:pt x="2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44"/>
            <p:cNvSpPr/>
            <p:nvPr/>
          </p:nvSpPr>
          <p:spPr>
            <a:xfrm>
              <a:off x="7598000" y="8665625"/>
              <a:ext cx="71625" cy="60250"/>
            </a:xfrm>
            <a:custGeom>
              <a:avLst/>
              <a:gdLst/>
              <a:ahLst/>
              <a:cxnLst/>
              <a:rect l="l" t="t" r="r" b="b"/>
              <a:pathLst>
                <a:path w="2865" h="2410" extrusionOk="0">
                  <a:moveTo>
                    <a:pt x="509" y="1"/>
                  </a:moveTo>
                  <a:cubicBezTo>
                    <a:pt x="295" y="1"/>
                    <a:pt x="161" y="54"/>
                    <a:pt x="107" y="161"/>
                  </a:cubicBezTo>
                  <a:cubicBezTo>
                    <a:pt x="27" y="242"/>
                    <a:pt x="0" y="375"/>
                    <a:pt x="27" y="509"/>
                  </a:cubicBezTo>
                  <a:cubicBezTo>
                    <a:pt x="54" y="857"/>
                    <a:pt x="455" y="1392"/>
                    <a:pt x="964" y="1794"/>
                  </a:cubicBezTo>
                  <a:cubicBezTo>
                    <a:pt x="1419" y="2169"/>
                    <a:pt x="1954" y="2410"/>
                    <a:pt x="2356" y="2410"/>
                  </a:cubicBezTo>
                  <a:lnTo>
                    <a:pt x="2409" y="2410"/>
                  </a:lnTo>
                  <a:cubicBezTo>
                    <a:pt x="2570" y="2410"/>
                    <a:pt x="2704" y="2329"/>
                    <a:pt x="2784" y="2249"/>
                  </a:cubicBezTo>
                  <a:cubicBezTo>
                    <a:pt x="2837" y="2169"/>
                    <a:pt x="2864" y="2035"/>
                    <a:pt x="2837" y="1901"/>
                  </a:cubicBezTo>
                  <a:cubicBezTo>
                    <a:pt x="2811" y="1526"/>
                    <a:pt x="2409" y="991"/>
                    <a:pt x="1901" y="589"/>
                  </a:cubicBezTo>
                  <a:cubicBezTo>
                    <a:pt x="1446" y="242"/>
                    <a:pt x="910" y="1"/>
                    <a:pt x="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524" y="238085"/>
            <a:ext cx="4153476" cy="1364684"/>
          </a:xfrm>
          <a:prstGeom prst="rect">
            <a:avLst/>
          </a:prstGeom>
        </p:spPr>
      </p:pic>
      <p:sp>
        <p:nvSpPr>
          <p:cNvPr id="16" name="TextBox 15"/>
          <p:cNvSpPr txBox="1"/>
          <p:nvPr/>
        </p:nvSpPr>
        <p:spPr>
          <a:xfrm>
            <a:off x="598301" y="619872"/>
            <a:ext cx="3529343" cy="461665"/>
          </a:xfrm>
          <a:prstGeom prst="rect">
            <a:avLst/>
          </a:prstGeom>
          <a:noFill/>
        </p:spPr>
        <p:txBody>
          <a:bodyPr wrap="square" rtlCol="0">
            <a:spAutoFit/>
          </a:bodyPr>
          <a:lstStyle/>
          <a:p>
            <a:pPr algn="ctr"/>
            <a:r>
              <a:rPr lang="en-US" sz="2400" b="1" smtClean="0">
                <a:solidFill>
                  <a:schemeClr val="accent4">
                    <a:lumMod val="75000"/>
                  </a:schemeClr>
                </a:solidFill>
              </a:rPr>
              <a:t>TRÒ CHƠI: GIÓ THỔI</a:t>
            </a:r>
            <a:endParaRPr lang="en-US" sz="2400" b="1" dirty="0">
              <a:solidFill>
                <a:schemeClr val="accent4">
                  <a:lumMod val="75000"/>
                </a:schemeClr>
              </a:solidFill>
            </a:endParaRPr>
          </a:p>
        </p:txBody>
      </p:sp>
      <p:sp>
        <p:nvSpPr>
          <p:cNvPr id="17" name="Rounded Rectangle 16"/>
          <p:cNvSpPr/>
          <p:nvPr/>
        </p:nvSpPr>
        <p:spPr>
          <a:xfrm>
            <a:off x="385007" y="1613823"/>
            <a:ext cx="1092546" cy="606175"/>
          </a:xfrm>
          <a:prstGeom prst="roundRect">
            <a:avLst/>
          </a:prstGeom>
          <a:solidFill>
            <a:schemeClr val="accent2">
              <a:lumMod val="60000"/>
              <a:lumOff val="40000"/>
            </a:schemeClr>
          </a:solidFill>
          <a:ln w="28575">
            <a:solidFill>
              <a:schemeClr val="bg2">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HS1</a:t>
            </a:r>
            <a:endParaRPr lang="en-US" sz="2400" b="1" dirty="0">
              <a:solidFill>
                <a:srgbClr val="002060"/>
              </a:solidFill>
            </a:endParaRPr>
          </a:p>
        </p:txBody>
      </p:sp>
      <p:sp>
        <p:nvSpPr>
          <p:cNvPr id="89" name="Rectangle 88"/>
          <p:cNvSpPr/>
          <p:nvPr/>
        </p:nvSpPr>
        <p:spPr>
          <a:xfrm>
            <a:off x="1557884" y="1662910"/>
            <a:ext cx="2953763"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smtClean="0">
                <a:solidFill>
                  <a:sysClr val="windowText" lastClr="000000"/>
                </a:solidFill>
              </a:rPr>
              <a:t>Gió thổi, gió thổi!</a:t>
            </a: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90" name="Rectangle 89"/>
          <p:cNvSpPr/>
          <p:nvPr/>
        </p:nvSpPr>
        <p:spPr>
          <a:xfrm>
            <a:off x="5784489" y="1677072"/>
            <a:ext cx="4377348" cy="577850"/>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smtClean="0">
                <a:ln>
                  <a:noFill/>
                </a:ln>
                <a:solidFill>
                  <a:sysClr val="windowText" lastClr="000000"/>
                </a:solidFill>
                <a:effectLst/>
                <a:uLnTx/>
                <a:uFillTx/>
              </a:rPr>
              <a:t>Thổi</a:t>
            </a:r>
            <a:r>
              <a:rPr kumimoji="0" lang="en-US" sz="2400" b="0" i="0" u="none" strike="noStrike" kern="0" cap="none" spc="0" normalizeH="0" noProof="0" smtClean="0">
                <a:ln>
                  <a:noFill/>
                </a:ln>
                <a:solidFill>
                  <a:sysClr val="windowText" lastClr="000000"/>
                </a:solidFill>
                <a:effectLst/>
                <a:uLnTx/>
                <a:uFillTx/>
              </a:rPr>
              <a:t> gì, thổi gì?</a:t>
            </a: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91" name="Rectangle 90"/>
          <p:cNvSpPr/>
          <p:nvPr/>
        </p:nvSpPr>
        <p:spPr>
          <a:xfrm>
            <a:off x="1477553" y="2700470"/>
            <a:ext cx="6004537" cy="646331"/>
          </a:xfrm>
          <a:prstGeom prst="rect">
            <a:avLst/>
          </a:prstGeom>
        </p:spPr>
        <p:txBody>
          <a:bodyPr wrap="square">
            <a:spAutoFit/>
          </a:bodyPr>
          <a:lstStyle/>
          <a:p>
            <a:pPr lvl="0" algn="just">
              <a:lnSpc>
                <a:spcPct val="150000"/>
              </a:lnSpc>
              <a:buClrTx/>
              <a:defRPr/>
            </a:pPr>
            <a:r>
              <a:rPr lang="vi-VN" sz="2400">
                <a:solidFill>
                  <a:sysClr val="windowText" lastClr="000000"/>
                </a:solidFill>
              </a:rPr>
              <a:t>Thổi thương và số dư trong phép chia 9 : 6 </a:t>
            </a: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92" name="Rounded Rectangle 91"/>
          <p:cNvSpPr/>
          <p:nvPr/>
        </p:nvSpPr>
        <p:spPr>
          <a:xfrm>
            <a:off x="4648546" y="1662910"/>
            <a:ext cx="1092546" cy="606175"/>
          </a:xfrm>
          <a:prstGeom prst="roundRect">
            <a:avLst/>
          </a:prstGeom>
          <a:solidFill>
            <a:schemeClr val="tx2">
              <a:lumMod val="60000"/>
              <a:lumOff val="40000"/>
            </a:schemeClr>
          </a:solidFill>
          <a:ln w="28575">
            <a:solidFill>
              <a:schemeClr val="bg2">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HS2</a:t>
            </a:r>
            <a:endParaRPr lang="en-US" sz="2400" b="1" dirty="0">
              <a:solidFill>
                <a:srgbClr val="002060"/>
              </a:solidFill>
            </a:endParaRPr>
          </a:p>
        </p:txBody>
      </p:sp>
      <p:sp>
        <p:nvSpPr>
          <p:cNvPr id="93" name="Rounded Rectangle 92"/>
          <p:cNvSpPr/>
          <p:nvPr/>
        </p:nvSpPr>
        <p:spPr>
          <a:xfrm>
            <a:off x="335471" y="2720549"/>
            <a:ext cx="1092546" cy="606175"/>
          </a:xfrm>
          <a:prstGeom prst="roundRect">
            <a:avLst/>
          </a:prstGeom>
          <a:solidFill>
            <a:schemeClr val="accent2">
              <a:lumMod val="60000"/>
              <a:lumOff val="40000"/>
            </a:schemeClr>
          </a:solidFill>
          <a:ln w="28575">
            <a:solidFill>
              <a:schemeClr val="bg2">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rPr>
              <a:t>HS1</a:t>
            </a:r>
            <a:endParaRPr lang="en-US" sz="2400" b="1" dirty="0">
              <a:solidFill>
                <a:srgbClr val="002060"/>
              </a:solidFill>
            </a:endParaRPr>
          </a:p>
        </p:txBody>
      </p:sp>
      <p:grpSp>
        <p:nvGrpSpPr>
          <p:cNvPr id="94" name="Google Shape;6578;p43"/>
          <p:cNvGrpSpPr/>
          <p:nvPr/>
        </p:nvGrpSpPr>
        <p:grpSpPr>
          <a:xfrm>
            <a:off x="7309140" y="-54229"/>
            <a:ext cx="1128061" cy="1366839"/>
            <a:chOff x="7579250" y="4405875"/>
            <a:chExt cx="916750" cy="1110800"/>
          </a:xfrm>
        </p:grpSpPr>
        <p:sp>
          <p:nvSpPr>
            <p:cNvPr id="95" name="Google Shape;6579;p43"/>
            <p:cNvSpPr/>
            <p:nvPr/>
          </p:nvSpPr>
          <p:spPr>
            <a:xfrm>
              <a:off x="7579250" y="4405875"/>
              <a:ext cx="916750" cy="1110800"/>
            </a:xfrm>
            <a:custGeom>
              <a:avLst/>
              <a:gdLst/>
              <a:ahLst/>
              <a:cxnLst/>
              <a:rect l="l" t="t" r="r" b="b"/>
              <a:pathLst>
                <a:path w="36670" h="44432" extrusionOk="0">
                  <a:moveTo>
                    <a:pt x="19326" y="1"/>
                  </a:moveTo>
                  <a:cubicBezTo>
                    <a:pt x="16944" y="1"/>
                    <a:pt x="15043" y="1928"/>
                    <a:pt x="15043" y="4283"/>
                  </a:cubicBezTo>
                  <a:cubicBezTo>
                    <a:pt x="15043" y="4738"/>
                    <a:pt x="15097" y="5220"/>
                    <a:pt x="15257" y="5675"/>
                  </a:cubicBezTo>
                  <a:cubicBezTo>
                    <a:pt x="15231" y="5755"/>
                    <a:pt x="15231" y="5809"/>
                    <a:pt x="15204" y="5836"/>
                  </a:cubicBezTo>
                  <a:lnTo>
                    <a:pt x="14535" y="5836"/>
                  </a:lnTo>
                  <a:cubicBezTo>
                    <a:pt x="14160" y="5836"/>
                    <a:pt x="13839" y="5836"/>
                    <a:pt x="13464" y="5889"/>
                  </a:cubicBezTo>
                  <a:cubicBezTo>
                    <a:pt x="13464" y="5836"/>
                    <a:pt x="13437" y="5809"/>
                    <a:pt x="13437" y="5782"/>
                  </a:cubicBezTo>
                  <a:cubicBezTo>
                    <a:pt x="13518" y="5407"/>
                    <a:pt x="13598" y="5006"/>
                    <a:pt x="13598" y="4604"/>
                  </a:cubicBezTo>
                  <a:cubicBezTo>
                    <a:pt x="13598" y="2222"/>
                    <a:pt x="11644" y="322"/>
                    <a:pt x="9315" y="322"/>
                  </a:cubicBezTo>
                  <a:cubicBezTo>
                    <a:pt x="6960" y="322"/>
                    <a:pt x="5033" y="2276"/>
                    <a:pt x="5033" y="4604"/>
                  </a:cubicBezTo>
                  <a:cubicBezTo>
                    <a:pt x="5033" y="5969"/>
                    <a:pt x="5702" y="7227"/>
                    <a:pt x="6692" y="8030"/>
                  </a:cubicBezTo>
                  <a:cubicBezTo>
                    <a:pt x="5809" y="8566"/>
                    <a:pt x="4953" y="9235"/>
                    <a:pt x="4230" y="9931"/>
                  </a:cubicBezTo>
                  <a:cubicBezTo>
                    <a:pt x="3668" y="10520"/>
                    <a:pt x="3132" y="11162"/>
                    <a:pt x="2677" y="11831"/>
                  </a:cubicBezTo>
                  <a:cubicBezTo>
                    <a:pt x="2249" y="12527"/>
                    <a:pt x="1848" y="13303"/>
                    <a:pt x="1553" y="14186"/>
                  </a:cubicBezTo>
                  <a:cubicBezTo>
                    <a:pt x="1045" y="15578"/>
                    <a:pt x="777" y="17024"/>
                    <a:pt x="590" y="18282"/>
                  </a:cubicBezTo>
                  <a:lnTo>
                    <a:pt x="509" y="18603"/>
                  </a:lnTo>
                  <a:cubicBezTo>
                    <a:pt x="456" y="18924"/>
                    <a:pt x="402" y="19218"/>
                    <a:pt x="349" y="19566"/>
                  </a:cubicBezTo>
                  <a:cubicBezTo>
                    <a:pt x="269" y="19888"/>
                    <a:pt x="215" y="20235"/>
                    <a:pt x="188" y="20530"/>
                  </a:cubicBezTo>
                  <a:cubicBezTo>
                    <a:pt x="81" y="21279"/>
                    <a:pt x="1" y="21895"/>
                    <a:pt x="1" y="22537"/>
                  </a:cubicBezTo>
                  <a:cubicBezTo>
                    <a:pt x="1" y="23287"/>
                    <a:pt x="81" y="23983"/>
                    <a:pt x="242" y="24625"/>
                  </a:cubicBezTo>
                  <a:cubicBezTo>
                    <a:pt x="402" y="25348"/>
                    <a:pt x="670" y="26044"/>
                    <a:pt x="1018" y="26686"/>
                  </a:cubicBezTo>
                  <a:cubicBezTo>
                    <a:pt x="1393" y="27355"/>
                    <a:pt x="1848" y="27998"/>
                    <a:pt x="2410" y="28560"/>
                  </a:cubicBezTo>
                  <a:cubicBezTo>
                    <a:pt x="2945" y="29095"/>
                    <a:pt x="3587" y="29603"/>
                    <a:pt x="4364" y="30058"/>
                  </a:cubicBezTo>
                  <a:cubicBezTo>
                    <a:pt x="4819" y="30326"/>
                    <a:pt x="5327" y="30594"/>
                    <a:pt x="5863" y="30861"/>
                  </a:cubicBezTo>
                  <a:cubicBezTo>
                    <a:pt x="5809" y="30968"/>
                    <a:pt x="5729" y="31076"/>
                    <a:pt x="5622" y="31156"/>
                  </a:cubicBezTo>
                  <a:cubicBezTo>
                    <a:pt x="5274" y="31718"/>
                    <a:pt x="4926" y="32200"/>
                    <a:pt x="4685" y="32708"/>
                  </a:cubicBezTo>
                  <a:cubicBezTo>
                    <a:pt x="4551" y="33003"/>
                    <a:pt x="4417" y="33324"/>
                    <a:pt x="4364" y="33592"/>
                  </a:cubicBezTo>
                  <a:cubicBezTo>
                    <a:pt x="4257" y="33913"/>
                    <a:pt x="4123" y="34394"/>
                    <a:pt x="4096" y="34876"/>
                  </a:cubicBezTo>
                  <a:cubicBezTo>
                    <a:pt x="4069" y="35412"/>
                    <a:pt x="4123" y="35920"/>
                    <a:pt x="4257" y="36348"/>
                  </a:cubicBezTo>
                  <a:cubicBezTo>
                    <a:pt x="4283" y="36455"/>
                    <a:pt x="4337" y="36563"/>
                    <a:pt x="4364" y="36616"/>
                  </a:cubicBezTo>
                  <a:lnTo>
                    <a:pt x="4364" y="36670"/>
                  </a:lnTo>
                  <a:cubicBezTo>
                    <a:pt x="4390" y="36723"/>
                    <a:pt x="4417" y="36830"/>
                    <a:pt x="4471" y="36884"/>
                  </a:cubicBezTo>
                  <a:cubicBezTo>
                    <a:pt x="4685" y="37365"/>
                    <a:pt x="5006" y="37767"/>
                    <a:pt x="5408" y="38088"/>
                  </a:cubicBezTo>
                  <a:cubicBezTo>
                    <a:pt x="5836" y="38463"/>
                    <a:pt x="6344" y="38704"/>
                    <a:pt x="6906" y="38864"/>
                  </a:cubicBezTo>
                  <a:lnTo>
                    <a:pt x="6960" y="38864"/>
                  </a:lnTo>
                  <a:cubicBezTo>
                    <a:pt x="7308" y="38945"/>
                    <a:pt x="7602" y="38998"/>
                    <a:pt x="7950" y="38998"/>
                  </a:cubicBezTo>
                  <a:cubicBezTo>
                    <a:pt x="8138" y="38998"/>
                    <a:pt x="8352" y="38998"/>
                    <a:pt x="8539" y="38971"/>
                  </a:cubicBezTo>
                  <a:lnTo>
                    <a:pt x="8619" y="38971"/>
                  </a:lnTo>
                  <a:cubicBezTo>
                    <a:pt x="9101" y="38891"/>
                    <a:pt x="9583" y="38731"/>
                    <a:pt x="10038" y="38490"/>
                  </a:cubicBezTo>
                  <a:cubicBezTo>
                    <a:pt x="10225" y="38757"/>
                    <a:pt x="10413" y="39025"/>
                    <a:pt x="10573" y="39266"/>
                  </a:cubicBezTo>
                  <a:cubicBezTo>
                    <a:pt x="11216" y="40096"/>
                    <a:pt x="11912" y="40845"/>
                    <a:pt x="12688" y="41487"/>
                  </a:cubicBezTo>
                  <a:cubicBezTo>
                    <a:pt x="13036" y="41755"/>
                    <a:pt x="13357" y="41969"/>
                    <a:pt x="13705" y="42210"/>
                  </a:cubicBezTo>
                  <a:cubicBezTo>
                    <a:pt x="13732" y="42237"/>
                    <a:pt x="13785" y="42290"/>
                    <a:pt x="13839" y="42317"/>
                  </a:cubicBezTo>
                  <a:cubicBezTo>
                    <a:pt x="13865" y="42344"/>
                    <a:pt x="13892" y="42344"/>
                    <a:pt x="13919" y="42371"/>
                  </a:cubicBezTo>
                  <a:cubicBezTo>
                    <a:pt x="14374" y="42638"/>
                    <a:pt x="14829" y="42879"/>
                    <a:pt x="15338" y="43120"/>
                  </a:cubicBezTo>
                  <a:cubicBezTo>
                    <a:pt x="15605" y="43227"/>
                    <a:pt x="15873" y="43307"/>
                    <a:pt x="16167" y="43415"/>
                  </a:cubicBezTo>
                  <a:cubicBezTo>
                    <a:pt x="16676" y="43977"/>
                    <a:pt x="17372" y="44325"/>
                    <a:pt x="18175" y="44325"/>
                  </a:cubicBezTo>
                  <a:cubicBezTo>
                    <a:pt x="18683" y="44325"/>
                    <a:pt x="19192" y="44191"/>
                    <a:pt x="19593" y="43923"/>
                  </a:cubicBezTo>
                  <a:cubicBezTo>
                    <a:pt x="19915" y="43923"/>
                    <a:pt x="20289" y="43870"/>
                    <a:pt x="20610" y="43843"/>
                  </a:cubicBezTo>
                  <a:cubicBezTo>
                    <a:pt x="21735" y="44244"/>
                    <a:pt x="22832" y="44432"/>
                    <a:pt x="23929" y="44432"/>
                  </a:cubicBezTo>
                  <a:lnTo>
                    <a:pt x="24063" y="44432"/>
                  </a:lnTo>
                  <a:cubicBezTo>
                    <a:pt x="24491" y="44432"/>
                    <a:pt x="24946" y="44378"/>
                    <a:pt x="25348" y="44325"/>
                  </a:cubicBezTo>
                  <a:cubicBezTo>
                    <a:pt x="25776" y="44244"/>
                    <a:pt x="26178" y="44137"/>
                    <a:pt x="26606" y="43977"/>
                  </a:cubicBezTo>
                  <a:cubicBezTo>
                    <a:pt x="27114" y="43816"/>
                    <a:pt x="27516" y="43602"/>
                    <a:pt x="27944" y="43388"/>
                  </a:cubicBezTo>
                  <a:cubicBezTo>
                    <a:pt x="28372" y="43120"/>
                    <a:pt x="28747" y="42772"/>
                    <a:pt x="29015" y="42451"/>
                  </a:cubicBezTo>
                  <a:cubicBezTo>
                    <a:pt x="29095" y="42371"/>
                    <a:pt x="29122" y="42317"/>
                    <a:pt x="29175" y="42237"/>
                  </a:cubicBezTo>
                  <a:cubicBezTo>
                    <a:pt x="29443" y="41835"/>
                    <a:pt x="29657" y="41380"/>
                    <a:pt x="29764" y="40872"/>
                  </a:cubicBezTo>
                  <a:lnTo>
                    <a:pt x="29764" y="40791"/>
                  </a:lnTo>
                  <a:cubicBezTo>
                    <a:pt x="29791" y="40631"/>
                    <a:pt x="29791" y="40497"/>
                    <a:pt x="29791" y="40336"/>
                  </a:cubicBezTo>
                  <a:cubicBezTo>
                    <a:pt x="30246" y="40122"/>
                    <a:pt x="30701" y="39855"/>
                    <a:pt x="31129" y="39560"/>
                  </a:cubicBezTo>
                  <a:cubicBezTo>
                    <a:pt x="31531" y="39266"/>
                    <a:pt x="31906" y="38971"/>
                    <a:pt x="32200" y="38597"/>
                  </a:cubicBezTo>
                  <a:cubicBezTo>
                    <a:pt x="32361" y="38383"/>
                    <a:pt x="32521" y="38168"/>
                    <a:pt x="32655" y="37901"/>
                  </a:cubicBezTo>
                  <a:cubicBezTo>
                    <a:pt x="32789" y="37633"/>
                    <a:pt x="32896" y="37312"/>
                    <a:pt x="32976" y="37018"/>
                  </a:cubicBezTo>
                  <a:cubicBezTo>
                    <a:pt x="33030" y="36750"/>
                    <a:pt x="33056" y="36482"/>
                    <a:pt x="33030" y="36215"/>
                  </a:cubicBezTo>
                  <a:cubicBezTo>
                    <a:pt x="33030" y="36054"/>
                    <a:pt x="33030" y="35920"/>
                    <a:pt x="33003" y="35760"/>
                  </a:cubicBezTo>
                  <a:cubicBezTo>
                    <a:pt x="32896" y="35224"/>
                    <a:pt x="32708" y="34716"/>
                    <a:pt x="32361" y="34234"/>
                  </a:cubicBezTo>
                  <a:lnTo>
                    <a:pt x="32361" y="34207"/>
                  </a:lnTo>
                  <a:cubicBezTo>
                    <a:pt x="32762" y="33351"/>
                    <a:pt x="32923" y="32307"/>
                    <a:pt x="32762" y="31290"/>
                  </a:cubicBezTo>
                  <a:cubicBezTo>
                    <a:pt x="32735" y="31022"/>
                    <a:pt x="32655" y="30754"/>
                    <a:pt x="32601" y="30540"/>
                  </a:cubicBezTo>
                  <a:cubicBezTo>
                    <a:pt x="32521" y="30273"/>
                    <a:pt x="32387" y="30005"/>
                    <a:pt x="32253" y="29737"/>
                  </a:cubicBezTo>
                  <a:cubicBezTo>
                    <a:pt x="32200" y="29603"/>
                    <a:pt x="32120" y="29470"/>
                    <a:pt x="32039" y="29336"/>
                  </a:cubicBezTo>
                  <a:cubicBezTo>
                    <a:pt x="32494" y="28934"/>
                    <a:pt x="32976" y="28533"/>
                    <a:pt x="33404" y="28078"/>
                  </a:cubicBezTo>
                  <a:cubicBezTo>
                    <a:pt x="33859" y="27623"/>
                    <a:pt x="34261" y="27114"/>
                    <a:pt x="34636" y="26659"/>
                  </a:cubicBezTo>
                  <a:cubicBezTo>
                    <a:pt x="35064" y="26070"/>
                    <a:pt x="35412" y="25508"/>
                    <a:pt x="35679" y="24946"/>
                  </a:cubicBezTo>
                  <a:cubicBezTo>
                    <a:pt x="36375" y="23581"/>
                    <a:pt x="36670" y="22136"/>
                    <a:pt x="36590" y="20798"/>
                  </a:cubicBezTo>
                  <a:cubicBezTo>
                    <a:pt x="36509" y="20021"/>
                    <a:pt x="36322" y="19272"/>
                    <a:pt x="36001" y="18522"/>
                  </a:cubicBezTo>
                  <a:cubicBezTo>
                    <a:pt x="35840" y="18121"/>
                    <a:pt x="35653" y="17800"/>
                    <a:pt x="35439" y="17452"/>
                  </a:cubicBezTo>
                  <a:cubicBezTo>
                    <a:pt x="35278" y="17157"/>
                    <a:pt x="35037" y="16890"/>
                    <a:pt x="34796" y="16595"/>
                  </a:cubicBezTo>
                  <a:cubicBezTo>
                    <a:pt x="34769" y="16542"/>
                    <a:pt x="34743" y="16488"/>
                    <a:pt x="34662" y="16462"/>
                  </a:cubicBezTo>
                  <a:cubicBezTo>
                    <a:pt x="34100" y="15819"/>
                    <a:pt x="33431" y="15257"/>
                    <a:pt x="32655" y="14775"/>
                  </a:cubicBezTo>
                  <a:cubicBezTo>
                    <a:pt x="31959" y="14374"/>
                    <a:pt x="31183" y="14053"/>
                    <a:pt x="30353" y="13865"/>
                  </a:cubicBezTo>
                  <a:cubicBezTo>
                    <a:pt x="29791" y="13731"/>
                    <a:pt x="29175" y="13678"/>
                    <a:pt x="28560" y="13678"/>
                  </a:cubicBezTo>
                  <a:cubicBezTo>
                    <a:pt x="28319" y="13678"/>
                    <a:pt x="28051" y="13678"/>
                    <a:pt x="27810" y="13705"/>
                  </a:cubicBezTo>
                  <a:cubicBezTo>
                    <a:pt x="27516" y="12928"/>
                    <a:pt x="27141" y="12259"/>
                    <a:pt x="26767" y="11644"/>
                  </a:cubicBezTo>
                  <a:cubicBezTo>
                    <a:pt x="26338" y="10975"/>
                    <a:pt x="25830" y="10332"/>
                    <a:pt x="25241" y="9717"/>
                  </a:cubicBezTo>
                  <a:cubicBezTo>
                    <a:pt x="24946" y="9449"/>
                    <a:pt x="24625" y="9181"/>
                    <a:pt x="24304" y="8914"/>
                  </a:cubicBezTo>
                  <a:cubicBezTo>
                    <a:pt x="23688" y="8432"/>
                    <a:pt x="23046" y="8057"/>
                    <a:pt x="22538" y="7763"/>
                  </a:cubicBezTo>
                  <a:cubicBezTo>
                    <a:pt x="22484" y="7709"/>
                    <a:pt x="22430" y="7709"/>
                    <a:pt x="22404" y="7682"/>
                  </a:cubicBezTo>
                  <a:cubicBezTo>
                    <a:pt x="22297" y="7629"/>
                    <a:pt x="22216" y="7575"/>
                    <a:pt x="22136" y="7522"/>
                  </a:cubicBezTo>
                  <a:cubicBezTo>
                    <a:pt x="23019" y="6719"/>
                    <a:pt x="23608" y="5568"/>
                    <a:pt x="23608" y="4283"/>
                  </a:cubicBezTo>
                  <a:cubicBezTo>
                    <a:pt x="23608" y="1901"/>
                    <a:pt x="21654" y="1"/>
                    <a:pt x="1932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580;p43"/>
            <p:cNvSpPr/>
            <p:nvPr/>
          </p:nvSpPr>
          <p:spPr>
            <a:xfrm>
              <a:off x="8034275" y="4821425"/>
              <a:ext cx="387450" cy="465725"/>
            </a:xfrm>
            <a:custGeom>
              <a:avLst/>
              <a:gdLst/>
              <a:ahLst/>
              <a:cxnLst/>
              <a:rect l="l" t="t" r="r" b="b"/>
              <a:pathLst>
                <a:path w="15498" h="18629" extrusionOk="0">
                  <a:moveTo>
                    <a:pt x="10091" y="0"/>
                  </a:moveTo>
                  <a:cubicBezTo>
                    <a:pt x="9422" y="0"/>
                    <a:pt x="8753" y="107"/>
                    <a:pt x="8084" y="321"/>
                  </a:cubicBezTo>
                  <a:cubicBezTo>
                    <a:pt x="7843" y="402"/>
                    <a:pt x="7575" y="535"/>
                    <a:pt x="7281" y="669"/>
                  </a:cubicBezTo>
                  <a:cubicBezTo>
                    <a:pt x="7013" y="803"/>
                    <a:pt x="6772" y="910"/>
                    <a:pt x="6531" y="1071"/>
                  </a:cubicBezTo>
                  <a:cubicBezTo>
                    <a:pt x="6076" y="1365"/>
                    <a:pt x="5621" y="1713"/>
                    <a:pt x="5193" y="2115"/>
                  </a:cubicBezTo>
                  <a:cubicBezTo>
                    <a:pt x="4899" y="2409"/>
                    <a:pt x="4604" y="2784"/>
                    <a:pt x="4283" y="3212"/>
                  </a:cubicBezTo>
                  <a:cubicBezTo>
                    <a:pt x="3989" y="3613"/>
                    <a:pt x="3721" y="4042"/>
                    <a:pt x="3453" y="4550"/>
                  </a:cubicBezTo>
                  <a:lnTo>
                    <a:pt x="3453" y="4577"/>
                  </a:lnTo>
                  <a:lnTo>
                    <a:pt x="3453" y="4604"/>
                  </a:lnTo>
                  <a:cubicBezTo>
                    <a:pt x="3159" y="5059"/>
                    <a:pt x="2864" y="5487"/>
                    <a:pt x="2597" y="5889"/>
                  </a:cubicBezTo>
                  <a:cubicBezTo>
                    <a:pt x="2088" y="6665"/>
                    <a:pt x="1687" y="7414"/>
                    <a:pt x="1312" y="8190"/>
                  </a:cubicBezTo>
                  <a:cubicBezTo>
                    <a:pt x="911" y="9020"/>
                    <a:pt x="616" y="9823"/>
                    <a:pt x="375" y="10626"/>
                  </a:cubicBezTo>
                  <a:cubicBezTo>
                    <a:pt x="134" y="11483"/>
                    <a:pt x="1" y="12286"/>
                    <a:pt x="1" y="13008"/>
                  </a:cubicBezTo>
                  <a:cubicBezTo>
                    <a:pt x="1" y="13784"/>
                    <a:pt x="134" y="14561"/>
                    <a:pt x="402" y="15176"/>
                  </a:cubicBezTo>
                  <a:cubicBezTo>
                    <a:pt x="589" y="15551"/>
                    <a:pt x="750" y="15899"/>
                    <a:pt x="991" y="16167"/>
                  </a:cubicBezTo>
                  <a:cubicBezTo>
                    <a:pt x="1205" y="16488"/>
                    <a:pt x="1526" y="16755"/>
                    <a:pt x="1821" y="17023"/>
                  </a:cubicBezTo>
                  <a:cubicBezTo>
                    <a:pt x="2490" y="17558"/>
                    <a:pt x="3346" y="17960"/>
                    <a:pt x="4390" y="18308"/>
                  </a:cubicBezTo>
                  <a:cubicBezTo>
                    <a:pt x="4818" y="18442"/>
                    <a:pt x="5273" y="18495"/>
                    <a:pt x="5621" y="18575"/>
                  </a:cubicBezTo>
                  <a:cubicBezTo>
                    <a:pt x="6023" y="18629"/>
                    <a:pt x="6478" y="18629"/>
                    <a:pt x="6906" y="18629"/>
                  </a:cubicBezTo>
                  <a:cubicBezTo>
                    <a:pt x="7361" y="18629"/>
                    <a:pt x="7816" y="18602"/>
                    <a:pt x="8244" y="18522"/>
                  </a:cubicBezTo>
                  <a:cubicBezTo>
                    <a:pt x="8753" y="18468"/>
                    <a:pt x="9181" y="18361"/>
                    <a:pt x="9583" y="18228"/>
                  </a:cubicBezTo>
                  <a:cubicBezTo>
                    <a:pt x="10252" y="17987"/>
                    <a:pt x="11081" y="17558"/>
                    <a:pt x="11483" y="16729"/>
                  </a:cubicBezTo>
                  <a:cubicBezTo>
                    <a:pt x="11697" y="16327"/>
                    <a:pt x="11751" y="15819"/>
                    <a:pt x="11697" y="15364"/>
                  </a:cubicBezTo>
                  <a:cubicBezTo>
                    <a:pt x="11644" y="15230"/>
                    <a:pt x="11644" y="15096"/>
                    <a:pt x="11590" y="14989"/>
                  </a:cubicBezTo>
                  <a:cubicBezTo>
                    <a:pt x="11563" y="14882"/>
                    <a:pt x="11483" y="14748"/>
                    <a:pt x="11429" y="14614"/>
                  </a:cubicBezTo>
                  <a:cubicBezTo>
                    <a:pt x="11322" y="14427"/>
                    <a:pt x="11189" y="14213"/>
                    <a:pt x="10974" y="14025"/>
                  </a:cubicBezTo>
                  <a:cubicBezTo>
                    <a:pt x="10814" y="13838"/>
                    <a:pt x="10626" y="13677"/>
                    <a:pt x="10386" y="13517"/>
                  </a:cubicBezTo>
                  <a:cubicBezTo>
                    <a:pt x="10171" y="13383"/>
                    <a:pt x="9957" y="13276"/>
                    <a:pt x="9690" y="13142"/>
                  </a:cubicBezTo>
                  <a:cubicBezTo>
                    <a:pt x="9422" y="13008"/>
                    <a:pt x="9101" y="12901"/>
                    <a:pt x="8780" y="12848"/>
                  </a:cubicBezTo>
                  <a:cubicBezTo>
                    <a:pt x="9368" y="12580"/>
                    <a:pt x="9984" y="12232"/>
                    <a:pt x="10573" y="11884"/>
                  </a:cubicBezTo>
                  <a:cubicBezTo>
                    <a:pt x="11483" y="11295"/>
                    <a:pt x="12286" y="10626"/>
                    <a:pt x="13035" y="9903"/>
                  </a:cubicBezTo>
                  <a:cubicBezTo>
                    <a:pt x="13383" y="9529"/>
                    <a:pt x="13731" y="9127"/>
                    <a:pt x="14026" y="8726"/>
                  </a:cubicBezTo>
                  <a:cubicBezTo>
                    <a:pt x="14374" y="8297"/>
                    <a:pt x="14641" y="7869"/>
                    <a:pt x="14829" y="7414"/>
                  </a:cubicBezTo>
                  <a:cubicBezTo>
                    <a:pt x="15310" y="6477"/>
                    <a:pt x="15498" y="5541"/>
                    <a:pt x="15444" y="4684"/>
                  </a:cubicBezTo>
                  <a:cubicBezTo>
                    <a:pt x="15391" y="4202"/>
                    <a:pt x="15257" y="3747"/>
                    <a:pt x="15070" y="3319"/>
                  </a:cubicBezTo>
                  <a:cubicBezTo>
                    <a:pt x="14963" y="3051"/>
                    <a:pt x="14829" y="2811"/>
                    <a:pt x="14695" y="2596"/>
                  </a:cubicBezTo>
                  <a:cubicBezTo>
                    <a:pt x="14561" y="2409"/>
                    <a:pt x="14400" y="2168"/>
                    <a:pt x="14160" y="1927"/>
                  </a:cubicBezTo>
                  <a:cubicBezTo>
                    <a:pt x="13758" y="1499"/>
                    <a:pt x="13330" y="1124"/>
                    <a:pt x="12794" y="803"/>
                  </a:cubicBezTo>
                  <a:cubicBezTo>
                    <a:pt x="12313" y="535"/>
                    <a:pt x="11831" y="321"/>
                    <a:pt x="11242" y="187"/>
                  </a:cubicBezTo>
                  <a:cubicBezTo>
                    <a:pt x="10894" y="27"/>
                    <a:pt x="10493" y="0"/>
                    <a:pt x="10091"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581;p43"/>
            <p:cNvSpPr/>
            <p:nvPr/>
          </p:nvSpPr>
          <p:spPr>
            <a:xfrm>
              <a:off x="8193525" y="4870925"/>
              <a:ext cx="228200" cy="415575"/>
            </a:xfrm>
            <a:custGeom>
              <a:avLst/>
              <a:gdLst/>
              <a:ahLst/>
              <a:cxnLst/>
              <a:rect l="l" t="t" r="r" b="b"/>
              <a:pathLst>
                <a:path w="9128" h="16623" extrusionOk="0">
                  <a:moveTo>
                    <a:pt x="7897" y="1"/>
                  </a:moveTo>
                  <a:cubicBezTo>
                    <a:pt x="7950" y="135"/>
                    <a:pt x="8004" y="295"/>
                    <a:pt x="8057" y="456"/>
                  </a:cubicBezTo>
                  <a:cubicBezTo>
                    <a:pt x="8084" y="670"/>
                    <a:pt x="8137" y="857"/>
                    <a:pt x="8164" y="1018"/>
                  </a:cubicBezTo>
                  <a:cubicBezTo>
                    <a:pt x="8191" y="1232"/>
                    <a:pt x="8191" y="1419"/>
                    <a:pt x="8164" y="1633"/>
                  </a:cubicBezTo>
                  <a:cubicBezTo>
                    <a:pt x="8164" y="1821"/>
                    <a:pt x="8137" y="2062"/>
                    <a:pt x="8084" y="2276"/>
                  </a:cubicBezTo>
                  <a:cubicBezTo>
                    <a:pt x="8030" y="2704"/>
                    <a:pt x="7897" y="3132"/>
                    <a:pt x="7763" y="3534"/>
                  </a:cubicBezTo>
                  <a:cubicBezTo>
                    <a:pt x="7602" y="3962"/>
                    <a:pt x="7388" y="4417"/>
                    <a:pt x="7120" y="4819"/>
                  </a:cubicBezTo>
                  <a:cubicBezTo>
                    <a:pt x="6585" y="5702"/>
                    <a:pt x="5889" y="6478"/>
                    <a:pt x="5113" y="7227"/>
                  </a:cubicBezTo>
                  <a:cubicBezTo>
                    <a:pt x="4337" y="7923"/>
                    <a:pt x="3480" y="8566"/>
                    <a:pt x="2570" y="9155"/>
                  </a:cubicBezTo>
                  <a:cubicBezTo>
                    <a:pt x="1741" y="9717"/>
                    <a:pt x="857" y="10225"/>
                    <a:pt x="1" y="10734"/>
                  </a:cubicBezTo>
                  <a:cubicBezTo>
                    <a:pt x="402" y="10787"/>
                    <a:pt x="750" y="10921"/>
                    <a:pt x="1125" y="11109"/>
                  </a:cubicBezTo>
                  <a:cubicBezTo>
                    <a:pt x="1339" y="11189"/>
                    <a:pt x="1526" y="11296"/>
                    <a:pt x="1714" y="11430"/>
                  </a:cubicBezTo>
                  <a:lnTo>
                    <a:pt x="2196" y="11831"/>
                  </a:lnTo>
                  <a:cubicBezTo>
                    <a:pt x="2490" y="12126"/>
                    <a:pt x="2731" y="12474"/>
                    <a:pt x="2838" y="12875"/>
                  </a:cubicBezTo>
                  <a:cubicBezTo>
                    <a:pt x="2918" y="13062"/>
                    <a:pt x="2945" y="13277"/>
                    <a:pt x="2945" y="13517"/>
                  </a:cubicBezTo>
                  <a:cubicBezTo>
                    <a:pt x="2945" y="13705"/>
                    <a:pt x="2891" y="13946"/>
                    <a:pt x="2865" y="14133"/>
                  </a:cubicBezTo>
                  <a:cubicBezTo>
                    <a:pt x="2811" y="14481"/>
                    <a:pt x="2677" y="14802"/>
                    <a:pt x="2463" y="15070"/>
                  </a:cubicBezTo>
                  <a:cubicBezTo>
                    <a:pt x="2303" y="15337"/>
                    <a:pt x="2062" y="15605"/>
                    <a:pt x="1821" y="15846"/>
                  </a:cubicBezTo>
                  <a:cubicBezTo>
                    <a:pt x="1553" y="16087"/>
                    <a:pt x="1285" y="16274"/>
                    <a:pt x="991" y="16408"/>
                  </a:cubicBezTo>
                  <a:cubicBezTo>
                    <a:pt x="857" y="16488"/>
                    <a:pt x="697" y="16542"/>
                    <a:pt x="563" y="16622"/>
                  </a:cubicBezTo>
                  <a:cubicBezTo>
                    <a:pt x="991" y="16622"/>
                    <a:pt x="1473" y="16595"/>
                    <a:pt x="1874" y="16515"/>
                  </a:cubicBezTo>
                  <a:cubicBezTo>
                    <a:pt x="2356" y="16462"/>
                    <a:pt x="2838" y="16355"/>
                    <a:pt x="3213" y="16221"/>
                  </a:cubicBezTo>
                  <a:cubicBezTo>
                    <a:pt x="3882" y="15980"/>
                    <a:pt x="4711" y="15552"/>
                    <a:pt x="5113" y="14722"/>
                  </a:cubicBezTo>
                  <a:cubicBezTo>
                    <a:pt x="5300" y="14320"/>
                    <a:pt x="5381" y="13812"/>
                    <a:pt x="5300" y="13330"/>
                  </a:cubicBezTo>
                  <a:cubicBezTo>
                    <a:pt x="5274" y="13196"/>
                    <a:pt x="5274" y="13062"/>
                    <a:pt x="5220" y="12982"/>
                  </a:cubicBezTo>
                  <a:cubicBezTo>
                    <a:pt x="5167" y="12875"/>
                    <a:pt x="5113" y="12741"/>
                    <a:pt x="5059" y="12607"/>
                  </a:cubicBezTo>
                  <a:cubicBezTo>
                    <a:pt x="4952" y="12393"/>
                    <a:pt x="4819" y="12206"/>
                    <a:pt x="4604" y="11992"/>
                  </a:cubicBezTo>
                  <a:cubicBezTo>
                    <a:pt x="4444" y="11831"/>
                    <a:pt x="4256" y="11671"/>
                    <a:pt x="4016" y="11483"/>
                  </a:cubicBezTo>
                  <a:cubicBezTo>
                    <a:pt x="3801" y="11376"/>
                    <a:pt x="3587" y="11269"/>
                    <a:pt x="3320" y="11135"/>
                  </a:cubicBezTo>
                  <a:cubicBezTo>
                    <a:pt x="3052" y="11001"/>
                    <a:pt x="2731" y="10894"/>
                    <a:pt x="2410" y="10814"/>
                  </a:cubicBezTo>
                  <a:cubicBezTo>
                    <a:pt x="2972" y="10600"/>
                    <a:pt x="3614" y="10252"/>
                    <a:pt x="4203" y="9851"/>
                  </a:cubicBezTo>
                  <a:cubicBezTo>
                    <a:pt x="5113" y="9288"/>
                    <a:pt x="5916" y="8619"/>
                    <a:pt x="6639" y="7897"/>
                  </a:cubicBezTo>
                  <a:cubicBezTo>
                    <a:pt x="7013" y="7522"/>
                    <a:pt x="7361" y="7120"/>
                    <a:pt x="7656" y="6719"/>
                  </a:cubicBezTo>
                  <a:cubicBezTo>
                    <a:pt x="7977" y="6291"/>
                    <a:pt x="8245" y="5836"/>
                    <a:pt x="8459" y="5407"/>
                  </a:cubicBezTo>
                  <a:cubicBezTo>
                    <a:pt x="8914" y="4471"/>
                    <a:pt x="9128" y="3534"/>
                    <a:pt x="9048" y="2677"/>
                  </a:cubicBezTo>
                  <a:cubicBezTo>
                    <a:pt x="9021" y="2196"/>
                    <a:pt x="8887" y="1741"/>
                    <a:pt x="8700" y="1259"/>
                  </a:cubicBezTo>
                  <a:cubicBezTo>
                    <a:pt x="8593" y="991"/>
                    <a:pt x="8459" y="750"/>
                    <a:pt x="8325" y="563"/>
                  </a:cubicBezTo>
                  <a:cubicBezTo>
                    <a:pt x="8191" y="349"/>
                    <a:pt x="8057" y="188"/>
                    <a:pt x="789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582;p43"/>
            <p:cNvSpPr/>
            <p:nvPr/>
          </p:nvSpPr>
          <p:spPr>
            <a:xfrm>
              <a:off x="8198225" y="4901575"/>
              <a:ext cx="177325" cy="197550"/>
            </a:xfrm>
            <a:custGeom>
              <a:avLst/>
              <a:gdLst/>
              <a:ahLst/>
              <a:cxnLst/>
              <a:rect l="l" t="t" r="r" b="b"/>
              <a:pathLst>
                <a:path w="7093" h="7902" extrusionOk="0">
                  <a:moveTo>
                    <a:pt x="5460" y="3004"/>
                  </a:moveTo>
                  <a:cubicBezTo>
                    <a:pt x="5460" y="3004"/>
                    <a:pt x="5460" y="3004"/>
                    <a:pt x="5460" y="3004"/>
                  </a:cubicBezTo>
                  <a:lnTo>
                    <a:pt x="5460" y="3004"/>
                  </a:lnTo>
                  <a:cubicBezTo>
                    <a:pt x="5460" y="3004"/>
                    <a:pt x="5460" y="3004"/>
                    <a:pt x="5460" y="3004"/>
                  </a:cubicBezTo>
                  <a:close/>
                  <a:moveTo>
                    <a:pt x="6711" y="1"/>
                  </a:moveTo>
                  <a:cubicBezTo>
                    <a:pt x="6578" y="1"/>
                    <a:pt x="6470" y="77"/>
                    <a:pt x="6424" y="193"/>
                  </a:cubicBezTo>
                  <a:cubicBezTo>
                    <a:pt x="6397" y="515"/>
                    <a:pt x="6344" y="809"/>
                    <a:pt x="6263" y="1077"/>
                  </a:cubicBezTo>
                  <a:cubicBezTo>
                    <a:pt x="6081" y="1753"/>
                    <a:pt x="5772" y="2379"/>
                    <a:pt x="5460" y="3004"/>
                  </a:cubicBezTo>
                  <a:lnTo>
                    <a:pt x="5460" y="3004"/>
                  </a:lnTo>
                  <a:cubicBezTo>
                    <a:pt x="5440" y="3004"/>
                    <a:pt x="5435" y="3034"/>
                    <a:pt x="5434" y="3049"/>
                  </a:cubicBezTo>
                  <a:lnTo>
                    <a:pt x="5434" y="3049"/>
                  </a:lnTo>
                  <a:cubicBezTo>
                    <a:pt x="5443" y="3034"/>
                    <a:pt x="5452" y="3019"/>
                    <a:pt x="5460" y="3004"/>
                  </a:cubicBezTo>
                  <a:lnTo>
                    <a:pt x="5460" y="3004"/>
                  </a:lnTo>
                  <a:cubicBezTo>
                    <a:pt x="5451" y="3022"/>
                    <a:pt x="5442" y="3039"/>
                    <a:pt x="5434" y="3057"/>
                  </a:cubicBezTo>
                  <a:cubicBezTo>
                    <a:pt x="5434" y="3057"/>
                    <a:pt x="5434" y="3054"/>
                    <a:pt x="5434" y="3049"/>
                  </a:cubicBezTo>
                  <a:lnTo>
                    <a:pt x="5434" y="3049"/>
                  </a:lnTo>
                  <a:cubicBezTo>
                    <a:pt x="4930" y="3915"/>
                    <a:pt x="4323" y="4702"/>
                    <a:pt x="3587" y="5386"/>
                  </a:cubicBezTo>
                  <a:cubicBezTo>
                    <a:pt x="3212" y="5734"/>
                    <a:pt x="2864" y="6055"/>
                    <a:pt x="2489" y="6349"/>
                  </a:cubicBezTo>
                  <a:cubicBezTo>
                    <a:pt x="2115" y="6644"/>
                    <a:pt x="1713" y="6912"/>
                    <a:pt x="1285" y="7152"/>
                  </a:cubicBezTo>
                  <a:cubicBezTo>
                    <a:pt x="910" y="7367"/>
                    <a:pt x="509" y="7554"/>
                    <a:pt x="80" y="7688"/>
                  </a:cubicBezTo>
                  <a:cubicBezTo>
                    <a:pt x="0" y="7741"/>
                    <a:pt x="0" y="7768"/>
                    <a:pt x="0" y="7822"/>
                  </a:cubicBezTo>
                  <a:cubicBezTo>
                    <a:pt x="54" y="7902"/>
                    <a:pt x="80" y="7902"/>
                    <a:pt x="134" y="7902"/>
                  </a:cubicBezTo>
                  <a:cubicBezTo>
                    <a:pt x="1071" y="7581"/>
                    <a:pt x="1954" y="7126"/>
                    <a:pt x="2757" y="6564"/>
                  </a:cubicBezTo>
                  <a:cubicBezTo>
                    <a:pt x="3185" y="6242"/>
                    <a:pt x="3587" y="5921"/>
                    <a:pt x="3988" y="5546"/>
                  </a:cubicBezTo>
                  <a:cubicBezTo>
                    <a:pt x="4390" y="5172"/>
                    <a:pt x="4764" y="4770"/>
                    <a:pt x="5086" y="4369"/>
                  </a:cubicBezTo>
                  <a:cubicBezTo>
                    <a:pt x="5594" y="3780"/>
                    <a:pt x="6022" y="3111"/>
                    <a:pt x="6370" y="2442"/>
                  </a:cubicBezTo>
                  <a:cubicBezTo>
                    <a:pt x="6531" y="2094"/>
                    <a:pt x="6665" y="1773"/>
                    <a:pt x="6799" y="1425"/>
                  </a:cubicBezTo>
                  <a:cubicBezTo>
                    <a:pt x="6932" y="1077"/>
                    <a:pt x="6986" y="702"/>
                    <a:pt x="7066" y="327"/>
                  </a:cubicBezTo>
                  <a:cubicBezTo>
                    <a:pt x="7093" y="167"/>
                    <a:pt x="6959" y="6"/>
                    <a:pt x="6799" y="6"/>
                  </a:cubicBezTo>
                  <a:lnTo>
                    <a:pt x="6772" y="6"/>
                  </a:lnTo>
                  <a:cubicBezTo>
                    <a:pt x="6751" y="3"/>
                    <a:pt x="6731" y="1"/>
                    <a:pt x="6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583;p43"/>
            <p:cNvSpPr/>
            <p:nvPr/>
          </p:nvSpPr>
          <p:spPr>
            <a:xfrm>
              <a:off x="8269825" y="4858225"/>
              <a:ext cx="68925" cy="150175"/>
            </a:xfrm>
            <a:custGeom>
              <a:avLst/>
              <a:gdLst/>
              <a:ahLst/>
              <a:cxnLst/>
              <a:rect l="l" t="t" r="r" b="b"/>
              <a:pathLst>
                <a:path w="2757" h="6007" extrusionOk="0">
                  <a:moveTo>
                    <a:pt x="2302" y="0"/>
                  </a:moveTo>
                  <a:cubicBezTo>
                    <a:pt x="2329" y="107"/>
                    <a:pt x="2329" y="107"/>
                    <a:pt x="2302" y="107"/>
                  </a:cubicBezTo>
                  <a:cubicBezTo>
                    <a:pt x="2222" y="107"/>
                    <a:pt x="2141" y="134"/>
                    <a:pt x="2088" y="188"/>
                  </a:cubicBezTo>
                  <a:cubicBezTo>
                    <a:pt x="2061" y="241"/>
                    <a:pt x="2034" y="295"/>
                    <a:pt x="2034" y="321"/>
                  </a:cubicBezTo>
                  <a:cubicBezTo>
                    <a:pt x="2034" y="402"/>
                    <a:pt x="2034" y="428"/>
                    <a:pt x="2061" y="509"/>
                  </a:cubicBezTo>
                  <a:cubicBezTo>
                    <a:pt x="2168" y="857"/>
                    <a:pt x="2195" y="1231"/>
                    <a:pt x="2195" y="1606"/>
                  </a:cubicBezTo>
                  <a:cubicBezTo>
                    <a:pt x="2195" y="2034"/>
                    <a:pt x="2115" y="2463"/>
                    <a:pt x="2034" y="2864"/>
                  </a:cubicBezTo>
                  <a:cubicBezTo>
                    <a:pt x="1954" y="3105"/>
                    <a:pt x="1900" y="3346"/>
                    <a:pt x="1793" y="3587"/>
                  </a:cubicBezTo>
                  <a:cubicBezTo>
                    <a:pt x="1686" y="3801"/>
                    <a:pt x="1552" y="4042"/>
                    <a:pt x="1419" y="4283"/>
                  </a:cubicBezTo>
                  <a:lnTo>
                    <a:pt x="1445" y="4256"/>
                  </a:lnTo>
                  <a:lnTo>
                    <a:pt x="1445" y="4256"/>
                  </a:lnTo>
                  <a:cubicBezTo>
                    <a:pt x="1204" y="4684"/>
                    <a:pt x="857" y="5086"/>
                    <a:pt x="482" y="5460"/>
                  </a:cubicBezTo>
                  <a:cubicBezTo>
                    <a:pt x="348" y="5594"/>
                    <a:pt x="214" y="5728"/>
                    <a:pt x="54" y="5808"/>
                  </a:cubicBezTo>
                  <a:cubicBezTo>
                    <a:pt x="27" y="5862"/>
                    <a:pt x="0" y="5915"/>
                    <a:pt x="27" y="5942"/>
                  </a:cubicBezTo>
                  <a:cubicBezTo>
                    <a:pt x="46" y="5981"/>
                    <a:pt x="80" y="6006"/>
                    <a:pt x="118" y="6006"/>
                  </a:cubicBezTo>
                  <a:cubicBezTo>
                    <a:pt x="132" y="6006"/>
                    <a:pt x="146" y="6003"/>
                    <a:pt x="161" y="5996"/>
                  </a:cubicBezTo>
                  <a:cubicBezTo>
                    <a:pt x="964" y="5380"/>
                    <a:pt x="1633" y="4550"/>
                    <a:pt x="2088" y="3640"/>
                  </a:cubicBezTo>
                  <a:cubicBezTo>
                    <a:pt x="2222" y="3399"/>
                    <a:pt x="2329" y="3185"/>
                    <a:pt x="2382" y="2944"/>
                  </a:cubicBezTo>
                  <a:cubicBezTo>
                    <a:pt x="2489" y="2704"/>
                    <a:pt x="2570" y="2436"/>
                    <a:pt x="2623" y="2168"/>
                  </a:cubicBezTo>
                  <a:cubicBezTo>
                    <a:pt x="2730" y="1660"/>
                    <a:pt x="2757" y="1124"/>
                    <a:pt x="2703" y="643"/>
                  </a:cubicBezTo>
                  <a:cubicBezTo>
                    <a:pt x="2703" y="509"/>
                    <a:pt x="2677" y="402"/>
                    <a:pt x="2623" y="268"/>
                  </a:cubicBezTo>
                  <a:cubicBezTo>
                    <a:pt x="2623" y="241"/>
                    <a:pt x="2623" y="241"/>
                    <a:pt x="2596" y="188"/>
                  </a:cubicBezTo>
                  <a:cubicBezTo>
                    <a:pt x="2570" y="134"/>
                    <a:pt x="2516" y="107"/>
                    <a:pt x="2489" y="54"/>
                  </a:cubicBezTo>
                  <a:cubicBezTo>
                    <a:pt x="2436" y="27"/>
                    <a:pt x="2355" y="0"/>
                    <a:pt x="2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584;p43"/>
            <p:cNvSpPr/>
            <p:nvPr/>
          </p:nvSpPr>
          <p:spPr>
            <a:xfrm>
              <a:off x="8203575" y="5154925"/>
              <a:ext cx="51550" cy="61975"/>
            </a:xfrm>
            <a:custGeom>
              <a:avLst/>
              <a:gdLst/>
              <a:ahLst/>
              <a:cxnLst/>
              <a:rect l="l" t="t" r="r" b="b"/>
              <a:pathLst>
                <a:path w="2062" h="2479" extrusionOk="0">
                  <a:moveTo>
                    <a:pt x="45" y="1"/>
                  </a:moveTo>
                  <a:cubicBezTo>
                    <a:pt x="37" y="1"/>
                    <a:pt x="27" y="27"/>
                    <a:pt x="27" y="43"/>
                  </a:cubicBezTo>
                  <a:cubicBezTo>
                    <a:pt x="0" y="70"/>
                    <a:pt x="27" y="150"/>
                    <a:pt x="54" y="177"/>
                  </a:cubicBezTo>
                  <a:cubicBezTo>
                    <a:pt x="241" y="230"/>
                    <a:pt x="375" y="311"/>
                    <a:pt x="509" y="418"/>
                  </a:cubicBezTo>
                  <a:cubicBezTo>
                    <a:pt x="669" y="525"/>
                    <a:pt x="830" y="685"/>
                    <a:pt x="964" y="792"/>
                  </a:cubicBezTo>
                  <a:cubicBezTo>
                    <a:pt x="1098" y="980"/>
                    <a:pt x="1231" y="1167"/>
                    <a:pt x="1339" y="1381"/>
                  </a:cubicBezTo>
                  <a:cubicBezTo>
                    <a:pt x="1419" y="1595"/>
                    <a:pt x="1526" y="1863"/>
                    <a:pt x="1606" y="2131"/>
                  </a:cubicBezTo>
                  <a:lnTo>
                    <a:pt x="1606" y="2238"/>
                  </a:lnTo>
                  <a:lnTo>
                    <a:pt x="1606" y="2318"/>
                  </a:lnTo>
                  <a:cubicBezTo>
                    <a:pt x="1606" y="2345"/>
                    <a:pt x="1633" y="2372"/>
                    <a:pt x="1660" y="2425"/>
                  </a:cubicBezTo>
                  <a:cubicBezTo>
                    <a:pt x="1713" y="2452"/>
                    <a:pt x="1767" y="2479"/>
                    <a:pt x="1847" y="2479"/>
                  </a:cubicBezTo>
                  <a:cubicBezTo>
                    <a:pt x="1901" y="2479"/>
                    <a:pt x="1981" y="2452"/>
                    <a:pt x="2008" y="2425"/>
                  </a:cubicBezTo>
                  <a:cubicBezTo>
                    <a:pt x="2034" y="2372"/>
                    <a:pt x="2061" y="2291"/>
                    <a:pt x="2061" y="2238"/>
                  </a:cubicBezTo>
                  <a:lnTo>
                    <a:pt x="1981" y="1836"/>
                  </a:lnTo>
                  <a:cubicBezTo>
                    <a:pt x="1927" y="1702"/>
                    <a:pt x="1874" y="1569"/>
                    <a:pt x="1794" y="1462"/>
                  </a:cubicBezTo>
                  <a:cubicBezTo>
                    <a:pt x="1713" y="1247"/>
                    <a:pt x="1526" y="1033"/>
                    <a:pt x="1339" y="873"/>
                  </a:cubicBezTo>
                  <a:lnTo>
                    <a:pt x="1071" y="605"/>
                  </a:lnTo>
                  <a:cubicBezTo>
                    <a:pt x="964" y="525"/>
                    <a:pt x="857" y="444"/>
                    <a:pt x="776" y="364"/>
                  </a:cubicBezTo>
                  <a:cubicBezTo>
                    <a:pt x="562" y="230"/>
                    <a:pt x="321" y="96"/>
                    <a:pt x="107" y="43"/>
                  </a:cubicBezTo>
                  <a:lnTo>
                    <a:pt x="54" y="43"/>
                  </a:lnTo>
                  <a:cubicBezTo>
                    <a:pt x="54" y="11"/>
                    <a:pt x="50" y="1"/>
                    <a:pt x="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585;p43"/>
            <p:cNvSpPr/>
            <p:nvPr/>
          </p:nvSpPr>
          <p:spPr>
            <a:xfrm>
              <a:off x="7739850" y="5160400"/>
              <a:ext cx="135200" cy="160875"/>
            </a:xfrm>
            <a:custGeom>
              <a:avLst/>
              <a:gdLst/>
              <a:ahLst/>
              <a:cxnLst/>
              <a:rect l="l" t="t" r="r" b="b"/>
              <a:pathLst>
                <a:path w="5408" h="6435" extrusionOk="0">
                  <a:moveTo>
                    <a:pt x="4363" y="1"/>
                  </a:moveTo>
                  <a:cubicBezTo>
                    <a:pt x="4353" y="1"/>
                    <a:pt x="4344" y="4"/>
                    <a:pt x="4337" y="11"/>
                  </a:cubicBezTo>
                  <a:cubicBezTo>
                    <a:pt x="3721" y="306"/>
                    <a:pt x="3186" y="680"/>
                    <a:pt x="2597" y="1189"/>
                  </a:cubicBezTo>
                  <a:cubicBezTo>
                    <a:pt x="1981" y="1724"/>
                    <a:pt x="1473" y="2286"/>
                    <a:pt x="1044" y="2875"/>
                  </a:cubicBezTo>
                  <a:cubicBezTo>
                    <a:pt x="777" y="3250"/>
                    <a:pt x="536" y="3598"/>
                    <a:pt x="375" y="3973"/>
                  </a:cubicBezTo>
                  <a:cubicBezTo>
                    <a:pt x="268" y="4160"/>
                    <a:pt x="215" y="4347"/>
                    <a:pt x="134" y="4508"/>
                  </a:cubicBezTo>
                  <a:cubicBezTo>
                    <a:pt x="81" y="4695"/>
                    <a:pt x="1" y="4909"/>
                    <a:pt x="1" y="5097"/>
                  </a:cubicBezTo>
                  <a:cubicBezTo>
                    <a:pt x="1" y="5311"/>
                    <a:pt x="54" y="5471"/>
                    <a:pt x="81" y="5632"/>
                  </a:cubicBezTo>
                  <a:cubicBezTo>
                    <a:pt x="81" y="5686"/>
                    <a:pt x="108" y="5686"/>
                    <a:pt x="108" y="5712"/>
                  </a:cubicBezTo>
                  <a:cubicBezTo>
                    <a:pt x="188" y="5873"/>
                    <a:pt x="268" y="6034"/>
                    <a:pt x="402" y="6141"/>
                  </a:cubicBezTo>
                  <a:cubicBezTo>
                    <a:pt x="611" y="6328"/>
                    <a:pt x="884" y="6435"/>
                    <a:pt x="1184" y="6435"/>
                  </a:cubicBezTo>
                  <a:cubicBezTo>
                    <a:pt x="1270" y="6435"/>
                    <a:pt x="1357" y="6426"/>
                    <a:pt x="1446" y="6408"/>
                  </a:cubicBezTo>
                  <a:cubicBezTo>
                    <a:pt x="1660" y="6382"/>
                    <a:pt x="1847" y="6301"/>
                    <a:pt x="2062" y="6221"/>
                  </a:cubicBezTo>
                  <a:lnTo>
                    <a:pt x="2650" y="5819"/>
                  </a:lnTo>
                  <a:cubicBezTo>
                    <a:pt x="3025" y="5552"/>
                    <a:pt x="3346" y="5204"/>
                    <a:pt x="3694" y="4776"/>
                  </a:cubicBezTo>
                  <a:cubicBezTo>
                    <a:pt x="4096" y="4267"/>
                    <a:pt x="4470" y="3705"/>
                    <a:pt x="4792" y="3170"/>
                  </a:cubicBezTo>
                  <a:cubicBezTo>
                    <a:pt x="4952" y="2902"/>
                    <a:pt x="5166" y="2634"/>
                    <a:pt x="5327" y="2367"/>
                  </a:cubicBezTo>
                  <a:cubicBezTo>
                    <a:pt x="5354" y="2367"/>
                    <a:pt x="5407" y="2340"/>
                    <a:pt x="5407" y="2286"/>
                  </a:cubicBezTo>
                  <a:lnTo>
                    <a:pt x="5407" y="2206"/>
                  </a:lnTo>
                  <a:cubicBezTo>
                    <a:pt x="5140" y="1751"/>
                    <a:pt x="4926" y="1296"/>
                    <a:pt x="4738" y="787"/>
                  </a:cubicBezTo>
                  <a:cubicBezTo>
                    <a:pt x="4658" y="600"/>
                    <a:pt x="4631" y="413"/>
                    <a:pt x="4551" y="225"/>
                  </a:cubicBezTo>
                  <a:lnTo>
                    <a:pt x="4551" y="199"/>
                  </a:lnTo>
                  <a:lnTo>
                    <a:pt x="4551" y="145"/>
                  </a:lnTo>
                  <a:cubicBezTo>
                    <a:pt x="4551" y="118"/>
                    <a:pt x="4551" y="118"/>
                    <a:pt x="4524" y="92"/>
                  </a:cubicBezTo>
                  <a:cubicBezTo>
                    <a:pt x="4524" y="65"/>
                    <a:pt x="4497" y="65"/>
                    <a:pt x="4470" y="65"/>
                  </a:cubicBezTo>
                  <a:cubicBezTo>
                    <a:pt x="4431" y="26"/>
                    <a:pt x="4392" y="1"/>
                    <a:pt x="4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586;p43"/>
            <p:cNvSpPr/>
            <p:nvPr/>
          </p:nvSpPr>
          <p:spPr>
            <a:xfrm>
              <a:off x="7743200" y="5206850"/>
              <a:ext cx="130500" cy="113775"/>
            </a:xfrm>
            <a:custGeom>
              <a:avLst/>
              <a:gdLst/>
              <a:ahLst/>
              <a:cxnLst/>
              <a:rect l="l" t="t" r="r" b="b"/>
              <a:pathLst>
                <a:path w="5220" h="4551" extrusionOk="0">
                  <a:moveTo>
                    <a:pt x="5059" y="0"/>
                  </a:moveTo>
                  <a:cubicBezTo>
                    <a:pt x="4899" y="375"/>
                    <a:pt x="4658" y="776"/>
                    <a:pt x="4417" y="1098"/>
                  </a:cubicBezTo>
                  <a:cubicBezTo>
                    <a:pt x="4122" y="1553"/>
                    <a:pt x="3801" y="1954"/>
                    <a:pt x="3426" y="2302"/>
                  </a:cubicBezTo>
                  <a:cubicBezTo>
                    <a:pt x="3052" y="2677"/>
                    <a:pt x="2650" y="2971"/>
                    <a:pt x="2195" y="3292"/>
                  </a:cubicBezTo>
                  <a:cubicBezTo>
                    <a:pt x="2008" y="3373"/>
                    <a:pt x="1821" y="3480"/>
                    <a:pt x="1606" y="3587"/>
                  </a:cubicBezTo>
                  <a:cubicBezTo>
                    <a:pt x="1419" y="3694"/>
                    <a:pt x="1178" y="3774"/>
                    <a:pt x="937" y="3854"/>
                  </a:cubicBezTo>
                  <a:cubicBezTo>
                    <a:pt x="803" y="3881"/>
                    <a:pt x="696" y="3908"/>
                    <a:pt x="563" y="3961"/>
                  </a:cubicBezTo>
                  <a:cubicBezTo>
                    <a:pt x="482" y="3961"/>
                    <a:pt x="375" y="3988"/>
                    <a:pt x="268" y="3988"/>
                  </a:cubicBezTo>
                  <a:cubicBezTo>
                    <a:pt x="188" y="3988"/>
                    <a:pt x="81" y="3988"/>
                    <a:pt x="0" y="3961"/>
                  </a:cubicBezTo>
                  <a:lnTo>
                    <a:pt x="0" y="3961"/>
                  </a:lnTo>
                  <a:cubicBezTo>
                    <a:pt x="81" y="4068"/>
                    <a:pt x="188" y="4229"/>
                    <a:pt x="268" y="4283"/>
                  </a:cubicBezTo>
                  <a:cubicBezTo>
                    <a:pt x="482" y="4443"/>
                    <a:pt x="777" y="4550"/>
                    <a:pt x="1071" y="4550"/>
                  </a:cubicBezTo>
                  <a:lnTo>
                    <a:pt x="1312" y="4550"/>
                  </a:lnTo>
                  <a:cubicBezTo>
                    <a:pt x="1526" y="4524"/>
                    <a:pt x="1713" y="4443"/>
                    <a:pt x="1901" y="4363"/>
                  </a:cubicBezTo>
                  <a:cubicBezTo>
                    <a:pt x="2115" y="4256"/>
                    <a:pt x="2329" y="4122"/>
                    <a:pt x="2516" y="3961"/>
                  </a:cubicBezTo>
                  <a:cubicBezTo>
                    <a:pt x="2891" y="3694"/>
                    <a:pt x="3212" y="3346"/>
                    <a:pt x="3560" y="2918"/>
                  </a:cubicBezTo>
                  <a:cubicBezTo>
                    <a:pt x="3962" y="2409"/>
                    <a:pt x="4310" y="1847"/>
                    <a:pt x="4658" y="1312"/>
                  </a:cubicBezTo>
                  <a:lnTo>
                    <a:pt x="4684" y="1231"/>
                  </a:lnTo>
                  <a:cubicBezTo>
                    <a:pt x="4845" y="1017"/>
                    <a:pt x="5032" y="723"/>
                    <a:pt x="5166" y="509"/>
                  </a:cubicBezTo>
                  <a:cubicBezTo>
                    <a:pt x="5193" y="509"/>
                    <a:pt x="5220" y="455"/>
                    <a:pt x="5220" y="428"/>
                  </a:cubicBezTo>
                  <a:lnTo>
                    <a:pt x="5220" y="348"/>
                  </a:lnTo>
                  <a:cubicBezTo>
                    <a:pt x="5166" y="241"/>
                    <a:pt x="5086" y="107"/>
                    <a:pt x="505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587;p43"/>
            <p:cNvSpPr/>
            <p:nvPr/>
          </p:nvSpPr>
          <p:spPr>
            <a:xfrm>
              <a:off x="8083125" y="5275750"/>
              <a:ext cx="250950" cy="180700"/>
            </a:xfrm>
            <a:custGeom>
              <a:avLst/>
              <a:gdLst/>
              <a:ahLst/>
              <a:cxnLst/>
              <a:rect l="l" t="t" r="r" b="b"/>
              <a:pathLst>
                <a:path w="10038" h="7228" extrusionOk="0">
                  <a:moveTo>
                    <a:pt x="5862" y="1"/>
                  </a:moveTo>
                  <a:cubicBezTo>
                    <a:pt x="5621" y="55"/>
                    <a:pt x="5461" y="135"/>
                    <a:pt x="5327" y="215"/>
                  </a:cubicBezTo>
                  <a:cubicBezTo>
                    <a:pt x="5193" y="322"/>
                    <a:pt x="5059" y="429"/>
                    <a:pt x="4899" y="590"/>
                  </a:cubicBezTo>
                  <a:cubicBezTo>
                    <a:pt x="4818" y="724"/>
                    <a:pt x="4711" y="857"/>
                    <a:pt x="4604" y="1072"/>
                  </a:cubicBezTo>
                  <a:lnTo>
                    <a:pt x="4417" y="1553"/>
                  </a:lnTo>
                  <a:cubicBezTo>
                    <a:pt x="4310" y="1928"/>
                    <a:pt x="4283" y="2330"/>
                    <a:pt x="4310" y="2704"/>
                  </a:cubicBezTo>
                  <a:cubicBezTo>
                    <a:pt x="4336" y="3025"/>
                    <a:pt x="4444" y="3320"/>
                    <a:pt x="4604" y="3614"/>
                  </a:cubicBezTo>
                  <a:cubicBezTo>
                    <a:pt x="4524" y="3614"/>
                    <a:pt x="4417" y="3561"/>
                    <a:pt x="4310" y="3561"/>
                  </a:cubicBezTo>
                  <a:cubicBezTo>
                    <a:pt x="4203" y="3561"/>
                    <a:pt x="4149" y="3641"/>
                    <a:pt x="4149" y="3695"/>
                  </a:cubicBezTo>
                  <a:cubicBezTo>
                    <a:pt x="4149" y="3775"/>
                    <a:pt x="4176" y="3828"/>
                    <a:pt x="4229" y="3855"/>
                  </a:cubicBezTo>
                  <a:cubicBezTo>
                    <a:pt x="4149" y="3828"/>
                    <a:pt x="4069" y="3802"/>
                    <a:pt x="3988" y="3775"/>
                  </a:cubicBezTo>
                  <a:lnTo>
                    <a:pt x="3908" y="3775"/>
                  </a:lnTo>
                  <a:cubicBezTo>
                    <a:pt x="3828" y="3775"/>
                    <a:pt x="3774" y="3802"/>
                    <a:pt x="3774" y="3855"/>
                  </a:cubicBezTo>
                  <a:lnTo>
                    <a:pt x="3774" y="3936"/>
                  </a:lnTo>
                  <a:cubicBezTo>
                    <a:pt x="3560" y="3962"/>
                    <a:pt x="3373" y="3989"/>
                    <a:pt x="3132" y="4043"/>
                  </a:cubicBezTo>
                  <a:cubicBezTo>
                    <a:pt x="2731" y="4123"/>
                    <a:pt x="2383" y="4310"/>
                    <a:pt x="2008" y="4471"/>
                  </a:cubicBezTo>
                  <a:cubicBezTo>
                    <a:pt x="1633" y="4658"/>
                    <a:pt x="1312" y="4899"/>
                    <a:pt x="991" y="5167"/>
                  </a:cubicBezTo>
                  <a:cubicBezTo>
                    <a:pt x="696" y="5461"/>
                    <a:pt x="455" y="5782"/>
                    <a:pt x="322" y="6104"/>
                  </a:cubicBezTo>
                  <a:lnTo>
                    <a:pt x="161" y="6104"/>
                  </a:lnTo>
                  <a:cubicBezTo>
                    <a:pt x="81" y="6104"/>
                    <a:pt x="27" y="6157"/>
                    <a:pt x="27" y="6211"/>
                  </a:cubicBezTo>
                  <a:cubicBezTo>
                    <a:pt x="0" y="6291"/>
                    <a:pt x="27" y="6371"/>
                    <a:pt x="134" y="6425"/>
                  </a:cubicBezTo>
                  <a:cubicBezTo>
                    <a:pt x="1258" y="6960"/>
                    <a:pt x="2409" y="7228"/>
                    <a:pt x="3480" y="7228"/>
                  </a:cubicBezTo>
                  <a:lnTo>
                    <a:pt x="3560" y="7228"/>
                  </a:lnTo>
                  <a:cubicBezTo>
                    <a:pt x="3881" y="7228"/>
                    <a:pt x="4176" y="7174"/>
                    <a:pt x="4470" y="7147"/>
                  </a:cubicBezTo>
                  <a:cubicBezTo>
                    <a:pt x="4738" y="7121"/>
                    <a:pt x="5032" y="7014"/>
                    <a:pt x="5354" y="6907"/>
                  </a:cubicBezTo>
                  <a:cubicBezTo>
                    <a:pt x="5648" y="6826"/>
                    <a:pt x="5889" y="6719"/>
                    <a:pt x="6076" y="6585"/>
                  </a:cubicBezTo>
                  <a:cubicBezTo>
                    <a:pt x="6290" y="6451"/>
                    <a:pt x="6424" y="6344"/>
                    <a:pt x="6504" y="6184"/>
                  </a:cubicBezTo>
                  <a:cubicBezTo>
                    <a:pt x="6585" y="6077"/>
                    <a:pt x="6638" y="5943"/>
                    <a:pt x="6638" y="5836"/>
                  </a:cubicBezTo>
                  <a:cubicBezTo>
                    <a:pt x="6692" y="5756"/>
                    <a:pt x="6638" y="5622"/>
                    <a:pt x="6612" y="5488"/>
                  </a:cubicBezTo>
                  <a:cubicBezTo>
                    <a:pt x="6504" y="5220"/>
                    <a:pt x="6290" y="4979"/>
                    <a:pt x="6103" y="4846"/>
                  </a:cubicBezTo>
                  <a:cubicBezTo>
                    <a:pt x="5889" y="4631"/>
                    <a:pt x="5648" y="4498"/>
                    <a:pt x="5273" y="4310"/>
                  </a:cubicBezTo>
                  <a:cubicBezTo>
                    <a:pt x="5113" y="4203"/>
                    <a:pt x="4899" y="4150"/>
                    <a:pt x="4738" y="4069"/>
                  </a:cubicBezTo>
                  <a:cubicBezTo>
                    <a:pt x="4577" y="4016"/>
                    <a:pt x="4417" y="3936"/>
                    <a:pt x="4283" y="3909"/>
                  </a:cubicBezTo>
                  <a:lnTo>
                    <a:pt x="4283" y="3909"/>
                  </a:lnTo>
                  <a:cubicBezTo>
                    <a:pt x="4577" y="3936"/>
                    <a:pt x="4872" y="3936"/>
                    <a:pt x="5166" y="3936"/>
                  </a:cubicBezTo>
                  <a:cubicBezTo>
                    <a:pt x="5434" y="3936"/>
                    <a:pt x="5675" y="3936"/>
                    <a:pt x="5942" y="3909"/>
                  </a:cubicBezTo>
                  <a:cubicBezTo>
                    <a:pt x="6504" y="3882"/>
                    <a:pt x="7093" y="3748"/>
                    <a:pt x="7629" y="3561"/>
                  </a:cubicBezTo>
                  <a:cubicBezTo>
                    <a:pt x="8164" y="3400"/>
                    <a:pt x="8699" y="3133"/>
                    <a:pt x="9154" y="2811"/>
                  </a:cubicBezTo>
                  <a:cubicBezTo>
                    <a:pt x="9395" y="2624"/>
                    <a:pt x="9556" y="2463"/>
                    <a:pt x="9690" y="2303"/>
                  </a:cubicBezTo>
                  <a:cubicBezTo>
                    <a:pt x="9770" y="2223"/>
                    <a:pt x="9797" y="2169"/>
                    <a:pt x="9850" y="2062"/>
                  </a:cubicBezTo>
                  <a:cubicBezTo>
                    <a:pt x="9904" y="2008"/>
                    <a:pt x="9930" y="1928"/>
                    <a:pt x="9957" y="1821"/>
                  </a:cubicBezTo>
                  <a:cubicBezTo>
                    <a:pt x="10038" y="1607"/>
                    <a:pt x="9930" y="1339"/>
                    <a:pt x="9716" y="1125"/>
                  </a:cubicBezTo>
                  <a:cubicBezTo>
                    <a:pt x="9636" y="1018"/>
                    <a:pt x="9529" y="965"/>
                    <a:pt x="9395" y="857"/>
                  </a:cubicBezTo>
                  <a:cubicBezTo>
                    <a:pt x="9261" y="804"/>
                    <a:pt x="9101" y="697"/>
                    <a:pt x="8887" y="617"/>
                  </a:cubicBezTo>
                  <a:cubicBezTo>
                    <a:pt x="8726" y="563"/>
                    <a:pt x="8565" y="536"/>
                    <a:pt x="8325" y="456"/>
                  </a:cubicBezTo>
                  <a:cubicBezTo>
                    <a:pt x="8164" y="429"/>
                    <a:pt x="7950" y="402"/>
                    <a:pt x="7789" y="349"/>
                  </a:cubicBezTo>
                  <a:lnTo>
                    <a:pt x="7575" y="322"/>
                  </a:lnTo>
                  <a:cubicBezTo>
                    <a:pt x="7120" y="215"/>
                    <a:pt x="6612" y="162"/>
                    <a:pt x="6183" y="55"/>
                  </a:cubicBezTo>
                  <a:lnTo>
                    <a:pt x="6023" y="28"/>
                  </a:lnTo>
                  <a:cubicBezTo>
                    <a:pt x="5942" y="28"/>
                    <a:pt x="5916" y="1"/>
                    <a:pt x="5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588;p43"/>
            <p:cNvSpPr/>
            <p:nvPr/>
          </p:nvSpPr>
          <p:spPr>
            <a:xfrm>
              <a:off x="8204225" y="5275750"/>
              <a:ext cx="127850" cy="38850"/>
            </a:xfrm>
            <a:custGeom>
              <a:avLst/>
              <a:gdLst/>
              <a:ahLst/>
              <a:cxnLst/>
              <a:rect l="l" t="t" r="r" b="b"/>
              <a:pathLst>
                <a:path w="5114" h="1554" extrusionOk="0">
                  <a:moveTo>
                    <a:pt x="965" y="1"/>
                  </a:moveTo>
                  <a:cubicBezTo>
                    <a:pt x="777" y="28"/>
                    <a:pt x="617" y="135"/>
                    <a:pt x="483" y="215"/>
                  </a:cubicBezTo>
                  <a:cubicBezTo>
                    <a:pt x="349" y="322"/>
                    <a:pt x="215" y="429"/>
                    <a:pt x="55" y="590"/>
                  </a:cubicBezTo>
                  <a:cubicBezTo>
                    <a:pt x="28" y="617"/>
                    <a:pt x="28" y="670"/>
                    <a:pt x="1" y="670"/>
                  </a:cubicBezTo>
                  <a:cubicBezTo>
                    <a:pt x="108" y="670"/>
                    <a:pt x="162" y="697"/>
                    <a:pt x="269" y="697"/>
                  </a:cubicBezTo>
                  <a:cubicBezTo>
                    <a:pt x="643" y="750"/>
                    <a:pt x="965" y="804"/>
                    <a:pt x="1339" y="831"/>
                  </a:cubicBezTo>
                  <a:cubicBezTo>
                    <a:pt x="1848" y="857"/>
                    <a:pt x="2303" y="884"/>
                    <a:pt x="2811" y="938"/>
                  </a:cubicBezTo>
                  <a:cubicBezTo>
                    <a:pt x="3186" y="965"/>
                    <a:pt x="3534" y="965"/>
                    <a:pt x="3909" y="1072"/>
                  </a:cubicBezTo>
                  <a:cubicBezTo>
                    <a:pt x="4069" y="1098"/>
                    <a:pt x="4283" y="1125"/>
                    <a:pt x="4444" y="1205"/>
                  </a:cubicBezTo>
                  <a:cubicBezTo>
                    <a:pt x="4605" y="1259"/>
                    <a:pt x="4739" y="1312"/>
                    <a:pt x="4872" y="1393"/>
                  </a:cubicBezTo>
                  <a:cubicBezTo>
                    <a:pt x="4953" y="1473"/>
                    <a:pt x="5060" y="1500"/>
                    <a:pt x="5113" y="1553"/>
                  </a:cubicBezTo>
                  <a:cubicBezTo>
                    <a:pt x="5086" y="1393"/>
                    <a:pt x="5006" y="1259"/>
                    <a:pt x="4872" y="1125"/>
                  </a:cubicBezTo>
                  <a:cubicBezTo>
                    <a:pt x="4792" y="1018"/>
                    <a:pt x="4685" y="965"/>
                    <a:pt x="4551" y="857"/>
                  </a:cubicBezTo>
                  <a:cubicBezTo>
                    <a:pt x="4417" y="804"/>
                    <a:pt x="4257" y="697"/>
                    <a:pt x="4043" y="617"/>
                  </a:cubicBezTo>
                  <a:cubicBezTo>
                    <a:pt x="3882" y="563"/>
                    <a:pt x="3721" y="536"/>
                    <a:pt x="3481" y="456"/>
                  </a:cubicBezTo>
                  <a:cubicBezTo>
                    <a:pt x="3320" y="429"/>
                    <a:pt x="3133" y="402"/>
                    <a:pt x="2945" y="349"/>
                  </a:cubicBezTo>
                  <a:lnTo>
                    <a:pt x="2731" y="322"/>
                  </a:lnTo>
                  <a:cubicBezTo>
                    <a:pt x="2276" y="269"/>
                    <a:pt x="1794" y="162"/>
                    <a:pt x="1339" y="55"/>
                  </a:cubicBezTo>
                  <a:lnTo>
                    <a:pt x="1179" y="28"/>
                  </a:lnTo>
                  <a:cubicBezTo>
                    <a:pt x="1098" y="28"/>
                    <a:pt x="1072" y="1"/>
                    <a:pt x="96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589;p43"/>
            <p:cNvSpPr/>
            <p:nvPr/>
          </p:nvSpPr>
          <p:spPr>
            <a:xfrm>
              <a:off x="7826175" y="5058950"/>
              <a:ext cx="417575" cy="384800"/>
            </a:xfrm>
            <a:custGeom>
              <a:avLst/>
              <a:gdLst/>
              <a:ahLst/>
              <a:cxnLst/>
              <a:rect l="l" t="t" r="r" b="b"/>
              <a:pathLst>
                <a:path w="16703" h="15392" extrusionOk="0">
                  <a:moveTo>
                    <a:pt x="6317" y="1"/>
                  </a:moveTo>
                  <a:cubicBezTo>
                    <a:pt x="5862" y="1"/>
                    <a:pt x="5327" y="28"/>
                    <a:pt x="4818" y="135"/>
                  </a:cubicBezTo>
                  <a:cubicBezTo>
                    <a:pt x="4042" y="269"/>
                    <a:pt x="3319" y="456"/>
                    <a:pt x="2650" y="804"/>
                  </a:cubicBezTo>
                  <a:cubicBezTo>
                    <a:pt x="2035" y="1072"/>
                    <a:pt x="1499" y="1419"/>
                    <a:pt x="1098" y="1794"/>
                  </a:cubicBezTo>
                  <a:cubicBezTo>
                    <a:pt x="830" y="2062"/>
                    <a:pt x="562" y="2356"/>
                    <a:pt x="402" y="2677"/>
                  </a:cubicBezTo>
                  <a:cubicBezTo>
                    <a:pt x="402" y="2624"/>
                    <a:pt x="429" y="2570"/>
                    <a:pt x="429" y="2544"/>
                  </a:cubicBezTo>
                  <a:lnTo>
                    <a:pt x="429" y="2570"/>
                  </a:lnTo>
                  <a:cubicBezTo>
                    <a:pt x="429" y="2517"/>
                    <a:pt x="482" y="2437"/>
                    <a:pt x="482" y="2383"/>
                  </a:cubicBezTo>
                  <a:lnTo>
                    <a:pt x="482" y="2249"/>
                  </a:lnTo>
                  <a:cubicBezTo>
                    <a:pt x="429" y="2196"/>
                    <a:pt x="402" y="2169"/>
                    <a:pt x="375" y="2169"/>
                  </a:cubicBezTo>
                  <a:lnTo>
                    <a:pt x="348" y="2169"/>
                  </a:lnTo>
                  <a:cubicBezTo>
                    <a:pt x="295" y="2169"/>
                    <a:pt x="295" y="2169"/>
                    <a:pt x="268" y="2196"/>
                  </a:cubicBezTo>
                  <a:cubicBezTo>
                    <a:pt x="241" y="2249"/>
                    <a:pt x="215" y="2276"/>
                    <a:pt x="215" y="2303"/>
                  </a:cubicBezTo>
                  <a:cubicBezTo>
                    <a:pt x="27" y="3106"/>
                    <a:pt x="0" y="3935"/>
                    <a:pt x="27" y="4792"/>
                  </a:cubicBezTo>
                  <a:cubicBezTo>
                    <a:pt x="81" y="5622"/>
                    <a:pt x="215" y="6451"/>
                    <a:pt x="402" y="7281"/>
                  </a:cubicBezTo>
                  <a:cubicBezTo>
                    <a:pt x="803" y="8941"/>
                    <a:pt x="1580" y="10493"/>
                    <a:pt x="2570" y="11805"/>
                  </a:cubicBezTo>
                  <a:cubicBezTo>
                    <a:pt x="3078" y="12474"/>
                    <a:pt x="3641" y="13036"/>
                    <a:pt x="4256" y="13544"/>
                  </a:cubicBezTo>
                  <a:cubicBezTo>
                    <a:pt x="4577" y="13812"/>
                    <a:pt x="4899" y="14053"/>
                    <a:pt x="5220" y="14240"/>
                  </a:cubicBezTo>
                  <a:cubicBezTo>
                    <a:pt x="5568" y="14454"/>
                    <a:pt x="5889" y="14615"/>
                    <a:pt x="6290" y="14776"/>
                  </a:cubicBezTo>
                  <a:cubicBezTo>
                    <a:pt x="7040" y="15097"/>
                    <a:pt x="7789" y="15284"/>
                    <a:pt x="8565" y="15364"/>
                  </a:cubicBezTo>
                  <a:cubicBezTo>
                    <a:pt x="8780" y="15391"/>
                    <a:pt x="8967" y="15391"/>
                    <a:pt x="9154" y="15391"/>
                  </a:cubicBezTo>
                  <a:cubicBezTo>
                    <a:pt x="9797" y="15391"/>
                    <a:pt x="10439" y="15311"/>
                    <a:pt x="11081" y="15150"/>
                  </a:cubicBezTo>
                  <a:cubicBezTo>
                    <a:pt x="11510" y="15043"/>
                    <a:pt x="11938" y="14883"/>
                    <a:pt x="12420" y="14722"/>
                  </a:cubicBezTo>
                  <a:cubicBezTo>
                    <a:pt x="12848" y="14561"/>
                    <a:pt x="13276" y="14321"/>
                    <a:pt x="13651" y="14080"/>
                  </a:cubicBezTo>
                  <a:cubicBezTo>
                    <a:pt x="14052" y="13839"/>
                    <a:pt x="14400" y="13571"/>
                    <a:pt x="14722" y="13277"/>
                  </a:cubicBezTo>
                  <a:cubicBezTo>
                    <a:pt x="15069" y="12982"/>
                    <a:pt x="15337" y="12688"/>
                    <a:pt x="15605" y="12313"/>
                  </a:cubicBezTo>
                  <a:cubicBezTo>
                    <a:pt x="16087" y="11617"/>
                    <a:pt x="16461" y="10814"/>
                    <a:pt x="16595" y="9958"/>
                  </a:cubicBezTo>
                  <a:cubicBezTo>
                    <a:pt x="16675" y="9529"/>
                    <a:pt x="16702" y="9074"/>
                    <a:pt x="16702" y="8593"/>
                  </a:cubicBezTo>
                  <a:cubicBezTo>
                    <a:pt x="16702" y="8352"/>
                    <a:pt x="16675" y="8138"/>
                    <a:pt x="16622" y="7870"/>
                  </a:cubicBezTo>
                  <a:cubicBezTo>
                    <a:pt x="16595" y="7602"/>
                    <a:pt x="16568" y="7388"/>
                    <a:pt x="16488" y="7147"/>
                  </a:cubicBezTo>
                  <a:cubicBezTo>
                    <a:pt x="16408" y="6746"/>
                    <a:pt x="16194" y="6344"/>
                    <a:pt x="16006" y="5996"/>
                  </a:cubicBezTo>
                  <a:cubicBezTo>
                    <a:pt x="15792" y="5648"/>
                    <a:pt x="15524" y="5354"/>
                    <a:pt x="15230" y="5086"/>
                  </a:cubicBezTo>
                  <a:cubicBezTo>
                    <a:pt x="14614" y="4524"/>
                    <a:pt x="13919" y="4069"/>
                    <a:pt x="13249" y="3668"/>
                  </a:cubicBezTo>
                  <a:lnTo>
                    <a:pt x="12875" y="3480"/>
                  </a:lnTo>
                  <a:cubicBezTo>
                    <a:pt x="12206" y="3106"/>
                    <a:pt x="11536" y="2704"/>
                    <a:pt x="10921" y="2196"/>
                  </a:cubicBezTo>
                  <a:lnTo>
                    <a:pt x="10867" y="2196"/>
                  </a:lnTo>
                  <a:cubicBezTo>
                    <a:pt x="10814" y="2169"/>
                    <a:pt x="10787" y="2142"/>
                    <a:pt x="10733" y="2062"/>
                  </a:cubicBezTo>
                  <a:lnTo>
                    <a:pt x="10733" y="2035"/>
                  </a:lnTo>
                  <a:lnTo>
                    <a:pt x="10733" y="1901"/>
                  </a:lnTo>
                  <a:lnTo>
                    <a:pt x="10439" y="1500"/>
                  </a:lnTo>
                  <a:cubicBezTo>
                    <a:pt x="10332" y="1393"/>
                    <a:pt x="10198" y="1259"/>
                    <a:pt x="10064" y="1179"/>
                  </a:cubicBezTo>
                  <a:cubicBezTo>
                    <a:pt x="10011" y="1098"/>
                    <a:pt x="9930" y="1072"/>
                    <a:pt x="9877" y="991"/>
                  </a:cubicBezTo>
                  <a:lnTo>
                    <a:pt x="9770" y="831"/>
                  </a:lnTo>
                  <a:cubicBezTo>
                    <a:pt x="9716" y="724"/>
                    <a:pt x="9636" y="670"/>
                    <a:pt x="9609" y="563"/>
                  </a:cubicBezTo>
                  <a:cubicBezTo>
                    <a:pt x="9583" y="536"/>
                    <a:pt x="9583" y="509"/>
                    <a:pt x="9502" y="509"/>
                  </a:cubicBezTo>
                  <a:lnTo>
                    <a:pt x="9475" y="509"/>
                  </a:lnTo>
                  <a:cubicBezTo>
                    <a:pt x="9449" y="509"/>
                    <a:pt x="9395" y="509"/>
                    <a:pt x="9395" y="536"/>
                  </a:cubicBezTo>
                  <a:cubicBezTo>
                    <a:pt x="9368" y="563"/>
                    <a:pt x="9342" y="590"/>
                    <a:pt x="9342" y="643"/>
                  </a:cubicBezTo>
                  <a:lnTo>
                    <a:pt x="9342" y="697"/>
                  </a:lnTo>
                  <a:lnTo>
                    <a:pt x="9315" y="670"/>
                  </a:lnTo>
                  <a:lnTo>
                    <a:pt x="9261" y="643"/>
                  </a:lnTo>
                  <a:cubicBezTo>
                    <a:pt x="8672" y="322"/>
                    <a:pt x="7977" y="162"/>
                    <a:pt x="7200" y="54"/>
                  </a:cubicBezTo>
                  <a:cubicBezTo>
                    <a:pt x="6852" y="1"/>
                    <a:pt x="6585" y="1"/>
                    <a:pt x="63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590;p43"/>
            <p:cNvSpPr/>
            <p:nvPr/>
          </p:nvSpPr>
          <p:spPr>
            <a:xfrm>
              <a:off x="7832875" y="5129225"/>
              <a:ext cx="368050" cy="281050"/>
            </a:xfrm>
            <a:custGeom>
              <a:avLst/>
              <a:gdLst/>
              <a:ahLst/>
              <a:cxnLst/>
              <a:rect l="l" t="t" r="r" b="b"/>
              <a:pathLst>
                <a:path w="14722" h="11242" extrusionOk="0">
                  <a:moveTo>
                    <a:pt x="11616" y="0"/>
                  </a:moveTo>
                  <a:cubicBezTo>
                    <a:pt x="11375" y="536"/>
                    <a:pt x="11001" y="991"/>
                    <a:pt x="10599" y="1392"/>
                  </a:cubicBezTo>
                  <a:cubicBezTo>
                    <a:pt x="10037" y="2008"/>
                    <a:pt x="9368" y="2516"/>
                    <a:pt x="8672" y="2918"/>
                  </a:cubicBezTo>
                  <a:cubicBezTo>
                    <a:pt x="7923" y="3346"/>
                    <a:pt x="7120" y="3721"/>
                    <a:pt x="6317" y="3935"/>
                  </a:cubicBezTo>
                  <a:cubicBezTo>
                    <a:pt x="5487" y="4203"/>
                    <a:pt x="4657" y="4390"/>
                    <a:pt x="3828" y="4470"/>
                  </a:cubicBezTo>
                  <a:cubicBezTo>
                    <a:pt x="3454" y="4505"/>
                    <a:pt x="3085" y="4525"/>
                    <a:pt x="2719" y="4525"/>
                  </a:cubicBezTo>
                  <a:cubicBezTo>
                    <a:pt x="2247" y="4525"/>
                    <a:pt x="1779" y="4492"/>
                    <a:pt x="1312" y="4417"/>
                  </a:cubicBezTo>
                  <a:cubicBezTo>
                    <a:pt x="910" y="4336"/>
                    <a:pt x="535" y="4283"/>
                    <a:pt x="134" y="4149"/>
                  </a:cubicBezTo>
                  <a:cubicBezTo>
                    <a:pt x="107" y="4149"/>
                    <a:pt x="80" y="4122"/>
                    <a:pt x="0" y="4122"/>
                  </a:cubicBezTo>
                  <a:cubicBezTo>
                    <a:pt x="27" y="4203"/>
                    <a:pt x="27" y="4310"/>
                    <a:pt x="80" y="4417"/>
                  </a:cubicBezTo>
                  <a:cubicBezTo>
                    <a:pt x="482" y="6049"/>
                    <a:pt x="1231" y="7629"/>
                    <a:pt x="2248" y="8940"/>
                  </a:cubicBezTo>
                  <a:cubicBezTo>
                    <a:pt x="2757" y="9609"/>
                    <a:pt x="3319" y="10171"/>
                    <a:pt x="3908" y="10680"/>
                  </a:cubicBezTo>
                  <a:cubicBezTo>
                    <a:pt x="4175" y="10867"/>
                    <a:pt x="4443" y="11081"/>
                    <a:pt x="4684" y="11242"/>
                  </a:cubicBezTo>
                  <a:cubicBezTo>
                    <a:pt x="4818" y="11242"/>
                    <a:pt x="4952" y="11188"/>
                    <a:pt x="5086" y="11188"/>
                  </a:cubicBezTo>
                  <a:cubicBezTo>
                    <a:pt x="5648" y="11135"/>
                    <a:pt x="6236" y="11081"/>
                    <a:pt x="6772" y="10921"/>
                  </a:cubicBezTo>
                  <a:cubicBezTo>
                    <a:pt x="7307" y="10814"/>
                    <a:pt x="7842" y="10626"/>
                    <a:pt x="8324" y="10439"/>
                  </a:cubicBezTo>
                  <a:cubicBezTo>
                    <a:pt x="8806" y="10225"/>
                    <a:pt x="9315" y="10037"/>
                    <a:pt x="9743" y="9797"/>
                  </a:cubicBezTo>
                  <a:cubicBezTo>
                    <a:pt x="10171" y="9556"/>
                    <a:pt x="10599" y="9288"/>
                    <a:pt x="11001" y="8994"/>
                  </a:cubicBezTo>
                  <a:lnTo>
                    <a:pt x="12018" y="8191"/>
                  </a:lnTo>
                  <a:cubicBezTo>
                    <a:pt x="12312" y="7896"/>
                    <a:pt x="12607" y="7602"/>
                    <a:pt x="12874" y="7254"/>
                  </a:cubicBezTo>
                  <a:cubicBezTo>
                    <a:pt x="13115" y="6959"/>
                    <a:pt x="13329" y="6665"/>
                    <a:pt x="13517" y="6344"/>
                  </a:cubicBezTo>
                  <a:cubicBezTo>
                    <a:pt x="13731" y="6049"/>
                    <a:pt x="13891" y="5728"/>
                    <a:pt x="14025" y="5380"/>
                  </a:cubicBezTo>
                  <a:cubicBezTo>
                    <a:pt x="14159" y="5059"/>
                    <a:pt x="14293" y="4711"/>
                    <a:pt x="14400" y="4390"/>
                  </a:cubicBezTo>
                  <a:cubicBezTo>
                    <a:pt x="14480" y="4042"/>
                    <a:pt x="14587" y="3721"/>
                    <a:pt x="14614" y="3346"/>
                  </a:cubicBezTo>
                  <a:cubicBezTo>
                    <a:pt x="14694" y="2998"/>
                    <a:pt x="14721" y="2704"/>
                    <a:pt x="14721" y="2382"/>
                  </a:cubicBezTo>
                  <a:lnTo>
                    <a:pt x="14721" y="2008"/>
                  </a:lnTo>
                  <a:cubicBezTo>
                    <a:pt x="14159" y="1499"/>
                    <a:pt x="13490" y="1098"/>
                    <a:pt x="12874" y="723"/>
                  </a:cubicBezTo>
                  <a:lnTo>
                    <a:pt x="12526" y="536"/>
                  </a:lnTo>
                  <a:cubicBezTo>
                    <a:pt x="12205" y="375"/>
                    <a:pt x="11911" y="188"/>
                    <a:pt x="1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591;p43"/>
            <p:cNvSpPr/>
            <p:nvPr/>
          </p:nvSpPr>
          <p:spPr>
            <a:xfrm>
              <a:off x="8100525" y="5130550"/>
              <a:ext cx="99725" cy="112450"/>
            </a:xfrm>
            <a:custGeom>
              <a:avLst/>
              <a:gdLst/>
              <a:ahLst/>
              <a:cxnLst/>
              <a:rect l="l" t="t" r="r" b="b"/>
              <a:pathLst>
                <a:path w="3989" h="4498" extrusionOk="0">
                  <a:moveTo>
                    <a:pt x="964" y="1"/>
                  </a:moveTo>
                  <a:cubicBezTo>
                    <a:pt x="696" y="483"/>
                    <a:pt x="375" y="884"/>
                    <a:pt x="0" y="1286"/>
                  </a:cubicBezTo>
                  <a:cubicBezTo>
                    <a:pt x="429" y="1580"/>
                    <a:pt x="884" y="1874"/>
                    <a:pt x="1285" y="2196"/>
                  </a:cubicBezTo>
                  <a:cubicBezTo>
                    <a:pt x="1446" y="2329"/>
                    <a:pt x="1633" y="2463"/>
                    <a:pt x="1820" y="2597"/>
                  </a:cubicBezTo>
                  <a:cubicBezTo>
                    <a:pt x="2008" y="2731"/>
                    <a:pt x="2222" y="2892"/>
                    <a:pt x="2382" y="3025"/>
                  </a:cubicBezTo>
                  <a:cubicBezTo>
                    <a:pt x="2784" y="3347"/>
                    <a:pt x="3105" y="3721"/>
                    <a:pt x="3426" y="4150"/>
                  </a:cubicBezTo>
                  <a:cubicBezTo>
                    <a:pt x="3480" y="4257"/>
                    <a:pt x="3560" y="4390"/>
                    <a:pt x="3614" y="4497"/>
                  </a:cubicBezTo>
                  <a:cubicBezTo>
                    <a:pt x="3614" y="4444"/>
                    <a:pt x="3640" y="4417"/>
                    <a:pt x="3640" y="4390"/>
                  </a:cubicBezTo>
                  <a:cubicBezTo>
                    <a:pt x="3748" y="4069"/>
                    <a:pt x="3855" y="3694"/>
                    <a:pt x="3881" y="3347"/>
                  </a:cubicBezTo>
                  <a:cubicBezTo>
                    <a:pt x="3962" y="3052"/>
                    <a:pt x="3988" y="2731"/>
                    <a:pt x="3988" y="2383"/>
                  </a:cubicBezTo>
                  <a:lnTo>
                    <a:pt x="3988" y="2008"/>
                  </a:lnTo>
                  <a:cubicBezTo>
                    <a:pt x="3426" y="1473"/>
                    <a:pt x="2704" y="1071"/>
                    <a:pt x="2115" y="750"/>
                  </a:cubicBezTo>
                  <a:lnTo>
                    <a:pt x="1740" y="536"/>
                  </a:lnTo>
                  <a:cubicBezTo>
                    <a:pt x="1553" y="349"/>
                    <a:pt x="1285" y="188"/>
                    <a:pt x="964" y="1"/>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592;p43"/>
            <p:cNvSpPr/>
            <p:nvPr/>
          </p:nvSpPr>
          <p:spPr>
            <a:xfrm>
              <a:off x="8002150" y="5056950"/>
              <a:ext cx="122475" cy="105075"/>
            </a:xfrm>
            <a:custGeom>
              <a:avLst/>
              <a:gdLst/>
              <a:ahLst/>
              <a:cxnLst/>
              <a:rect l="l" t="t" r="r" b="b"/>
              <a:pathLst>
                <a:path w="4899" h="4203" extrusionOk="0">
                  <a:moveTo>
                    <a:pt x="1" y="1"/>
                  </a:moveTo>
                  <a:cubicBezTo>
                    <a:pt x="1" y="242"/>
                    <a:pt x="54" y="402"/>
                    <a:pt x="161" y="536"/>
                  </a:cubicBezTo>
                  <a:cubicBezTo>
                    <a:pt x="322" y="804"/>
                    <a:pt x="483" y="1044"/>
                    <a:pt x="670" y="1285"/>
                  </a:cubicBezTo>
                  <a:cubicBezTo>
                    <a:pt x="1286" y="2115"/>
                    <a:pt x="2088" y="2784"/>
                    <a:pt x="2891" y="3427"/>
                  </a:cubicBezTo>
                  <a:cubicBezTo>
                    <a:pt x="3239" y="3694"/>
                    <a:pt x="3614" y="3935"/>
                    <a:pt x="3935" y="4203"/>
                  </a:cubicBezTo>
                  <a:cubicBezTo>
                    <a:pt x="4310" y="3801"/>
                    <a:pt x="4631" y="3400"/>
                    <a:pt x="4899" y="2918"/>
                  </a:cubicBezTo>
                  <a:cubicBezTo>
                    <a:pt x="4471" y="2650"/>
                    <a:pt x="4149" y="2410"/>
                    <a:pt x="3882" y="2195"/>
                  </a:cubicBezTo>
                  <a:lnTo>
                    <a:pt x="3828" y="2195"/>
                  </a:lnTo>
                  <a:lnTo>
                    <a:pt x="3801" y="2142"/>
                  </a:lnTo>
                  <a:lnTo>
                    <a:pt x="3694" y="2035"/>
                  </a:lnTo>
                  <a:lnTo>
                    <a:pt x="3694" y="2008"/>
                  </a:lnTo>
                  <a:lnTo>
                    <a:pt x="3694" y="1874"/>
                  </a:lnTo>
                  <a:cubicBezTo>
                    <a:pt x="3614" y="1714"/>
                    <a:pt x="3507" y="1607"/>
                    <a:pt x="3400" y="1473"/>
                  </a:cubicBezTo>
                  <a:cubicBezTo>
                    <a:pt x="3293" y="1366"/>
                    <a:pt x="3159" y="1259"/>
                    <a:pt x="3025" y="1152"/>
                  </a:cubicBezTo>
                  <a:cubicBezTo>
                    <a:pt x="2972" y="1071"/>
                    <a:pt x="2891" y="1044"/>
                    <a:pt x="2838" y="991"/>
                  </a:cubicBezTo>
                  <a:lnTo>
                    <a:pt x="2731" y="804"/>
                  </a:lnTo>
                  <a:lnTo>
                    <a:pt x="2704" y="750"/>
                  </a:lnTo>
                  <a:lnTo>
                    <a:pt x="2677" y="670"/>
                  </a:lnTo>
                  <a:cubicBezTo>
                    <a:pt x="2624" y="616"/>
                    <a:pt x="2597" y="589"/>
                    <a:pt x="2570" y="509"/>
                  </a:cubicBezTo>
                  <a:cubicBezTo>
                    <a:pt x="2544" y="482"/>
                    <a:pt x="2544" y="456"/>
                    <a:pt x="2463" y="456"/>
                  </a:cubicBezTo>
                  <a:lnTo>
                    <a:pt x="2436" y="456"/>
                  </a:lnTo>
                  <a:cubicBezTo>
                    <a:pt x="2410" y="456"/>
                    <a:pt x="2356" y="456"/>
                    <a:pt x="2356" y="482"/>
                  </a:cubicBezTo>
                  <a:cubicBezTo>
                    <a:pt x="2329" y="509"/>
                    <a:pt x="2303" y="536"/>
                    <a:pt x="2303" y="589"/>
                  </a:cubicBezTo>
                  <a:lnTo>
                    <a:pt x="2303" y="643"/>
                  </a:lnTo>
                  <a:lnTo>
                    <a:pt x="2276" y="616"/>
                  </a:lnTo>
                  <a:lnTo>
                    <a:pt x="2222" y="589"/>
                  </a:lnTo>
                  <a:cubicBezTo>
                    <a:pt x="1633" y="268"/>
                    <a:pt x="938" y="108"/>
                    <a:pt x="16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6593;p43"/>
            <p:cNvSpPr/>
            <p:nvPr/>
          </p:nvSpPr>
          <p:spPr>
            <a:xfrm>
              <a:off x="8033600" y="5180750"/>
              <a:ext cx="210150" cy="262325"/>
            </a:xfrm>
            <a:custGeom>
              <a:avLst/>
              <a:gdLst/>
              <a:ahLst/>
              <a:cxnLst/>
              <a:rect l="l" t="t" r="r" b="b"/>
              <a:pathLst>
                <a:path w="8406" h="10493" extrusionOk="0">
                  <a:moveTo>
                    <a:pt x="6772" y="0"/>
                  </a:moveTo>
                  <a:lnTo>
                    <a:pt x="6772" y="375"/>
                  </a:lnTo>
                  <a:cubicBezTo>
                    <a:pt x="6719" y="723"/>
                    <a:pt x="6692" y="1017"/>
                    <a:pt x="6665" y="1339"/>
                  </a:cubicBezTo>
                  <a:cubicBezTo>
                    <a:pt x="6585" y="1686"/>
                    <a:pt x="6532" y="2061"/>
                    <a:pt x="6425" y="2382"/>
                  </a:cubicBezTo>
                  <a:cubicBezTo>
                    <a:pt x="6425" y="2409"/>
                    <a:pt x="6398" y="2463"/>
                    <a:pt x="6398" y="2489"/>
                  </a:cubicBezTo>
                  <a:cubicBezTo>
                    <a:pt x="6558" y="2784"/>
                    <a:pt x="6719" y="3132"/>
                    <a:pt x="6826" y="3453"/>
                  </a:cubicBezTo>
                  <a:cubicBezTo>
                    <a:pt x="6960" y="3935"/>
                    <a:pt x="7067" y="4390"/>
                    <a:pt x="7040" y="4872"/>
                  </a:cubicBezTo>
                  <a:cubicBezTo>
                    <a:pt x="7040" y="5353"/>
                    <a:pt x="6906" y="5862"/>
                    <a:pt x="6719" y="6344"/>
                  </a:cubicBezTo>
                  <a:cubicBezTo>
                    <a:pt x="6639" y="6558"/>
                    <a:pt x="6532" y="6825"/>
                    <a:pt x="6398" y="7040"/>
                  </a:cubicBezTo>
                  <a:cubicBezTo>
                    <a:pt x="6264" y="7227"/>
                    <a:pt x="6157" y="7441"/>
                    <a:pt x="5996" y="7628"/>
                  </a:cubicBezTo>
                  <a:cubicBezTo>
                    <a:pt x="5729" y="8003"/>
                    <a:pt x="5381" y="8351"/>
                    <a:pt x="5059" y="8646"/>
                  </a:cubicBezTo>
                  <a:cubicBezTo>
                    <a:pt x="4712" y="8940"/>
                    <a:pt x="4364" y="9208"/>
                    <a:pt x="3962" y="9422"/>
                  </a:cubicBezTo>
                  <a:cubicBezTo>
                    <a:pt x="3159" y="9850"/>
                    <a:pt x="2276" y="10144"/>
                    <a:pt x="1366" y="10278"/>
                  </a:cubicBezTo>
                  <a:cubicBezTo>
                    <a:pt x="911" y="10359"/>
                    <a:pt x="483" y="10385"/>
                    <a:pt x="1" y="10412"/>
                  </a:cubicBezTo>
                  <a:cubicBezTo>
                    <a:pt x="108" y="10412"/>
                    <a:pt x="161" y="10439"/>
                    <a:pt x="268" y="10439"/>
                  </a:cubicBezTo>
                  <a:cubicBezTo>
                    <a:pt x="483" y="10492"/>
                    <a:pt x="670" y="10492"/>
                    <a:pt x="857" y="10492"/>
                  </a:cubicBezTo>
                  <a:cubicBezTo>
                    <a:pt x="1500" y="10492"/>
                    <a:pt x="2142" y="10412"/>
                    <a:pt x="2784" y="10251"/>
                  </a:cubicBezTo>
                  <a:cubicBezTo>
                    <a:pt x="3213" y="10144"/>
                    <a:pt x="3641" y="9984"/>
                    <a:pt x="4123" y="9823"/>
                  </a:cubicBezTo>
                  <a:cubicBezTo>
                    <a:pt x="4551" y="9636"/>
                    <a:pt x="4979" y="9422"/>
                    <a:pt x="5354" y="9181"/>
                  </a:cubicBezTo>
                  <a:cubicBezTo>
                    <a:pt x="5729" y="8940"/>
                    <a:pt x="6103" y="8672"/>
                    <a:pt x="6425" y="8378"/>
                  </a:cubicBezTo>
                  <a:cubicBezTo>
                    <a:pt x="6719" y="8083"/>
                    <a:pt x="7040" y="7762"/>
                    <a:pt x="7308" y="7414"/>
                  </a:cubicBezTo>
                  <a:cubicBezTo>
                    <a:pt x="7790" y="6692"/>
                    <a:pt x="8164" y="5889"/>
                    <a:pt x="8298" y="5059"/>
                  </a:cubicBezTo>
                  <a:cubicBezTo>
                    <a:pt x="8378" y="4631"/>
                    <a:pt x="8405" y="4149"/>
                    <a:pt x="8405" y="3694"/>
                  </a:cubicBezTo>
                  <a:cubicBezTo>
                    <a:pt x="8405" y="3453"/>
                    <a:pt x="8378" y="3185"/>
                    <a:pt x="8325" y="2944"/>
                  </a:cubicBezTo>
                  <a:cubicBezTo>
                    <a:pt x="8298" y="2677"/>
                    <a:pt x="8245" y="2489"/>
                    <a:pt x="8191" y="2249"/>
                  </a:cubicBezTo>
                  <a:cubicBezTo>
                    <a:pt x="8111" y="1847"/>
                    <a:pt x="7897" y="1446"/>
                    <a:pt x="7709" y="1071"/>
                  </a:cubicBezTo>
                  <a:cubicBezTo>
                    <a:pt x="7495" y="750"/>
                    <a:pt x="7227" y="455"/>
                    <a:pt x="6933" y="188"/>
                  </a:cubicBezTo>
                  <a:cubicBezTo>
                    <a:pt x="6853" y="81"/>
                    <a:pt x="6826" y="54"/>
                    <a:pt x="67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6594;p43"/>
            <p:cNvSpPr/>
            <p:nvPr/>
          </p:nvSpPr>
          <p:spPr>
            <a:xfrm>
              <a:off x="7928550" y="5178725"/>
              <a:ext cx="141875" cy="168000"/>
            </a:xfrm>
            <a:custGeom>
              <a:avLst/>
              <a:gdLst/>
              <a:ahLst/>
              <a:cxnLst/>
              <a:rect l="l" t="t" r="r" b="b"/>
              <a:pathLst>
                <a:path w="5675" h="6720" extrusionOk="0">
                  <a:moveTo>
                    <a:pt x="3105" y="1"/>
                  </a:moveTo>
                  <a:cubicBezTo>
                    <a:pt x="3079" y="1"/>
                    <a:pt x="3025" y="28"/>
                    <a:pt x="2998" y="28"/>
                  </a:cubicBezTo>
                  <a:cubicBezTo>
                    <a:pt x="2972" y="54"/>
                    <a:pt x="2972" y="81"/>
                    <a:pt x="2945" y="135"/>
                  </a:cubicBezTo>
                  <a:cubicBezTo>
                    <a:pt x="2731" y="402"/>
                    <a:pt x="2490" y="670"/>
                    <a:pt x="2276" y="965"/>
                  </a:cubicBezTo>
                  <a:cubicBezTo>
                    <a:pt x="1821" y="1500"/>
                    <a:pt x="1366" y="2062"/>
                    <a:pt x="964" y="2678"/>
                  </a:cubicBezTo>
                  <a:cubicBezTo>
                    <a:pt x="616" y="3159"/>
                    <a:pt x="402" y="3641"/>
                    <a:pt x="215" y="4096"/>
                  </a:cubicBezTo>
                  <a:cubicBezTo>
                    <a:pt x="134" y="4337"/>
                    <a:pt x="54" y="4605"/>
                    <a:pt x="27" y="4872"/>
                  </a:cubicBezTo>
                  <a:cubicBezTo>
                    <a:pt x="1" y="5113"/>
                    <a:pt x="1" y="5354"/>
                    <a:pt x="27" y="5568"/>
                  </a:cubicBezTo>
                  <a:cubicBezTo>
                    <a:pt x="81" y="6023"/>
                    <a:pt x="322" y="6344"/>
                    <a:pt x="670" y="6559"/>
                  </a:cubicBezTo>
                  <a:cubicBezTo>
                    <a:pt x="830" y="6639"/>
                    <a:pt x="1018" y="6719"/>
                    <a:pt x="1232" y="6719"/>
                  </a:cubicBezTo>
                  <a:lnTo>
                    <a:pt x="1285" y="6719"/>
                  </a:lnTo>
                  <a:cubicBezTo>
                    <a:pt x="1473" y="6719"/>
                    <a:pt x="1660" y="6692"/>
                    <a:pt x="1874" y="6585"/>
                  </a:cubicBezTo>
                  <a:cubicBezTo>
                    <a:pt x="2062" y="6505"/>
                    <a:pt x="2276" y="6344"/>
                    <a:pt x="2463" y="6237"/>
                  </a:cubicBezTo>
                  <a:cubicBezTo>
                    <a:pt x="2624" y="6157"/>
                    <a:pt x="2757" y="6023"/>
                    <a:pt x="2972" y="5836"/>
                  </a:cubicBezTo>
                  <a:cubicBezTo>
                    <a:pt x="3266" y="5541"/>
                    <a:pt x="3560" y="5220"/>
                    <a:pt x="3882" y="4765"/>
                  </a:cubicBezTo>
                  <a:cubicBezTo>
                    <a:pt x="4337" y="4150"/>
                    <a:pt x="4738" y="3400"/>
                    <a:pt x="5086" y="2570"/>
                  </a:cubicBezTo>
                  <a:cubicBezTo>
                    <a:pt x="5407" y="1767"/>
                    <a:pt x="5621" y="1072"/>
                    <a:pt x="5675" y="349"/>
                  </a:cubicBezTo>
                  <a:cubicBezTo>
                    <a:pt x="5675" y="295"/>
                    <a:pt x="5648" y="269"/>
                    <a:pt x="5621" y="215"/>
                  </a:cubicBezTo>
                  <a:cubicBezTo>
                    <a:pt x="5621" y="188"/>
                    <a:pt x="5568" y="162"/>
                    <a:pt x="5541" y="162"/>
                  </a:cubicBezTo>
                  <a:cubicBezTo>
                    <a:pt x="5514" y="135"/>
                    <a:pt x="5488" y="135"/>
                    <a:pt x="5434" y="135"/>
                  </a:cubicBezTo>
                  <a:lnTo>
                    <a:pt x="4711" y="135"/>
                  </a:lnTo>
                  <a:cubicBezTo>
                    <a:pt x="4176" y="135"/>
                    <a:pt x="3614" y="81"/>
                    <a:pt x="3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595;p43"/>
            <p:cNvSpPr/>
            <p:nvPr/>
          </p:nvSpPr>
          <p:spPr>
            <a:xfrm>
              <a:off x="7937925" y="5184750"/>
              <a:ext cx="132500" cy="161975"/>
            </a:xfrm>
            <a:custGeom>
              <a:avLst/>
              <a:gdLst/>
              <a:ahLst/>
              <a:cxnLst/>
              <a:rect l="l" t="t" r="r" b="b"/>
              <a:pathLst>
                <a:path w="5300" h="6479" extrusionOk="0">
                  <a:moveTo>
                    <a:pt x="5273" y="1"/>
                  </a:moveTo>
                  <a:lnTo>
                    <a:pt x="5273" y="161"/>
                  </a:lnTo>
                  <a:cubicBezTo>
                    <a:pt x="5193" y="429"/>
                    <a:pt x="5113" y="697"/>
                    <a:pt x="4979" y="938"/>
                  </a:cubicBezTo>
                  <a:cubicBezTo>
                    <a:pt x="4872" y="1232"/>
                    <a:pt x="4738" y="1446"/>
                    <a:pt x="4604" y="1687"/>
                  </a:cubicBezTo>
                  <a:lnTo>
                    <a:pt x="4202" y="2383"/>
                  </a:lnTo>
                  <a:cubicBezTo>
                    <a:pt x="3908" y="2892"/>
                    <a:pt x="3533" y="3400"/>
                    <a:pt x="3159" y="3855"/>
                  </a:cubicBezTo>
                  <a:cubicBezTo>
                    <a:pt x="2864" y="4230"/>
                    <a:pt x="2516" y="4605"/>
                    <a:pt x="2142" y="4926"/>
                  </a:cubicBezTo>
                  <a:lnTo>
                    <a:pt x="1553" y="5434"/>
                  </a:lnTo>
                  <a:cubicBezTo>
                    <a:pt x="1339" y="5568"/>
                    <a:pt x="1151" y="5702"/>
                    <a:pt x="910" y="5836"/>
                  </a:cubicBezTo>
                  <a:cubicBezTo>
                    <a:pt x="723" y="5943"/>
                    <a:pt x="482" y="6023"/>
                    <a:pt x="241" y="6077"/>
                  </a:cubicBezTo>
                  <a:cubicBezTo>
                    <a:pt x="188" y="6077"/>
                    <a:pt x="107" y="6103"/>
                    <a:pt x="0" y="6103"/>
                  </a:cubicBezTo>
                  <a:cubicBezTo>
                    <a:pt x="81" y="6157"/>
                    <a:pt x="188" y="6264"/>
                    <a:pt x="268" y="6291"/>
                  </a:cubicBezTo>
                  <a:cubicBezTo>
                    <a:pt x="455" y="6398"/>
                    <a:pt x="643" y="6478"/>
                    <a:pt x="857" y="6478"/>
                  </a:cubicBezTo>
                  <a:lnTo>
                    <a:pt x="910" y="6478"/>
                  </a:lnTo>
                  <a:cubicBezTo>
                    <a:pt x="1098" y="6478"/>
                    <a:pt x="1285" y="6425"/>
                    <a:pt x="1499" y="6344"/>
                  </a:cubicBezTo>
                  <a:cubicBezTo>
                    <a:pt x="1687" y="6264"/>
                    <a:pt x="1901" y="6130"/>
                    <a:pt x="2088" y="5996"/>
                  </a:cubicBezTo>
                  <a:cubicBezTo>
                    <a:pt x="2249" y="5916"/>
                    <a:pt x="2382" y="5782"/>
                    <a:pt x="2597" y="5595"/>
                  </a:cubicBezTo>
                  <a:cubicBezTo>
                    <a:pt x="2891" y="5300"/>
                    <a:pt x="3185" y="4979"/>
                    <a:pt x="3507" y="4524"/>
                  </a:cubicBezTo>
                  <a:cubicBezTo>
                    <a:pt x="3962" y="3909"/>
                    <a:pt x="4363" y="3159"/>
                    <a:pt x="4711" y="2329"/>
                  </a:cubicBezTo>
                  <a:cubicBezTo>
                    <a:pt x="5032" y="1526"/>
                    <a:pt x="5246" y="831"/>
                    <a:pt x="5300" y="108"/>
                  </a:cubicBezTo>
                  <a:cubicBezTo>
                    <a:pt x="5300" y="81"/>
                    <a:pt x="5300" y="54"/>
                    <a:pt x="52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596;p43"/>
            <p:cNvSpPr/>
            <p:nvPr/>
          </p:nvSpPr>
          <p:spPr>
            <a:xfrm>
              <a:off x="7935250" y="5179400"/>
              <a:ext cx="71625" cy="104425"/>
            </a:xfrm>
            <a:custGeom>
              <a:avLst/>
              <a:gdLst/>
              <a:ahLst/>
              <a:cxnLst/>
              <a:rect l="l" t="t" r="r" b="b"/>
              <a:pathLst>
                <a:path w="2865" h="4177" extrusionOk="0">
                  <a:moveTo>
                    <a:pt x="2757" y="1"/>
                  </a:moveTo>
                  <a:cubicBezTo>
                    <a:pt x="2222" y="643"/>
                    <a:pt x="1660" y="1232"/>
                    <a:pt x="1205" y="1901"/>
                  </a:cubicBezTo>
                  <a:cubicBezTo>
                    <a:pt x="964" y="2249"/>
                    <a:pt x="723" y="2570"/>
                    <a:pt x="536" y="2918"/>
                  </a:cubicBezTo>
                  <a:cubicBezTo>
                    <a:pt x="428" y="3079"/>
                    <a:pt x="348" y="3266"/>
                    <a:pt x="268" y="3453"/>
                  </a:cubicBezTo>
                  <a:cubicBezTo>
                    <a:pt x="161" y="3641"/>
                    <a:pt x="54" y="3882"/>
                    <a:pt x="0" y="4123"/>
                  </a:cubicBezTo>
                  <a:cubicBezTo>
                    <a:pt x="0" y="4149"/>
                    <a:pt x="0" y="4176"/>
                    <a:pt x="27" y="4176"/>
                  </a:cubicBezTo>
                  <a:cubicBezTo>
                    <a:pt x="54" y="4176"/>
                    <a:pt x="80" y="4176"/>
                    <a:pt x="80" y="4149"/>
                  </a:cubicBezTo>
                  <a:cubicBezTo>
                    <a:pt x="161" y="3989"/>
                    <a:pt x="214" y="3855"/>
                    <a:pt x="295" y="3668"/>
                  </a:cubicBezTo>
                  <a:cubicBezTo>
                    <a:pt x="348" y="3507"/>
                    <a:pt x="455" y="3346"/>
                    <a:pt x="536" y="3186"/>
                  </a:cubicBezTo>
                  <a:cubicBezTo>
                    <a:pt x="616" y="2998"/>
                    <a:pt x="696" y="2865"/>
                    <a:pt x="803" y="2704"/>
                  </a:cubicBezTo>
                  <a:cubicBezTo>
                    <a:pt x="991" y="2410"/>
                    <a:pt x="1205" y="2115"/>
                    <a:pt x="1419" y="1794"/>
                  </a:cubicBezTo>
                  <a:cubicBezTo>
                    <a:pt x="1874" y="1205"/>
                    <a:pt x="2329" y="670"/>
                    <a:pt x="2837" y="108"/>
                  </a:cubicBezTo>
                  <a:cubicBezTo>
                    <a:pt x="2864" y="54"/>
                    <a:pt x="2837" y="27"/>
                    <a:pt x="2837" y="27"/>
                  </a:cubicBezTo>
                  <a:cubicBezTo>
                    <a:pt x="2811" y="1"/>
                    <a:pt x="2757" y="1"/>
                    <a:pt x="275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597;p43"/>
            <p:cNvSpPr/>
            <p:nvPr/>
          </p:nvSpPr>
          <p:spPr>
            <a:xfrm>
              <a:off x="7811450" y="4539875"/>
              <a:ext cx="50875" cy="120300"/>
            </a:xfrm>
            <a:custGeom>
              <a:avLst/>
              <a:gdLst/>
              <a:ahLst/>
              <a:cxnLst/>
              <a:rect l="l" t="t" r="r" b="b"/>
              <a:pathLst>
                <a:path w="2035" h="4812" extrusionOk="0">
                  <a:moveTo>
                    <a:pt x="168" y="0"/>
                  </a:moveTo>
                  <a:cubicBezTo>
                    <a:pt x="161" y="0"/>
                    <a:pt x="148" y="7"/>
                    <a:pt x="134" y="21"/>
                  </a:cubicBezTo>
                  <a:cubicBezTo>
                    <a:pt x="27" y="74"/>
                    <a:pt x="1" y="208"/>
                    <a:pt x="54" y="288"/>
                  </a:cubicBezTo>
                  <a:cubicBezTo>
                    <a:pt x="295" y="609"/>
                    <a:pt x="482" y="984"/>
                    <a:pt x="643" y="1359"/>
                  </a:cubicBezTo>
                  <a:cubicBezTo>
                    <a:pt x="777" y="1734"/>
                    <a:pt x="911" y="2055"/>
                    <a:pt x="991" y="2456"/>
                  </a:cubicBezTo>
                  <a:lnTo>
                    <a:pt x="1098" y="3072"/>
                  </a:lnTo>
                  <a:cubicBezTo>
                    <a:pt x="1125" y="3259"/>
                    <a:pt x="1151" y="3473"/>
                    <a:pt x="1178" y="3687"/>
                  </a:cubicBezTo>
                  <a:cubicBezTo>
                    <a:pt x="1232" y="3928"/>
                    <a:pt x="1259" y="4169"/>
                    <a:pt x="1259" y="4437"/>
                  </a:cubicBezTo>
                  <a:cubicBezTo>
                    <a:pt x="1259" y="4544"/>
                    <a:pt x="1285" y="4624"/>
                    <a:pt x="1366" y="4705"/>
                  </a:cubicBezTo>
                  <a:cubicBezTo>
                    <a:pt x="1419" y="4758"/>
                    <a:pt x="1526" y="4812"/>
                    <a:pt x="1633" y="4812"/>
                  </a:cubicBezTo>
                  <a:cubicBezTo>
                    <a:pt x="1714" y="4812"/>
                    <a:pt x="1821" y="4758"/>
                    <a:pt x="1901" y="4705"/>
                  </a:cubicBezTo>
                  <a:cubicBezTo>
                    <a:pt x="1954" y="4624"/>
                    <a:pt x="2035" y="4544"/>
                    <a:pt x="1981" y="4437"/>
                  </a:cubicBezTo>
                  <a:cubicBezTo>
                    <a:pt x="1928" y="4035"/>
                    <a:pt x="1901" y="3661"/>
                    <a:pt x="1794" y="3286"/>
                  </a:cubicBezTo>
                  <a:cubicBezTo>
                    <a:pt x="1767" y="3099"/>
                    <a:pt x="1687" y="2938"/>
                    <a:pt x="1633" y="2724"/>
                  </a:cubicBezTo>
                  <a:cubicBezTo>
                    <a:pt x="1553" y="2537"/>
                    <a:pt x="1499" y="2349"/>
                    <a:pt x="1419" y="2162"/>
                  </a:cubicBezTo>
                  <a:cubicBezTo>
                    <a:pt x="1125" y="1466"/>
                    <a:pt x="777" y="743"/>
                    <a:pt x="322" y="128"/>
                  </a:cubicBezTo>
                  <a:cubicBezTo>
                    <a:pt x="295" y="47"/>
                    <a:pt x="215" y="21"/>
                    <a:pt x="161" y="21"/>
                  </a:cubicBezTo>
                  <a:cubicBezTo>
                    <a:pt x="175" y="7"/>
                    <a:pt x="175"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598;p43"/>
            <p:cNvSpPr/>
            <p:nvPr/>
          </p:nvSpPr>
          <p:spPr>
            <a:xfrm>
              <a:off x="8005500" y="4532350"/>
              <a:ext cx="42175" cy="123150"/>
            </a:xfrm>
            <a:custGeom>
              <a:avLst/>
              <a:gdLst/>
              <a:ahLst/>
              <a:cxnLst/>
              <a:rect l="l" t="t" r="r" b="b"/>
              <a:pathLst>
                <a:path w="1687" h="4926" extrusionOk="0">
                  <a:moveTo>
                    <a:pt x="1499" y="0"/>
                  </a:moveTo>
                  <a:cubicBezTo>
                    <a:pt x="1419" y="27"/>
                    <a:pt x="1392" y="27"/>
                    <a:pt x="1366" y="81"/>
                  </a:cubicBezTo>
                  <a:cubicBezTo>
                    <a:pt x="1259" y="241"/>
                    <a:pt x="1152" y="429"/>
                    <a:pt x="1071" y="562"/>
                  </a:cubicBezTo>
                  <a:cubicBezTo>
                    <a:pt x="964" y="723"/>
                    <a:pt x="857" y="884"/>
                    <a:pt x="804" y="1044"/>
                  </a:cubicBezTo>
                  <a:cubicBezTo>
                    <a:pt x="589" y="1419"/>
                    <a:pt x="429" y="1794"/>
                    <a:pt x="295" y="2195"/>
                  </a:cubicBezTo>
                  <a:cubicBezTo>
                    <a:pt x="161" y="2597"/>
                    <a:pt x="81" y="2998"/>
                    <a:pt x="27" y="3426"/>
                  </a:cubicBezTo>
                  <a:cubicBezTo>
                    <a:pt x="1" y="3828"/>
                    <a:pt x="1" y="4256"/>
                    <a:pt x="134" y="4658"/>
                  </a:cubicBezTo>
                  <a:cubicBezTo>
                    <a:pt x="161" y="4818"/>
                    <a:pt x="322" y="4925"/>
                    <a:pt x="482" y="4925"/>
                  </a:cubicBezTo>
                  <a:cubicBezTo>
                    <a:pt x="589" y="4925"/>
                    <a:pt x="697" y="4898"/>
                    <a:pt x="750" y="4818"/>
                  </a:cubicBezTo>
                  <a:cubicBezTo>
                    <a:pt x="830" y="4765"/>
                    <a:pt x="857" y="4658"/>
                    <a:pt x="857" y="4551"/>
                  </a:cubicBezTo>
                  <a:cubicBezTo>
                    <a:pt x="884" y="4256"/>
                    <a:pt x="884" y="3962"/>
                    <a:pt x="884" y="3667"/>
                  </a:cubicBezTo>
                  <a:cubicBezTo>
                    <a:pt x="884" y="3346"/>
                    <a:pt x="937" y="3025"/>
                    <a:pt x="991" y="2730"/>
                  </a:cubicBezTo>
                  <a:cubicBezTo>
                    <a:pt x="1098" y="1981"/>
                    <a:pt x="1259" y="1258"/>
                    <a:pt x="1526" y="536"/>
                  </a:cubicBezTo>
                  <a:cubicBezTo>
                    <a:pt x="1553" y="455"/>
                    <a:pt x="1633" y="348"/>
                    <a:pt x="1660" y="268"/>
                  </a:cubicBezTo>
                  <a:cubicBezTo>
                    <a:pt x="1687" y="188"/>
                    <a:pt x="1687" y="81"/>
                    <a:pt x="1607" y="54"/>
                  </a:cubicBezTo>
                  <a:cubicBezTo>
                    <a:pt x="1553" y="54"/>
                    <a:pt x="1526" y="0"/>
                    <a:pt x="1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599;p43"/>
            <p:cNvSpPr/>
            <p:nvPr/>
          </p:nvSpPr>
          <p:spPr>
            <a:xfrm>
              <a:off x="7762600" y="4488175"/>
              <a:ext cx="80325" cy="80325"/>
            </a:xfrm>
            <a:custGeom>
              <a:avLst/>
              <a:gdLst/>
              <a:ahLst/>
              <a:cxnLst/>
              <a:rect l="l" t="t" r="r" b="b"/>
              <a:pathLst>
                <a:path w="3213" h="3213" extrusionOk="0">
                  <a:moveTo>
                    <a:pt x="1607" y="1"/>
                  </a:moveTo>
                  <a:cubicBezTo>
                    <a:pt x="750" y="1"/>
                    <a:pt x="1" y="724"/>
                    <a:pt x="1" y="1607"/>
                  </a:cubicBezTo>
                  <a:cubicBezTo>
                    <a:pt x="1" y="2490"/>
                    <a:pt x="750" y="3213"/>
                    <a:pt x="1607" y="3213"/>
                  </a:cubicBezTo>
                  <a:cubicBezTo>
                    <a:pt x="2463" y="3213"/>
                    <a:pt x="3213" y="2490"/>
                    <a:pt x="3213" y="1607"/>
                  </a:cubicBezTo>
                  <a:cubicBezTo>
                    <a:pt x="3213" y="750"/>
                    <a:pt x="2463" y="1"/>
                    <a:pt x="16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600;p43"/>
            <p:cNvSpPr/>
            <p:nvPr/>
          </p:nvSpPr>
          <p:spPr>
            <a:xfrm>
              <a:off x="8014200" y="4480125"/>
              <a:ext cx="80325" cy="80350"/>
            </a:xfrm>
            <a:custGeom>
              <a:avLst/>
              <a:gdLst/>
              <a:ahLst/>
              <a:cxnLst/>
              <a:rect l="l" t="t" r="r" b="b"/>
              <a:pathLst>
                <a:path w="3213" h="3214" extrusionOk="0">
                  <a:moveTo>
                    <a:pt x="1560" y="1"/>
                  </a:moveTo>
                  <a:cubicBezTo>
                    <a:pt x="723" y="1"/>
                    <a:pt x="1" y="714"/>
                    <a:pt x="1" y="1608"/>
                  </a:cubicBezTo>
                  <a:cubicBezTo>
                    <a:pt x="1" y="2464"/>
                    <a:pt x="750" y="3214"/>
                    <a:pt x="1606" y="3214"/>
                  </a:cubicBezTo>
                  <a:cubicBezTo>
                    <a:pt x="2490" y="3214"/>
                    <a:pt x="3212" y="2464"/>
                    <a:pt x="3212" y="1608"/>
                  </a:cubicBezTo>
                  <a:cubicBezTo>
                    <a:pt x="3212" y="724"/>
                    <a:pt x="2490" y="2"/>
                    <a:pt x="1606" y="2"/>
                  </a:cubicBezTo>
                  <a:cubicBezTo>
                    <a:pt x="1591" y="1"/>
                    <a:pt x="1576" y="1"/>
                    <a:pt x="1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6601;p43"/>
            <p:cNvSpPr/>
            <p:nvPr/>
          </p:nvSpPr>
          <p:spPr>
            <a:xfrm>
              <a:off x="7636800" y="4625350"/>
              <a:ext cx="591550" cy="530650"/>
            </a:xfrm>
            <a:custGeom>
              <a:avLst/>
              <a:gdLst/>
              <a:ahLst/>
              <a:cxnLst/>
              <a:rect l="l" t="t" r="r" b="b"/>
              <a:pathLst>
                <a:path w="23662" h="21226" extrusionOk="0">
                  <a:moveTo>
                    <a:pt x="12527" y="1"/>
                  </a:moveTo>
                  <a:lnTo>
                    <a:pt x="12474" y="54"/>
                  </a:lnTo>
                  <a:lnTo>
                    <a:pt x="11885" y="54"/>
                  </a:lnTo>
                  <a:cubicBezTo>
                    <a:pt x="11189" y="54"/>
                    <a:pt x="10493" y="108"/>
                    <a:pt x="9743" y="215"/>
                  </a:cubicBezTo>
                  <a:cubicBezTo>
                    <a:pt x="8539" y="402"/>
                    <a:pt x="7415" y="777"/>
                    <a:pt x="6344" y="1312"/>
                  </a:cubicBezTo>
                  <a:cubicBezTo>
                    <a:pt x="5247" y="1848"/>
                    <a:pt x="4256" y="2517"/>
                    <a:pt x="3453" y="3320"/>
                  </a:cubicBezTo>
                  <a:cubicBezTo>
                    <a:pt x="3025" y="3748"/>
                    <a:pt x="2624" y="4257"/>
                    <a:pt x="2276" y="4765"/>
                  </a:cubicBezTo>
                  <a:cubicBezTo>
                    <a:pt x="1955" y="5300"/>
                    <a:pt x="1660" y="5889"/>
                    <a:pt x="1419" y="6612"/>
                  </a:cubicBezTo>
                  <a:cubicBezTo>
                    <a:pt x="991" y="7763"/>
                    <a:pt x="777" y="9048"/>
                    <a:pt x="536" y="10252"/>
                  </a:cubicBezTo>
                  <a:lnTo>
                    <a:pt x="483" y="10546"/>
                  </a:lnTo>
                  <a:lnTo>
                    <a:pt x="268" y="11564"/>
                  </a:lnTo>
                  <a:cubicBezTo>
                    <a:pt x="215" y="11858"/>
                    <a:pt x="188" y="12152"/>
                    <a:pt x="135" y="12420"/>
                  </a:cubicBezTo>
                  <a:cubicBezTo>
                    <a:pt x="54" y="13036"/>
                    <a:pt x="1" y="13571"/>
                    <a:pt x="1" y="14026"/>
                  </a:cubicBezTo>
                  <a:cubicBezTo>
                    <a:pt x="1" y="14561"/>
                    <a:pt x="81" y="15070"/>
                    <a:pt x="188" y="15525"/>
                  </a:cubicBezTo>
                  <a:cubicBezTo>
                    <a:pt x="268" y="16033"/>
                    <a:pt x="456" y="16462"/>
                    <a:pt x="670" y="16917"/>
                  </a:cubicBezTo>
                  <a:cubicBezTo>
                    <a:pt x="911" y="17345"/>
                    <a:pt x="1259" y="17773"/>
                    <a:pt x="1607" y="18148"/>
                  </a:cubicBezTo>
                  <a:cubicBezTo>
                    <a:pt x="2008" y="18549"/>
                    <a:pt x="2490" y="18924"/>
                    <a:pt x="3052" y="19245"/>
                  </a:cubicBezTo>
                  <a:cubicBezTo>
                    <a:pt x="4149" y="19914"/>
                    <a:pt x="5434" y="20423"/>
                    <a:pt x="6799" y="20744"/>
                  </a:cubicBezTo>
                  <a:cubicBezTo>
                    <a:pt x="8084" y="21065"/>
                    <a:pt x="9449" y="21226"/>
                    <a:pt x="10841" y="21226"/>
                  </a:cubicBezTo>
                  <a:cubicBezTo>
                    <a:pt x="11456" y="21226"/>
                    <a:pt x="12099" y="21199"/>
                    <a:pt x="12795" y="21119"/>
                  </a:cubicBezTo>
                  <a:cubicBezTo>
                    <a:pt x="13357" y="21065"/>
                    <a:pt x="13919" y="20985"/>
                    <a:pt x="14508" y="20878"/>
                  </a:cubicBezTo>
                  <a:cubicBezTo>
                    <a:pt x="15712" y="20691"/>
                    <a:pt x="16810" y="20343"/>
                    <a:pt x="17800" y="19941"/>
                  </a:cubicBezTo>
                  <a:cubicBezTo>
                    <a:pt x="18924" y="19486"/>
                    <a:pt x="19888" y="18924"/>
                    <a:pt x="20691" y="18175"/>
                  </a:cubicBezTo>
                  <a:cubicBezTo>
                    <a:pt x="21119" y="17800"/>
                    <a:pt x="21494" y="17372"/>
                    <a:pt x="21868" y="16917"/>
                  </a:cubicBezTo>
                  <a:cubicBezTo>
                    <a:pt x="22189" y="16435"/>
                    <a:pt x="22537" y="15900"/>
                    <a:pt x="22752" y="15364"/>
                  </a:cubicBezTo>
                  <a:cubicBezTo>
                    <a:pt x="23260" y="14294"/>
                    <a:pt x="23528" y="13089"/>
                    <a:pt x="23608" y="11724"/>
                  </a:cubicBezTo>
                  <a:cubicBezTo>
                    <a:pt x="23662" y="10493"/>
                    <a:pt x="23528" y="9181"/>
                    <a:pt x="23233" y="7897"/>
                  </a:cubicBezTo>
                  <a:cubicBezTo>
                    <a:pt x="23099" y="7308"/>
                    <a:pt x="22885" y="6692"/>
                    <a:pt x="22671" y="6103"/>
                  </a:cubicBezTo>
                  <a:cubicBezTo>
                    <a:pt x="22404" y="5461"/>
                    <a:pt x="22136" y="4926"/>
                    <a:pt x="21815" y="4471"/>
                  </a:cubicBezTo>
                  <a:cubicBezTo>
                    <a:pt x="21520" y="3962"/>
                    <a:pt x="21119" y="3480"/>
                    <a:pt x="20691" y="3052"/>
                  </a:cubicBezTo>
                  <a:cubicBezTo>
                    <a:pt x="20450" y="2811"/>
                    <a:pt x="20209" y="2624"/>
                    <a:pt x="19941" y="2410"/>
                  </a:cubicBezTo>
                  <a:cubicBezTo>
                    <a:pt x="19513" y="2062"/>
                    <a:pt x="19004" y="1741"/>
                    <a:pt x="18549" y="1473"/>
                  </a:cubicBezTo>
                  <a:cubicBezTo>
                    <a:pt x="18549" y="1473"/>
                    <a:pt x="18523" y="1473"/>
                    <a:pt x="18523" y="1446"/>
                  </a:cubicBezTo>
                  <a:cubicBezTo>
                    <a:pt x="18282" y="1312"/>
                    <a:pt x="18041" y="1178"/>
                    <a:pt x="17773" y="1071"/>
                  </a:cubicBezTo>
                  <a:cubicBezTo>
                    <a:pt x="17746" y="1045"/>
                    <a:pt x="17720" y="1045"/>
                    <a:pt x="17666" y="1045"/>
                  </a:cubicBezTo>
                  <a:cubicBezTo>
                    <a:pt x="17452" y="911"/>
                    <a:pt x="17184" y="804"/>
                    <a:pt x="16943" y="750"/>
                  </a:cubicBezTo>
                  <a:cubicBezTo>
                    <a:pt x="16729" y="670"/>
                    <a:pt x="16542" y="616"/>
                    <a:pt x="16328" y="590"/>
                  </a:cubicBezTo>
                  <a:cubicBezTo>
                    <a:pt x="16194" y="536"/>
                    <a:pt x="16114" y="509"/>
                    <a:pt x="16007" y="483"/>
                  </a:cubicBezTo>
                  <a:cubicBezTo>
                    <a:pt x="15873" y="456"/>
                    <a:pt x="15712" y="402"/>
                    <a:pt x="15525" y="376"/>
                  </a:cubicBezTo>
                  <a:cubicBezTo>
                    <a:pt x="15043" y="242"/>
                    <a:pt x="14508" y="135"/>
                    <a:pt x="13892" y="108"/>
                  </a:cubicBezTo>
                  <a:cubicBezTo>
                    <a:pt x="13517" y="54"/>
                    <a:pt x="13169" y="1"/>
                    <a:pt x="12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602;p43"/>
            <p:cNvSpPr/>
            <p:nvPr/>
          </p:nvSpPr>
          <p:spPr>
            <a:xfrm>
              <a:off x="7761925" y="4643425"/>
              <a:ext cx="469100" cy="513250"/>
            </a:xfrm>
            <a:custGeom>
              <a:avLst/>
              <a:gdLst/>
              <a:ahLst/>
              <a:cxnLst/>
              <a:rect l="l" t="t" r="r" b="b"/>
              <a:pathLst>
                <a:path w="18764" h="20530" extrusionOk="0">
                  <a:moveTo>
                    <a:pt x="11858" y="0"/>
                  </a:moveTo>
                  <a:cubicBezTo>
                    <a:pt x="12099" y="161"/>
                    <a:pt x="12367" y="322"/>
                    <a:pt x="12608" y="455"/>
                  </a:cubicBezTo>
                  <a:cubicBezTo>
                    <a:pt x="13491" y="1018"/>
                    <a:pt x="14294" y="1660"/>
                    <a:pt x="14990" y="2409"/>
                  </a:cubicBezTo>
                  <a:cubicBezTo>
                    <a:pt x="15686" y="3132"/>
                    <a:pt x="16328" y="3962"/>
                    <a:pt x="16836" y="4872"/>
                  </a:cubicBezTo>
                  <a:cubicBezTo>
                    <a:pt x="17318" y="5782"/>
                    <a:pt x="17693" y="6745"/>
                    <a:pt x="17934" y="7762"/>
                  </a:cubicBezTo>
                  <a:cubicBezTo>
                    <a:pt x="18041" y="8244"/>
                    <a:pt x="18121" y="8780"/>
                    <a:pt x="18175" y="9288"/>
                  </a:cubicBezTo>
                  <a:cubicBezTo>
                    <a:pt x="18202" y="9823"/>
                    <a:pt x="18202" y="10386"/>
                    <a:pt x="18175" y="10921"/>
                  </a:cubicBezTo>
                  <a:cubicBezTo>
                    <a:pt x="18121" y="11429"/>
                    <a:pt x="18041" y="11965"/>
                    <a:pt x="17934" y="12473"/>
                  </a:cubicBezTo>
                  <a:cubicBezTo>
                    <a:pt x="17800" y="12982"/>
                    <a:pt x="17666" y="13437"/>
                    <a:pt x="17425" y="13919"/>
                  </a:cubicBezTo>
                  <a:cubicBezTo>
                    <a:pt x="17238" y="14374"/>
                    <a:pt x="16997" y="14802"/>
                    <a:pt x="16703" y="15257"/>
                  </a:cubicBezTo>
                  <a:cubicBezTo>
                    <a:pt x="16435" y="15685"/>
                    <a:pt x="16087" y="16060"/>
                    <a:pt x="15766" y="16408"/>
                  </a:cubicBezTo>
                  <a:cubicBezTo>
                    <a:pt x="15016" y="17184"/>
                    <a:pt x="14187" y="17853"/>
                    <a:pt x="13250" y="18362"/>
                  </a:cubicBezTo>
                  <a:cubicBezTo>
                    <a:pt x="12153" y="18951"/>
                    <a:pt x="10975" y="19406"/>
                    <a:pt x="9770" y="19700"/>
                  </a:cubicBezTo>
                  <a:cubicBezTo>
                    <a:pt x="8566" y="19994"/>
                    <a:pt x="7335" y="20155"/>
                    <a:pt x="6077" y="20155"/>
                  </a:cubicBezTo>
                  <a:cubicBezTo>
                    <a:pt x="5859" y="20164"/>
                    <a:pt x="5640" y="20169"/>
                    <a:pt x="5420" y="20169"/>
                  </a:cubicBezTo>
                  <a:cubicBezTo>
                    <a:pt x="4400" y="20169"/>
                    <a:pt x="3365" y="20073"/>
                    <a:pt x="2330" y="19941"/>
                  </a:cubicBezTo>
                  <a:cubicBezTo>
                    <a:pt x="1527" y="19834"/>
                    <a:pt x="777" y="19673"/>
                    <a:pt x="1" y="19459"/>
                  </a:cubicBezTo>
                  <a:lnTo>
                    <a:pt x="1" y="19459"/>
                  </a:lnTo>
                  <a:cubicBezTo>
                    <a:pt x="590" y="19700"/>
                    <a:pt x="1232" y="19887"/>
                    <a:pt x="1874" y="20075"/>
                  </a:cubicBezTo>
                  <a:cubicBezTo>
                    <a:pt x="3132" y="20369"/>
                    <a:pt x="4524" y="20530"/>
                    <a:pt x="5916" y="20530"/>
                  </a:cubicBezTo>
                  <a:cubicBezTo>
                    <a:pt x="6532" y="20530"/>
                    <a:pt x="7147" y="20503"/>
                    <a:pt x="7870" y="20423"/>
                  </a:cubicBezTo>
                  <a:cubicBezTo>
                    <a:pt x="8432" y="20369"/>
                    <a:pt x="8994" y="20289"/>
                    <a:pt x="9556" y="20209"/>
                  </a:cubicBezTo>
                  <a:cubicBezTo>
                    <a:pt x="10761" y="19994"/>
                    <a:pt x="11912" y="19673"/>
                    <a:pt x="12875" y="19272"/>
                  </a:cubicBezTo>
                  <a:cubicBezTo>
                    <a:pt x="13973" y="18790"/>
                    <a:pt x="14963" y="18228"/>
                    <a:pt x="15766" y="17478"/>
                  </a:cubicBezTo>
                  <a:cubicBezTo>
                    <a:pt x="16194" y="17130"/>
                    <a:pt x="16569" y="16675"/>
                    <a:pt x="16917" y="16220"/>
                  </a:cubicBezTo>
                  <a:cubicBezTo>
                    <a:pt x="17292" y="15739"/>
                    <a:pt x="17586" y="15203"/>
                    <a:pt x="17854" y="14668"/>
                  </a:cubicBezTo>
                  <a:cubicBezTo>
                    <a:pt x="18362" y="13597"/>
                    <a:pt x="18630" y="12366"/>
                    <a:pt x="18710" y="11028"/>
                  </a:cubicBezTo>
                  <a:cubicBezTo>
                    <a:pt x="18764" y="9797"/>
                    <a:pt x="18630" y="8485"/>
                    <a:pt x="18335" y="7227"/>
                  </a:cubicBezTo>
                  <a:cubicBezTo>
                    <a:pt x="18202" y="6612"/>
                    <a:pt x="17987" y="6023"/>
                    <a:pt x="17747" y="5407"/>
                  </a:cubicBezTo>
                  <a:cubicBezTo>
                    <a:pt x="17532" y="4765"/>
                    <a:pt x="17211" y="4229"/>
                    <a:pt x="16917" y="3774"/>
                  </a:cubicBezTo>
                  <a:cubicBezTo>
                    <a:pt x="16596" y="3266"/>
                    <a:pt x="16221" y="2811"/>
                    <a:pt x="15793" y="2356"/>
                  </a:cubicBezTo>
                  <a:cubicBezTo>
                    <a:pt x="15552" y="2142"/>
                    <a:pt x="15311" y="1928"/>
                    <a:pt x="15043" y="1740"/>
                  </a:cubicBezTo>
                  <a:cubicBezTo>
                    <a:pt x="14615" y="1366"/>
                    <a:pt x="14106" y="1071"/>
                    <a:pt x="13651" y="803"/>
                  </a:cubicBezTo>
                  <a:cubicBezTo>
                    <a:pt x="13651" y="803"/>
                    <a:pt x="13598" y="803"/>
                    <a:pt x="13598" y="750"/>
                  </a:cubicBezTo>
                  <a:cubicBezTo>
                    <a:pt x="13384" y="616"/>
                    <a:pt x="13143" y="482"/>
                    <a:pt x="12875" y="402"/>
                  </a:cubicBezTo>
                  <a:lnTo>
                    <a:pt x="12768" y="348"/>
                  </a:lnTo>
                  <a:cubicBezTo>
                    <a:pt x="12527" y="215"/>
                    <a:pt x="12260" y="134"/>
                    <a:pt x="12045" y="54"/>
                  </a:cubicBezTo>
                  <a:cubicBezTo>
                    <a:pt x="11965" y="27"/>
                    <a:pt x="11912" y="27"/>
                    <a:pt x="118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603;p43"/>
            <p:cNvSpPr/>
            <p:nvPr/>
          </p:nvSpPr>
          <p:spPr>
            <a:xfrm>
              <a:off x="8189525" y="4785275"/>
              <a:ext cx="25" cy="25"/>
            </a:xfrm>
            <a:custGeom>
              <a:avLst/>
              <a:gdLst/>
              <a:ahLst/>
              <a:cxnLst/>
              <a:rect l="l" t="t" r="r" b="b"/>
              <a:pathLst>
                <a:path w="1" h="1" extrusionOk="0">
                  <a:moveTo>
                    <a:pt x="0" y="1"/>
                  </a:moveTo>
                  <a:lnTo>
                    <a:pt x="0" y="1"/>
                  </a:lnTo>
                  <a:lnTo>
                    <a:pt x="0" y="1"/>
                  </a:lnTo>
                  <a:lnTo>
                    <a:pt x="0" y="1"/>
                  </a:lnTo>
                  <a:lnTo>
                    <a:pt x="0"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604;p43"/>
            <p:cNvSpPr/>
            <p:nvPr/>
          </p:nvSpPr>
          <p:spPr>
            <a:xfrm>
              <a:off x="7665575" y="4655475"/>
              <a:ext cx="531325" cy="475100"/>
            </a:xfrm>
            <a:custGeom>
              <a:avLst/>
              <a:gdLst/>
              <a:ahLst/>
              <a:cxnLst/>
              <a:rect l="l" t="t" r="r" b="b"/>
              <a:pathLst>
                <a:path w="21253" h="19004" extrusionOk="0">
                  <a:moveTo>
                    <a:pt x="10600" y="0"/>
                  </a:moveTo>
                  <a:cubicBezTo>
                    <a:pt x="9984" y="0"/>
                    <a:pt x="9342" y="81"/>
                    <a:pt x="8699" y="188"/>
                  </a:cubicBezTo>
                  <a:cubicBezTo>
                    <a:pt x="7629" y="348"/>
                    <a:pt x="6585" y="669"/>
                    <a:pt x="5621" y="1151"/>
                  </a:cubicBezTo>
                  <a:cubicBezTo>
                    <a:pt x="4631" y="1606"/>
                    <a:pt x="3748" y="2249"/>
                    <a:pt x="3052" y="2944"/>
                  </a:cubicBezTo>
                  <a:cubicBezTo>
                    <a:pt x="2650" y="3346"/>
                    <a:pt x="2302" y="3774"/>
                    <a:pt x="2008" y="4256"/>
                  </a:cubicBezTo>
                  <a:cubicBezTo>
                    <a:pt x="1714" y="4711"/>
                    <a:pt x="1446" y="5300"/>
                    <a:pt x="1205" y="5889"/>
                  </a:cubicBezTo>
                  <a:cubicBezTo>
                    <a:pt x="830" y="6959"/>
                    <a:pt x="643" y="8057"/>
                    <a:pt x="429" y="9181"/>
                  </a:cubicBezTo>
                  <a:lnTo>
                    <a:pt x="402" y="9449"/>
                  </a:lnTo>
                  <a:cubicBezTo>
                    <a:pt x="322" y="9743"/>
                    <a:pt x="295" y="10037"/>
                    <a:pt x="242" y="10332"/>
                  </a:cubicBezTo>
                  <a:cubicBezTo>
                    <a:pt x="161" y="10599"/>
                    <a:pt x="134" y="10867"/>
                    <a:pt x="108" y="11108"/>
                  </a:cubicBezTo>
                  <a:cubicBezTo>
                    <a:pt x="27" y="11643"/>
                    <a:pt x="1" y="12125"/>
                    <a:pt x="1" y="12553"/>
                  </a:cubicBezTo>
                  <a:cubicBezTo>
                    <a:pt x="1" y="13008"/>
                    <a:pt x="27" y="13490"/>
                    <a:pt x="134" y="13892"/>
                  </a:cubicBezTo>
                  <a:cubicBezTo>
                    <a:pt x="242" y="14320"/>
                    <a:pt x="402" y="14721"/>
                    <a:pt x="616" y="15123"/>
                  </a:cubicBezTo>
                  <a:cubicBezTo>
                    <a:pt x="804" y="15524"/>
                    <a:pt x="1098" y="15899"/>
                    <a:pt x="1446" y="16220"/>
                  </a:cubicBezTo>
                  <a:cubicBezTo>
                    <a:pt x="1821" y="16595"/>
                    <a:pt x="2195" y="16889"/>
                    <a:pt x="2758" y="17237"/>
                  </a:cubicBezTo>
                  <a:cubicBezTo>
                    <a:pt x="3721" y="17826"/>
                    <a:pt x="4845" y="18281"/>
                    <a:pt x="6130" y="18602"/>
                  </a:cubicBezTo>
                  <a:cubicBezTo>
                    <a:pt x="7254" y="18870"/>
                    <a:pt x="8512" y="19004"/>
                    <a:pt x="9743" y="19004"/>
                  </a:cubicBezTo>
                  <a:cubicBezTo>
                    <a:pt x="10279" y="19004"/>
                    <a:pt x="10841" y="18977"/>
                    <a:pt x="11456" y="18897"/>
                  </a:cubicBezTo>
                  <a:cubicBezTo>
                    <a:pt x="11938" y="18870"/>
                    <a:pt x="12473" y="18763"/>
                    <a:pt x="12982" y="18709"/>
                  </a:cubicBezTo>
                  <a:cubicBezTo>
                    <a:pt x="14053" y="18495"/>
                    <a:pt x="15070" y="18228"/>
                    <a:pt x="15953" y="17880"/>
                  </a:cubicBezTo>
                  <a:cubicBezTo>
                    <a:pt x="16917" y="17478"/>
                    <a:pt x="17800" y="16943"/>
                    <a:pt x="18549" y="16301"/>
                  </a:cubicBezTo>
                  <a:cubicBezTo>
                    <a:pt x="18897" y="15953"/>
                    <a:pt x="19272" y="15605"/>
                    <a:pt x="19566" y="15150"/>
                  </a:cubicBezTo>
                  <a:cubicBezTo>
                    <a:pt x="19888" y="14748"/>
                    <a:pt x="20182" y="14293"/>
                    <a:pt x="20423" y="13785"/>
                  </a:cubicBezTo>
                  <a:cubicBezTo>
                    <a:pt x="20851" y="12848"/>
                    <a:pt x="21119" y="11750"/>
                    <a:pt x="21172" y="10546"/>
                  </a:cubicBezTo>
                  <a:cubicBezTo>
                    <a:pt x="21253" y="9449"/>
                    <a:pt x="21119" y="8271"/>
                    <a:pt x="20851" y="7120"/>
                  </a:cubicBezTo>
                  <a:cubicBezTo>
                    <a:pt x="20717" y="6585"/>
                    <a:pt x="20557" y="6049"/>
                    <a:pt x="20316" y="5514"/>
                  </a:cubicBezTo>
                  <a:cubicBezTo>
                    <a:pt x="20075" y="4952"/>
                    <a:pt x="19834" y="4497"/>
                    <a:pt x="19566" y="4042"/>
                  </a:cubicBezTo>
                  <a:cubicBezTo>
                    <a:pt x="19272" y="3587"/>
                    <a:pt x="18924" y="3185"/>
                    <a:pt x="18576" y="2811"/>
                  </a:cubicBezTo>
                  <a:cubicBezTo>
                    <a:pt x="18201" y="2436"/>
                    <a:pt x="17800" y="2141"/>
                    <a:pt x="17318" y="1847"/>
                  </a:cubicBezTo>
                  <a:cubicBezTo>
                    <a:pt x="16515" y="1339"/>
                    <a:pt x="15578" y="910"/>
                    <a:pt x="14427" y="589"/>
                  </a:cubicBezTo>
                  <a:cubicBezTo>
                    <a:pt x="14186" y="509"/>
                    <a:pt x="13946" y="455"/>
                    <a:pt x="13651" y="375"/>
                  </a:cubicBezTo>
                  <a:cubicBezTo>
                    <a:pt x="13276" y="268"/>
                    <a:pt x="13009" y="241"/>
                    <a:pt x="12741" y="214"/>
                  </a:cubicBezTo>
                  <a:cubicBezTo>
                    <a:pt x="12447" y="161"/>
                    <a:pt x="12179" y="134"/>
                    <a:pt x="11831" y="107"/>
                  </a:cubicBezTo>
                  <a:cubicBezTo>
                    <a:pt x="11456" y="0"/>
                    <a:pt x="11055" y="0"/>
                    <a:pt x="10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605;p43"/>
            <p:cNvSpPr/>
            <p:nvPr/>
          </p:nvSpPr>
          <p:spPr>
            <a:xfrm>
              <a:off x="7949975" y="4655475"/>
              <a:ext cx="56225" cy="16075"/>
            </a:xfrm>
            <a:custGeom>
              <a:avLst/>
              <a:gdLst/>
              <a:ahLst/>
              <a:cxnLst/>
              <a:rect l="l" t="t" r="r" b="b"/>
              <a:pathLst>
                <a:path w="2249" h="643" extrusionOk="0">
                  <a:moveTo>
                    <a:pt x="134" y="0"/>
                  </a:moveTo>
                  <a:cubicBezTo>
                    <a:pt x="134" y="54"/>
                    <a:pt x="107" y="54"/>
                    <a:pt x="80" y="54"/>
                  </a:cubicBezTo>
                  <a:cubicBezTo>
                    <a:pt x="27" y="81"/>
                    <a:pt x="0" y="107"/>
                    <a:pt x="0" y="134"/>
                  </a:cubicBezTo>
                  <a:cubicBezTo>
                    <a:pt x="0" y="188"/>
                    <a:pt x="0" y="214"/>
                    <a:pt x="27" y="241"/>
                  </a:cubicBezTo>
                  <a:cubicBezTo>
                    <a:pt x="80" y="268"/>
                    <a:pt x="107" y="321"/>
                    <a:pt x="134" y="321"/>
                  </a:cubicBezTo>
                  <a:cubicBezTo>
                    <a:pt x="803" y="348"/>
                    <a:pt x="1445" y="455"/>
                    <a:pt x="2088" y="643"/>
                  </a:cubicBezTo>
                  <a:cubicBezTo>
                    <a:pt x="2115" y="643"/>
                    <a:pt x="2141" y="643"/>
                    <a:pt x="2168" y="616"/>
                  </a:cubicBezTo>
                  <a:cubicBezTo>
                    <a:pt x="2195" y="589"/>
                    <a:pt x="2248" y="536"/>
                    <a:pt x="2248" y="509"/>
                  </a:cubicBezTo>
                  <a:cubicBezTo>
                    <a:pt x="2248" y="482"/>
                    <a:pt x="2248" y="455"/>
                    <a:pt x="2195" y="402"/>
                  </a:cubicBezTo>
                  <a:cubicBezTo>
                    <a:pt x="2168" y="375"/>
                    <a:pt x="2141" y="348"/>
                    <a:pt x="2115" y="348"/>
                  </a:cubicBezTo>
                  <a:cubicBezTo>
                    <a:pt x="1472" y="134"/>
                    <a:pt x="803" y="54"/>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606;p43"/>
            <p:cNvSpPr/>
            <p:nvPr/>
          </p:nvSpPr>
          <p:spPr>
            <a:xfrm>
              <a:off x="7933900" y="4655475"/>
              <a:ext cx="59575" cy="13825"/>
            </a:xfrm>
            <a:custGeom>
              <a:avLst/>
              <a:gdLst/>
              <a:ahLst/>
              <a:cxnLst/>
              <a:rect l="l" t="t" r="r" b="b"/>
              <a:pathLst>
                <a:path w="2383" h="553" extrusionOk="0">
                  <a:moveTo>
                    <a:pt x="108" y="0"/>
                  </a:moveTo>
                  <a:cubicBezTo>
                    <a:pt x="81" y="0"/>
                    <a:pt x="1" y="107"/>
                    <a:pt x="54" y="188"/>
                  </a:cubicBezTo>
                  <a:cubicBezTo>
                    <a:pt x="54" y="214"/>
                    <a:pt x="81" y="241"/>
                    <a:pt x="81" y="268"/>
                  </a:cubicBezTo>
                  <a:cubicBezTo>
                    <a:pt x="108" y="321"/>
                    <a:pt x="134" y="321"/>
                    <a:pt x="188" y="321"/>
                  </a:cubicBezTo>
                  <a:cubicBezTo>
                    <a:pt x="456" y="321"/>
                    <a:pt x="750" y="321"/>
                    <a:pt x="1018" y="348"/>
                  </a:cubicBezTo>
                  <a:lnTo>
                    <a:pt x="991" y="348"/>
                  </a:lnTo>
                  <a:cubicBezTo>
                    <a:pt x="1392" y="375"/>
                    <a:pt x="1821" y="455"/>
                    <a:pt x="2222" y="536"/>
                  </a:cubicBezTo>
                  <a:cubicBezTo>
                    <a:pt x="2234" y="547"/>
                    <a:pt x="2248" y="553"/>
                    <a:pt x="2263" y="553"/>
                  </a:cubicBezTo>
                  <a:cubicBezTo>
                    <a:pt x="2318" y="553"/>
                    <a:pt x="2383" y="485"/>
                    <a:pt x="2383" y="402"/>
                  </a:cubicBezTo>
                  <a:cubicBezTo>
                    <a:pt x="2383" y="375"/>
                    <a:pt x="2383" y="348"/>
                    <a:pt x="2356" y="321"/>
                  </a:cubicBezTo>
                  <a:cubicBezTo>
                    <a:pt x="2329" y="268"/>
                    <a:pt x="2276" y="241"/>
                    <a:pt x="2249" y="241"/>
                  </a:cubicBezTo>
                  <a:cubicBezTo>
                    <a:pt x="1553" y="54"/>
                    <a:pt x="857" y="0"/>
                    <a:pt x="10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6607;p43"/>
            <p:cNvSpPr/>
            <p:nvPr/>
          </p:nvSpPr>
          <p:spPr>
            <a:xfrm>
              <a:off x="7929900" y="4655475"/>
              <a:ext cx="62925" cy="13825"/>
            </a:xfrm>
            <a:custGeom>
              <a:avLst/>
              <a:gdLst/>
              <a:ahLst/>
              <a:cxnLst/>
              <a:rect l="l" t="t" r="r" b="b"/>
              <a:pathLst>
                <a:path w="2517" h="553" extrusionOk="0">
                  <a:moveTo>
                    <a:pt x="134" y="0"/>
                  </a:moveTo>
                  <a:cubicBezTo>
                    <a:pt x="80" y="0"/>
                    <a:pt x="0" y="81"/>
                    <a:pt x="0" y="188"/>
                  </a:cubicBezTo>
                  <a:cubicBezTo>
                    <a:pt x="0" y="268"/>
                    <a:pt x="80" y="321"/>
                    <a:pt x="161" y="321"/>
                  </a:cubicBezTo>
                  <a:cubicBezTo>
                    <a:pt x="509" y="321"/>
                    <a:pt x="830" y="321"/>
                    <a:pt x="1178" y="348"/>
                  </a:cubicBezTo>
                  <a:cubicBezTo>
                    <a:pt x="1579" y="375"/>
                    <a:pt x="1954" y="455"/>
                    <a:pt x="2355" y="536"/>
                  </a:cubicBezTo>
                  <a:cubicBezTo>
                    <a:pt x="2367" y="547"/>
                    <a:pt x="2381" y="553"/>
                    <a:pt x="2397" y="553"/>
                  </a:cubicBezTo>
                  <a:cubicBezTo>
                    <a:pt x="2451" y="553"/>
                    <a:pt x="2516" y="485"/>
                    <a:pt x="2516" y="402"/>
                  </a:cubicBezTo>
                  <a:cubicBezTo>
                    <a:pt x="2516" y="375"/>
                    <a:pt x="2516" y="348"/>
                    <a:pt x="2489" y="321"/>
                  </a:cubicBezTo>
                  <a:cubicBezTo>
                    <a:pt x="2436" y="268"/>
                    <a:pt x="2409" y="241"/>
                    <a:pt x="2382" y="241"/>
                  </a:cubicBezTo>
                  <a:cubicBezTo>
                    <a:pt x="1713" y="54"/>
                    <a:pt x="1044" y="0"/>
                    <a:pt x="34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608;p43"/>
            <p:cNvSpPr/>
            <p:nvPr/>
          </p:nvSpPr>
          <p:spPr>
            <a:xfrm>
              <a:off x="7929900" y="4655475"/>
              <a:ext cx="57550" cy="12900"/>
            </a:xfrm>
            <a:custGeom>
              <a:avLst/>
              <a:gdLst/>
              <a:ahLst/>
              <a:cxnLst/>
              <a:rect l="l" t="t" r="r" b="b"/>
              <a:pathLst>
                <a:path w="2302" h="516" extrusionOk="0">
                  <a:moveTo>
                    <a:pt x="80" y="0"/>
                  </a:moveTo>
                  <a:cubicBezTo>
                    <a:pt x="80" y="0"/>
                    <a:pt x="0" y="107"/>
                    <a:pt x="0" y="188"/>
                  </a:cubicBezTo>
                  <a:cubicBezTo>
                    <a:pt x="0" y="214"/>
                    <a:pt x="27" y="241"/>
                    <a:pt x="27" y="268"/>
                  </a:cubicBezTo>
                  <a:cubicBezTo>
                    <a:pt x="80" y="321"/>
                    <a:pt x="107" y="321"/>
                    <a:pt x="134" y="321"/>
                  </a:cubicBezTo>
                  <a:cubicBezTo>
                    <a:pt x="509" y="321"/>
                    <a:pt x="830" y="321"/>
                    <a:pt x="1205" y="348"/>
                  </a:cubicBezTo>
                  <a:lnTo>
                    <a:pt x="1178" y="348"/>
                  </a:lnTo>
                  <a:cubicBezTo>
                    <a:pt x="1499" y="375"/>
                    <a:pt x="1820" y="402"/>
                    <a:pt x="2115" y="509"/>
                  </a:cubicBezTo>
                  <a:cubicBezTo>
                    <a:pt x="2124" y="513"/>
                    <a:pt x="2135" y="516"/>
                    <a:pt x="2146" y="516"/>
                  </a:cubicBezTo>
                  <a:cubicBezTo>
                    <a:pt x="2202" y="516"/>
                    <a:pt x="2275" y="464"/>
                    <a:pt x="2275" y="375"/>
                  </a:cubicBezTo>
                  <a:cubicBezTo>
                    <a:pt x="2302" y="268"/>
                    <a:pt x="2248" y="214"/>
                    <a:pt x="2141" y="214"/>
                  </a:cubicBezTo>
                  <a:cubicBezTo>
                    <a:pt x="1472" y="54"/>
                    <a:pt x="776" y="54"/>
                    <a:pt x="8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609;p43"/>
            <p:cNvSpPr/>
            <p:nvPr/>
          </p:nvSpPr>
          <p:spPr>
            <a:xfrm>
              <a:off x="7937250" y="4654800"/>
              <a:ext cx="63600" cy="16375"/>
            </a:xfrm>
            <a:custGeom>
              <a:avLst/>
              <a:gdLst/>
              <a:ahLst/>
              <a:cxnLst/>
              <a:rect l="l" t="t" r="r" b="b"/>
              <a:pathLst>
                <a:path w="2544" h="655" extrusionOk="0">
                  <a:moveTo>
                    <a:pt x="215" y="0"/>
                  </a:moveTo>
                  <a:cubicBezTo>
                    <a:pt x="81" y="0"/>
                    <a:pt x="54" y="27"/>
                    <a:pt x="54" y="81"/>
                  </a:cubicBezTo>
                  <a:cubicBezTo>
                    <a:pt x="0" y="108"/>
                    <a:pt x="0" y="134"/>
                    <a:pt x="0" y="161"/>
                  </a:cubicBezTo>
                  <a:cubicBezTo>
                    <a:pt x="0" y="215"/>
                    <a:pt x="54" y="241"/>
                    <a:pt x="54" y="268"/>
                  </a:cubicBezTo>
                  <a:cubicBezTo>
                    <a:pt x="81" y="295"/>
                    <a:pt x="108" y="295"/>
                    <a:pt x="134" y="295"/>
                  </a:cubicBezTo>
                  <a:cubicBezTo>
                    <a:pt x="375" y="295"/>
                    <a:pt x="589" y="348"/>
                    <a:pt x="803" y="348"/>
                  </a:cubicBezTo>
                  <a:lnTo>
                    <a:pt x="777" y="348"/>
                  </a:lnTo>
                  <a:cubicBezTo>
                    <a:pt x="1258" y="375"/>
                    <a:pt x="1740" y="429"/>
                    <a:pt x="2222" y="616"/>
                  </a:cubicBezTo>
                  <a:cubicBezTo>
                    <a:pt x="2249" y="616"/>
                    <a:pt x="2249" y="616"/>
                    <a:pt x="2276" y="643"/>
                  </a:cubicBezTo>
                  <a:cubicBezTo>
                    <a:pt x="2311" y="643"/>
                    <a:pt x="2335" y="655"/>
                    <a:pt x="2363" y="655"/>
                  </a:cubicBezTo>
                  <a:cubicBezTo>
                    <a:pt x="2377" y="655"/>
                    <a:pt x="2392" y="652"/>
                    <a:pt x="2409" y="643"/>
                  </a:cubicBezTo>
                  <a:cubicBezTo>
                    <a:pt x="2463" y="643"/>
                    <a:pt x="2490" y="616"/>
                    <a:pt x="2516" y="563"/>
                  </a:cubicBezTo>
                  <a:cubicBezTo>
                    <a:pt x="2543" y="536"/>
                    <a:pt x="2543" y="509"/>
                    <a:pt x="2516" y="429"/>
                  </a:cubicBezTo>
                  <a:cubicBezTo>
                    <a:pt x="2516" y="402"/>
                    <a:pt x="2490" y="375"/>
                    <a:pt x="2436" y="348"/>
                  </a:cubicBezTo>
                  <a:cubicBezTo>
                    <a:pt x="2276" y="268"/>
                    <a:pt x="2088" y="215"/>
                    <a:pt x="1901" y="161"/>
                  </a:cubicBezTo>
                  <a:cubicBezTo>
                    <a:pt x="1714" y="134"/>
                    <a:pt x="1499" y="108"/>
                    <a:pt x="1339" y="81"/>
                  </a:cubicBezTo>
                  <a:cubicBezTo>
                    <a:pt x="964" y="27"/>
                    <a:pt x="563" y="0"/>
                    <a:pt x="2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610;p43"/>
            <p:cNvSpPr/>
            <p:nvPr/>
          </p:nvSpPr>
          <p:spPr>
            <a:xfrm>
              <a:off x="7938600" y="4655475"/>
              <a:ext cx="56225" cy="14000"/>
            </a:xfrm>
            <a:custGeom>
              <a:avLst/>
              <a:gdLst/>
              <a:ahLst/>
              <a:cxnLst/>
              <a:rect l="l" t="t" r="r" b="b"/>
              <a:pathLst>
                <a:path w="2249" h="560" extrusionOk="0">
                  <a:moveTo>
                    <a:pt x="134" y="0"/>
                  </a:moveTo>
                  <a:cubicBezTo>
                    <a:pt x="54" y="0"/>
                    <a:pt x="0" y="81"/>
                    <a:pt x="0" y="188"/>
                  </a:cubicBezTo>
                  <a:cubicBezTo>
                    <a:pt x="0" y="268"/>
                    <a:pt x="54" y="321"/>
                    <a:pt x="161" y="321"/>
                  </a:cubicBezTo>
                  <a:cubicBezTo>
                    <a:pt x="428" y="321"/>
                    <a:pt x="696" y="321"/>
                    <a:pt x="937" y="348"/>
                  </a:cubicBezTo>
                  <a:lnTo>
                    <a:pt x="883" y="348"/>
                  </a:lnTo>
                  <a:cubicBezTo>
                    <a:pt x="1285" y="375"/>
                    <a:pt x="1660" y="455"/>
                    <a:pt x="2034" y="536"/>
                  </a:cubicBezTo>
                  <a:cubicBezTo>
                    <a:pt x="2052" y="536"/>
                    <a:pt x="2070" y="559"/>
                    <a:pt x="2088" y="559"/>
                  </a:cubicBezTo>
                  <a:cubicBezTo>
                    <a:pt x="2097" y="559"/>
                    <a:pt x="2106" y="553"/>
                    <a:pt x="2115" y="536"/>
                  </a:cubicBezTo>
                  <a:cubicBezTo>
                    <a:pt x="2168" y="536"/>
                    <a:pt x="2195" y="509"/>
                    <a:pt x="2222" y="482"/>
                  </a:cubicBezTo>
                  <a:cubicBezTo>
                    <a:pt x="2248" y="455"/>
                    <a:pt x="2248" y="402"/>
                    <a:pt x="2222" y="348"/>
                  </a:cubicBezTo>
                  <a:cubicBezTo>
                    <a:pt x="2222" y="321"/>
                    <a:pt x="2195" y="268"/>
                    <a:pt x="2168" y="241"/>
                  </a:cubicBezTo>
                  <a:cubicBezTo>
                    <a:pt x="1981" y="188"/>
                    <a:pt x="1820" y="134"/>
                    <a:pt x="1660" y="107"/>
                  </a:cubicBezTo>
                  <a:cubicBezTo>
                    <a:pt x="1499" y="81"/>
                    <a:pt x="1312" y="54"/>
                    <a:pt x="1151" y="54"/>
                  </a:cubicBezTo>
                  <a:cubicBezTo>
                    <a:pt x="830" y="0"/>
                    <a:pt x="509" y="0"/>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6611;p43"/>
            <p:cNvSpPr/>
            <p:nvPr/>
          </p:nvSpPr>
          <p:spPr>
            <a:xfrm>
              <a:off x="7925200" y="4654800"/>
              <a:ext cx="60925" cy="11825"/>
            </a:xfrm>
            <a:custGeom>
              <a:avLst/>
              <a:gdLst/>
              <a:ahLst/>
              <a:cxnLst/>
              <a:rect l="l" t="t" r="r" b="b"/>
              <a:pathLst>
                <a:path w="2437" h="473" extrusionOk="0">
                  <a:moveTo>
                    <a:pt x="938" y="0"/>
                  </a:moveTo>
                  <a:cubicBezTo>
                    <a:pt x="616" y="0"/>
                    <a:pt x="349" y="27"/>
                    <a:pt x="135" y="81"/>
                  </a:cubicBezTo>
                  <a:cubicBezTo>
                    <a:pt x="54" y="81"/>
                    <a:pt x="1" y="134"/>
                    <a:pt x="1" y="241"/>
                  </a:cubicBezTo>
                  <a:cubicBezTo>
                    <a:pt x="1" y="289"/>
                    <a:pt x="43" y="379"/>
                    <a:pt x="128" y="379"/>
                  </a:cubicBezTo>
                  <a:cubicBezTo>
                    <a:pt x="139" y="379"/>
                    <a:pt x="150" y="378"/>
                    <a:pt x="161" y="375"/>
                  </a:cubicBezTo>
                  <a:cubicBezTo>
                    <a:pt x="438" y="357"/>
                    <a:pt x="715" y="326"/>
                    <a:pt x="992" y="326"/>
                  </a:cubicBezTo>
                  <a:cubicBezTo>
                    <a:pt x="1117" y="326"/>
                    <a:pt x="1241" y="332"/>
                    <a:pt x="1366" y="348"/>
                  </a:cubicBezTo>
                  <a:lnTo>
                    <a:pt x="1339" y="348"/>
                  </a:lnTo>
                  <a:cubicBezTo>
                    <a:pt x="1633" y="375"/>
                    <a:pt x="1928" y="402"/>
                    <a:pt x="2222" y="455"/>
                  </a:cubicBezTo>
                  <a:cubicBezTo>
                    <a:pt x="2240" y="468"/>
                    <a:pt x="2260" y="473"/>
                    <a:pt x="2279" y="473"/>
                  </a:cubicBezTo>
                  <a:cubicBezTo>
                    <a:pt x="2345" y="473"/>
                    <a:pt x="2410" y="411"/>
                    <a:pt x="2410" y="348"/>
                  </a:cubicBezTo>
                  <a:cubicBezTo>
                    <a:pt x="2436" y="241"/>
                    <a:pt x="2356" y="161"/>
                    <a:pt x="2276" y="161"/>
                  </a:cubicBezTo>
                  <a:cubicBezTo>
                    <a:pt x="1928" y="54"/>
                    <a:pt x="1553" y="27"/>
                    <a:pt x="123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612;p43"/>
            <p:cNvSpPr/>
            <p:nvPr/>
          </p:nvSpPr>
          <p:spPr>
            <a:xfrm>
              <a:off x="8042975" y="4677550"/>
              <a:ext cx="28125" cy="15300"/>
            </a:xfrm>
            <a:custGeom>
              <a:avLst/>
              <a:gdLst/>
              <a:ahLst/>
              <a:cxnLst/>
              <a:rect l="l" t="t" r="r" b="b"/>
              <a:pathLst>
                <a:path w="1125" h="612" extrusionOk="0">
                  <a:moveTo>
                    <a:pt x="161" y="1"/>
                  </a:moveTo>
                  <a:cubicBezTo>
                    <a:pt x="134" y="1"/>
                    <a:pt x="108" y="27"/>
                    <a:pt x="54" y="27"/>
                  </a:cubicBezTo>
                  <a:cubicBezTo>
                    <a:pt x="27" y="54"/>
                    <a:pt x="0" y="108"/>
                    <a:pt x="0" y="134"/>
                  </a:cubicBezTo>
                  <a:cubicBezTo>
                    <a:pt x="0" y="161"/>
                    <a:pt x="0" y="188"/>
                    <a:pt x="27" y="241"/>
                  </a:cubicBezTo>
                  <a:cubicBezTo>
                    <a:pt x="54" y="268"/>
                    <a:pt x="108" y="295"/>
                    <a:pt x="134" y="295"/>
                  </a:cubicBezTo>
                  <a:cubicBezTo>
                    <a:pt x="161" y="322"/>
                    <a:pt x="215" y="322"/>
                    <a:pt x="268" y="375"/>
                  </a:cubicBezTo>
                  <a:cubicBezTo>
                    <a:pt x="455" y="429"/>
                    <a:pt x="696" y="536"/>
                    <a:pt x="884" y="589"/>
                  </a:cubicBezTo>
                  <a:cubicBezTo>
                    <a:pt x="907" y="605"/>
                    <a:pt x="933" y="612"/>
                    <a:pt x="958" y="612"/>
                  </a:cubicBezTo>
                  <a:cubicBezTo>
                    <a:pt x="1020" y="612"/>
                    <a:pt x="1079" y="574"/>
                    <a:pt x="1098" y="536"/>
                  </a:cubicBezTo>
                  <a:cubicBezTo>
                    <a:pt x="1125" y="456"/>
                    <a:pt x="1098" y="375"/>
                    <a:pt x="1018" y="322"/>
                  </a:cubicBezTo>
                  <a:cubicBezTo>
                    <a:pt x="750" y="188"/>
                    <a:pt x="455" y="108"/>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613;p43"/>
            <p:cNvSpPr/>
            <p:nvPr/>
          </p:nvSpPr>
          <p:spPr>
            <a:xfrm>
              <a:off x="8033600" y="4674200"/>
              <a:ext cx="44200" cy="21275"/>
            </a:xfrm>
            <a:custGeom>
              <a:avLst/>
              <a:gdLst/>
              <a:ahLst/>
              <a:cxnLst/>
              <a:rect l="l" t="t" r="r" b="b"/>
              <a:pathLst>
                <a:path w="1768" h="851" extrusionOk="0">
                  <a:moveTo>
                    <a:pt x="242" y="1"/>
                  </a:moveTo>
                  <a:cubicBezTo>
                    <a:pt x="135" y="1"/>
                    <a:pt x="81" y="54"/>
                    <a:pt x="28" y="135"/>
                  </a:cubicBezTo>
                  <a:cubicBezTo>
                    <a:pt x="1" y="242"/>
                    <a:pt x="81" y="295"/>
                    <a:pt x="161" y="295"/>
                  </a:cubicBezTo>
                  <a:cubicBezTo>
                    <a:pt x="402" y="375"/>
                    <a:pt x="616" y="402"/>
                    <a:pt x="830" y="509"/>
                  </a:cubicBezTo>
                  <a:cubicBezTo>
                    <a:pt x="1071" y="590"/>
                    <a:pt x="1312" y="697"/>
                    <a:pt x="1500" y="830"/>
                  </a:cubicBezTo>
                  <a:cubicBezTo>
                    <a:pt x="1526" y="844"/>
                    <a:pt x="1546" y="850"/>
                    <a:pt x="1567" y="850"/>
                  </a:cubicBezTo>
                  <a:cubicBezTo>
                    <a:pt x="1587" y="850"/>
                    <a:pt x="1607" y="844"/>
                    <a:pt x="1633" y="830"/>
                  </a:cubicBezTo>
                  <a:cubicBezTo>
                    <a:pt x="1687" y="830"/>
                    <a:pt x="1714" y="804"/>
                    <a:pt x="1741" y="777"/>
                  </a:cubicBezTo>
                  <a:cubicBezTo>
                    <a:pt x="1767" y="723"/>
                    <a:pt x="1767" y="697"/>
                    <a:pt x="1741" y="643"/>
                  </a:cubicBezTo>
                  <a:cubicBezTo>
                    <a:pt x="1741" y="590"/>
                    <a:pt x="1714" y="563"/>
                    <a:pt x="1660" y="536"/>
                  </a:cubicBezTo>
                  <a:cubicBezTo>
                    <a:pt x="1232" y="268"/>
                    <a:pt x="777" y="108"/>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614;p43"/>
            <p:cNvSpPr/>
            <p:nvPr/>
          </p:nvSpPr>
          <p:spPr>
            <a:xfrm>
              <a:off x="8030925" y="4672200"/>
              <a:ext cx="48875" cy="22600"/>
            </a:xfrm>
            <a:custGeom>
              <a:avLst/>
              <a:gdLst/>
              <a:ahLst/>
              <a:cxnLst/>
              <a:rect l="l" t="t" r="r" b="b"/>
              <a:pathLst>
                <a:path w="1955" h="904" extrusionOk="0">
                  <a:moveTo>
                    <a:pt x="215" y="0"/>
                  </a:moveTo>
                  <a:cubicBezTo>
                    <a:pt x="81" y="54"/>
                    <a:pt x="1" y="81"/>
                    <a:pt x="1" y="134"/>
                  </a:cubicBezTo>
                  <a:cubicBezTo>
                    <a:pt x="1" y="215"/>
                    <a:pt x="54" y="322"/>
                    <a:pt x="135" y="322"/>
                  </a:cubicBezTo>
                  <a:cubicBezTo>
                    <a:pt x="456" y="375"/>
                    <a:pt x="750" y="455"/>
                    <a:pt x="1018" y="536"/>
                  </a:cubicBezTo>
                  <a:cubicBezTo>
                    <a:pt x="1259" y="616"/>
                    <a:pt x="1473" y="750"/>
                    <a:pt x="1687" y="884"/>
                  </a:cubicBezTo>
                  <a:cubicBezTo>
                    <a:pt x="1700" y="897"/>
                    <a:pt x="1714" y="904"/>
                    <a:pt x="1734" y="904"/>
                  </a:cubicBezTo>
                  <a:cubicBezTo>
                    <a:pt x="1754" y="904"/>
                    <a:pt x="1781" y="897"/>
                    <a:pt x="1821" y="884"/>
                  </a:cubicBezTo>
                  <a:cubicBezTo>
                    <a:pt x="1848" y="884"/>
                    <a:pt x="1874" y="857"/>
                    <a:pt x="1928" y="803"/>
                  </a:cubicBezTo>
                  <a:cubicBezTo>
                    <a:pt x="1955" y="777"/>
                    <a:pt x="1955" y="750"/>
                    <a:pt x="1928" y="670"/>
                  </a:cubicBezTo>
                  <a:cubicBezTo>
                    <a:pt x="1928" y="643"/>
                    <a:pt x="1874" y="616"/>
                    <a:pt x="1848" y="589"/>
                  </a:cubicBezTo>
                  <a:cubicBezTo>
                    <a:pt x="1393" y="268"/>
                    <a:pt x="777" y="107"/>
                    <a:pt x="2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615;p43"/>
            <p:cNvSpPr/>
            <p:nvPr/>
          </p:nvSpPr>
          <p:spPr>
            <a:xfrm>
              <a:off x="8012200" y="4667525"/>
              <a:ext cx="64250" cy="25325"/>
            </a:xfrm>
            <a:custGeom>
              <a:avLst/>
              <a:gdLst/>
              <a:ahLst/>
              <a:cxnLst/>
              <a:rect l="l" t="t" r="r" b="b"/>
              <a:pathLst>
                <a:path w="2570" h="1013" extrusionOk="0">
                  <a:moveTo>
                    <a:pt x="188" y="0"/>
                  </a:moveTo>
                  <a:cubicBezTo>
                    <a:pt x="54" y="0"/>
                    <a:pt x="0" y="54"/>
                    <a:pt x="0" y="134"/>
                  </a:cubicBezTo>
                  <a:cubicBezTo>
                    <a:pt x="0" y="187"/>
                    <a:pt x="27" y="294"/>
                    <a:pt x="134" y="294"/>
                  </a:cubicBezTo>
                  <a:cubicBezTo>
                    <a:pt x="589" y="402"/>
                    <a:pt x="1044" y="509"/>
                    <a:pt x="1499" y="642"/>
                  </a:cubicBezTo>
                  <a:lnTo>
                    <a:pt x="1526" y="642"/>
                  </a:lnTo>
                  <a:cubicBezTo>
                    <a:pt x="1794" y="723"/>
                    <a:pt x="2061" y="857"/>
                    <a:pt x="2329" y="990"/>
                  </a:cubicBezTo>
                  <a:cubicBezTo>
                    <a:pt x="2352" y="1006"/>
                    <a:pt x="2376" y="1013"/>
                    <a:pt x="2399" y="1013"/>
                  </a:cubicBezTo>
                  <a:cubicBezTo>
                    <a:pt x="2454" y="1013"/>
                    <a:pt x="2505" y="975"/>
                    <a:pt x="2543" y="937"/>
                  </a:cubicBezTo>
                  <a:cubicBezTo>
                    <a:pt x="2570" y="857"/>
                    <a:pt x="2543" y="776"/>
                    <a:pt x="2463" y="723"/>
                  </a:cubicBezTo>
                  <a:cubicBezTo>
                    <a:pt x="1767" y="321"/>
                    <a:pt x="991" y="134"/>
                    <a:pt x="214"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616;p43"/>
            <p:cNvSpPr/>
            <p:nvPr/>
          </p:nvSpPr>
          <p:spPr>
            <a:xfrm>
              <a:off x="8000150" y="4663500"/>
              <a:ext cx="64250" cy="24375"/>
            </a:xfrm>
            <a:custGeom>
              <a:avLst/>
              <a:gdLst/>
              <a:ahLst/>
              <a:cxnLst/>
              <a:rect l="l" t="t" r="r" b="b"/>
              <a:pathLst>
                <a:path w="2570" h="975" extrusionOk="0">
                  <a:moveTo>
                    <a:pt x="134" y="0"/>
                  </a:moveTo>
                  <a:cubicBezTo>
                    <a:pt x="81" y="0"/>
                    <a:pt x="0" y="54"/>
                    <a:pt x="0" y="134"/>
                  </a:cubicBezTo>
                  <a:cubicBezTo>
                    <a:pt x="0" y="188"/>
                    <a:pt x="27" y="295"/>
                    <a:pt x="134" y="295"/>
                  </a:cubicBezTo>
                  <a:cubicBezTo>
                    <a:pt x="643" y="348"/>
                    <a:pt x="1151" y="455"/>
                    <a:pt x="1606" y="616"/>
                  </a:cubicBezTo>
                  <a:cubicBezTo>
                    <a:pt x="1874" y="723"/>
                    <a:pt x="2115" y="830"/>
                    <a:pt x="2356" y="964"/>
                  </a:cubicBezTo>
                  <a:cubicBezTo>
                    <a:pt x="2369" y="971"/>
                    <a:pt x="2386" y="974"/>
                    <a:pt x="2404" y="974"/>
                  </a:cubicBezTo>
                  <a:cubicBezTo>
                    <a:pt x="2458" y="974"/>
                    <a:pt x="2523" y="944"/>
                    <a:pt x="2543" y="884"/>
                  </a:cubicBezTo>
                  <a:cubicBezTo>
                    <a:pt x="2570" y="857"/>
                    <a:pt x="2570" y="830"/>
                    <a:pt x="2543" y="803"/>
                  </a:cubicBezTo>
                  <a:cubicBezTo>
                    <a:pt x="2543" y="750"/>
                    <a:pt x="2516" y="723"/>
                    <a:pt x="2490" y="696"/>
                  </a:cubicBezTo>
                  <a:cubicBezTo>
                    <a:pt x="2142" y="482"/>
                    <a:pt x="1767" y="322"/>
                    <a:pt x="1366" y="215"/>
                  </a:cubicBezTo>
                  <a:cubicBezTo>
                    <a:pt x="964" y="134"/>
                    <a:pt x="563" y="27"/>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617;p43"/>
            <p:cNvSpPr/>
            <p:nvPr/>
          </p:nvSpPr>
          <p:spPr>
            <a:xfrm>
              <a:off x="7976725" y="4660150"/>
              <a:ext cx="87025" cy="27725"/>
            </a:xfrm>
            <a:custGeom>
              <a:avLst/>
              <a:gdLst/>
              <a:ahLst/>
              <a:cxnLst/>
              <a:rect l="l" t="t" r="r" b="b"/>
              <a:pathLst>
                <a:path w="3481" h="1109" extrusionOk="0">
                  <a:moveTo>
                    <a:pt x="161" y="1"/>
                  </a:moveTo>
                  <a:cubicBezTo>
                    <a:pt x="81" y="1"/>
                    <a:pt x="1" y="27"/>
                    <a:pt x="1" y="81"/>
                  </a:cubicBezTo>
                  <a:cubicBezTo>
                    <a:pt x="1" y="161"/>
                    <a:pt x="27" y="268"/>
                    <a:pt x="135" y="268"/>
                  </a:cubicBezTo>
                  <a:cubicBezTo>
                    <a:pt x="964" y="402"/>
                    <a:pt x="1821" y="563"/>
                    <a:pt x="2624" y="830"/>
                  </a:cubicBezTo>
                  <a:cubicBezTo>
                    <a:pt x="2811" y="884"/>
                    <a:pt x="3052" y="991"/>
                    <a:pt x="3239" y="1098"/>
                  </a:cubicBezTo>
                  <a:cubicBezTo>
                    <a:pt x="3259" y="1105"/>
                    <a:pt x="3281" y="1108"/>
                    <a:pt x="3303" y="1108"/>
                  </a:cubicBezTo>
                  <a:cubicBezTo>
                    <a:pt x="3368" y="1108"/>
                    <a:pt x="3433" y="1078"/>
                    <a:pt x="3453" y="1018"/>
                  </a:cubicBezTo>
                  <a:cubicBezTo>
                    <a:pt x="3480" y="964"/>
                    <a:pt x="3453" y="857"/>
                    <a:pt x="3373" y="830"/>
                  </a:cubicBezTo>
                  <a:cubicBezTo>
                    <a:pt x="2891" y="589"/>
                    <a:pt x="2383" y="429"/>
                    <a:pt x="1848" y="295"/>
                  </a:cubicBezTo>
                  <a:cubicBezTo>
                    <a:pt x="1312" y="161"/>
                    <a:pt x="750"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6618;p43"/>
            <p:cNvSpPr/>
            <p:nvPr/>
          </p:nvSpPr>
          <p:spPr>
            <a:xfrm>
              <a:off x="7968700" y="4658150"/>
              <a:ext cx="71625" cy="22350"/>
            </a:xfrm>
            <a:custGeom>
              <a:avLst/>
              <a:gdLst/>
              <a:ahLst/>
              <a:cxnLst/>
              <a:rect l="l" t="t" r="r" b="b"/>
              <a:pathLst>
                <a:path w="2865" h="894" extrusionOk="0">
                  <a:moveTo>
                    <a:pt x="108" y="0"/>
                  </a:moveTo>
                  <a:cubicBezTo>
                    <a:pt x="81" y="27"/>
                    <a:pt x="81" y="27"/>
                    <a:pt x="54" y="27"/>
                  </a:cubicBezTo>
                  <a:cubicBezTo>
                    <a:pt x="27" y="81"/>
                    <a:pt x="0" y="107"/>
                    <a:pt x="0" y="134"/>
                  </a:cubicBezTo>
                  <a:cubicBezTo>
                    <a:pt x="0" y="161"/>
                    <a:pt x="0" y="214"/>
                    <a:pt x="27" y="241"/>
                  </a:cubicBezTo>
                  <a:cubicBezTo>
                    <a:pt x="54" y="268"/>
                    <a:pt x="81" y="295"/>
                    <a:pt x="108" y="295"/>
                  </a:cubicBezTo>
                  <a:cubicBezTo>
                    <a:pt x="830" y="375"/>
                    <a:pt x="1526" y="482"/>
                    <a:pt x="2195" y="696"/>
                  </a:cubicBezTo>
                  <a:cubicBezTo>
                    <a:pt x="2356" y="777"/>
                    <a:pt x="2490" y="803"/>
                    <a:pt x="2624" y="884"/>
                  </a:cubicBezTo>
                  <a:cubicBezTo>
                    <a:pt x="2644" y="890"/>
                    <a:pt x="2664" y="894"/>
                    <a:pt x="2683" y="894"/>
                  </a:cubicBezTo>
                  <a:cubicBezTo>
                    <a:pt x="2742" y="894"/>
                    <a:pt x="2797" y="863"/>
                    <a:pt x="2838" y="803"/>
                  </a:cubicBezTo>
                  <a:cubicBezTo>
                    <a:pt x="2864" y="750"/>
                    <a:pt x="2838" y="643"/>
                    <a:pt x="2757" y="616"/>
                  </a:cubicBezTo>
                  <a:cubicBezTo>
                    <a:pt x="1954" y="241"/>
                    <a:pt x="1044" y="81"/>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619;p43"/>
            <p:cNvSpPr/>
            <p:nvPr/>
          </p:nvSpPr>
          <p:spPr>
            <a:xfrm>
              <a:off x="7959325" y="4656800"/>
              <a:ext cx="75650" cy="21750"/>
            </a:xfrm>
            <a:custGeom>
              <a:avLst/>
              <a:gdLst/>
              <a:ahLst/>
              <a:cxnLst/>
              <a:rect l="l" t="t" r="r" b="b"/>
              <a:pathLst>
                <a:path w="3026" h="870" extrusionOk="0">
                  <a:moveTo>
                    <a:pt x="188" y="1"/>
                  </a:moveTo>
                  <a:cubicBezTo>
                    <a:pt x="108" y="28"/>
                    <a:pt x="54" y="28"/>
                    <a:pt x="54" y="54"/>
                  </a:cubicBezTo>
                  <a:cubicBezTo>
                    <a:pt x="28" y="81"/>
                    <a:pt x="1" y="135"/>
                    <a:pt x="1" y="161"/>
                  </a:cubicBezTo>
                  <a:cubicBezTo>
                    <a:pt x="1" y="188"/>
                    <a:pt x="1" y="215"/>
                    <a:pt x="28" y="268"/>
                  </a:cubicBezTo>
                  <a:cubicBezTo>
                    <a:pt x="54" y="295"/>
                    <a:pt x="108" y="322"/>
                    <a:pt x="135" y="322"/>
                  </a:cubicBezTo>
                  <a:cubicBezTo>
                    <a:pt x="938" y="402"/>
                    <a:pt x="1714" y="536"/>
                    <a:pt x="2463" y="750"/>
                  </a:cubicBezTo>
                  <a:lnTo>
                    <a:pt x="2758" y="857"/>
                  </a:lnTo>
                  <a:cubicBezTo>
                    <a:pt x="2793" y="857"/>
                    <a:pt x="2817" y="869"/>
                    <a:pt x="2845" y="869"/>
                  </a:cubicBezTo>
                  <a:cubicBezTo>
                    <a:pt x="2859" y="869"/>
                    <a:pt x="2874" y="866"/>
                    <a:pt x="2891" y="857"/>
                  </a:cubicBezTo>
                  <a:cubicBezTo>
                    <a:pt x="2945" y="857"/>
                    <a:pt x="2972" y="831"/>
                    <a:pt x="2999" y="804"/>
                  </a:cubicBezTo>
                  <a:cubicBezTo>
                    <a:pt x="3025" y="723"/>
                    <a:pt x="2999" y="616"/>
                    <a:pt x="2945" y="590"/>
                  </a:cubicBezTo>
                  <a:cubicBezTo>
                    <a:pt x="2490" y="429"/>
                    <a:pt x="2062" y="295"/>
                    <a:pt x="1633" y="188"/>
                  </a:cubicBezTo>
                  <a:cubicBezTo>
                    <a:pt x="1152" y="81"/>
                    <a:pt x="697"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6620;p43"/>
            <p:cNvSpPr/>
            <p:nvPr/>
          </p:nvSpPr>
          <p:spPr>
            <a:xfrm>
              <a:off x="7959325" y="4657650"/>
              <a:ext cx="76325" cy="21825"/>
            </a:xfrm>
            <a:custGeom>
              <a:avLst/>
              <a:gdLst/>
              <a:ahLst/>
              <a:cxnLst/>
              <a:rect l="l" t="t" r="r" b="b"/>
              <a:pathLst>
                <a:path w="3053" h="873" extrusionOk="0">
                  <a:moveTo>
                    <a:pt x="115" y="0"/>
                  </a:moveTo>
                  <a:cubicBezTo>
                    <a:pt x="101" y="0"/>
                    <a:pt x="81" y="7"/>
                    <a:pt x="54" y="20"/>
                  </a:cubicBezTo>
                  <a:cubicBezTo>
                    <a:pt x="28" y="47"/>
                    <a:pt x="1" y="101"/>
                    <a:pt x="1" y="127"/>
                  </a:cubicBezTo>
                  <a:cubicBezTo>
                    <a:pt x="1" y="154"/>
                    <a:pt x="1" y="181"/>
                    <a:pt x="28" y="234"/>
                  </a:cubicBezTo>
                  <a:cubicBezTo>
                    <a:pt x="54" y="261"/>
                    <a:pt x="108" y="288"/>
                    <a:pt x="135" y="288"/>
                  </a:cubicBezTo>
                  <a:cubicBezTo>
                    <a:pt x="938" y="395"/>
                    <a:pt x="1741" y="449"/>
                    <a:pt x="2463" y="716"/>
                  </a:cubicBezTo>
                  <a:cubicBezTo>
                    <a:pt x="2570" y="770"/>
                    <a:pt x="2704" y="823"/>
                    <a:pt x="2811" y="850"/>
                  </a:cubicBezTo>
                  <a:cubicBezTo>
                    <a:pt x="2827" y="866"/>
                    <a:pt x="2847" y="872"/>
                    <a:pt x="2869" y="872"/>
                  </a:cubicBezTo>
                  <a:cubicBezTo>
                    <a:pt x="2921" y="872"/>
                    <a:pt x="2980" y="834"/>
                    <a:pt x="2999" y="797"/>
                  </a:cubicBezTo>
                  <a:cubicBezTo>
                    <a:pt x="3052" y="716"/>
                    <a:pt x="2999" y="636"/>
                    <a:pt x="2945" y="582"/>
                  </a:cubicBezTo>
                  <a:cubicBezTo>
                    <a:pt x="2490" y="395"/>
                    <a:pt x="2035" y="261"/>
                    <a:pt x="1553" y="181"/>
                  </a:cubicBezTo>
                  <a:cubicBezTo>
                    <a:pt x="1098" y="101"/>
                    <a:pt x="616" y="47"/>
                    <a:pt x="161" y="20"/>
                  </a:cubicBezTo>
                  <a:lnTo>
                    <a:pt x="135" y="20"/>
                  </a:lnTo>
                  <a:cubicBezTo>
                    <a:pt x="135" y="7"/>
                    <a:pt x="128" y="0"/>
                    <a:pt x="1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621;p43"/>
            <p:cNvSpPr/>
            <p:nvPr/>
          </p:nvSpPr>
          <p:spPr>
            <a:xfrm>
              <a:off x="7959325" y="4656800"/>
              <a:ext cx="81000" cy="22675"/>
            </a:xfrm>
            <a:custGeom>
              <a:avLst/>
              <a:gdLst/>
              <a:ahLst/>
              <a:cxnLst/>
              <a:rect l="l" t="t" r="r" b="b"/>
              <a:pathLst>
                <a:path w="3240" h="907" extrusionOk="0">
                  <a:moveTo>
                    <a:pt x="161" y="1"/>
                  </a:moveTo>
                  <a:cubicBezTo>
                    <a:pt x="54" y="28"/>
                    <a:pt x="1" y="81"/>
                    <a:pt x="1" y="161"/>
                  </a:cubicBezTo>
                  <a:cubicBezTo>
                    <a:pt x="1" y="188"/>
                    <a:pt x="28" y="215"/>
                    <a:pt x="54" y="268"/>
                  </a:cubicBezTo>
                  <a:cubicBezTo>
                    <a:pt x="108" y="295"/>
                    <a:pt x="135" y="295"/>
                    <a:pt x="161" y="295"/>
                  </a:cubicBezTo>
                  <a:cubicBezTo>
                    <a:pt x="295" y="295"/>
                    <a:pt x="456" y="295"/>
                    <a:pt x="643" y="322"/>
                  </a:cubicBezTo>
                  <a:lnTo>
                    <a:pt x="590" y="322"/>
                  </a:lnTo>
                  <a:cubicBezTo>
                    <a:pt x="1232" y="349"/>
                    <a:pt x="1874" y="483"/>
                    <a:pt x="2463" y="697"/>
                  </a:cubicBezTo>
                  <a:lnTo>
                    <a:pt x="2517" y="697"/>
                  </a:lnTo>
                  <a:lnTo>
                    <a:pt x="2999" y="884"/>
                  </a:lnTo>
                  <a:cubicBezTo>
                    <a:pt x="3022" y="900"/>
                    <a:pt x="3048" y="906"/>
                    <a:pt x="3073" y="906"/>
                  </a:cubicBezTo>
                  <a:cubicBezTo>
                    <a:pt x="3135" y="906"/>
                    <a:pt x="3194" y="868"/>
                    <a:pt x="3213" y="831"/>
                  </a:cubicBezTo>
                  <a:cubicBezTo>
                    <a:pt x="3239" y="750"/>
                    <a:pt x="3213" y="670"/>
                    <a:pt x="3132" y="616"/>
                  </a:cubicBezTo>
                  <a:cubicBezTo>
                    <a:pt x="2196" y="188"/>
                    <a:pt x="1205" y="2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622;p43"/>
            <p:cNvSpPr/>
            <p:nvPr/>
          </p:nvSpPr>
          <p:spPr>
            <a:xfrm>
              <a:off x="7976725" y="4658825"/>
              <a:ext cx="63600" cy="20675"/>
            </a:xfrm>
            <a:custGeom>
              <a:avLst/>
              <a:gdLst/>
              <a:ahLst/>
              <a:cxnLst/>
              <a:rect l="l" t="t" r="r" b="b"/>
              <a:pathLst>
                <a:path w="2544" h="827" extrusionOk="0">
                  <a:moveTo>
                    <a:pt x="135" y="0"/>
                  </a:moveTo>
                  <a:cubicBezTo>
                    <a:pt x="108" y="80"/>
                    <a:pt x="81" y="80"/>
                    <a:pt x="27" y="107"/>
                  </a:cubicBezTo>
                  <a:cubicBezTo>
                    <a:pt x="1" y="134"/>
                    <a:pt x="1" y="187"/>
                    <a:pt x="1" y="214"/>
                  </a:cubicBezTo>
                  <a:cubicBezTo>
                    <a:pt x="1" y="241"/>
                    <a:pt x="27" y="268"/>
                    <a:pt x="27" y="321"/>
                  </a:cubicBezTo>
                  <a:cubicBezTo>
                    <a:pt x="81" y="348"/>
                    <a:pt x="108" y="348"/>
                    <a:pt x="135" y="348"/>
                  </a:cubicBezTo>
                  <a:cubicBezTo>
                    <a:pt x="804" y="375"/>
                    <a:pt x="1473" y="509"/>
                    <a:pt x="2115" y="750"/>
                  </a:cubicBezTo>
                  <a:cubicBezTo>
                    <a:pt x="2169" y="776"/>
                    <a:pt x="2195" y="776"/>
                    <a:pt x="2276" y="803"/>
                  </a:cubicBezTo>
                  <a:cubicBezTo>
                    <a:pt x="2294" y="803"/>
                    <a:pt x="2323" y="827"/>
                    <a:pt x="2357" y="827"/>
                  </a:cubicBezTo>
                  <a:cubicBezTo>
                    <a:pt x="2374" y="827"/>
                    <a:pt x="2392" y="821"/>
                    <a:pt x="2410" y="803"/>
                  </a:cubicBezTo>
                  <a:cubicBezTo>
                    <a:pt x="2436" y="803"/>
                    <a:pt x="2463" y="776"/>
                    <a:pt x="2517" y="750"/>
                  </a:cubicBezTo>
                  <a:cubicBezTo>
                    <a:pt x="2543" y="723"/>
                    <a:pt x="2543" y="669"/>
                    <a:pt x="2517" y="616"/>
                  </a:cubicBezTo>
                  <a:cubicBezTo>
                    <a:pt x="2517" y="589"/>
                    <a:pt x="2463" y="535"/>
                    <a:pt x="2436" y="509"/>
                  </a:cubicBezTo>
                  <a:cubicBezTo>
                    <a:pt x="2062" y="375"/>
                    <a:pt x="1714" y="268"/>
                    <a:pt x="1312" y="187"/>
                  </a:cubicBezTo>
                  <a:cubicBezTo>
                    <a:pt x="937" y="107"/>
                    <a:pt x="536" y="54"/>
                    <a:pt x="13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623;p43"/>
            <p:cNvSpPr/>
            <p:nvPr/>
          </p:nvSpPr>
          <p:spPr>
            <a:xfrm>
              <a:off x="7996125" y="4662150"/>
              <a:ext cx="54225" cy="20675"/>
            </a:xfrm>
            <a:custGeom>
              <a:avLst/>
              <a:gdLst/>
              <a:ahLst/>
              <a:cxnLst/>
              <a:rect l="l" t="t" r="r" b="b"/>
              <a:pathLst>
                <a:path w="2169" h="827" extrusionOk="0">
                  <a:moveTo>
                    <a:pt x="54" y="1"/>
                  </a:moveTo>
                  <a:cubicBezTo>
                    <a:pt x="28" y="54"/>
                    <a:pt x="1" y="81"/>
                    <a:pt x="1" y="108"/>
                  </a:cubicBezTo>
                  <a:cubicBezTo>
                    <a:pt x="1" y="135"/>
                    <a:pt x="1" y="188"/>
                    <a:pt x="28" y="215"/>
                  </a:cubicBezTo>
                  <a:cubicBezTo>
                    <a:pt x="54" y="242"/>
                    <a:pt x="108" y="269"/>
                    <a:pt x="135" y="269"/>
                  </a:cubicBezTo>
                  <a:cubicBezTo>
                    <a:pt x="536" y="322"/>
                    <a:pt x="938" y="402"/>
                    <a:pt x="1339" y="536"/>
                  </a:cubicBezTo>
                  <a:cubicBezTo>
                    <a:pt x="1527" y="617"/>
                    <a:pt x="1741" y="724"/>
                    <a:pt x="1928" y="804"/>
                  </a:cubicBezTo>
                  <a:cubicBezTo>
                    <a:pt x="1952" y="820"/>
                    <a:pt x="1977" y="826"/>
                    <a:pt x="2003" y="826"/>
                  </a:cubicBezTo>
                  <a:cubicBezTo>
                    <a:pt x="2064" y="826"/>
                    <a:pt x="2123" y="788"/>
                    <a:pt x="2142" y="750"/>
                  </a:cubicBezTo>
                  <a:cubicBezTo>
                    <a:pt x="2169" y="670"/>
                    <a:pt x="2142" y="590"/>
                    <a:pt x="2062" y="536"/>
                  </a:cubicBezTo>
                  <a:cubicBezTo>
                    <a:pt x="1767" y="376"/>
                    <a:pt x="1473" y="269"/>
                    <a:pt x="1152" y="188"/>
                  </a:cubicBezTo>
                  <a:cubicBezTo>
                    <a:pt x="857" y="81"/>
                    <a:pt x="536" y="5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624;p43"/>
            <p:cNvSpPr/>
            <p:nvPr/>
          </p:nvSpPr>
          <p:spPr>
            <a:xfrm>
              <a:off x="7995475" y="4660825"/>
              <a:ext cx="54225" cy="19675"/>
            </a:xfrm>
            <a:custGeom>
              <a:avLst/>
              <a:gdLst/>
              <a:ahLst/>
              <a:cxnLst/>
              <a:rect l="l" t="t" r="r" b="b"/>
              <a:pathLst>
                <a:path w="2169" h="787" extrusionOk="0">
                  <a:moveTo>
                    <a:pt x="161" y="0"/>
                  </a:moveTo>
                  <a:cubicBezTo>
                    <a:pt x="54" y="27"/>
                    <a:pt x="0" y="54"/>
                    <a:pt x="0" y="134"/>
                  </a:cubicBezTo>
                  <a:cubicBezTo>
                    <a:pt x="0" y="188"/>
                    <a:pt x="27" y="295"/>
                    <a:pt x="134" y="295"/>
                  </a:cubicBezTo>
                  <a:cubicBezTo>
                    <a:pt x="589" y="375"/>
                    <a:pt x="1098" y="455"/>
                    <a:pt x="1553" y="643"/>
                  </a:cubicBezTo>
                  <a:cubicBezTo>
                    <a:pt x="1686" y="670"/>
                    <a:pt x="1793" y="723"/>
                    <a:pt x="1927" y="777"/>
                  </a:cubicBezTo>
                  <a:cubicBezTo>
                    <a:pt x="1947" y="783"/>
                    <a:pt x="1967" y="787"/>
                    <a:pt x="1987" y="787"/>
                  </a:cubicBezTo>
                  <a:cubicBezTo>
                    <a:pt x="2046" y="787"/>
                    <a:pt x="2101" y="756"/>
                    <a:pt x="2141" y="696"/>
                  </a:cubicBezTo>
                  <a:cubicBezTo>
                    <a:pt x="2168" y="643"/>
                    <a:pt x="2141" y="536"/>
                    <a:pt x="2061" y="482"/>
                  </a:cubicBezTo>
                  <a:cubicBezTo>
                    <a:pt x="1472" y="214"/>
                    <a:pt x="830" y="107"/>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625;p43"/>
            <p:cNvSpPr/>
            <p:nvPr/>
          </p:nvSpPr>
          <p:spPr>
            <a:xfrm>
              <a:off x="7962675" y="4656800"/>
              <a:ext cx="78325" cy="22675"/>
            </a:xfrm>
            <a:custGeom>
              <a:avLst/>
              <a:gdLst/>
              <a:ahLst/>
              <a:cxnLst/>
              <a:rect l="l" t="t" r="r" b="b"/>
              <a:pathLst>
                <a:path w="3133" h="907" extrusionOk="0">
                  <a:moveTo>
                    <a:pt x="134" y="1"/>
                  </a:moveTo>
                  <a:lnTo>
                    <a:pt x="27" y="81"/>
                  </a:lnTo>
                  <a:cubicBezTo>
                    <a:pt x="1" y="135"/>
                    <a:pt x="1" y="161"/>
                    <a:pt x="1" y="188"/>
                  </a:cubicBezTo>
                  <a:cubicBezTo>
                    <a:pt x="1" y="215"/>
                    <a:pt x="27" y="268"/>
                    <a:pt x="27" y="295"/>
                  </a:cubicBezTo>
                  <a:cubicBezTo>
                    <a:pt x="54" y="322"/>
                    <a:pt x="108" y="322"/>
                    <a:pt x="134" y="322"/>
                  </a:cubicBezTo>
                  <a:cubicBezTo>
                    <a:pt x="937" y="402"/>
                    <a:pt x="1714" y="483"/>
                    <a:pt x="2463" y="723"/>
                  </a:cubicBezTo>
                  <a:cubicBezTo>
                    <a:pt x="2597" y="804"/>
                    <a:pt x="2784" y="831"/>
                    <a:pt x="2918" y="884"/>
                  </a:cubicBezTo>
                  <a:cubicBezTo>
                    <a:pt x="2934" y="900"/>
                    <a:pt x="2954" y="906"/>
                    <a:pt x="2975" y="906"/>
                  </a:cubicBezTo>
                  <a:cubicBezTo>
                    <a:pt x="3027" y="906"/>
                    <a:pt x="3086" y="868"/>
                    <a:pt x="3105" y="831"/>
                  </a:cubicBezTo>
                  <a:cubicBezTo>
                    <a:pt x="3132" y="750"/>
                    <a:pt x="3105" y="670"/>
                    <a:pt x="3025" y="616"/>
                  </a:cubicBezTo>
                  <a:cubicBezTo>
                    <a:pt x="2142" y="188"/>
                    <a:pt x="1098" y="81"/>
                    <a:pt x="134"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626;p43"/>
            <p:cNvSpPr/>
            <p:nvPr/>
          </p:nvSpPr>
          <p:spPr>
            <a:xfrm>
              <a:off x="7943275" y="4655475"/>
              <a:ext cx="70275" cy="18325"/>
            </a:xfrm>
            <a:custGeom>
              <a:avLst/>
              <a:gdLst/>
              <a:ahLst/>
              <a:cxnLst/>
              <a:rect l="l" t="t" r="r" b="b"/>
              <a:pathLst>
                <a:path w="2811" h="733" extrusionOk="0">
                  <a:moveTo>
                    <a:pt x="107" y="0"/>
                  </a:moveTo>
                  <a:cubicBezTo>
                    <a:pt x="107" y="0"/>
                    <a:pt x="27" y="54"/>
                    <a:pt x="27" y="81"/>
                  </a:cubicBezTo>
                  <a:cubicBezTo>
                    <a:pt x="0" y="107"/>
                    <a:pt x="0" y="134"/>
                    <a:pt x="0" y="188"/>
                  </a:cubicBezTo>
                  <a:cubicBezTo>
                    <a:pt x="0" y="214"/>
                    <a:pt x="27" y="241"/>
                    <a:pt x="27" y="268"/>
                  </a:cubicBezTo>
                  <a:cubicBezTo>
                    <a:pt x="81" y="321"/>
                    <a:pt x="107" y="321"/>
                    <a:pt x="134" y="321"/>
                  </a:cubicBezTo>
                  <a:cubicBezTo>
                    <a:pt x="402" y="321"/>
                    <a:pt x="670" y="348"/>
                    <a:pt x="910" y="348"/>
                  </a:cubicBezTo>
                  <a:lnTo>
                    <a:pt x="857" y="348"/>
                  </a:lnTo>
                  <a:cubicBezTo>
                    <a:pt x="1365" y="375"/>
                    <a:pt x="1847" y="455"/>
                    <a:pt x="2329" y="616"/>
                  </a:cubicBezTo>
                  <a:cubicBezTo>
                    <a:pt x="2409" y="643"/>
                    <a:pt x="2516" y="669"/>
                    <a:pt x="2570" y="723"/>
                  </a:cubicBezTo>
                  <a:cubicBezTo>
                    <a:pt x="2590" y="730"/>
                    <a:pt x="2610" y="733"/>
                    <a:pt x="2630" y="733"/>
                  </a:cubicBezTo>
                  <a:cubicBezTo>
                    <a:pt x="2689" y="733"/>
                    <a:pt x="2744" y="703"/>
                    <a:pt x="2784" y="643"/>
                  </a:cubicBezTo>
                  <a:cubicBezTo>
                    <a:pt x="2811" y="589"/>
                    <a:pt x="2784" y="482"/>
                    <a:pt x="2704" y="455"/>
                  </a:cubicBezTo>
                  <a:cubicBezTo>
                    <a:pt x="1901" y="81"/>
                    <a:pt x="964" y="54"/>
                    <a:pt x="10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6627;p43"/>
            <p:cNvSpPr/>
            <p:nvPr/>
          </p:nvSpPr>
          <p:spPr>
            <a:xfrm>
              <a:off x="7931900" y="4655475"/>
              <a:ext cx="68950" cy="15400"/>
            </a:xfrm>
            <a:custGeom>
              <a:avLst/>
              <a:gdLst/>
              <a:ahLst/>
              <a:cxnLst/>
              <a:rect l="l" t="t" r="r" b="b"/>
              <a:pathLst>
                <a:path w="2758" h="616" extrusionOk="0">
                  <a:moveTo>
                    <a:pt x="134" y="0"/>
                  </a:moveTo>
                  <a:cubicBezTo>
                    <a:pt x="54" y="0"/>
                    <a:pt x="0" y="81"/>
                    <a:pt x="0" y="188"/>
                  </a:cubicBezTo>
                  <a:cubicBezTo>
                    <a:pt x="0" y="268"/>
                    <a:pt x="54" y="321"/>
                    <a:pt x="161" y="321"/>
                  </a:cubicBezTo>
                  <a:cubicBezTo>
                    <a:pt x="482" y="321"/>
                    <a:pt x="830" y="321"/>
                    <a:pt x="1125" y="348"/>
                  </a:cubicBezTo>
                  <a:lnTo>
                    <a:pt x="1098" y="348"/>
                  </a:lnTo>
                  <a:cubicBezTo>
                    <a:pt x="1606" y="375"/>
                    <a:pt x="2142" y="482"/>
                    <a:pt x="2597" y="616"/>
                  </a:cubicBezTo>
                  <a:cubicBezTo>
                    <a:pt x="2623" y="616"/>
                    <a:pt x="2704" y="616"/>
                    <a:pt x="2704" y="589"/>
                  </a:cubicBezTo>
                  <a:cubicBezTo>
                    <a:pt x="2730" y="536"/>
                    <a:pt x="2757" y="509"/>
                    <a:pt x="2757" y="482"/>
                  </a:cubicBezTo>
                  <a:cubicBezTo>
                    <a:pt x="2757" y="428"/>
                    <a:pt x="2757" y="402"/>
                    <a:pt x="2730" y="375"/>
                  </a:cubicBezTo>
                  <a:cubicBezTo>
                    <a:pt x="2704" y="348"/>
                    <a:pt x="2677" y="321"/>
                    <a:pt x="2623" y="321"/>
                  </a:cubicBezTo>
                  <a:cubicBezTo>
                    <a:pt x="1901" y="81"/>
                    <a:pt x="1151" y="0"/>
                    <a:pt x="40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628;p43"/>
            <p:cNvSpPr/>
            <p:nvPr/>
          </p:nvSpPr>
          <p:spPr>
            <a:xfrm>
              <a:off x="7931900" y="4655175"/>
              <a:ext cx="68275" cy="15700"/>
            </a:xfrm>
            <a:custGeom>
              <a:avLst/>
              <a:gdLst/>
              <a:ahLst/>
              <a:cxnLst/>
              <a:rect l="l" t="t" r="r" b="b"/>
              <a:pathLst>
                <a:path w="2731" h="628" extrusionOk="0">
                  <a:moveTo>
                    <a:pt x="342" y="0"/>
                  </a:moveTo>
                  <a:cubicBezTo>
                    <a:pt x="265" y="0"/>
                    <a:pt x="188" y="12"/>
                    <a:pt x="134" y="12"/>
                  </a:cubicBezTo>
                  <a:cubicBezTo>
                    <a:pt x="54" y="12"/>
                    <a:pt x="0" y="93"/>
                    <a:pt x="0" y="200"/>
                  </a:cubicBezTo>
                  <a:cubicBezTo>
                    <a:pt x="0" y="280"/>
                    <a:pt x="54" y="333"/>
                    <a:pt x="161" y="333"/>
                  </a:cubicBezTo>
                  <a:cubicBezTo>
                    <a:pt x="482" y="333"/>
                    <a:pt x="857" y="333"/>
                    <a:pt x="1205" y="360"/>
                  </a:cubicBezTo>
                  <a:lnTo>
                    <a:pt x="1151" y="360"/>
                  </a:lnTo>
                  <a:cubicBezTo>
                    <a:pt x="1633" y="387"/>
                    <a:pt x="2142" y="467"/>
                    <a:pt x="2570" y="628"/>
                  </a:cubicBezTo>
                  <a:cubicBezTo>
                    <a:pt x="2597" y="628"/>
                    <a:pt x="2677" y="628"/>
                    <a:pt x="2677" y="601"/>
                  </a:cubicBezTo>
                  <a:cubicBezTo>
                    <a:pt x="2704" y="548"/>
                    <a:pt x="2730" y="521"/>
                    <a:pt x="2730" y="494"/>
                  </a:cubicBezTo>
                  <a:cubicBezTo>
                    <a:pt x="2730" y="440"/>
                    <a:pt x="2730" y="414"/>
                    <a:pt x="2704" y="387"/>
                  </a:cubicBezTo>
                  <a:cubicBezTo>
                    <a:pt x="2677" y="360"/>
                    <a:pt x="2623" y="333"/>
                    <a:pt x="2597" y="333"/>
                  </a:cubicBezTo>
                  <a:cubicBezTo>
                    <a:pt x="1928" y="93"/>
                    <a:pt x="1205" y="12"/>
                    <a:pt x="455" y="12"/>
                  </a:cubicBezTo>
                  <a:cubicBezTo>
                    <a:pt x="420" y="3"/>
                    <a:pt x="381" y="0"/>
                    <a:pt x="3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6629;p43"/>
            <p:cNvSpPr/>
            <p:nvPr/>
          </p:nvSpPr>
          <p:spPr>
            <a:xfrm>
              <a:off x="7933900" y="4655475"/>
              <a:ext cx="63600" cy="13825"/>
            </a:xfrm>
            <a:custGeom>
              <a:avLst/>
              <a:gdLst/>
              <a:ahLst/>
              <a:cxnLst/>
              <a:rect l="l" t="t" r="r" b="b"/>
              <a:pathLst>
                <a:path w="2544" h="553" extrusionOk="0">
                  <a:moveTo>
                    <a:pt x="134" y="0"/>
                  </a:moveTo>
                  <a:cubicBezTo>
                    <a:pt x="81" y="0"/>
                    <a:pt x="1" y="81"/>
                    <a:pt x="1" y="188"/>
                  </a:cubicBezTo>
                  <a:cubicBezTo>
                    <a:pt x="1" y="268"/>
                    <a:pt x="81" y="321"/>
                    <a:pt x="188" y="321"/>
                  </a:cubicBezTo>
                  <a:lnTo>
                    <a:pt x="1045" y="321"/>
                  </a:lnTo>
                  <a:cubicBezTo>
                    <a:pt x="1473" y="348"/>
                    <a:pt x="1955" y="402"/>
                    <a:pt x="2383" y="536"/>
                  </a:cubicBezTo>
                  <a:cubicBezTo>
                    <a:pt x="2400" y="547"/>
                    <a:pt x="2418" y="553"/>
                    <a:pt x="2435" y="553"/>
                  </a:cubicBezTo>
                  <a:cubicBezTo>
                    <a:pt x="2494" y="553"/>
                    <a:pt x="2543" y="485"/>
                    <a:pt x="2543" y="402"/>
                  </a:cubicBezTo>
                  <a:cubicBezTo>
                    <a:pt x="2543" y="375"/>
                    <a:pt x="2543" y="348"/>
                    <a:pt x="2517" y="321"/>
                  </a:cubicBezTo>
                  <a:cubicBezTo>
                    <a:pt x="2490" y="268"/>
                    <a:pt x="2463" y="241"/>
                    <a:pt x="2410" y="241"/>
                  </a:cubicBezTo>
                  <a:cubicBezTo>
                    <a:pt x="1794" y="27"/>
                    <a:pt x="1125" y="0"/>
                    <a:pt x="48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630;p43"/>
            <p:cNvSpPr/>
            <p:nvPr/>
          </p:nvSpPr>
          <p:spPr>
            <a:xfrm>
              <a:off x="7933900" y="4655175"/>
              <a:ext cx="61600" cy="13700"/>
            </a:xfrm>
            <a:custGeom>
              <a:avLst/>
              <a:gdLst/>
              <a:ahLst/>
              <a:cxnLst/>
              <a:rect l="l" t="t" r="r" b="b"/>
              <a:pathLst>
                <a:path w="2464" h="548" extrusionOk="0">
                  <a:moveTo>
                    <a:pt x="368" y="0"/>
                  </a:moveTo>
                  <a:cubicBezTo>
                    <a:pt x="289" y="0"/>
                    <a:pt x="206" y="12"/>
                    <a:pt x="134" y="12"/>
                  </a:cubicBezTo>
                  <a:cubicBezTo>
                    <a:pt x="81" y="12"/>
                    <a:pt x="1" y="93"/>
                    <a:pt x="1" y="200"/>
                  </a:cubicBezTo>
                  <a:cubicBezTo>
                    <a:pt x="1" y="280"/>
                    <a:pt x="81" y="333"/>
                    <a:pt x="188" y="333"/>
                  </a:cubicBezTo>
                  <a:lnTo>
                    <a:pt x="1152" y="333"/>
                  </a:lnTo>
                  <a:cubicBezTo>
                    <a:pt x="1526" y="360"/>
                    <a:pt x="1928" y="414"/>
                    <a:pt x="2276" y="548"/>
                  </a:cubicBezTo>
                  <a:cubicBezTo>
                    <a:pt x="2329" y="548"/>
                    <a:pt x="2383" y="548"/>
                    <a:pt x="2383" y="521"/>
                  </a:cubicBezTo>
                  <a:cubicBezTo>
                    <a:pt x="2410" y="494"/>
                    <a:pt x="2463" y="440"/>
                    <a:pt x="2463" y="414"/>
                  </a:cubicBezTo>
                  <a:cubicBezTo>
                    <a:pt x="2463" y="387"/>
                    <a:pt x="2463" y="360"/>
                    <a:pt x="2410" y="307"/>
                  </a:cubicBezTo>
                  <a:cubicBezTo>
                    <a:pt x="2383" y="280"/>
                    <a:pt x="2356" y="253"/>
                    <a:pt x="2329" y="253"/>
                  </a:cubicBezTo>
                  <a:cubicBezTo>
                    <a:pt x="1714" y="39"/>
                    <a:pt x="1125" y="12"/>
                    <a:pt x="482" y="12"/>
                  </a:cubicBezTo>
                  <a:cubicBezTo>
                    <a:pt x="447" y="3"/>
                    <a:pt x="408" y="0"/>
                    <a:pt x="3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6631;p43"/>
            <p:cNvSpPr/>
            <p:nvPr/>
          </p:nvSpPr>
          <p:spPr>
            <a:xfrm>
              <a:off x="7918525" y="4655475"/>
              <a:ext cx="75625" cy="12900"/>
            </a:xfrm>
            <a:custGeom>
              <a:avLst/>
              <a:gdLst/>
              <a:ahLst/>
              <a:cxnLst/>
              <a:rect l="l" t="t" r="r" b="b"/>
              <a:pathLst>
                <a:path w="3025" h="516" extrusionOk="0">
                  <a:moveTo>
                    <a:pt x="990" y="0"/>
                  </a:moveTo>
                  <a:cubicBezTo>
                    <a:pt x="696" y="0"/>
                    <a:pt x="402" y="0"/>
                    <a:pt x="134" y="54"/>
                  </a:cubicBezTo>
                  <a:cubicBezTo>
                    <a:pt x="54" y="54"/>
                    <a:pt x="0" y="107"/>
                    <a:pt x="0" y="214"/>
                  </a:cubicBezTo>
                  <a:cubicBezTo>
                    <a:pt x="0" y="321"/>
                    <a:pt x="54" y="348"/>
                    <a:pt x="161" y="348"/>
                  </a:cubicBezTo>
                  <a:cubicBezTo>
                    <a:pt x="415" y="335"/>
                    <a:pt x="676" y="328"/>
                    <a:pt x="934" y="328"/>
                  </a:cubicBezTo>
                  <a:cubicBezTo>
                    <a:pt x="1191" y="328"/>
                    <a:pt x="1445" y="335"/>
                    <a:pt x="1686" y="348"/>
                  </a:cubicBezTo>
                  <a:cubicBezTo>
                    <a:pt x="2088" y="375"/>
                    <a:pt x="2463" y="455"/>
                    <a:pt x="2837" y="509"/>
                  </a:cubicBezTo>
                  <a:cubicBezTo>
                    <a:pt x="2846" y="513"/>
                    <a:pt x="2857" y="516"/>
                    <a:pt x="2869" y="516"/>
                  </a:cubicBezTo>
                  <a:cubicBezTo>
                    <a:pt x="2924" y="516"/>
                    <a:pt x="2998" y="464"/>
                    <a:pt x="2998" y="375"/>
                  </a:cubicBezTo>
                  <a:cubicBezTo>
                    <a:pt x="3025" y="268"/>
                    <a:pt x="2971" y="214"/>
                    <a:pt x="2864" y="214"/>
                  </a:cubicBezTo>
                  <a:cubicBezTo>
                    <a:pt x="2275" y="54"/>
                    <a:pt x="1633" y="0"/>
                    <a:pt x="99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632;p43"/>
            <p:cNvSpPr/>
            <p:nvPr/>
          </p:nvSpPr>
          <p:spPr>
            <a:xfrm>
              <a:off x="7895775" y="4654800"/>
              <a:ext cx="77625" cy="11150"/>
            </a:xfrm>
            <a:custGeom>
              <a:avLst/>
              <a:gdLst/>
              <a:ahLst/>
              <a:cxnLst/>
              <a:rect l="l" t="t" r="r" b="b"/>
              <a:pathLst>
                <a:path w="3105" h="446" extrusionOk="0">
                  <a:moveTo>
                    <a:pt x="1713" y="0"/>
                  </a:moveTo>
                  <a:cubicBezTo>
                    <a:pt x="1178" y="27"/>
                    <a:pt x="669" y="81"/>
                    <a:pt x="134" y="134"/>
                  </a:cubicBezTo>
                  <a:cubicBezTo>
                    <a:pt x="54" y="134"/>
                    <a:pt x="0" y="215"/>
                    <a:pt x="0" y="295"/>
                  </a:cubicBezTo>
                  <a:cubicBezTo>
                    <a:pt x="0" y="360"/>
                    <a:pt x="35" y="443"/>
                    <a:pt x="106" y="443"/>
                  </a:cubicBezTo>
                  <a:cubicBezTo>
                    <a:pt x="122" y="443"/>
                    <a:pt x="141" y="439"/>
                    <a:pt x="161" y="429"/>
                  </a:cubicBezTo>
                  <a:cubicBezTo>
                    <a:pt x="634" y="372"/>
                    <a:pt x="1107" y="315"/>
                    <a:pt x="1580" y="315"/>
                  </a:cubicBezTo>
                  <a:cubicBezTo>
                    <a:pt x="1776" y="315"/>
                    <a:pt x="1972" y="325"/>
                    <a:pt x="2168" y="348"/>
                  </a:cubicBezTo>
                  <a:lnTo>
                    <a:pt x="2141" y="348"/>
                  </a:lnTo>
                  <a:lnTo>
                    <a:pt x="2944" y="429"/>
                  </a:lnTo>
                  <a:cubicBezTo>
                    <a:pt x="2956" y="440"/>
                    <a:pt x="2970" y="446"/>
                    <a:pt x="2985" y="446"/>
                  </a:cubicBezTo>
                  <a:cubicBezTo>
                    <a:pt x="3040" y="446"/>
                    <a:pt x="3105" y="378"/>
                    <a:pt x="3105" y="295"/>
                  </a:cubicBezTo>
                  <a:cubicBezTo>
                    <a:pt x="3105" y="241"/>
                    <a:pt x="3078" y="134"/>
                    <a:pt x="2971" y="134"/>
                  </a:cubicBezTo>
                  <a:cubicBezTo>
                    <a:pt x="2543" y="27"/>
                    <a:pt x="2115"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633;p43"/>
            <p:cNvSpPr/>
            <p:nvPr/>
          </p:nvSpPr>
          <p:spPr>
            <a:xfrm>
              <a:off x="7895100" y="4654800"/>
              <a:ext cx="68950" cy="12175"/>
            </a:xfrm>
            <a:custGeom>
              <a:avLst/>
              <a:gdLst/>
              <a:ahLst/>
              <a:cxnLst/>
              <a:rect l="l" t="t" r="r" b="b"/>
              <a:pathLst>
                <a:path w="2758" h="487" extrusionOk="0">
                  <a:moveTo>
                    <a:pt x="1713" y="0"/>
                  </a:moveTo>
                  <a:cubicBezTo>
                    <a:pt x="1205" y="27"/>
                    <a:pt x="669" y="108"/>
                    <a:pt x="134" y="215"/>
                  </a:cubicBezTo>
                  <a:cubicBezTo>
                    <a:pt x="81" y="215"/>
                    <a:pt x="54" y="241"/>
                    <a:pt x="27" y="241"/>
                  </a:cubicBezTo>
                  <a:cubicBezTo>
                    <a:pt x="0" y="268"/>
                    <a:pt x="0" y="295"/>
                    <a:pt x="0" y="348"/>
                  </a:cubicBezTo>
                  <a:cubicBezTo>
                    <a:pt x="0" y="396"/>
                    <a:pt x="43" y="486"/>
                    <a:pt x="128" y="486"/>
                  </a:cubicBezTo>
                  <a:cubicBezTo>
                    <a:pt x="138" y="486"/>
                    <a:pt x="149" y="485"/>
                    <a:pt x="161" y="482"/>
                  </a:cubicBezTo>
                  <a:cubicBezTo>
                    <a:pt x="662" y="399"/>
                    <a:pt x="1148" y="331"/>
                    <a:pt x="1655" y="331"/>
                  </a:cubicBezTo>
                  <a:cubicBezTo>
                    <a:pt x="1797" y="331"/>
                    <a:pt x="1941" y="337"/>
                    <a:pt x="2088" y="348"/>
                  </a:cubicBezTo>
                  <a:lnTo>
                    <a:pt x="2061" y="348"/>
                  </a:lnTo>
                  <a:cubicBezTo>
                    <a:pt x="2222" y="348"/>
                    <a:pt x="2382" y="375"/>
                    <a:pt x="2597" y="402"/>
                  </a:cubicBezTo>
                  <a:cubicBezTo>
                    <a:pt x="2677" y="402"/>
                    <a:pt x="2757" y="375"/>
                    <a:pt x="2757" y="268"/>
                  </a:cubicBezTo>
                  <a:cubicBezTo>
                    <a:pt x="2757" y="215"/>
                    <a:pt x="2730" y="108"/>
                    <a:pt x="2623" y="108"/>
                  </a:cubicBezTo>
                  <a:cubicBezTo>
                    <a:pt x="2329" y="27"/>
                    <a:pt x="2034"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634;p43"/>
            <p:cNvSpPr/>
            <p:nvPr/>
          </p:nvSpPr>
          <p:spPr>
            <a:xfrm>
              <a:off x="8047000" y="4680225"/>
              <a:ext cx="46850" cy="26000"/>
            </a:xfrm>
            <a:custGeom>
              <a:avLst/>
              <a:gdLst/>
              <a:ahLst/>
              <a:cxnLst/>
              <a:rect l="l" t="t" r="r" b="b"/>
              <a:pathLst>
                <a:path w="1874" h="1040" extrusionOk="0">
                  <a:moveTo>
                    <a:pt x="134" y="1"/>
                  </a:moveTo>
                  <a:cubicBezTo>
                    <a:pt x="107" y="1"/>
                    <a:pt x="80" y="27"/>
                    <a:pt x="27" y="54"/>
                  </a:cubicBezTo>
                  <a:cubicBezTo>
                    <a:pt x="0" y="81"/>
                    <a:pt x="0" y="134"/>
                    <a:pt x="27" y="188"/>
                  </a:cubicBezTo>
                  <a:cubicBezTo>
                    <a:pt x="27" y="215"/>
                    <a:pt x="80" y="268"/>
                    <a:pt x="107" y="295"/>
                  </a:cubicBezTo>
                  <a:cubicBezTo>
                    <a:pt x="642" y="482"/>
                    <a:pt x="1151" y="723"/>
                    <a:pt x="1633" y="1018"/>
                  </a:cubicBezTo>
                  <a:cubicBezTo>
                    <a:pt x="1656" y="1033"/>
                    <a:pt x="1682" y="1040"/>
                    <a:pt x="1708" y="1040"/>
                  </a:cubicBezTo>
                  <a:cubicBezTo>
                    <a:pt x="1769" y="1040"/>
                    <a:pt x="1828" y="1002"/>
                    <a:pt x="1847" y="964"/>
                  </a:cubicBezTo>
                  <a:cubicBezTo>
                    <a:pt x="1874" y="884"/>
                    <a:pt x="1847" y="804"/>
                    <a:pt x="1767" y="750"/>
                  </a:cubicBezTo>
                  <a:cubicBezTo>
                    <a:pt x="1285" y="456"/>
                    <a:pt x="776" y="215"/>
                    <a:pt x="241" y="27"/>
                  </a:cubicBezTo>
                  <a:lnTo>
                    <a:pt x="161" y="27"/>
                  </a:lnTo>
                  <a:lnTo>
                    <a:pt x="134" y="1"/>
                  </a:ln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635;p43"/>
            <p:cNvSpPr/>
            <p:nvPr/>
          </p:nvSpPr>
          <p:spPr>
            <a:xfrm>
              <a:off x="8039625" y="4676450"/>
              <a:ext cx="53550" cy="28150"/>
            </a:xfrm>
            <a:custGeom>
              <a:avLst/>
              <a:gdLst/>
              <a:ahLst/>
              <a:cxnLst/>
              <a:rect l="l" t="t" r="r" b="b"/>
              <a:pathLst>
                <a:path w="2142" h="1126" extrusionOk="0">
                  <a:moveTo>
                    <a:pt x="159" y="0"/>
                  </a:moveTo>
                  <a:cubicBezTo>
                    <a:pt x="156" y="0"/>
                    <a:pt x="150" y="18"/>
                    <a:pt x="134" y="18"/>
                  </a:cubicBezTo>
                  <a:cubicBezTo>
                    <a:pt x="108" y="18"/>
                    <a:pt x="54" y="45"/>
                    <a:pt x="27" y="71"/>
                  </a:cubicBezTo>
                  <a:cubicBezTo>
                    <a:pt x="1" y="98"/>
                    <a:pt x="1" y="152"/>
                    <a:pt x="27" y="205"/>
                  </a:cubicBezTo>
                  <a:cubicBezTo>
                    <a:pt x="27" y="232"/>
                    <a:pt x="54" y="259"/>
                    <a:pt x="108" y="312"/>
                  </a:cubicBezTo>
                  <a:cubicBezTo>
                    <a:pt x="723" y="526"/>
                    <a:pt x="1339" y="767"/>
                    <a:pt x="1901" y="1115"/>
                  </a:cubicBezTo>
                  <a:cubicBezTo>
                    <a:pt x="1921" y="1122"/>
                    <a:pt x="1941" y="1125"/>
                    <a:pt x="1961" y="1125"/>
                  </a:cubicBezTo>
                  <a:cubicBezTo>
                    <a:pt x="2020" y="1125"/>
                    <a:pt x="2075" y="1095"/>
                    <a:pt x="2115" y="1035"/>
                  </a:cubicBezTo>
                  <a:cubicBezTo>
                    <a:pt x="2142" y="981"/>
                    <a:pt x="2115" y="874"/>
                    <a:pt x="2035" y="847"/>
                  </a:cubicBezTo>
                  <a:cubicBezTo>
                    <a:pt x="1473" y="500"/>
                    <a:pt x="857" y="232"/>
                    <a:pt x="242" y="45"/>
                  </a:cubicBezTo>
                  <a:lnTo>
                    <a:pt x="161" y="45"/>
                  </a:lnTo>
                  <a:cubicBezTo>
                    <a:pt x="161" y="10"/>
                    <a:pt x="161" y="0"/>
                    <a:pt x="159"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636;p43"/>
            <p:cNvSpPr/>
            <p:nvPr/>
          </p:nvSpPr>
          <p:spPr>
            <a:xfrm>
              <a:off x="8037625" y="4673525"/>
              <a:ext cx="56900" cy="29800"/>
            </a:xfrm>
            <a:custGeom>
              <a:avLst/>
              <a:gdLst/>
              <a:ahLst/>
              <a:cxnLst/>
              <a:rect l="l" t="t" r="r" b="b"/>
              <a:pathLst>
                <a:path w="2276" h="1192" extrusionOk="0">
                  <a:moveTo>
                    <a:pt x="214" y="1"/>
                  </a:moveTo>
                  <a:cubicBezTo>
                    <a:pt x="107" y="54"/>
                    <a:pt x="81" y="54"/>
                    <a:pt x="81" y="54"/>
                  </a:cubicBezTo>
                  <a:cubicBezTo>
                    <a:pt x="54" y="81"/>
                    <a:pt x="0" y="135"/>
                    <a:pt x="0" y="162"/>
                  </a:cubicBezTo>
                  <a:cubicBezTo>
                    <a:pt x="0" y="188"/>
                    <a:pt x="0" y="215"/>
                    <a:pt x="54" y="269"/>
                  </a:cubicBezTo>
                  <a:cubicBezTo>
                    <a:pt x="81" y="295"/>
                    <a:pt x="107" y="322"/>
                    <a:pt x="134" y="322"/>
                  </a:cubicBezTo>
                  <a:lnTo>
                    <a:pt x="455" y="429"/>
                  </a:lnTo>
                  <a:lnTo>
                    <a:pt x="482" y="429"/>
                  </a:lnTo>
                  <a:cubicBezTo>
                    <a:pt x="1017" y="617"/>
                    <a:pt x="1526" y="857"/>
                    <a:pt x="2008" y="1152"/>
                  </a:cubicBezTo>
                  <a:cubicBezTo>
                    <a:pt x="2035" y="1179"/>
                    <a:pt x="2055" y="1192"/>
                    <a:pt x="2075" y="1192"/>
                  </a:cubicBezTo>
                  <a:cubicBezTo>
                    <a:pt x="2095" y="1192"/>
                    <a:pt x="2115" y="1179"/>
                    <a:pt x="2142" y="1152"/>
                  </a:cubicBezTo>
                  <a:cubicBezTo>
                    <a:pt x="2195" y="1152"/>
                    <a:pt x="2222" y="1125"/>
                    <a:pt x="2249" y="1098"/>
                  </a:cubicBezTo>
                  <a:cubicBezTo>
                    <a:pt x="2275" y="1072"/>
                    <a:pt x="2275" y="1018"/>
                    <a:pt x="2249" y="964"/>
                  </a:cubicBezTo>
                  <a:cubicBezTo>
                    <a:pt x="2249" y="938"/>
                    <a:pt x="2222" y="884"/>
                    <a:pt x="2168" y="857"/>
                  </a:cubicBezTo>
                  <a:cubicBezTo>
                    <a:pt x="1580" y="456"/>
                    <a:pt x="910" y="188"/>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637;p43"/>
            <p:cNvSpPr/>
            <p:nvPr/>
          </p:nvSpPr>
          <p:spPr>
            <a:xfrm>
              <a:off x="8033600" y="4673100"/>
              <a:ext cx="58925" cy="32250"/>
            </a:xfrm>
            <a:custGeom>
              <a:avLst/>
              <a:gdLst/>
              <a:ahLst/>
              <a:cxnLst/>
              <a:rect l="l" t="t" r="r" b="b"/>
              <a:pathLst>
                <a:path w="2357" h="1290" extrusionOk="0">
                  <a:moveTo>
                    <a:pt x="127" y="0"/>
                  </a:moveTo>
                  <a:cubicBezTo>
                    <a:pt x="112" y="0"/>
                    <a:pt x="96" y="18"/>
                    <a:pt x="81" y="18"/>
                  </a:cubicBezTo>
                  <a:cubicBezTo>
                    <a:pt x="28" y="45"/>
                    <a:pt x="1" y="71"/>
                    <a:pt x="1" y="98"/>
                  </a:cubicBezTo>
                  <a:cubicBezTo>
                    <a:pt x="1" y="152"/>
                    <a:pt x="1" y="179"/>
                    <a:pt x="28" y="205"/>
                  </a:cubicBezTo>
                  <a:cubicBezTo>
                    <a:pt x="81" y="232"/>
                    <a:pt x="108" y="286"/>
                    <a:pt x="135" y="286"/>
                  </a:cubicBezTo>
                  <a:cubicBezTo>
                    <a:pt x="349" y="339"/>
                    <a:pt x="509" y="419"/>
                    <a:pt x="697" y="473"/>
                  </a:cubicBezTo>
                  <a:cubicBezTo>
                    <a:pt x="1071" y="607"/>
                    <a:pt x="1473" y="767"/>
                    <a:pt x="1821" y="1008"/>
                  </a:cubicBezTo>
                  <a:cubicBezTo>
                    <a:pt x="1901" y="1089"/>
                    <a:pt x="2008" y="1142"/>
                    <a:pt x="2088" y="1249"/>
                  </a:cubicBezTo>
                  <a:cubicBezTo>
                    <a:pt x="2115" y="1276"/>
                    <a:pt x="2155" y="1289"/>
                    <a:pt x="2192" y="1289"/>
                  </a:cubicBezTo>
                  <a:cubicBezTo>
                    <a:pt x="2229" y="1289"/>
                    <a:pt x="2262" y="1276"/>
                    <a:pt x="2276" y="1249"/>
                  </a:cubicBezTo>
                  <a:cubicBezTo>
                    <a:pt x="2356" y="1169"/>
                    <a:pt x="2356" y="1089"/>
                    <a:pt x="2276" y="1035"/>
                  </a:cubicBezTo>
                  <a:cubicBezTo>
                    <a:pt x="1981" y="767"/>
                    <a:pt x="1633" y="607"/>
                    <a:pt x="1312" y="446"/>
                  </a:cubicBezTo>
                  <a:cubicBezTo>
                    <a:pt x="938" y="286"/>
                    <a:pt x="563" y="179"/>
                    <a:pt x="215" y="45"/>
                  </a:cubicBezTo>
                  <a:lnTo>
                    <a:pt x="161" y="45"/>
                  </a:lnTo>
                  <a:cubicBezTo>
                    <a:pt x="150" y="10"/>
                    <a:pt x="138" y="0"/>
                    <a:pt x="12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638;p43"/>
            <p:cNvSpPr/>
            <p:nvPr/>
          </p:nvSpPr>
          <p:spPr>
            <a:xfrm>
              <a:off x="8032275" y="4670850"/>
              <a:ext cx="62250" cy="33500"/>
            </a:xfrm>
            <a:custGeom>
              <a:avLst/>
              <a:gdLst/>
              <a:ahLst/>
              <a:cxnLst/>
              <a:rect l="l" t="t" r="r" b="b"/>
              <a:pathLst>
                <a:path w="2490" h="1340" extrusionOk="0">
                  <a:moveTo>
                    <a:pt x="107" y="1"/>
                  </a:moveTo>
                  <a:cubicBezTo>
                    <a:pt x="134" y="28"/>
                    <a:pt x="81" y="28"/>
                    <a:pt x="54" y="28"/>
                  </a:cubicBezTo>
                  <a:cubicBezTo>
                    <a:pt x="27" y="54"/>
                    <a:pt x="0" y="108"/>
                    <a:pt x="0" y="135"/>
                  </a:cubicBezTo>
                  <a:cubicBezTo>
                    <a:pt x="0" y="161"/>
                    <a:pt x="0" y="188"/>
                    <a:pt x="27" y="242"/>
                  </a:cubicBezTo>
                  <a:cubicBezTo>
                    <a:pt x="54" y="269"/>
                    <a:pt x="81" y="295"/>
                    <a:pt x="134" y="295"/>
                  </a:cubicBezTo>
                  <a:cubicBezTo>
                    <a:pt x="214" y="322"/>
                    <a:pt x="348" y="376"/>
                    <a:pt x="455" y="402"/>
                  </a:cubicBezTo>
                  <a:cubicBezTo>
                    <a:pt x="1044" y="590"/>
                    <a:pt x="1633" y="857"/>
                    <a:pt x="2141" y="1205"/>
                  </a:cubicBezTo>
                  <a:cubicBezTo>
                    <a:pt x="2168" y="1232"/>
                    <a:pt x="2222" y="1259"/>
                    <a:pt x="2249" y="1312"/>
                  </a:cubicBezTo>
                  <a:cubicBezTo>
                    <a:pt x="2302" y="1339"/>
                    <a:pt x="2329" y="1339"/>
                    <a:pt x="2356" y="1339"/>
                  </a:cubicBezTo>
                  <a:cubicBezTo>
                    <a:pt x="2382" y="1339"/>
                    <a:pt x="2436" y="1312"/>
                    <a:pt x="2463" y="1312"/>
                  </a:cubicBezTo>
                  <a:cubicBezTo>
                    <a:pt x="2489" y="1259"/>
                    <a:pt x="2489" y="1232"/>
                    <a:pt x="2489" y="1205"/>
                  </a:cubicBezTo>
                  <a:cubicBezTo>
                    <a:pt x="2489" y="1179"/>
                    <a:pt x="2463" y="1125"/>
                    <a:pt x="2436" y="1098"/>
                  </a:cubicBezTo>
                  <a:cubicBezTo>
                    <a:pt x="2088" y="857"/>
                    <a:pt x="1713" y="643"/>
                    <a:pt x="1365" y="456"/>
                  </a:cubicBezTo>
                  <a:cubicBezTo>
                    <a:pt x="964" y="295"/>
                    <a:pt x="562" y="135"/>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6639;p43"/>
            <p:cNvSpPr/>
            <p:nvPr/>
          </p:nvSpPr>
          <p:spPr>
            <a:xfrm>
              <a:off x="8026250" y="4670200"/>
              <a:ext cx="66275" cy="31975"/>
            </a:xfrm>
            <a:custGeom>
              <a:avLst/>
              <a:gdLst/>
              <a:ahLst/>
              <a:cxnLst/>
              <a:rect l="l" t="t" r="r" b="b"/>
              <a:pathLst>
                <a:path w="2651" h="1279" extrusionOk="0">
                  <a:moveTo>
                    <a:pt x="214" y="0"/>
                  </a:moveTo>
                  <a:cubicBezTo>
                    <a:pt x="134" y="27"/>
                    <a:pt x="54" y="80"/>
                    <a:pt x="27" y="161"/>
                  </a:cubicBezTo>
                  <a:cubicBezTo>
                    <a:pt x="0" y="268"/>
                    <a:pt x="54" y="321"/>
                    <a:pt x="161" y="321"/>
                  </a:cubicBezTo>
                  <a:lnTo>
                    <a:pt x="857" y="535"/>
                  </a:lnTo>
                  <a:cubicBezTo>
                    <a:pt x="1392" y="723"/>
                    <a:pt x="1901" y="964"/>
                    <a:pt x="2382" y="1258"/>
                  </a:cubicBezTo>
                  <a:cubicBezTo>
                    <a:pt x="2396" y="1271"/>
                    <a:pt x="2409" y="1278"/>
                    <a:pt x="2429" y="1278"/>
                  </a:cubicBezTo>
                  <a:cubicBezTo>
                    <a:pt x="2449" y="1278"/>
                    <a:pt x="2476" y="1271"/>
                    <a:pt x="2516" y="1258"/>
                  </a:cubicBezTo>
                  <a:cubicBezTo>
                    <a:pt x="2543" y="1258"/>
                    <a:pt x="2570" y="1231"/>
                    <a:pt x="2597" y="1205"/>
                  </a:cubicBezTo>
                  <a:cubicBezTo>
                    <a:pt x="2650" y="1151"/>
                    <a:pt x="2650" y="1124"/>
                    <a:pt x="2597" y="1071"/>
                  </a:cubicBezTo>
                  <a:cubicBezTo>
                    <a:pt x="2597" y="1017"/>
                    <a:pt x="2570" y="990"/>
                    <a:pt x="2543" y="964"/>
                  </a:cubicBezTo>
                  <a:cubicBezTo>
                    <a:pt x="2195" y="723"/>
                    <a:pt x="1820" y="535"/>
                    <a:pt x="1472" y="402"/>
                  </a:cubicBezTo>
                  <a:cubicBezTo>
                    <a:pt x="1071" y="214"/>
                    <a:pt x="669" y="80"/>
                    <a:pt x="2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6640;p43"/>
            <p:cNvSpPr/>
            <p:nvPr/>
          </p:nvSpPr>
          <p:spPr>
            <a:xfrm>
              <a:off x="8029600" y="4671525"/>
              <a:ext cx="56225" cy="28975"/>
            </a:xfrm>
            <a:custGeom>
              <a:avLst/>
              <a:gdLst/>
              <a:ahLst/>
              <a:cxnLst/>
              <a:rect l="l" t="t" r="r" b="b"/>
              <a:pathLst>
                <a:path w="2249" h="1159" extrusionOk="0">
                  <a:moveTo>
                    <a:pt x="134" y="1"/>
                  </a:moveTo>
                  <a:cubicBezTo>
                    <a:pt x="54" y="1"/>
                    <a:pt x="0" y="27"/>
                    <a:pt x="0" y="108"/>
                  </a:cubicBezTo>
                  <a:cubicBezTo>
                    <a:pt x="0" y="161"/>
                    <a:pt x="27" y="268"/>
                    <a:pt x="134" y="268"/>
                  </a:cubicBezTo>
                  <a:cubicBezTo>
                    <a:pt x="375" y="295"/>
                    <a:pt x="562" y="375"/>
                    <a:pt x="776" y="429"/>
                  </a:cubicBezTo>
                  <a:cubicBezTo>
                    <a:pt x="1098" y="563"/>
                    <a:pt x="1446" y="697"/>
                    <a:pt x="1740" y="937"/>
                  </a:cubicBezTo>
                  <a:cubicBezTo>
                    <a:pt x="1793" y="1018"/>
                    <a:pt x="1901" y="1044"/>
                    <a:pt x="1981" y="1098"/>
                  </a:cubicBezTo>
                  <a:cubicBezTo>
                    <a:pt x="2008" y="1138"/>
                    <a:pt x="2048" y="1158"/>
                    <a:pt x="2085" y="1158"/>
                  </a:cubicBezTo>
                  <a:cubicBezTo>
                    <a:pt x="2121" y="1158"/>
                    <a:pt x="2155" y="1138"/>
                    <a:pt x="2168" y="1098"/>
                  </a:cubicBezTo>
                  <a:cubicBezTo>
                    <a:pt x="2248" y="1044"/>
                    <a:pt x="2248" y="937"/>
                    <a:pt x="2168" y="911"/>
                  </a:cubicBezTo>
                  <a:cubicBezTo>
                    <a:pt x="1874" y="670"/>
                    <a:pt x="1579" y="456"/>
                    <a:pt x="1231" y="349"/>
                  </a:cubicBezTo>
                  <a:cubicBezTo>
                    <a:pt x="910" y="161"/>
                    <a:pt x="535" y="54"/>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6641;p43"/>
            <p:cNvSpPr/>
            <p:nvPr/>
          </p:nvSpPr>
          <p:spPr>
            <a:xfrm>
              <a:off x="8044325" y="4677550"/>
              <a:ext cx="58225" cy="32475"/>
            </a:xfrm>
            <a:custGeom>
              <a:avLst/>
              <a:gdLst/>
              <a:ahLst/>
              <a:cxnLst/>
              <a:rect l="l" t="t" r="r" b="b"/>
              <a:pathLst>
                <a:path w="2329" h="1299" extrusionOk="0">
                  <a:moveTo>
                    <a:pt x="134" y="1"/>
                  </a:moveTo>
                  <a:cubicBezTo>
                    <a:pt x="107" y="1"/>
                    <a:pt x="80" y="27"/>
                    <a:pt x="54" y="54"/>
                  </a:cubicBezTo>
                  <a:cubicBezTo>
                    <a:pt x="0" y="108"/>
                    <a:pt x="0" y="134"/>
                    <a:pt x="54" y="188"/>
                  </a:cubicBezTo>
                  <a:cubicBezTo>
                    <a:pt x="54" y="241"/>
                    <a:pt x="80" y="268"/>
                    <a:pt x="107" y="295"/>
                  </a:cubicBezTo>
                  <a:cubicBezTo>
                    <a:pt x="803" y="536"/>
                    <a:pt x="1445" y="857"/>
                    <a:pt x="2061" y="1258"/>
                  </a:cubicBezTo>
                  <a:cubicBezTo>
                    <a:pt x="2074" y="1285"/>
                    <a:pt x="2088" y="1299"/>
                    <a:pt x="2108" y="1299"/>
                  </a:cubicBezTo>
                  <a:cubicBezTo>
                    <a:pt x="2128" y="1299"/>
                    <a:pt x="2155" y="1285"/>
                    <a:pt x="2195" y="1258"/>
                  </a:cubicBezTo>
                  <a:cubicBezTo>
                    <a:pt x="2222" y="1258"/>
                    <a:pt x="2248" y="1232"/>
                    <a:pt x="2275" y="1205"/>
                  </a:cubicBezTo>
                  <a:cubicBezTo>
                    <a:pt x="2329" y="1151"/>
                    <a:pt x="2329" y="1125"/>
                    <a:pt x="2275" y="1071"/>
                  </a:cubicBezTo>
                  <a:cubicBezTo>
                    <a:pt x="2275" y="1044"/>
                    <a:pt x="2248" y="991"/>
                    <a:pt x="2222" y="964"/>
                  </a:cubicBezTo>
                  <a:cubicBezTo>
                    <a:pt x="1606" y="563"/>
                    <a:pt x="937" y="241"/>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6642;p43"/>
            <p:cNvSpPr/>
            <p:nvPr/>
          </p:nvSpPr>
          <p:spPr>
            <a:xfrm>
              <a:off x="8054350" y="4680225"/>
              <a:ext cx="48875" cy="27975"/>
            </a:xfrm>
            <a:custGeom>
              <a:avLst/>
              <a:gdLst/>
              <a:ahLst/>
              <a:cxnLst/>
              <a:rect l="l" t="t" r="r" b="b"/>
              <a:pathLst>
                <a:path w="1955" h="1119" extrusionOk="0">
                  <a:moveTo>
                    <a:pt x="215" y="1"/>
                  </a:moveTo>
                  <a:cubicBezTo>
                    <a:pt x="134" y="27"/>
                    <a:pt x="108" y="27"/>
                    <a:pt x="81" y="54"/>
                  </a:cubicBezTo>
                  <a:cubicBezTo>
                    <a:pt x="54" y="81"/>
                    <a:pt x="0" y="134"/>
                    <a:pt x="0" y="161"/>
                  </a:cubicBezTo>
                  <a:cubicBezTo>
                    <a:pt x="0" y="188"/>
                    <a:pt x="0" y="215"/>
                    <a:pt x="54" y="268"/>
                  </a:cubicBezTo>
                  <a:cubicBezTo>
                    <a:pt x="81" y="295"/>
                    <a:pt x="108" y="322"/>
                    <a:pt x="134" y="322"/>
                  </a:cubicBezTo>
                  <a:lnTo>
                    <a:pt x="188" y="322"/>
                  </a:lnTo>
                  <a:cubicBezTo>
                    <a:pt x="723" y="536"/>
                    <a:pt x="1205" y="804"/>
                    <a:pt x="1687" y="1098"/>
                  </a:cubicBezTo>
                  <a:cubicBezTo>
                    <a:pt x="1700" y="1111"/>
                    <a:pt x="1713" y="1118"/>
                    <a:pt x="1734" y="1118"/>
                  </a:cubicBezTo>
                  <a:cubicBezTo>
                    <a:pt x="1754" y="1118"/>
                    <a:pt x="1780" y="1111"/>
                    <a:pt x="1821" y="1098"/>
                  </a:cubicBezTo>
                  <a:cubicBezTo>
                    <a:pt x="1847" y="1098"/>
                    <a:pt x="1874" y="1071"/>
                    <a:pt x="1928" y="1018"/>
                  </a:cubicBezTo>
                  <a:cubicBezTo>
                    <a:pt x="1954" y="991"/>
                    <a:pt x="1954" y="964"/>
                    <a:pt x="1928" y="937"/>
                  </a:cubicBezTo>
                  <a:cubicBezTo>
                    <a:pt x="1928" y="884"/>
                    <a:pt x="1874" y="857"/>
                    <a:pt x="1847" y="830"/>
                  </a:cubicBezTo>
                  <a:cubicBezTo>
                    <a:pt x="1580" y="670"/>
                    <a:pt x="1339" y="482"/>
                    <a:pt x="1071" y="349"/>
                  </a:cubicBezTo>
                  <a:cubicBezTo>
                    <a:pt x="803" y="215"/>
                    <a:pt x="536" y="8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6643;p43"/>
            <p:cNvSpPr/>
            <p:nvPr/>
          </p:nvSpPr>
          <p:spPr>
            <a:xfrm>
              <a:off x="8034275" y="4671525"/>
              <a:ext cx="63600" cy="33475"/>
            </a:xfrm>
            <a:custGeom>
              <a:avLst/>
              <a:gdLst/>
              <a:ahLst/>
              <a:cxnLst/>
              <a:rect l="l" t="t" r="r" b="b"/>
              <a:pathLst>
                <a:path w="2544" h="1339" extrusionOk="0">
                  <a:moveTo>
                    <a:pt x="2169" y="1205"/>
                  </a:moveTo>
                  <a:cubicBezTo>
                    <a:pt x="2169" y="1224"/>
                    <a:pt x="2195" y="1229"/>
                    <a:pt x="2211" y="1231"/>
                  </a:cubicBezTo>
                  <a:lnTo>
                    <a:pt x="2211" y="1231"/>
                  </a:lnTo>
                  <a:cubicBezTo>
                    <a:pt x="2197" y="1221"/>
                    <a:pt x="2183" y="1212"/>
                    <a:pt x="2169" y="1205"/>
                  </a:cubicBezTo>
                  <a:close/>
                  <a:moveTo>
                    <a:pt x="134" y="1"/>
                  </a:moveTo>
                  <a:cubicBezTo>
                    <a:pt x="134" y="81"/>
                    <a:pt x="108" y="81"/>
                    <a:pt x="81" y="81"/>
                  </a:cubicBezTo>
                  <a:cubicBezTo>
                    <a:pt x="54" y="108"/>
                    <a:pt x="1" y="134"/>
                    <a:pt x="1" y="161"/>
                  </a:cubicBezTo>
                  <a:cubicBezTo>
                    <a:pt x="1" y="215"/>
                    <a:pt x="1" y="242"/>
                    <a:pt x="54" y="268"/>
                  </a:cubicBezTo>
                  <a:cubicBezTo>
                    <a:pt x="81" y="295"/>
                    <a:pt x="108" y="349"/>
                    <a:pt x="134" y="349"/>
                  </a:cubicBezTo>
                  <a:cubicBezTo>
                    <a:pt x="268" y="375"/>
                    <a:pt x="429" y="429"/>
                    <a:pt x="563" y="482"/>
                  </a:cubicBezTo>
                  <a:lnTo>
                    <a:pt x="616" y="482"/>
                  </a:lnTo>
                  <a:cubicBezTo>
                    <a:pt x="1178" y="670"/>
                    <a:pt x="1714" y="911"/>
                    <a:pt x="2222" y="1232"/>
                  </a:cubicBezTo>
                  <a:cubicBezTo>
                    <a:pt x="2222" y="1232"/>
                    <a:pt x="2217" y="1232"/>
                    <a:pt x="2211" y="1231"/>
                  </a:cubicBezTo>
                  <a:lnTo>
                    <a:pt x="2211" y="1231"/>
                  </a:lnTo>
                  <a:cubicBezTo>
                    <a:pt x="2249" y="1258"/>
                    <a:pt x="2283" y="1292"/>
                    <a:pt x="2302" y="1312"/>
                  </a:cubicBezTo>
                  <a:cubicBezTo>
                    <a:pt x="2356" y="1339"/>
                    <a:pt x="2383" y="1339"/>
                    <a:pt x="2409" y="1339"/>
                  </a:cubicBezTo>
                  <a:cubicBezTo>
                    <a:pt x="2436" y="1339"/>
                    <a:pt x="2490" y="1312"/>
                    <a:pt x="2516" y="1285"/>
                  </a:cubicBezTo>
                  <a:cubicBezTo>
                    <a:pt x="2543" y="1232"/>
                    <a:pt x="2543" y="1205"/>
                    <a:pt x="2543" y="1178"/>
                  </a:cubicBezTo>
                  <a:cubicBezTo>
                    <a:pt x="2543" y="1152"/>
                    <a:pt x="2516" y="1098"/>
                    <a:pt x="2490" y="1071"/>
                  </a:cubicBezTo>
                  <a:cubicBezTo>
                    <a:pt x="2142" y="830"/>
                    <a:pt x="1767" y="616"/>
                    <a:pt x="1366" y="429"/>
                  </a:cubicBezTo>
                  <a:cubicBezTo>
                    <a:pt x="964" y="268"/>
                    <a:pt x="563" y="10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6644;p43"/>
            <p:cNvSpPr/>
            <p:nvPr/>
          </p:nvSpPr>
          <p:spPr>
            <a:xfrm>
              <a:off x="8032275" y="4672725"/>
              <a:ext cx="65600" cy="33300"/>
            </a:xfrm>
            <a:custGeom>
              <a:avLst/>
              <a:gdLst/>
              <a:ahLst/>
              <a:cxnLst/>
              <a:rect l="l" t="t" r="r" b="b"/>
              <a:pathLst>
                <a:path w="2624" h="1332" extrusionOk="0">
                  <a:moveTo>
                    <a:pt x="120" y="1"/>
                  </a:moveTo>
                  <a:cubicBezTo>
                    <a:pt x="40" y="1"/>
                    <a:pt x="0" y="67"/>
                    <a:pt x="0" y="113"/>
                  </a:cubicBezTo>
                  <a:cubicBezTo>
                    <a:pt x="0" y="167"/>
                    <a:pt x="0" y="194"/>
                    <a:pt x="27" y="220"/>
                  </a:cubicBezTo>
                  <a:cubicBezTo>
                    <a:pt x="54" y="247"/>
                    <a:pt x="81" y="301"/>
                    <a:pt x="134" y="301"/>
                  </a:cubicBezTo>
                  <a:cubicBezTo>
                    <a:pt x="348" y="354"/>
                    <a:pt x="616" y="434"/>
                    <a:pt x="857" y="515"/>
                  </a:cubicBezTo>
                  <a:cubicBezTo>
                    <a:pt x="1339" y="702"/>
                    <a:pt x="1767" y="889"/>
                    <a:pt x="2168" y="1157"/>
                  </a:cubicBezTo>
                  <a:lnTo>
                    <a:pt x="2195" y="1157"/>
                  </a:lnTo>
                  <a:cubicBezTo>
                    <a:pt x="2275" y="1184"/>
                    <a:pt x="2329" y="1264"/>
                    <a:pt x="2356" y="1291"/>
                  </a:cubicBezTo>
                  <a:cubicBezTo>
                    <a:pt x="2396" y="1318"/>
                    <a:pt x="2443" y="1331"/>
                    <a:pt x="2483" y="1331"/>
                  </a:cubicBezTo>
                  <a:cubicBezTo>
                    <a:pt x="2523" y="1331"/>
                    <a:pt x="2556" y="1318"/>
                    <a:pt x="2570" y="1291"/>
                  </a:cubicBezTo>
                  <a:cubicBezTo>
                    <a:pt x="2623" y="1237"/>
                    <a:pt x="2623" y="1130"/>
                    <a:pt x="2570" y="1077"/>
                  </a:cubicBezTo>
                  <a:cubicBezTo>
                    <a:pt x="2222" y="809"/>
                    <a:pt x="1874" y="622"/>
                    <a:pt x="1472" y="461"/>
                  </a:cubicBezTo>
                  <a:cubicBezTo>
                    <a:pt x="1071" y="301"/>
                    <a:pt x="616" y="167"/>
                    <a:pt x="188" y="6"/>
                  </a:cubicBezTo>
                  <a:lnTo>
                    <a:pt x="161" y="6"/>
                  </a:lnTo>
                  <a:cubicBezTo>
                    <a:pt x="146" y="2"/>
                    <a:pt x="133" y="1"/>
                    <a:pt x="120"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645;p43"/>
            <p:cNvSpPr/>
            <p:nvPr/>
          </p:nvSpPr>
          <p:spPr>
            <a:xfrm>
              <a:off x="8029600" y="4671525"/>
              <a:ext cx="64925" cy="32325"/>
            </a:xfrm>
            <a:custGeom>
              <a:avLst/>
              <a:gdLst/>
              <a:ahLst/>
              <a:cxnLst/>
              <a:rect l="l" t="t" r="r" b="b"/>
              <a:pathLst>
                <a:path w="2597" h="1293" extrusionOk="0">
                  <a:moveTo>
                    <a:pt x="188" y="1"/>
                  </a:moveTo>
                  <a:cubicBezTo>
                    <a:pt x="107" y="1"/>
                    <a:pt x="27" y="27"/>
                    <a:pt x="27" y="108"/>
                  </a:cubicBezTo>
                  <a:cubicBezTo>
                    <a:pt x="0" y="161"/>
                    <a:pt x="54" y="268"/>
                    <a:pt x="161" y="268"/>
                  </a:cubicBezTo>
                  <a:cubicBezTo>
                    <a:pt x="428" y="349"/>
                    <a:pt x="696" y="402"/>
                    <a:pt x="964" y="509"/>
                  </a:cubicBezTo>
                  <a:cubicBezTo>
                    <a:pt x="1365" y="643"/>
                    <a:pt x="1740" y="804"/>
                    <a:pt x="2061" y="1044"/>
                  </a:cubicBezTo>
                  <a:cubicBezTo>
                    <a:pt x="2168" y="1098"/>
                    <a:pt x="2248" y="1178"/>
                    <a:pt x="2329" y="1232"/>
                  </a:cubicBezTo>
                  <a:cubicBezTo>
                    <a:pt x="2369" y="1272"/>
                    <a:pt x="2409" y="1292"/>
                    <a:pt x="2446" y="1292"/>
                  </a:cubicBezTo>
                  <a:cubicBezTo>
                    <a:pt x="2483" y="1292"/>
                    <a:pt x="2516" y="1272"/>
                    <a:pt x="2543" y="1232"/>
                  </a:cubicBezTo>
                  <a:cubicBezTo>
                    <a:pt x="2596" y="1178"/>
                    <a:pt x="2596" y="1071"/>
                    <a:pt x="2543" y="1044"/>
                  </a:cubicBezTo>
                  <a:cubicBezTo>
                    <a:pt x="1874" y="509"/>
                    <a:pt x="1071" y="16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6646;p43"/>
            <p:cNvSpPr/>
            <p:nvPr/>
          </p:nvSpPr>
          <p:spPr>
            <a:xfrm>
              <a:off x="8032275" y="4671525"/>
              <a:ext cx="63575" cy="33150"/>
            </a:xfrm>
            <a:custGeom>
              <a:avLst/>
              <a:gdLst/>
              <a:ahLst/>
              <a:cxnLst/>
              <a:rect l="l" t="t" r="r" b="b"/>
              <a:pathLst>
                <a:path w="2543" h="1326" extrusionOk="0">
                  <a:moveTo>
                    <a:pt x="2034" y="1152"/>
                  </a:moveTo>
                  <a:cubicBezTo>
                    <a:pt x="2034" y="1165"/>
                    <a:pt x="2041" y="1172"/>
                    <a:pt x="2044" y="1172"/>
                  </a:cubicBezTo>
                  <a:cubicBezTo>
                    <a:pt x="2048" y="1172"/>
                    <a:pt x="2048" y="1165"/>
                    <a:pt x="2034" y="1152"/>
                  </a:cubicBezTo>
                  <a:close/>
                  <a:moveTo>
                    <a:pt x="161" y="1"/>
                  </a:moveTo>
                  <a:cubicBezTo>
                    <a:pt x="54" y="1"/>
                    <a:pt x="0" y="27"/>
                    <a:pt x="0" y="108"/>
                  </a:cubicBezTo>
                  <a:cubicBezTo>
                    <a:pt x="0" y="134"/>
                    <a:pt x="0" y="161"/>
                    <a:pt x="27" y="215"/>
                  </a:cubicBezTo>
                  <a:cubicBezTo>
                    <a:pt x="54" y="242"/>
                    <a:pt x="81" y="268"/>
                    <a:pt x="134" y="268"/>
                  </a:cubicBezTo>
                  <a:cubicBezTo>
                    <a:pt x="295" y="349"/>
                    <a:pt x="455" y="375"/>
                    <a:pt x="616" y="429"/>
                  </a:cubicBezTo>
                  <a:cubicBezTo>
                    <a:pt x="1124" y="616"/>
                    <a:pt x="1633" y="830"/>
                    <a:pt x="2061" y="1152"/>
                  </a:cubicBezTo>
                  <a:cubicBezTo>
                    <a:pt x="2141" y="1178"/>
                    <a:pt x="2195" y="1232"/>
                    <a:pt x="2249" y="1285"/>
                  </a:cubicBezTo>
                  <a:cubicBezTo>
                    <a:pt x="2289" y="1312"/>
                    <a:pt x="2336" y="1326"/>
                    <a:pt x="2376" y="1326"/>
                  </a:cubicBezTo>
                  <a:cubicBezTo>
                    <a:pt x="2416" y="1326"/>
                    <a:pt x="2449" y="1312"/>
                    <a:pt x="2463" y="1285"/>
                  </a:cubicBezTo>
                  <a:cubicBezTo>
                    <a:pt x="2543" y="1205"/>
                    <a:pt x="2543" y="1098"/>
                    <a:pt x="2463" y="1071"/>
                  </a:cubicBezTo>
                  <a:cubicBezTo>
                    <a:pt x="2141" y="804"/>
                    <a:pt x="1767" y="616"/>
                    <a:pt x="1392" y="429"/>
                  </a:cubicBezTo>
                  <a:cubicBezTo>
                    <a:pt x="1017" y="268"/>
                    <a:pt x="616" y="13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6647;p43"/>
            <p:cNvSpPr/>
            <p:nvPr/>
          </p:nvSpPr>
          <p:spPr>
            <a:xfrm>
              <a:off x="8007500" y="4664825"/>
              <a:ext cx="69625" cy="29825"/>
            </a:xfrm>
            <a:custGeom>
              <a:avLst/>
              <a:gdLst/>
              <a:ahLst/>
              <a:cxnLst/>
              <a:rect l="l" t="t" r="r" b="b"/>
              <a:pathLst>
                <a:path w="2785" h="1193" extrusionOk="0">
                  <a:moveTo>
                    <a:pt x="188" y="1"/>
                  </a:moveTo>
                  <a:cubicBezTo>
                    <a:pt x="108" y="1"/>
                    <a:pt x="54" y="28"/>
                    <a:pt x="1" y="108"/>
                  </a:cubicBezTo>
                  <a:cubicBezTo>
                    <a:pt x="1" y="162"/>
                    <a:pt x="54" y="269"/>
                    <a:pt x="135" y="269"/>
                  </a:cubicBezTo>
                  <a:cubicBezTo>
                    <a:pt x="617" y="349"/>
                    <a:pt x="1045" y="429"/>
                    <a:pt x="1473" y="617"/>
                  </a:cubicBezTo>
                  <a:cubicBezTo>
                    <a:pt x="1794" y="697"/>
                    <a:pt x="2115" y="884"/>
                    <a:pt x="2383" y="1045"/>
                  </a:cubicBezTo>
                  <a:cubicBezTo>
                    <a:pt x="2410" y="1072"/>
                    <a:pt x="2490" y="1098"/>
                    <a:pt x="2517" y="1152"/>
                  </a:cubicBezTo>
                  <a:cubicBezTo>
                    <a:pt x="2557" y="1179"/>
                    <a:pt x="2597" y="1192"/>
                    <a:pt x="2634" y="1192"/>
                  </a:cubicBezTo>
                  <a:cubicBezTo>
                    <a:pt x="2671" y="1192"/>
                    <a:pt x="2704" y="1179"/>
                    <a:pt x="2731" y="1152"/>
                  </a:cubicBezTo>
                  <a:cubicBezTo>
                    <a:pt x="2785" y="1072"/>
                    <a:pt x="2785" y="965"/>
                    <a:pt x="2731" y="938"/>
                  </a:cubicBezTo>
                  <a:cubicBezTo>
                    <a:pt x="2544" y="804"/>
                    <a:pt x="2356" y="697"/>
                    <a:pt x="2196" y="617"/>
                  </a:cubicBezTo>
                  <a:cubicBezTo>
                    <a:pt x="1982" y="510"/>
                    <a:pt x="1741" y="402"/>
                    <a:pt x="1553" y="349"/>
                  </a:cubicBezTo>
                  <a:cubicBezTo>
                    <a:pt x="1125" y="215"/>
                    <a:pt x="670" y="108"/>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6648;p43"/>
            <p:cNvSpPr/>
            <p:nvPr/>
          </p:nvSpPr>
          <p:spPr>
            <a:xfrm>
              <a:off x="8044325" y="4675875"/>
              <a:ext cx="14725" cy="10275"/>
            </a:xfrm>
            <a:custGeom>
              <a:avLst/>
              <a:gdLst/>
              <a:ahLst/>
              <a:cxnLst/>
              <a:rect l="l" t="t" r="r" b="b"/>
              <a:pathLst>
                <a:path w="589" h="411" extrusionOk="0">
                  <a:moveTo>
                    <a:pt x="181" y="1"/>
                  </a:moveTo>
                  <a:cubicBezTo>
                    <a:pt x="174" y="1"/>
                    <a:pt x="161" y="14"/>
                    <a:pt x="134" y="41"/>
                  </a:cubicBezTo>
                  <a:cubicBezTo>
                    <a:pt x="107" y="41"/>
                    <a:pt x="80" y="68"/>
                    <a:pt x="54" y="94"/>
                  </a:cubicBezTo>
                  <a:cubicBezTo>
                    <a:pt x="0" y="175"/>
                    <a:pt x="54" y="255"/>
                    <a:pt x="107" y="308"/>
                  </a:cubicBezTo>
                  <a:cubicBezTo>
                    <a:pt x="187" y="335"/>
                    <a:pt x="268" y="362"/>
                    <a:pt x="348" y="389"/>
                  </a:cubicBezTo>
                  <a:cubicBezTo>
                    <a:pt x="364" y="404"/>
                    <a:pt x="384" y="411"/>
                    <a:pt x="405" y="411"/>
                  </a:cubicBezTo>
                  <a:cubicBezTo>
                    <a:pt x="457" y="411"/>
                    <a:pt x="516" y="373"/>
                    <a:pt x="535" y="335"/>
                  </a:cubicBezTo>
                  <a:cubicBezTo>
                    <a:pt x="589" y="255"/>
                    <a:pt x="535" y="175"/>
                    <a:pt x="482" y="121"/>
                  </a:cubicBezTo>
                  <a:cubicBezTo>
                    <a:pt x="401" y="94"/>
                    <a:pt x="321" y="68"/>
                    <a:pt x="241" y="41"/>
                  </a:cubicBezTo>
                  <a:lnTo>
                    <a:pt x="187" y="41"/>
                  </a:lnTo>
                  <a:cubicBezTo>
                    <a:pt x="187" y="14"/>
                    <a:pt x="187" y="1"/>
                    <a:pt x="18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649;p43"/>
            <p:cNvSpPr/>
            <p:nvPr/>
          </p:nvSpPr>
          <p:spPr>
            <a:xfrm>
              <a:off x="7996125" y="4660825"/>
              <a:ext cx="61600" cy="25325"/>
            </a:xfrm>
            <a:custGeom>
              <a:avLst/>
              <a:gdLst/>
              <a:ahLst/>
              <a:cxnLst/>
              <a:rect l="l" t="t" r="r" b="b"/>
              <a:pathLst>
                <a:path w="2464" h="1013" extrusionOk="0">
                  <a:moveTo>
                    <a:pt x="161" y="0"/>
                  </a:moveTo>
                  <a:cubicBezTo>
                    <a:pt x="108" y="0"/>
                    <a:pt x="28" y="54"/>
                    <a:pt x="1" y="134"/>
                  </a:cubicBezTo>
                  <a:cubicBezTo>
                    <a:pt x="1" y="188"/>
                    <a:pt x="28" y="295"/>
                    <a:pt x="135" y="295"/>
                  </a:cubicBezTo>
                  <a:cubicBezTo>
                    <a:pt x="563" y="402"/>
                    <a:pt x="991" y="509"/>
                    <a:pt x="1393" y="643"/>
                  </a:cubicBezTo>
                  <a:lnTo>
                    <a:pt x="1446" y="643"/>
                  </a:lnTo>
                  <a:cubicBezTo>
                    <a:pt x="1687" y="723"/>
                    <a:pt x="1982" y="830"/>
                    <a:pt x="2249" y="991"/>
                  </a:cubicBezTo>
                  <a:cubicBezTo>
                    <a:pt x="2265" y="1006"/>
                    <a:pt x="2285" y="1013"/>
                    <a:pt x="2307" y="1013"/>
                  </a:cubicBezTo>
                  <a:cubicBezTo>
                    <a:pt x="2359" y="1013"/>
                    <a:pt x="2418" y="975"/>
                    <a:pt x="2437" y="937"/>
                  </a:cubicBezTo>
                  <a:cubicBezTo>
                    <a:pt x="2463" y="857"/>
                    <a:pt x="2437" y="777"/>
                    <a:pt x="2356" y="723"/>
                  </a:cubicBezTo>
                  <a:cubicBezTo>
                    <a:pt x="1687" y="375"/>
                    <a:pt x="938" y="161"/>
                    <a:pt x="18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650;p43"/>
            <p:cNvSpPr/>
            <p:nvPr/>
          </p:nvSpPr>
          <p:spPr>
            <a:xfrm>
              <a:off x="8087150" y="4698975"/>
              <a:ext cx="36825" cy="29800"/>
            </a:xfrm>
            <a:custGeom>
              <a:avLst/>
              <a:gdLst/>
              <a:ahLst/>
              <a:cxnLst/>
              <a:rect l="l" t="t" r="r" b="b"/>
              <a:pathLst>
                <a:path w="1473" h="1192" extrusionOk="0">
                  <a:moveTo>
                    <a:pt x="161" y="0"/>
                  </a:moveTo>
                  <a:cubicBezTo>
                    <a:pt x="107" y="0"/>
                    <a:pt x="80" y="0"/>
                    <a:pt x="27" y="80"/>
                  </a:cubicBezTo>
                  <a:cubicBezTo>
                    <a:pt x="0" y="134"/>
                    <a:pt x="0" y="241"/>
                    <a:pt x="107" y="268"/>
                  </a:cubicBezTo>
                  <a:cubicBezTo>
                    <a:pt x="375" y="401"/>
                    <a:pt x="616" y="589"/>
                    <a:pt x="830" y="749"/>
                  </a:cubicBezTo>
                  <a:cubicBezTo>
                    <a:pt x="964" y="857"/>
                    <a:pt x="1097" y="990"/>
                    <a:pt x="1231" y="1151"/>
                  </a:cubicBezTo>
                  <a:cubicBezTo>
                    <a:pt x="1271" y="1178"/>
                    <a:pt x="1318" y="1191"/>
                    <a:pt x="1358" y="1191"/>
                  </a:cubicBezTo>
                  <a:cubicBezTo>
                    <a:pt x="1399" y="1191"/>
                    <a:pt x="1432" y="1178"/>
                    <a:pt x="1445" y="1151"/>
                  </a:cubicBezTo>
                  <a:cubicBezTo>
                    <a:pt x="1472" y="1124"/>
                    <a:pt x="1472" y="1071"/>
                    <a:pt x="1472" y="1044"/>
                  </a:cubicBezTo>
                  <a:cubicBezTo>
                    <a:pt x="1472" y="1017"/>
                    <a:pt x="1472" y="990"/>
                    <a:pt x="1445" y="937"/>
                  </a:cubicBezTo>
                  <a:cubicBezTo>
                    <a:pt x="1097" y="535"/>
                    <a:pt x="669" y="268"/>
                    <a:pt x="241" y="54"/>
                  </a:cubicBezTo>
                  <a:cubicBezTo>
                    <a:pt x="214" y="54"/>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6651;p43"/>
            <p:cNvSpPr/>
            <p:nvPr/>
          </p:nvSpPr>
          <p:spPr>
            <a:xfrm>
              <a:off x="8077100" y="4691350"/>
              <a:ext cx="45525" cy="35250"/>
            </a:xfrm>
            <a:custGeom>
              <a:avLst/>
              <a:gdLst/>
              <a:ahLst/>
              <a:cxnLst/>
              <a:rect l="l" t="t" r="r" b="b"/>
              <a:pathLst>
                <a:path w="1821" h="1410" extrusionOk="0">
                  <a:moveTo>
                    <a:pt x="125" y="1"/>
                  </a:moveTo>
                  <a:cubicBezTo>
                    <a:pt x="93" y="1"/>
                    <a:pt x="67" y="31"/>
                    <a:pt x="27" y="91"/>
                  </a:cubicBezTo>
                  <a:cubicBezTo>
                    <a:pt x="1" y="144"/>
                    <a:pt x="27" y="251"/>
                    <a:pt x="108" y="278"/>
                  </a:cubicBezTo>
                  <a:cubicBezTo>
                    <a:pt x="429" y="519"/>
                    <a:pt x="803" y="706"/>
                    <a:pt x="1098" y="947"/>
                  </a:cubicBezTo>
                  <a:cubicBezTo>
                    <a:pt x="1285" y="1081"/>
                    <a:pt x="1419" y="1188"/>
                    <a:pt x="1553" y="1349"/>
                  </a:cubicBezTo>
                  <a:cubicBezTo>
                    <a:pt x="1580" y="1389"/>
                    <a:pt x="1620" y="1409"/>
                    <a:pt x="1657" y="1409"/>
                  </a:cubicBezTo>
                  <a:cubicBezTo>
                    <a:pt x="1693" y="1409"/>
                    <a:pt x="1727" y="1389"/>
                    <a:pt x="1740" y="1349"/>
                  </a:cubicBezTo>
                  <a:cubicBezTo>
                    <a:pt x="1821" y="1295"/>
                    <a:pt x="1821" y="1188"/>
                    <a:pt x="1740" y="1162"/>
                  </a:cubicBezTo>
                  <a:cubicBezTo>
                    <a:pt x="1312" y="680"/>
                    <a:pt x="777" y="385"/>
                    <a:pt x="241" y="37"/>
                  </a:cubicBezTo>
                  <a:cubicBezTo>
                    <a:pt x="215" y="37"/>
                    <a:pt x="215" y="11"/>
                    <a:pt x="161" y="11"/>
                  </a:cubicBezTo>
                  <a:cubicBezTo>
                    <a:pt x="148" y="4"/>
                    <a:pt x="136" y="1"/>
                    <a:pt x="12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652;p43"/>
            <p:cNvSpPr/>
            <p:nvPr/>
          </p:nvSpPr>
          <p:spPr>
            <a:xfrm>
              <a:off x="8073750" y="4688925"/>
              <a:ext cx="48875" cy="35000"/>
            </a:xfrm>
            <a:custGeom>
              <a:avLst/>
              <a:gdLst/>
              <a:ahLst/>
              <a:cxnLst/>
              <a:rect l="l" t="t" r="r" b="b"/>
              <a:pathLst>
                <a:path w="1955" h="1400" extrusionOk="0">
                  <a:moveTo>
                    <a:pt x="161" y="1"/>
                  </a:moveTo>
                  <a:cubicBezTo>
                    <a:pt x="135" y="54"/>
                    <a:pt x="81" y="54"/>
                    <a:pt x="27" y="108"/>
                  </a:cubicBezTo>
                  <a:cubicBezTo>
                    <a:pt x="1" y="188"/>
                    <a:pt x="1" y="268"/>
                    <a:pt x="108" y="322"/>
                  </a:cubicBezTo>
                  <a:cubicBezTo>
                    <a:pt x="536" y="536"/>
                    <a:pt x="964" y="777"/>
                    <a:pt x="1339" y="1071"/>
                  </a:cubicBezTo>
                  <a:cubicBezTo>
                    <a:pt x="1446" y="1178"/>
                    <a:pt x="1580" y="1259"/>
                    <a:pt x="1687" y="1339"/>
                  </a:cubicBezTo>
                  <a:cubicBezTo>
                    <a:pt x="1714" y="1379"/>
                    <a:pt x="1754" y="1399"/>
                    <a:pt x="1791" y="1399"/>
                  </a:cubicBezTo>
                  <a:cubicBezTo>
                    <a:pt x="1827" y="1399"/>
                    <a:pt x="1861" y="1379"/>
                    <a:pt x="1874" y="1339"/>
                  </a:cubicBezTo>
                  <a:cubicBezTo>
                    <a:pt x="1955" y="1285"/>
                    <a:pt x="1955" y="1178"/>
                    <a:pt x="1874" y="1151"/>
                  </a:cubicBezTo>
                  <a:cubicBezTo>
                    <a:pt x="1419" y="670"/>
                    <a:pt x="804" y="375"/>
                    <a:pt x="242" y="54"/>
                  </a:cubicBezTo>
                  <a:cubicBezTo>
                    <a:pt x="215" y="54"/>
                    <a:pt x="161" y="1"/>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6653;p43"/>
            <p:cNvSpPr/>
            <p:nvPr/>
          </p:nvSpPr>
          <p:spPr>
            <a:xfrm>
              <a:off x="8075750" y="4688925"/>
              <a:ext cx="47550" cy="36500"/>
            </a:xfrm>
            <a:custGeom>
              <a:avLst/>
              <a:gdLst/>
              <a:ahLst/>
              <a:cxnLst/>
              <a:rect l="l" t="t" r="r" b="b"/>
              <a:pathLst>
                <a:path w="1902" h="1460" extrusionOk="0">
                  <a:moveTo>
                    <a:pt x="1099" y="916"/>
                  </a:moveTo>
                  <a:lnTo>
                    <a:pt x="1099" y="916"/>
                  </a:lnTo>
                  <a:cubicBezTo>
                    <a:pt x="1102" y="937"/>
                    <a:pt x="1125" y="937"/>
                    <a:pt x="1125" y="937"/>
                  </a:cubicBezTo>
                  <a:cubicBezTo>
                    <a:pt x="1116" y="930"/>
                    <a:pt x="1108" y="923"/>
                    <a:pt x="1099" y="916"/>
                  </a:cubicBezTo>
                  <a:close/>
                  <a:moveTo>
                    <a:pt x="162" y="1"/>
                  </a:moveTo>
                  <a:cubicBezTo>
                    <a:pt x="81" y="1"/>
                    <a:pt x="55" y="54"/>
                    <a:pt x="28" y="81"/>
                  </a:cubicBezTo>
                  <a:cubicBezTo>
                    <a:pt x="1" y="134"/>
                    <a:pt x="1" y="241"/>
                    <a:pt x="81" y="268"/>
                  </a:cubicBezTo>
                  <a:cubicBezTo>
                    <a:pt x="446" y="476"/>
                    <a:pt x="785" y="659"/>
                    <a:pt x="1099" y="916"/>
                  </a:cubicBezTo>
                  <a:lnTo>
                    <a:pt x="1099" y="916"/>
                  </a:lnTo>
                  <a:cubicBezTo>
                    <a:pt x="1098" y="914"/>
                    <a:pt x="1098" y="912"/>
                    <a:pt x="1098" y="911"/>
                  </a:cubicBezTo>
                  <a:lnTo>
                    <a:pt x="1098" y="911"/>
                  </a:lnTo>
                  <a:cubicBezTo>
                    <a:pt x="1286" y="1044"/>
                    <a:pt x="1473" y="1205"/>
                    <a:pt x="1634" y="1419"/>
                  </a:cubicBezTo>
                  <a:cubicBezTo>
                    <a:pt x="1660" y="1446"/>
                    <a:pt x="1701" y="1459"/>
                    <a:pt x="1737" y="1459"/>
                  </a:cubicBezTo>
                  <a:cubicBezTo>
                    <a:pt x="1774" y="1459"/>
                    <a:pt x="1808" y="1446"/>
                    <a:pt x="1821" y="1419"/>
                  </a:cubicBezTo>
                  <a:cubicBezTo>
                    <a:pt x="1901" y="1339"/>
                    <a:pt x="1901" y="1259"/>
                    <a:pt x="1821" y="1205"/>
                  </a:cubicBezTo>
                  <a:cubicBezTo>
                    <a:pt x="1393" y="696"/>
                    <a:pt x="831" y="348"/>
                    <a:pt x="215" y="27"/>
                  </a:cubicBezTo>
                  <a:cubicBezTo>
                    <a:pt x="188" y="27"/>
                    <a:pt x="162" y="1"/>
                    <a:pt x="162"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654;p43"/>
            <p:cNvSpPr/>
            <p:nvPr/>
          </p:nvSpPr>
          <p:spPr>
            <a:xfrm>
              <a:off x="8062375" y="4683575"/>
              <a:ext cx="60250" cy="41175"/>
            </a:xfrm>
            <a:custGeom>
              <a:avLst/>
              <a:gdLst/>
              <a:ahLst/>
              <a:cxnLst/>
              <a:rect l="l" t="t" r="r" b="b"/>
              <a:pathLst>
                <a:path w="2410" h="1647" extrusionOk="0">
                  <a:moveTo>
                    <a:pt x="161" y="0"/>
                  </a:moveTo>
                  <a:lnTo>
                    <a:pt x="135" y="27"/>
                  </a:lnTo>
                  <a:cubicBezTo>
                    <a:pt x="81" y="27"/>
                    <a:pt x="54" y="54"/>
                    <a:pt x="27" y="81"/>
                  </a:cubicBezTo>
                  <a:cubicBezTo>
                    <a:pt x="1" y="161"/>
                    <a:pt x="1" y="268"/>
                    <a:pt x="81" y="295"/>
                  </a:cubicBezTo>
                  <a:cubicBezTo>
                    <a:pt x="670" y="562"/>
                    <a:pt x="1205" y="857"/>
                    <a:pt x="1687" y="1232"/>
                  </a:cubicBezTo>
                  <a:cubicBezTo>
                    <a:pt x="1874" y="1365"/>
                    <a:pt x="2008" y="1473"/>
                    <a:pt x="2142" y="1606"/>
                  </a:cubicBezTo>
                  <a:cubicBezTo>
                    <a:pt x="2169" y="1633"/>
                    <a:pt x="2209" y="1646"/>
                    <a:pt x="2246" y="1646"/>
                  </a:cubicBezTo>
                  <a:cubicBezTo>
                    <a:pt x="2282" y="1646"/>
                    <a:pt x="2316" y="1633"/>
                    <a:pt x="2329" y="1606"/>
                  </a:cubicBezTo>
                  <a:cubicBezTo>
                    <a:pt x="2410" y="1526"/>
                    <a:pt x="2410" y="1419"/>
                    <a:pt x="2329" y="1392"/>
                  </a:cubicBezTo>
                  <a:cubicBezTo>
                    <a:pt x="1740" y="803"/>
                    <a:pt x="991" y="402"/>
                    <a:pt x="215" y="27"/>
                  </a:cubicBezTo>
                  <a:cubicBezTo>
                    <a:pt x="188" y="27"/>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655;p43"/>
            <p:cNvSpPr/>
            <p:nvPr/>
          </p:nvSpPr>
          <p:spPr>
            <a:xfrm>
              <a:off x="8083125" y="4694275"/>
              <a:ext cx="18100" cy="15300"/>
            </a:xfrm>
            <a:custGeom>
              <a:avLst/>
              <a:gdLst/>
              <a:ahLst/>
              <a:cxnLst/>
              <a:rect l="l" t="t" r="r" b="b"/>
              <a:pathLst>
                <a:path w="724" h="612" extrusionOk="0">
                  <a:moveTo>
                    <a:pt x="188" y="1"/>
                  </a:moveTo>
                  <a:cubicBezTo>
                    <a:pt x="107" y="27"/>
                    <a:pt x="27" y="54"/>
                    <a:pt x="27" y="108"/>
                  </a:cubicBezTo>
                  <a:cubicBezTo>
                    <a:pt x="0" y="161"/>
                    <a:pt x="27" y="268"/>
                    <a:pt x="107" y="295"/>
                  </a:cubicBezTo>
                  <a:lnTo>
                    <a:pt x="509" y="589"/>
                  </a:lnTo>
                  <a:cubicBezTo>
                    <a:pt x="525" y="605"/>
                    <a:pt x="545" y="612"/>
                    <a:pt x="566" y="612"/>
                  </a:cubicBezTo>
                  <a:cubicBezTo>
                    <a:pt x="618" y="612"/>
                    <a:pt x="677" y="574"/>
                    <a:pt x="696" y="536"/>
                  </a:cubicBezTo>
                  <a:cubicBezTo>
                    <a:pt x="723" y="509"/>
                    <a:pt x="723" y="456"/>
                    <a:pt x="723" y="429"/>
                  </a:cubicBezTo>
                  <a:cubicBezTo>
                    <a:pt x="723" y="402"/>
                    <a:pt x="696" y="375"/>
                    <a:pt x="670" y="322"/>
                  </a:cubicBezTo>
                  <a:lnTo>
                    <a:pt x="268" y="27"/>
                  </a:lnTo>
                  <a:cubicBezTo>
                    <a:pt x="241" y="27"/>
                    <a:pt x="241" y="1"/>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656;p43"/>
            <p:cNvSpPr/>
            <p:nvPr/>
          </p:nvSpPr>
          <p:spPr>
            <a:xfrm>
              <a:off x="7759250" y="4654800"/>
              <a:ext cx="437650" cy="477125"/>
            </a:xfrm>
            <a:custGeom>
              <a:avLst/>
              <a:gdLst/>
              <a:ahLst/>
              <a:cxnLst/>
              <a:rect l="l" t="t" r="r" b="b"/>
              <a:pathLst>
                <a:path w="17506" h="19085" extrusionOk="0">
                  <a:moveTo>
                    <a:pt x="6291" y="0"/>
                  </a:moveTo>
                  <a:cubicBezTo>
                    <a:pt x="6585" y="0"/>
                    <a:pt x="6906" y="27"/>
                    <a:pt x="7201" y="81"/>
                  </a:cubicBezTo>
                  <a:cubicBezTo>
                    <a:pt x="8057" y="161"/>
                    <a:pt x="8941" y="295"/>
                    <a:pt x="9770" y="536"/>
                  </a:cubicBezTo>
                  <a:cubicBezTo>
                    <a:pt x="10573" y="777"/>
                    <a:pt x="11376" y="1071"/>
                    <a:pt x="12126" y="1499"/>
                  </a:cubicBezTo>
                  <a:cubicBezTo>
                    <a:pt x="12822" y="1901"/>
                    <a:pt x="13491" y="2409"/>
                    <a:pt x="14026" y="3052"/>
                  </a:cubicBezTo>
                  <a:cubicBezTo>
                    <a:pt x="14294" y="3346"/>
                    <a:pt x="14561" y="3694"/>
                    <a:pt x="14749" y="4042"/>
                  </a:cubicBezTo>
                  <a:cubicBezTo>
                    <a:pt x="14883" y="4256"/>
                    <a:pt x="14990" y="4444"/>
                    <a:pt x="15097" y="4658"/>
                  </a:cubicBezTo>
                  <a:cubicBezTo>
                    <a:pt x="15204" y="4899"/>
                    <a:pt x="15284" y="5086"/>
                    <a:pt x="15391" y="5327"/>
                  </a:cubicBezTo>
                  <a:cubicBezTo>
                    <a:pt x="15766" y="6183"/>
                    <a:pt x="16033" y="7120"/>
                    <a:pt x="16141" y="8110"/>
                  </a:cubicBezTo>
                  <a:cubicBezTo>
                    <a:pt x="16221" y="8994"/>
                    <a:pt x="16221" y="9931"/>
                    <a:pt x="16087" y="10841"/>
                  </a:cubicBezTo>
                  <a:cubicBezTo>
                    <a:pt x="16033" y="11269"/>
                    <a:pt x="15900" y="11724"/>
                    <a:pt x="15766" y="12152"/>
                  </a:cubicBezTo>
                  <a:cubicBezTo>
                    <a:pt x="15632" y="12580"/>
                    <a:pt x="15418" y="12982"/>
                    <a:pt x="15230" y="13383"/>
                  </a:cubicBezTo>
                  <a:cubicBezTo>
                    <a:pt x="14802" y="14213"/>
                    <a:pt x="14187" y="14962"/>
                    <a:pt x="13491" y="15605"/>
                  </a:cubicBezTo>
                  <a:cubicBezTo>
                    <a:pt x="12741" y="16301"/>
                    <a:pt x="11885" y="16863"/>
                    <a:pt x="10948" y="17291"/>
                  </a:cubicBezTo>
                  <a:cubicBezTo>
                    <a:pt x="10466" y="17505"/>
                    <a:pt x="10011" y="17693"/>
                    <a:pt x="9503" y="17826"/>
                  </a:cubicBezTo>
                  <a:cubicBezTo>
                    <a:pt x="8994" y="17960"/>
                    <a:pt x="8512" y="18094"/>
                    <a:pt x="8004" y="18201"/>
                  </a:cubicBezTo>
                  <a:cubicBezTo>
                    <a:pt x="6960" y="18362"/>
                    <a:pt x="5889" y="18442"/>
                    <a:pt x="4845" y="18442"/>
                  </a:cubicBezTo>
                  <a:cubicBezTo>
                    <a:pt x="3775" y="18415"/>
                    <a:pt x="2758" y="18308"/>
                    <a:pt x="1687" y="18148"/>
                  </a:cubicBezTo>
                  <a:cubicBezTo>
                    <a:pt x="1098" y="18041"/>
                    <a:pt x="536" y="17933"/>
                    <a:pt x="1" y="17800"/>
                  </a:cubicBezTo>
                  <a:lnTo>
                    <a:pt x="1" y="17800"/>
                  </a:lnTo>
                  <a:cubicBezTo>
                    <a:pt x="750" y="18148"/>
                    <a:pt x="1500" y="18415"/>
                    <a:pt x="2383" y="18629"/>
                  </a:cubicBezTo>
                  <a:cubicBezTo>
                    <a:pt x="3507" y="18897"/>
                    <a:pt x="4765" y="19084"/>
                    <a:pt x="5996" y="19084"/>
                  </a:cubicBezTo>
                  <a:cubicBezTo>
                    <a:pt x="6532" y="19084"/>
                    <a:pt x="7094" y="19031"/>
                    <a:pt x="7709" y="18977"/>
                  </a:cubicBezTo>
                  <a:cubicBezTo>
                    <a:pt x="8191" y="18897"/>
                    <a:pt x="8726" y="18843"/>
                    <a:pt x="9235" y="18763"/>
                  </a:cubicBezTo>
                  <a:cubicBezTo>
                    <a:pt x="10306" y="18576"/>
                    <a:pt x="11323" y="18308"/>
                    <a:pt x="12206" y="17933"/>
                  </a:cubicBezTo>
                  <a:cubicBezTo>
                    <a:pt x="13196" y="17532"/>
                    <a:pt x="14053" y="16997"/>
                    <a:pt x="14802" y="16354"/>
                  </a:cubicBezTo>
                  <a:cubicBezTo>
                    <a:pt x="15150" y="16033"/>
                    <a:pt x="15525" y="15658"/>
                    <a:pt x="15819" y="15230"/>
                  </a:cubicBezTo>
                  <a:cubicBezTo>
                    <a:pt x="16141" y="14829"/>
                    <a:pt x="16435" y="14347"/>
                    <a:pt x="16676" y="13812"/>
                  </a:cubicBezTo>
                  <a:cubicBezTo>
                    <a:pt x="17104" y="12848"/>
                    <a:pt x="17372" y="11777"/>
                    <a:pt x="17425" y="10573"/>
                  </a:cubicBezTo>
                  <a:cubicBezTo>
                    <a:pt x="17506" y="9476"/>
                    <a:pt x="17372" y="8298"/>
                    <a:pt x="17104" y="7174"/>
                  </a:cubicBezTo>
                  <a:cubicBezTo>
                    <a:pt x="16970" y="6638"/>
                    <a:pt x="16810" y="6103"/>
                    <a:pt x="16569" y="5568"/>
                  </a:cubicBezTo>
                  <a:cubicBezTo>
                    <a:pt x="16328" y="4979"/>
                    <a:pt x="16087" y="4524"/>
                    <a:pt x="15819" y="4096"/>
                  </a:cubicBezTo>
                  <a:cubicBezTo>
                    <a:pt x="15552" y="3641"/>
                    <a:pt x="15204" y="3212"/>
                    <a:pt x="14829" y="2811"/>
                  </a:cubicBezTo>
                  <a:cubicBezTo>
                    <a:pt x="14615" y="2624"/>
                    <a:pt x="14401" y="2409"/>
                    <a:pt x="14160" y="2249"/>
                  </a:cubicBezTo>
                  <a:cubicBezTo>
                    <a:pt x="13785" y="1901"/>
                    <a:pt x="13330" y="1633"/>
                    <a:pt x="12929" y="1419"/>
                  </a:cubicBezTo>
                  <a:lnTo>
                    <a:pt x="12875" y="1419"/>
                  </a:lnTo>
                  <a:cubicBezTo>
                    <a:pt x="12688" y="1285"/>
                    <a:pt x="12447" y="1178"/>
                    <a:pt x="12206" y="1071"/>
                  </a:cubicBezTo>
                  <a:cubicBezTo>
                    <a:pt x="12179" y="1071"/>
                    <a:pt x="12152" y="1044"/>
                    <a:pt x="12126" y="1044"/>
                  </a:cubicBezTo>
                  <a:cubicBezTo>
                    <a:pt x="11885" y="937"/>
                    <a:pt x="11671" y="830"/>
                    <a:pt x="11483" y="777"/>
                  </a:cubicBezTo>
                  <a:cubicBezTo>
                    <a:pt x="11323" y="696"/>
                    <a:pt x="11109" y="670"/>
                    <a:pt x="10948" y="616"/>
                  </a:cubicBezTo>
                  <a:lnTo>
                    <a:pt x="10654" y="509"/>
                  </a:lnTo>
                  <a:lnTo>
                    <a:pt x="10252" y="402"/>
                  </a:lnTo>
                  <a:cubicBezTo>
                    <a:pt x="9797" y="268"/>
                    <a:pt x="9315" y="215"/>
                    <a:pt x="8807" y="134"/>
                  </a:cubicBezTo>
                  <a:cubicBezTo>
                    <a:pt x="8512" y="81"/>
                    <a:pt x="8138" y="27"/>
                    <a:pt x="7709" y="27"/>
                  </a:cubicBezTo>
                  <a:lnTo>
                    <a:pt x="7388" y="27"/>
                  </a:lnTo>
                  <a:cubicBezTo>
                    <a:pt x="7254" y="0"/>
                    <a:pt x="7120" y="0"/>
                    <a:pt x="7040" y="0"/>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657;p43"/>
            <p:cNvSpPr/>
            <p:nvPr/>
          </p:nvSpPr>
          <p:spPr>
            <a:xfrm>
              <a:off x="7869675" y="4952575"/>
              <a:ext cx="47525" cy="31325"/>
            </a:xfrm>
            <a:custGeom>
              <a:avLst/>
              <a:gdLst/>
              <a:ahLst/>
              <a:cxnLst/>
              <a:rect l="l" t="t" r="r" b="b"/>
              <a:pathLst>
                <a:path w="1901" h="1253" extrusionOk="0">
                  <a:moveTo>
                    <a:pt x="964" y="0"/>
                  </a:moveTo>
                  <a:cubicBezTo>
                    <a:pt x="830" y="27"/>
                    <a:pt x="750" y="80"/>
                    <a:pt x="616" y="134"/>
                  </a:cubicBezTo>
                  <a:cubicBezTo>
                    <a:pt x="535" y="161"/>
                    <a:pt x="482" y="241"/>
                    <a:pt x="402" y="268"/>
                  </a:cubicBezTo>
                  <a:cubicBezTo>
                    <a:pt x="375" y="295"/>
                    <a:pt x="295" y="348"/>
                    <a:pt x="268" y="375"/>
                  </a:cubicBezTo>
                  <a:cubicBezTo>
                    <a:pt x="241" y="375"/>
                    <a:pt x="241" y="402"/>
                    <a:pt x="134" y="428"/>
                  </a:cubicBezTo>
                  <a:cubicBezTo>
                    <a:pt x="134" y="428"/>
                    <a:pt x="107" y="482"/>
                    <a:pt x="107" y="509"/>
                  </a:cubicBezTo>
                  <a:cubicBezTo>
                    <a:pt x="107" y="535"/>
                    <a:pt x="54" y="535"/>
                    <a:pt x="54" y="562"/>
                  </a:cubicBezTo>
                  <a:cubicBezTo>
                    <a:pt x="54" y="616"/>
                    <a:pt x="27" y="643"/>
                    <a:pt x="27" y="669"/>
                  </a:cubicBezTo>
                  <a:lnTo>
                    <a:pt x="27" y="696"/>
                  </a:lnTo>
                  <a:lnTo>
                    <a:pt x="27" y="776"/>
                  </a:lnTo>
                  <a:cubicBezTo>
                    <a:pt x="0" y="803"/>
                    <a:pt x="0" y="830"/>
                    <a:pt x="0" y="910"/>
                  </a:cubicBezTo>
                  <a:cubicBezTo>
                    <a:pt x="0" y="937"/>
                    <a:pt x="27" y="1017"/>
                    <a:pt x="54" y="1044"/>
                  </a:cubicBezTo>
                  <a:cubicBezTo>
                    <a:pt x="54" y="1071"/>
                    <a:pt x="107" y="1071"/>
                    <a:pt x="134" y="1071"/>
                  </a:cubicBezTo>
                  <a:cubicBezTo>
                    <a:pt x="161" y="1098"/>
                    <a:pt x="188" y="1098"/>
                    <a:pt x="241" y="1151"/>
                  </a:cubicBezTo>
                  <a:cubicBezTo>
                    <a:pt x="357" y="1209"/>
                    <a:pt x="500" y="1253"/>
                    <a:pt x="642" y="1253"/>
                  </a:cubicBezTo>
                  <a:cubicBezTo>
                    <a:pt x="696" y="1253"/>
                    <a:pt x="751" y="1246"/>
                    <a:pt x="803" y="1231"/>
                  </a:cubicBezTo>
                  <a:cubicBezTo>
                    <a:pt x="1231" y="1151"/>
                    <a:pt x="1606" y="803"/>
                    <a:pt x="1874" y="375"/>
                  </a:cubicBezTo>
                  <a:cubicBezTo>
                    <a:pt x="1901" y="295"/>
                    <a:pt x="1901" y="214"/>
                    <a:pt x="1847" y="134"/>
                  </a:cubicBezTo>
                  <a:cubicBezTo>
                    <a:pt x="1814" y="123"/>
                    <a:pt x="1780" y="116"/>
                    <a:pt x="1749" y="116"/>
                  </a:cubicBezTo>
                  <a:cubicBezTo>
                    <a:pt x="1705" y="116"/>
                    <a:pt x="1664" y="129"/>
                    <a:pt x="1633" y="161"/>
                  </a:cubicBezTo>
                  <a:cubicBezTo>
                    <a:pt x="1606" y="80"/>
                    <a:pt x="1472" y="0"/>
                    <a:pt x="1365" y="0"/>
                  </a:cubicBezTo>
                  <a:close/>
                </a:path>
              </a:pathLst>
            </a:custGeom>
            <a:solidFill>
              <a:srgbClr val="FF6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658;p43"/>
            <p:cNvSpPr/>
            <p:nvPr/>
          </p:nvSpPr>
          <p:spPr>
            <a:xfrm>
              <a:off x="7848250" y="4911750"/>
              <a:ext cx="81675" cy="76575"/>
            </a:xfrm>
            <a:custGeom>
              <a:avLst/>
              <a:gdLst/>
              <a:ahLst/>
              <a:cxnLst/>
              <a:rect l="l" t="t" r="r" b="b"/>
              <a:pathLst>
                <a:path w="3267" h="3063" extrusionOk="0">
                  <a:moveTo>
                    <a:pt x="1981" y="1720"/>
                  </a:moveTo>
                  <a:cubicBezTo>
                    <a:pt x="2042" y="1720"/>
                    <a:pt x="2102" y="1727"/>
                    <a:pt x="2169" y="1740"/>
                  </a:cubicBezTo>
                  <a:cubicBezTo>
                    <a:pt x="2276" y="1767"/>
                    <a:pt x="2329" y="1767"/>
                    <a:pt x="2436" y="1847"/>
                  </a:cubicBezTo>
                  <a:cubicBezTo>
                    <a:pt x="2490" y="1874"/>
                    <a:pt x="2570" y="1901"/>
                    <a:pt x="2597" y="1981"/>
                  </a:cubicBezTo>
                  <a:cubicBezTo>
                    <a:pt x="2570" y="2035"/>
                    <a:pt x="2543" y="2061"/>
                    <a:pt x="2490" y="2142"/>
                  </a:cubicBezTo>
                  <a:cubicBezTo>
                    <a:pt x="2436" y="2249"/>
                    <a:pt x="2356" y="2302"/>
                    <a:pt x="2276" y="2409"/>
                  </a:cubicBezTo>
                  <a:lnTo>
                    <a:pt x="2195" y="2463"/>
                  </a:lnTo>
                  <a:cubicBezTo>
                    <a:pt x="2088" y="2543"/>
                    <a:pt x="2008" y="2597"/>
                    <a:pt x="1901" y="2650"/>
                  </a:cubicBezTo>
                  <a:cubicBezTo>
                    <a:pt x="1794" y="2677"/>
                    <a:pt x="1660" y="2704"/>
                    <a:pt x="1553" y="2704"/>
                  </a:cubicBezTo>
                  <a:cubicBezTo>
                    <a:pt x="1473" y="2704"/>
                    <a:pt x="1366" y="2704"/>
                    <a:pt x="1232" y="2677"/>
                  </a:cubicBezTo>
                  <a:cubicBezTo>
                    <a:pt x="1125" y="2624"/>
                    <a:pt x="1018" y="2597"/>
                    <a:pt x="964" y="2543"/>
                  </a:cubicBezTo>
                  <a:lnTo>
                    <a:pt x="991" y="2543"/>
                  </a:lnTo>
                  <a:lnTo>
                    <a:pt x="964" y="2490"/>
                  </a:lnTo>
                  <a:lnTo>
                    <a:pt x="937" y="2490"/>
                  </a:lnTo>
                  <a:cubicBezTo>
                    <a:pt x="937" y="2490"/>
                    <a:pt x="964" y="2463"/>
                    <a:pt x="964" y="2409"/>
                  </a:cubicBezTo>
                  <a:cubicBezTo>
                    <a:pt x="991" y="2329"/>
                    <a:pt x="991" y="2276"/>
                    <a:pt x="1018" y="2222"/>
                  </a:cubicBezTo>
                  <a:cubicBezTo>
                    <a:pt x="1071" y="2168"/>
                    <a:pt x="1125" y="2115"/>
                    <a:pt x="1152" y="2061"/>
                  </a:cubicBezTo>
                  <a:lnTo>
                    <a:pt x="1205" y="2035"/>
                  </a:lnTo>
                  <a:cubicBezTo>
                    <a:pt x="1259" y="1954"/>
                    <a:pt x="1339" y="1928"/>
                    <a:pt x="1392" y="1874"/>
                  </a:cubicBezTo>
                  <a:cubicBezTo>
                    <a:pt x="1553" y="1794"/>
                    <a:pt x="1660" y="1767"/>
                    <a:pt x="1794" y="1740"/>
                  </a:cubicBezTo>
                  <a:cubicBezTo>
                    <a:pt x="1861" y="1727"/>
                    <a:pt x="1921" y="1720"/>
                    <a:pt x="1981" y="1720"/>
                  </a:cubicBezTo>
                  <a:close/>
                  <a:moveTo>
                    <a:pt x="81" y="0"/>
                  </a:moveTo>
                  <a:lnTo>
                    <a:pt x="81" y="27"/>
                  </a:lnTo>
                  <a:cubicBezTo>
                    <a:pt x="1" y="696"/>
                    <a:pt x="27" y="1312"/>
                    <a:pt x="161" y="1794"/>
                  </a:cubicBezTo>
                  <a:cubicBezTo>
                    <a:pt x="295" y="2249"/>
                    <a:pt x="536" y="2597"/>
                    <a:pt x="804" y="2811"/>
                  </a:cubicBezTo>
                  <a:cubicBezTo>
                    <a:pt x="857" y="2838"/>
                    <a:pt x="937" y="2918"/>
                    <a:pt x="991" y="2945"/>
                  </a:cubicBezTo>
                  <a:cubicBezTo>
                    <a:pt x="1071" y="2971"/>
                    <a:pt x="1125" y="2998"/>
                    <a:pt x="1205" y="2998"/>
                  </a:cubicBezTo>
                  <a:cubicBezTo>
                    <a:pt x="1303" y="3037"/>
                    <a:pt x="1401" y="3062"/>
                    <a:pt x="1499" y="3062"/>
                  </a:cubicBezTo>
                  <a:cubicBezTo>
                    <a:pt x="1535" y="3062"/>
                    <a:pt x="1571" y="3059"/>
                    <a:pt x="1607" y="3052"/>
                  </a:cubicBezTo>
                  <a:cubicBezTo>
                    <a:pt x="1874" y="2998"/>
                    <a:pt x="2169" y="2918"/>
                    <a:pt x="2410" y="2677"/>
                  </a:cubicBezTo>
                  <a:lnTo>
                    <a:pt x="2436" y="2650"/>
                  </a:lnTo>
                  <a:cubicBezTo>
                    <a:pt x="2677" y="2409"/>
                    <a:pt x="2865" y="2115"/>
                    <a:pt x="2998" y="1740"/>
                  </a:cubicBezTo>
                  <a:cubicBezTo>
                    <a:pt x="3079" y="1526"/>
                    <a:pt x="3132" y="1312"/>
                    <a:pt x="3159" y="1071"/>
                  </a:cubicBezTo>
                  <a:cubicBezTo>
                    <a:pt x="3239" y="857"/>
                    <a:pt x="3266" y="643"/>
                    <a:pt x="3239" y="322"/>
                  </a:cubicBezTo>
                  <a:cubicBezTo>
                    <a:pt x="2195" y="188"/>
                    <a:pt x="1125" y="134"/>
                    <a:pt x="81"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659;p43"/>
            <p:cNvSpPr/>
            <p:nvPr/>
          </p:nvSpPr>
          <p:spPr>
            <a:xfrm>
              <a:off x="8025575" y="4878950"/>
              <a:ext cx="38175" cy="60925"/>
            </a:xfrm>
            <a:custGeom>
              <a:avLst/>
              <a:gdLst/>
              <a:ahLst/>
              <a:cxnLst/>
              <a:rect l="l" t="t" r="r" b="b"/>
              <a:pathLst>
                <a:path w="1527" h="2437" extrusionOk="0">
                  <a:moveTo>
                    <a:pt x="723" y="1"/>
                  </a:moveTo>
                  <a:cubicBezTo>
                    <a:pt x="322" y="1"/>
                    <a:pt x="1" y="563"/>
                    <a:pt x="27" y="1232"/>
                  </a:cubicBezTo>
                  <a:cubicBezTo>
                    <a:pt x="54" y="1901"/>
                    <a:pt x="402" y="2437"/>
                    <a:pt x="804" y="2437"/>
                  </a:cubicBezTo>
                  <a:cubicBezTo>
                    <a:pt x="1205" y="2437"/>
                    <a:pt x="1526" y="1875"/>
                    <a:pt x="1499" y="1205"/>
                  </a:cubicBezTo>
                  <a:cubicBezTo>
                    <a:pt x="1473" y="536"/>
                    <a:pt x="1125" y="1"/>
                    <a:pt x="723"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660;p43"/>
            <p:cNvSpPr/>
            <p:nvPr/>
          </p:nvSpPr>
          <p:spPr>
            <a:xfrm>
              <a:off x="7748550" y="4872950"/>
              <a:ext cx="37500" cy="61575"/>
            </a:xfrm>
            <a:custGeom>
              <a:avLst/>
              <a:gdLst/>
              <a:ahLst/>
              <a:cxnLst/>
              <a:rect l="l" t="t" r="r" b="b"/>
              <a:pathLst>
                <a:path w="1500" h="2463" extrusionOk="0">
                  <a:moveTo>
                    <a:pt x="696" y="0"/>
                  </a:moveTo>
                  <a:cubicBezTo>
                    <a:pt x="295" y="0"/>
                    <a:pt x="1" y="589"/>
                    <a:pt x="1" y="1258"/>
                  </a:cubicBezTo>
                  <a:cubicBezTo>
                    <a:pt x="27" y="1927"/>
                    <a:pt x="375" y="2463"/>
                    <a:pt x="777" y="2463"/>
                  </a:cubicBezTo>
                  <a:cubicBezTo>
                    <a:pt x="1178" y="2463"/>
                    <a:pt x="1499" y="1874"/>
                    <a:pt x="1473" y="1205"/>
                  </a:cubicBezTo>
                  <a:cubicBezTo>
                    <a:pt x="1446" y="535"/>
                    <a:pt x="1098" y="0"/>
                    <a:pt x="696"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661;p43"/>
            <p:cNvSpPr/>
            <p:nvPr/>
          </p:nvSpPr>
          <p:spPr>
            <a:xfrm>
              <a:off x="8019550" y="4802175"/>
              <a:ext cx="74300" cy="43050"/>
            </a:xfrm>
            <a:custGeom>
              <a:avLst/>
              <a:gdLst/>
              <a:ahLst/>
              <a:cxnLst/>
              <a:rect l="l" t="t" r="r" b="b"/>
              <a:pathLst>
                <a:path w="2972" h="1722" extrusionOk="0">
                  <a:moveTo>
                    <a:pt x="856" y="1"/>
                  </a:moveTo>
                  <a:cubicBezTo>
                    <a:pt x="490" y="1"/>
                    <a:pt x="212" y="113"/>
                    <a:pt x="135" y="315"/>
                  </a:cubicBezTo>
                  <a:cubicBezTo>
                    <a:pt x="1" y="690"/>
                    <a:pt x="509" y="1225"/>
                    <a:pt x="1232" y="1520"/>
                  </a:cubicBezTo>
                  <a:cubicBezTo>
                    <a:pt x="1555" y="1658"/>
                    <a:pt x="1873" y="1722"/>
                    <a:pt x="2141" y="1722"/>
                  </a:cubicBezTo>
                  <a:cubicBezTo>
                    <a:pt x="2495" y="1722"/>
                    <a:pt x="2762" y="1610"/>
                    <a:pt x="2838" y="1412"/>
                  </a:cubicBezTo>
                  <a:cubicBezTo>
                    <a:pt x="2972" y="1038"/>
                    <a:pt x="2463" y="502"/>
                    <a:pt x="1740" y="181"/>
                  </a:cubicBezTo>
                  <a:cubicBezTo>
                    <a:pt x="1427" y="58"/>
                    <a:pt x="1119" y="1"/>
                    <a:pt x="856"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662;p43"/>
            <p:cNvSpPr/>
            <p:nvPr/>
          </p:nvSpPr>
          <p:spPr>
            <a:xfrm>
              <a:off x="7732500" y="4800150"/>
              <a:ext cx="75625" cy="40150"/>
            </a:xfrm>
            <a:custGeom>
              <a:avLst/>
              <a:gdLst/>
              <a:ahLst/>
              <a:cxnLst/>
              <a:rect l="l" t="t" r="r" b="b"/>
              <a:pathLst>
                <a:path w="3025" h="1606" extrusionOk="0">
                  <a:moveTo>
                    <a:pt x="2033" y="0"/>
                  </a:moveTo>
                  <a:cubicBezTo>
                    <a:pt x="1814" y="0"/>
                    <a:pt x="1568" y="33"/>
                    <a:pt x="1312" y="102"/>
                  </a:cubicBezTo>
                  <a:cubicBezTo>
                    <a:pt x="536" y="343"/>
                    <a:pt x="0" y="851"/>
                    <a:pt x="107" y="1226"/>
                  </a:cubicBezTo>
                  <a:cubicBezTo>
                    <a:pt x="181" y="1467"/>
                    <a:pt x="551" y="1605"/>
                    <a:pt x="1029" y="1605"/>
                  </a:cubicBezTo>
                  <a:cubicBezTo>
                    <a:pt x="1241" y="1605"/>
                    <a:pt x="1475" y="1578"/>
                    <a:pt x="1713" y="1520"/>
                  </a:cubicBezTo>
                  <a:cubicBezTo>
                    <a:pt x="2489" y="1279"/>
                    <a:pt x="3025" y="771"/>
                    <a:pt x="2918" y="423"/>
                  </a:cubicBezTo>
                  <a:cubicBezTo>
                    <a:pt x="2845" y="150"/>
                    <a:pt x="2499" y="0"/>
                    <a:pt x="2033"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663;p43"/>
            <p:cNvSpPr/>
            <p:nvPr/>
          </p:nvSpPr>
          <p:spPr>
            <a:xfrm>
              <a:off x="8049675" y="4940650"/>
              <a:ext cx="56225" cy="55000"/>
            </a:xfrm>
            <a:custGeom>
              <a:avLst/>
              <a:gdLst/>
              <a:ahLst/>
              <a:cxnLst/>
              <a:rect l="l" t="t" r="r" b="b"/>
              <a:pathLst>
                <a:path w="2249" h="2200" extrusionOk="0">
                  <a:moveTo>
                    <a:pt x="1031" y="1"/>
                  </a:moveTo>
                  <a:cubicBezTo>
                    <a:pt x="888" y="1"/>
                    <a:pt x="758" y="45"/>
                    <a:pt x="643" y="102"/>
                  </a:cubicBezTo>
                  <a:cubicBezTo>
                    <a:pt x="535" y="183"/>
                    <a:pt x="455" y="210"/>
                    <a:pt x="402" y="290"/>
                  </a:cubicBezTo>
                  <a:cubicBezTo>
                    <a:pt x="161" y="424"/>
                    <a:pt x="27" y="745"/>
                    <a:pt x="27" y="1012"/>
                  </a:cubicBezTo>
                  <a:cubicBezTo>
                    <a:pt x="0" y="1307"/>
                    <a:pt x="80" y="1575"/>
                    <a:pt x="295" y="1815"/>
                  </a:cubicBezTo>
                  <a:cubicBezTo>
                    <a:pt x="455" y="2056"/>
                    <a:pt x="723" y="2163"/>
                    <a:pt x="1017" y="2190"/>
                  </a:cubicBezTo>
                  <a:cubicBezTo>
                    <a:pt x="1068" y="2196"/>
                    <a:pt x="1118" y="2200"/>
                    <a:pt x="1168" y="2200"/>
                  </a:cubicBezTo>
                  <a:cubicBezTo>
                    <a:pt x="1329" y="2200"/>
                    <a:pt x="1483" y="2165"/>
                    <a:pt x="1606" y="2083"/>
                  </a:cubicBezTo>
                  <a:cubicBezTo>
                    <a:pt x="1660" y="2030"/>
                    <a:pt x="1767" y="1976"/>
                    <a:pt x="1847" y="1923"/>
                  </a:cubicBezTo>
                  <a:cubicBezTo>
                    <a:pt x="2061" y="1789"/>
                    <a:pt x="2195" y="1441"/>
                    <a:pt x="2195" y="1173"/>
                  </a:cubicBezTo>
                  <a:cubicBezTo>
                    <a:pt x="2248" y="879"/>
                    <a:pt x="2141" y="611"/>
                    <a:pt x="1927" y="370"/>
                  </a:cubicBezTo>
                  <a:cubicBezTo>
                    <a:pt x="1767" y="156"/>
                    <a:pt x="1499" y="49"/>
                    <a:pt x="1205" y="22"/>
                  </a:cubicBezTo>
                  <a:cubicBezTo>
                    <a:pt x="1145" y="7"/>
                    <a:pt x="1087" y="1"/>
                    <a:pt x="1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664;p43"/>
            <p:cNvSpPr/>
            <p:nvPr/>
          </p:nvSpPr>
          <p:spPr>
            <a:xfrm>
              <a:off x="7701700" y="4923925"/>
              <a:ext cx="56250" cy="55000"/>
            </a:xfrm>
            <a:custGeom>
              <a:avLst/>
              <a:gdLst/>
              <a:ahLst/>
              <a:cxnLst/>
              <a:rect l="l" t="t" r="r" b="b"/>
              <a:pathLst>
                <a:path w="2250" h="2200" extrusionOk="0">
                  <a:moveTo>
                    <a:pt x="1032" y="0"/>
                  </a:moveTo>
                  <a:cubicBezTo>
                    <a:pt x="889" y="0"/>
                    <a:pt x="759" y="44"/>
                    <a:pt x="643" y="102"/>
                  </a:cubicBezTo>
                  <a:cubicBezTo>
                    <a:pt x="536" y="183"/>
                    <a:pt x="456" y="209"/>
                    <a:pt x="402" y="290"/>
                  </a:cubicBezTo>
                  <a:cubicBezTo>
                    <a:pt x="162" y="424"/>
                    <a:pt x="28" y="745"/>
                    <a:pt x="28" y="1012"/>
                  </a:cubicBezTo>
                  <a:cubicBezTo>
                    <a:pt x="1" y="1307"/>
                    <a:pt x="81" y="1574"/>
                    <a:pt x="295" y="1815"/>
                  </a:cubicBezTo>
                  <a:cubicBezTo>
                    <a:pt x="456" y="2056"/>
                    <a:pt x="724" y="2163"/>
                    <a:pt x="1045" y="2190"/>
                  </a:cubicBezTo>
                  <a:cubicBezTo>
                    <a:pt x="1089" y="2196"/>
                    <a:pt x="1135" y="2200"/>
                    <a:pt x="1181" y="2200"/>
                  </a:cubicBezTo>
                  <a:cubicBezTo>
                    <a:pt x="1330" y="2200"/>
                    <a:pt x="1484" y="2165"/>
                    <a:pt x="1607" y="2083"/>
                  </a:cubicBezTo>
                  <a:cubicBezTo>
                    <a:pt x="1660" y="2029"/>
                    <a:pt x="1768" y="1976"/>
                    <a:pt x="1848" y="1922"/>
                  </a:cubicBezTo>
                  <a:cubicBezTo>
                    <a:pt x="2062" y="1789"/>
                    <a:pt x="2196" y="1441"/>
                    <a:pt x="2196" y="1173"/>
                  </a:cubicBezTo>
                  <a:cubicBezTo>
                    <a:pt x="2249" y="879"/>
                    <a:pt x="2142" y="611"/>
                    <a:pt x="1928" y="370"/>
                  </a:cubicBezTo>
                  <a:cubicBezTo>
                    <a:pt x="1768" y="156"/>
                    <a:pt x="1500" y="49"/>
                    <a:pt x="1205" y="22"/>
                  </a:cubicBezTo>
                  <a:cubicBezTo>
                    <a:pt x="1146" y="7"/>
                    <a:pt x="1088" y="0"/>
                    <a:pt x="1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Rectangle 180"/>
          <p:cNvSpPr/>
          <p:nvPr/>
        </p:nvSpPr>
        <p:spPr>
          <a:xfrm>
            <a:off x="5762756" y="3458582"/>
            <a:ext cx="4377348" cy="577850"/>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smtClean="0">
                <a:ln>
                  <a:noFill/>
                </a:ln>
                <a:solidFill>
                  <a:schemeClr val="accent4">
                    <a:lumMod val="75000"/>
                  </a:schemeClr>
                </a:solidFill>
                <a:effectLst/>
                <a:uLnTx/>
                <a:uFillTx/>
              </a:rPr>
              <a:t>9 : 6 = 1 (dư</a:t>
            </a:r>
            <a:r>
              <a:rPr kumimoji="0" lang="en-US" sz="2400" b="1" i="0" u="none" strike="noStrike" kern="0" cap="none" spc="0" normalizeH="0" noProof="0" smtClean="0">
                <a:ln>
                  <a:noFill/>
                </a:ln>
                <a:solidFill>
                  <a:schemeClr val="accent4">
                    <a:lumMod val="75000"/>
                  </a:schemeClr>
                </a:solidFill>
                <a:effectLst/>
                <a:uLnTx/>
                <a:uFillTx/>
              </a:rPr>
              <a:t> 3)</a:t>
            </a:r>
            <a:endParaRPr kumimoji="0" lang="en-US" sz="2400" b="1" i="0" u="none" strike="noStrike" kern="0" cap="none" spc="0" normalizeH="0" baseline="0" noProof="0" dirty="0" smtClean="0">
              <a:ln>
                <a:noFill/>
              </a:ln>
              <a:solidFill>
                <a:schemeClr val="accent4">
                  <a:lumMod val="75000"/>
                </a:schemeClr>
              </a:solidFill>
              <a:effectLst/>
              <a:uLnTx/>
              <a:uFillTx/>
            </a:endParaRPr>
          </a:p>
        </p:txBody>
      </p:sp>
      <p:sp>
        <p:nvSpPr>
          <p:cNvPr id="182" name="Rounded Rectangle 181"/>
          <p:cNvSpPr/>
          <p:nvPr/>
        </p:nvSpPr>
        <p:spPr>
          <a:xfrm>
            <a:off x="4626813" y="3444420"/>
            <a:ext cx="1092546" cy="606175"/>
          </a:xfrm>
          <a:prstGeom prst="roundRect">
            <a:avLst/>
          </a:prstGeom>
          <a:solidFill>
            <a:schemeClr val="tx2">
              <a:lumMod val="60000"/>
              <a:lumOff val="40000"/>
            </a:schemeClr>
          </a:solidFill>
          <a:ln w="28575">
            <a:solidFill>
              <a:schemeClr val="bg2">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HS2</a:t>
            </a:r>
            <a:endParaRPr lang="en-US" sz="2400"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9"/>
                                        </p:tgtEl>
                                        <p:attrNameLst>
                                          <p:attrName>style.visibility</p:attrName>
                                        </p:attrNameLst>
                                      </p:cBhvr>
                                      <p:to>
                                        <p:strVal val="visible"/>
                                      </p:to>
                                    </p:set>
                                    <p:anim calcmode="lin" valueType="num">
                                      <p:cBhvr>
                                        <p:cTn id="24" dur="500" fill="hold"/>
                                        <p:tgtEl>
                                          <p:spTgt spid="89"/>
                                        </p:tgtEl>
                                        <p:attrNameLst>
                                          <p:attrName>ppt_w</p:attrName>
                                        </p:attrNameLst>
                                      </p:cBhvr>
                                      <p:tavLst>
                                        <p:tav tm="0">
                                          <p:val>
                                            <p:fltVal val="0"/>
                                          </p:val>
                                        </p:tav>
                                        <p:tav tm="100000">
                                          <p:val>
                                            <p:strVal val="#ppt_w"/>
                                          </p:val>
                                        </p:tav>
                                      </p:tavLst>
                                    </p:anim>
                                    <p:anim calcmode="lin" valueType="num">
                                      <p:cBhvr>
                                        <p:cTn id="25" dur="500" fill="hold"/>
                                        <p:tgtEl>
                                          <p:spTgt spid="89"/>
                                        </p:tgtEl>
                                        <p:attrNameLst>
                                          <p:attrName>ppt_h</p:attrName>
                                        </p:attrNameLst>
                                      </p:cBhvr>
                                      <p:tavLst>
                                        <p:tav tm="0">
                                          <p:val>
                                            <p:fltVal val="0"/>
                                          </p:val>
                                        </p:tav>
                                        <p:tav tm="100000">
                                          <p:val>
                                            <p:strVal val="#ppt_h"/>
                                          </p:val>
                                        </p:tav>
                                      </p:tavLst>
                                    </p:anim>
                                    <p:animEffect transition="in" filter="fade">
                                      <p:cBhvr>
                                        <p:cTn id="26" dur="500"/>
                                        <p:tgtEl>
                                          <p:spTgt spid="89"/>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90"/>
                                        </p:tgtEl>
                                        <p:attrNameLst>
                                          <p:attrName>style.visibility</p:attrName>
                                        </p:attrNameLst>
                                      </p:cBhvr>
                                      <p:to>
                                        <p:strVal val="visible"/>
                                      </p:to>
                                    </p:set>
                                    <p:anim calcmode="lin" valueType="num">
                                      <p:cBhvr>
                                        <p:cTn id="35" dur="500" fill="hold"/>
                                        <p:tgtEl>
                                          <p:spTgt spid="90"/>
                                        </p:tgtEl>
                                        <p:attrNameLst>
                                          <p:attrName>ppt_w</p:attrName>
                                        </p:attrNameLst>
                                      </p:cBhvr>
                                      <p:tavLst>
                                        <p:tav tm="0">
                                          <p:val>
                                            <p:fltVal val="0"/>
                                          </p:val>
                                        </p:tav>
                                        <p:tav tm="100000">
                                          <p:val>
                                            <p:strVal val="#ppt_w"/>
                                          </p:val>
                                        </p:tav>
                                      </p:tavLst>
                                    </p:anim>
                                    <p:anim calcmode="lin" valueType="num">
                                      <p:cBhvr>
                                        <p:cTn id="36" dur="500" fill="hold"/>
                                        <p:tgtEl>
                                          <p:spTgt spid="90"/>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p:tgtEl>
                                          <p:spTgt spid="93"/>
                                        </p:tgtEl>
                                        <p:attrNameLst>
                                          <p:attrName>ppt_y</p:attrName>
                                        </p:attrNameLst>
                                      </p:cBhvr>
                                      <p:tavLst>
                                        <p:tav tm="0">
                                          <p:val>
                                            <p:strVal val="#ppt_y-#ppt_h*1.125000"/>
                                          </p:val>
                                        </p:tav>
                                        <p:tav tm="100000">
                                          <p:val>
                                            <p:strVal val="#ppt_y"/>
                                          </p:val>
                                        </p:tav>
                                      </p:tavLst>
                                    </p:anim>
                                    <p:animEffect transition="in" filter="wipe(down)">
                                      <p:cBhvr>
                                        <p:cTn id="42" dur="500"/>
                                        <p:tgtEl>
                                          <p:spTgt spid="93"/>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additive="base">
                                        <p:cTn id="45" dur="500"/>
                                        <p:tgtEl>
                                          <p:spTgt spid="91"/>
                                        </p:tgtEl>
                                        <p:attrNameLst>
                                          <p:attrName>ppt_y</p:attrName>
                                        </p:attrNameLst>
                                      </p:cBhvr>
                                      <p:tavLst>
                                        <p:tav tm="0">
                                          <p:val>
                                            <p:strVal val="#ppt_y-#ppt_h*1.125000"/>
                                          </p:val>
                                        </p:tav>
                                        <p:tav tm="100000">
                                          <p:val>
                                            <p:strVal val="#ppt_y"/>
                                          </p:val>
                                        </p:tav>
                                      </p:tavLst>
                                    </p:anim>
                                    <p:animEffect transition="in" filter="wipe(down)">
                                      <p:cBhvr>
                                        <p:cTn id="46" dur="500"/>
                                        <p:tgtEl>
                                          <p:spTgt spid="91"/>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182"/>
                                        </p:tgtEl>
                                        <p:attrNameLst>
                                          <p:attrName>style.visibility</p:attrName>
                                        </p:attrNameLst>
                                      </p:cBhvr>
                                      <p:to>
                                        <p:strVal val="visible"/>
                                      </p:to>
                                    </p:set>
                                    <p:anim calcmode="lin" valueType="num">
                                      <p:cBhvr>
                                        <p:cTn id="51" dur="500" fill="hold"/>
                                        <p:tgtEl>
                                          <p:spTgt spid="182"/>
                                        </p:tgtEl>
                                        <p:attrNameLst>
                                          <p:attrName>ppt_w</p:attrName>
                                        </p:attrNameLst>
                                      </p:cBhvr>
                                      <p:tavLst>
                                        <p:tav tm="0">
                                          <p:val>
                                            <p:fltVal val="0"/>
                                          </p:val>
                                        </p:tav>
                                        <p:tav tm="100000">
                                          <p:val>
                                            <p:strVal val="#ppt_w"/>
                                          </p:val>
                                        </p:tav>
                                      </p:tavLst>
                                    </p:anim>
                                    <p:anim calcmode="lin" valueType="num">
                                      <p:cBhvr>
                                        <p:cTn id="52" dur="500" fill="hold"/>
                                        <p:tgtEl>
                                          <p:spTgt spid="182"/>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181"/>
                                        </p:tgtEl>
                                        <p:attrNameLst>
                                          <p:attrName>style.visibility</p:attrName>
                                        </p:attrNameLst>
                                      </p:cBhvr>
                                      <p:to>
                                        <p:strVal val="visible"/>
                                      </p:to>
                                    </p:set>
                                    <p:anim calcmode="lin" valueType="num">
                                      <p:cBhvr>
                                        <p:cTn id="55" dur="500" fill="hold"/>
                                        <p:tgtEl>
                                          <p:spTgt spid="181"/>
                                        </p:tgtEl>
                                        <p:attrNameLst>
                                          <p:attrName>ppt_w</p:attrName>
                                        </p:attrNameLst>
                                      </p:cBhvr>
                                      <p:tavLst>
                                        <p:tav tm="0">
                                          <p:val>
                                            <p:fltVal val="0"/>
                                          </p:val>
                                        </p:tav>
                                        <p:tav tm="100000">
                                          <p:val>
                                            <p:strVal val="#ppt_w"/>
                                          </p:val>
                                        </p:tav>
                                      </p:tavLst>
                                    </p:anim>
                                    <p:anim calcmode="lin" valueType="num">
                                      <p:cBhvr>
                                        <p:cTn id="56" dur="500" fill="hold"/>
                                        <p:tgtEl>
                                          <p:spTgt spid="1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89" grpId="0"/>
      <p:bldP spid="90" grpId="0"/>
      <p:bldP spid="91" grpId="0"/>
      <p:bldP spid="92" grpId="0" animBg="1"/>
      <p:bldP spid="93" grpId="0" animBg="1"/>
      <p:bldP spid="181" grpId="0"/>
      <p:bldP spid="18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58"/>
        <p:cNvGrpSpPr/>
        <p:nvPr/>
      </p:nvGrpSpPr>
      <p:grpSpPr>
        <a:xfrm>
          <a:off x="0" y="0"/>
          <a:ext cx="0" cy="0"/>
          <a:chOff x="0" y="0"/>
          <a:chExt cx="0" cy="0"/>
        </a:xfrm>
      </p:grpSpPr>
      <p:grpSp>
        <p:nvGrpSpPr>
          <p:cNvPr id="6861" name="Google Shape;6861;p46"/>
          <p:cNvGrpSpPr/>
          <p:nvPr/>
        </p:nvGrpSpPr>
        <p:grpSpPr>
          <a:xfrm>
            <a:off x="4781093" y="4038600"/>
            <a:ext cx="693113" cy="956162"/>
            <a:chOff x="9804150" y="5519325"/>
            <a:chExt cx="839125" cy="1060625"/>
          </a:xfrm>
        </p:grpSpPr>
        <p:sp>
          <p:nvSpPr>
            <p:cNvPr id="6862" name="Google Shape;6862;p46"/>
            <p:cNvSpPr/>
            <p:nvPr/>
          </p:nvSpPr>
          <p:spPr>
            <a:xfrm>
              <a:off x="9804150" y="5519325"/>
              <a:ext cx="839125" cy="1060625"/>
            </a:xfrm>
            <a:custGeom>
              <a:avLst/>
              <a:gdLst/>
              <a:ahLst/>
              <a:cxnLst/>
              <a:rect l="l" t="t" r="r" b="b"/>
              <a:pathLst>
                <a:path w="33565" h="42425" extrusionOk="0">
                  <a:moveTo>
                    <a:pt x="10439" y="1"/>
                  </a:moveTo>
                  <a:cubicBezTo>
                    <a:pt x="10145" y="1"/>
                    <a:pt x="9904" y="54"/>
                    <a:pt x="9717" y="81"/>
                  </a:cubicBezTo>
                  <a:cubicBezTo>
                    <a:pt x="9636" y="81"/>
                    <a:pt x="9583" y="108"/>
                    <a:pt x="9502" y="108"/>
                  </a:cubicBezTo>
                  <a:lnTo>
                    <a:pt x="9021" y="215"/>
                  </a:lnTo>
                  <a:cubicBezTo>
                    <a:pt x="8967" y="215"/>
                    <a:pt x="8914" y="242"/>
                    <a:pt x="8887" y="242"/>
                  </a:cubicBezTo>
                  <a:cubicBezTo>
                    <a:pt x="8378" y="375"/>
                    <a:pt x="7870" y="536"/>
                    <a:pt x="7441" y="750"/>
                  </a:cubicBezTo>
                  <a:cubicBezTo>
                    <a:pt x="6665" y="1125"/>
                    <a:pt x="6023" y="1660"/>
                    <a:pt x="5595" y="2276"/>
                  </a:cubicBezTo>
                  <a:cubicBezTo>
                    <a:pt x="5434" y="2249"/>
                    <a:pt x="5300" y="2249"/>
                    <a:pt x="5166" y="2249"/>
                  </a:cubicBezTo>
                  <a:lnTo>
                    <a:pt x="5033" y="2249"/>
                  </a:lnTo>
                  <a:cubicBezTo>
                    <a:pt x="4926" y="2249"/>
                    <a:pt x="4872" y="2276"/>
                    <a:pt x="4765" y="2276"/>
                  </a:cubicBezTo>
                  <a:cubicBezTo>
                    <a:pt x="4738" y="2329"/>
                    <a:pt x="4658" y="2329"/>
                    <a:pt x="4631" y="2329"/>
                  </a:cubicBezTo>
                  <a:cubicBezTo>
                    <a:pt x="4256" y="2356"/>
                    <a:pt x="3935" y="2490"/>
                    <a:pt x="3587" y="2624"/>
                  </a:cubicBezTo>
                  <a:cubicBezTo>
                    <a:pt x="3320" y="2758"/>
                    <a:pt x="3079" y="2891"/>
                    <a:pt x="2918" y="2998"/>
                  </a:cubicBezTo>
                  <a:cubicBezTo>
                    <a:pt x="2918" y="2998"/>
                    <a:pt x="2865" y="3025"/>
                    <a:pt x="2811" y="3052"/>
                  </a:cubicBezTo>
                  <a:cubicBezTo>
                    <a:pt x="2650" y="3132"/>
                    <a:pt x="2517" y="3266"/>
                    <a:pt x="2356" y="3346"/>
                  </a:cubicBezTo>
                  <a:cubicBezTo>
                    <a:pt x="1874" y="3694"/>
                    <a:pt x="1446" y="4069"/>
                    <a:pt x="1125" y="4497"/>
                  </a:cubicBezTo>
                  <a:cubicBezTo>
                    <a:pt x="536" y="5193"/>
                    <a:pt x="215" y="5969"/>
                    <a:pt x="81" y="6772"/>
                  </a:cubicBezTo>
                  <a:cubicBezTo>
                    <a:pt x="1" y="7174"/>
                    <a:pt x="1" y="7575"/>
                    <a:pt x="54" y="7950"/>
                  </a:cubicBezTo>
                  <a:cubicBezTo>
                    <a:pt x="81" y="8218"/>
                    <a:pt x="134" y="8432"/>
                    <a:pt x="215" y="8673"/>
                  </a:cubicBezTo>
                  <a:cubicBezTo>
                    <a:pt x="349" y="9047"/>
                    <a:pt x="536" y="9369"/>
                    <a:pt x="777" y="9690"/>
                  </a:cubicBezTo>
                  <a:cubicBezTo>
                    <a:pt x="1312" y="10359"/>
                    <a:pt x="2142" y="10707"/>
                    <a:pt x="3052" y="10707"/>
                  </a:cubicBezTo>
                  <a:lnTo>
                    <a:pt x="3293" y="10707"/>
                  </a:lnTo>
                  <a:cubicBezTo>
                    <a:pt x="3132" y="10948"/>
                    <a:pt x="2998" y="11162"/>
                    <a:pt x="2865" y="11376"/>
                  </a:cubicBezTo>
                  <a:cubicBezTo>
                    <a:pt x="2329" y="12259"/>
                    <a:pt x="1874" y="13250"/>
                    <a:pt x="1607" y="14294"/>
                  </a:cubicBezTo>
                  <a:cubicBezTo>
                    <a:pt x="1392" y="15096"/>
                    <a:pt x="1259" y="15899"/>
                    <a:pt x="1205" y="16783"/>
                  </a:cubicBezTo>
                  <a:cubicBezTo>
                    <a:pt x="1045" y="17184"/>
                    <a:pt x="857" y="17612"/>
                    <a:pt x="723" y="18121"/>
                  </a:cubicBezTo>
                  <a:cubicBezTo>
                    <a:pt x="616" y="18549"/>
                    <a:pt x="536" y="18977"/>
                    <a:pt x="509" y="19406"/>
                  </a:cubicBezTo>
                  <a:cubicBezTo>
                    <a:pt x="482" y="19620"/>
                    <a:pt x="482" y="19861"/>
                    <a:pt x="509" y="20075"/>
                  </a:cubicBezTo>
                  <a:cubicBezTo>
                    <a:pt x="536" y="20316"/>
                    <a:pt x="589" y="20557"/>
                    <a:pt x="643" y="20824"/>
                  </a:cubicBezTo>
                  <a:cubicBezTo>
                    <a:pt x="750" y="21253"/>
                    <a:pt x="911" y="21681"/>
                    <a:pt x="1178" y="22189"/>
                  </a:cubicBezTo>
                  <a:cubicBezTo>
                    <a:pt x="1339" y="22484"/>
                    <a:pt x="1553" y="22778"/>
                    <a:pt x="1740" y="23073"/>
                  </a:cubicBezTo>
                  <a:cubicBezTo>
                    <a:pt x="2115" y="23608"/>
                    <a:pt x="2543" y="24116"/>
                    <a:pt x="3079" y="24572"/>
                  </a:cubicBezTo>
                  <a:cubicBezTo>
                    <a:pt x="3560" y="24973"/>
                    <a:pt x="4069" y="25348"/>
                    <a:pt x="4631" y="25696"/>
                  </a:cubicBezTo>
                  <a:cubicBezTo>
                    <a:pt x="4818" y="25829"/>
                    <a:pt x="5033" y="25990"/>
                    <a:pt x="5273" y="26070"/>
                  </a:cubicBezTo>
                  <a:cubicBezTo>
                    <a:pt x="5300" y="26070"/>
                    <a:pt x="5354" y="26124"/>
                    <a:pt x="5407" y="26151"/>
                  </a:cubicBezTo>
                  <a:cubicBezTo>
                    <a:pt x="5675" y="26285"/>
                    <a:pt x="5969" y="26418"/>
                    <a:pt x="6264" y="26552"/>
                  </a:cubicBezTo>
                  <a:cubicBezTo>
                    <a:pt x="6906" y="26793"/>
                    <a:pt x="7575" y="27007"/>
                    <a:pt x="8271" y="27221"/>
                  </a:cubicBezTo>
                  <a:lnTo>
                    <a:pt x="8271" y="27248"/>
                  </a:lnTo>
                  <a:cubicBezTo>
                    <a:pt x="8004" y="28078"/>
                    <a:pt x="8030" y="28934"/>
                    <a:pt x="8298" y="29684"/>
                  </a:cubicBezTo>
                  <a:cubicBezTo>
                    <a:pt x="8512" y="30219"/>
                    <a:pt x="8807" y="30701"/>
                    <a:pt x="9288" y="31102"/>
                  </a:cubicBezTo>
                  <a:cubicBezTo>
                    <a:pt x="9636" y="31424"/>
                    <a:pt x="10091" y="31664"/>
                    <a:pt x="10653" y="31825"/>
                  </a:cubicBezTo>
                  <a:lnTo>
                    <a:pt x="10760" y="31879"/>
                  </a:lnTo>
                  <a:cubicBezTo>
                    <a:pt x="11055" y="31959"/>
                    <a:pt x="11349" y="32012"/>
                    <a:pt x="11697" y="32012"/>
                  </a:cubicBezTo>
                  <a:lnTo>
                    <a:pt x="11885" y="32012"/>
                  </a:lnTo>
                  <a:cubicBezTo>
                    <a:pt x="11911" y="32039"/>
                    <a:pt x="11911" y="32066"/>
                    <a:pt x="11965" y="32093"/>
                  </a:cubicBezTo>
                  <a:lnTo>
                    <a:pt x="12045" y="32200"/>
                  </a:lnTo>
                  <a:cubicBezTo>
                    <a:pt x="12179" y="32360"/>
                    <a:pt x="12313" y="32494"/>
                    <a:pt x="12500" y="32628"/>
                  </a:cubicBezTo>
                  <a:cubicBezTo>
                    <a:pt x="12286" y="32976"/>
                    <a:pt x="12152" y="33324"/>
                    <a:pt x="12099" y="33725"/>
                  </a:cubicBezTo>
                  <a:cubicBezTo>
                    <a:pt x="11885" y="33913"/>
                    <a:pt x="11724" y="34073"/>
                    <a:pt x="11563" y="34287"/>
                  </a:cubicBezTo>
                  <a:cubicBezTo>
                    <a:pt x="11189" y="34716"/>
                    <a:pt x="10948" y="35224"/>
                    <a:pt x="10814" y="35813"/>
                  </a:cubicBezTo>
                  <a:cubicBezTo>
                    <a:pt x="10680" y="36563"/>
                    <a:pt x="10814" y="37151"/>
                    <a:pt x="10894" y="37392"/>
                  </a:cubicBezTo>
                  <a:cubicBezTo>
                    <a:pt x="10894" y="37392"/>
                    <a:pt x="10921" y="37446"/>
                    <a:pt x="10921" y="37499"/>
                  </a:cubicBezTo>
                  <a:cubicBezTo>
                    <a:pt x="11055" y="37928"/>
                    <a:pt x="11242" y="38356"/>
                    <a:pt x="11510" y="38731"/>
                  </a:cubicBezTo>
                  <a:cubicBezTo>
                    <a:pt x="11831" y="39132"/>
                    <a:pt x="12233" y="39453"/>
                    <a:pt x="12661" y="39721"/>
                  </a:cubicBezTo>
                  <a:cubicBezTo>
                    <a:pt x="13036" y="39935"/>
                    <a:pt x="13383" y="40069"/>
                    <a:pt x="13838" y="40176"/>
                  </a:cubicBezTo>
                  <a:cubicBezTo>
                    <a:pt x="14053" y="40229"/>
                    <a:pt x="14320" y="40256"/>
                    <a:pt x="14534" y="40256"/>
                  </a:cubicBezTo>
                  <a:cubicBezTo>
                    <a:pt x="14802" y="40524"/>
                    <a:pt x="15123" y="40765"/>
                    <a:pt x="15498" y="40925"/>
                  </a:cubicBezTo>
                  <a:cubicBezTo>
                    <a:pt x="15605" y="41006"/>
                    <a:pt x="15739" y="41059"/>
                    <a:pt x="15846" y="41086"/>
                  </a:cubicBezTo>
                  <a:cubicBezTo>
                    <a:pt x="16274" y="41434"/>
                    <a:pt x="16729" y="41728"/>
                    <a:pt x="17264" y="41942"/>
                  </a:cubicBezTo>
                  <a:cubicBezTo>
                    <a:pt x="18121" y="42264"/>
                    <a:pt x="19004" y="42424"/>
                    <a:pt x="19995" y="42424"/>
                  </a:cubicBezTo>
                  <a:cubicBezTo>
                    <a:pt x="20209" y="42424"/>
                    <a:pt x="20476" y="42424"/>
                    <a:pt x="20931" y="42344"/>
                  </a:cubicBezTo>
                  <a:cubicBezTo>
                    <a:pt x="22002" y="42237"/>
                    <a:pt x="23099" y="41942"/>
                    <a:pt x="24143" y="41461"/>
                  </a:cubicBezTo>
                  <a:cubicBezTo>
                    <a:pt x="25214" y="41006"/>
                    <a:pt x="26151" y="40363"/>
                    <a:pt x="26954" y="39614"/>
                  </a:cubicBezTo>
                  <a:cubicBezTo>
                    <a:pt x="27409" y="39186"/>
                    <a:pt x="27810" y="38731"/>
                    <a:pt x="28185" y="38195"/>
                  </a:cubicBezTo>
                  <a:cubicBezTo>
                    <a:pt x="28693" y="37874"/>
                    <a:pt x="29148" y="37580"/>
                    <a:pt x="29577" y="37258"/>
                  </a:cubicBezTo>
                  <a:cubicBezTo>
                    <a:pt x="30487" y="36536"/>
                    <a:pt x="31236" y="35733"/>
                    <a:pt x="31771" y="34876"/>
                  </a:cubicBezTo>
                  <a:cubicBezTo>
                    <a:pt x="32093" y="34368"/>
                    <a:pt x="32334" y="33832"/>
                    <a:pt x="32494" y="33297"/>
                  </a:cubicBezTo>
                  <a:cubicBezTo>
                    <a:pt x="32655" y="32708"/>
                    <a:pt x="32762" y="32066"/>
                    <a:pt x="32762" y="31424"/>
                  </a:cubicBezTo>
                  <a:lnTo>
                    <a:pt x="32762" y="31290"/>
                  </a:lnTo>
                  <a:cubicBezTo>
                    <a:pt x="32896" y="30995"/>
                    <a:pt x="33056" y="30647"/>
                    <a:pt x="33163" y="30326"/>
                  </a:cubicBezTo>
                  <a:cubicBezTo>
                    <a:pt x="33377" y="29711"/>
                    <a:pt x="33511" y="29041"/>
                    <a:pt x="33538" y="28372"/>
                  </a:cubicBezTo>
                  <a:cubicBezTo>
                    <a:pt x="33565" y="27542"/>
                    <a:pt x="33431" y="26713"/>
                    <a:pt x="33137" y="25963"/>
                  </a:cubicBezTo>
                  <a:lnTo>
                    <a:pt x="32842" y="25374"/>
                  </a:lnTo>
                  <a:cubicBezTo>
                    <a:pt x="32896" y="25027"/>
                    <a:pt x="32922" y="24679"/>
                    <a:pt x="32976" y="24331"/>
                  </a:cubicBezTo>
                  <a:cubicBezTo>
                    <a:pt x="33029" y="23287"/>
                    <a:pt x="32922" y="22296"/>
                    <a:pt x="32708" y="21279"/>
                  </a:cubicBezTo>
                  <a:cubicBezTo>
                    <a:pt x="32441" y="20262"/>
                    <a:pt x="31986" y="19245"/>
                    <a:pt x="31397" y="18415"/>
                  </a:cubicBezTo>
                  <a:cubicBezTo>
                    <a:pt x="31183" y="18121"/>
                    <a:pt x="30968" y="17853"/>
                    <a:pt x="30728" y="17586"/>
                  </a:cubicBezTo>
                  <a:cubicBezTo>
                    <a:pt x="30647" y="17184"/>
                    <a:pt x="30594" y="16809"/>
                    <a:pt x="30487" y="16435"/>
                  </a:cubicBezTo>
                  <a:cubicBezTo>
                    <a:pt x="30353" y="15846"/>
                    <a:pt x="30112" y="15257"/>
                    <a:pt x="29844" y="14668"/>
                  </a:cubicBezTo>
                  <a:cubicBezTo>
                    <a:pt x="29577" y="14133"/>
                    <a:pt x="29282" y="13598"/>
                    <a:pt x="28908" y="13062"/>
                  </a:cubicBezTo>
                  <a:cubicBezTo>
                    <a:pt x="28238" y="12045"/>
                    <a:pt x="27409" y="11162"/>
                    <a:pt x="26445" y="10359"/>
                  </a:cubicBezTo>
                  <a:cubicBezTo>
                    <a:pt x="25803" y="9824"/>
                    <a:pt x="25107" y="9369"/>
                    <a:pt x="24411" y="8967"/>
                  </a:cubicBezTo>
                  <a:cubicBezTo>
                    <a:pt x="24304" y="8940"/>
                    <a:pt x="24224" y="8914"/>
                    <a:pt x="24170" y="8887"/>
                  </a:cubicBezTo>
                  <a:cubicBezTo>
                    <a:pt x="23822" y="8699"/>
                    <a:pt x="23554" y="8566"/>
                    <a:pt x="23260" y="8432"/>
                  </a:cubicBezTo>
                  <a:cubicBezTo>
                    <a:pt x="22698" y="8164"/>
                    <a:pt x="22082" y="7977"/>
                    <a:pt x="21493" y="7843"/>
                  </a:cubicBezTo>
                  <a:cubicBezTo>
                    <a:pt x="20958" y="7709"/>
                    <a:pt x="20396" y="7602"/>
                    <a:pt x="19780" y="7575"/>
                  </a:cubicBezTo>
                  <a:cubicBezTo>
                    <a:pt x="19325" y="7281"/>
                    <a:pt x="18817" y="7013"/>
                    <a:pt x="18308" y="6799"/>
                  </a:cubicBezTo>
                  <a:cubicBezTo>
                    <a:pt x="17345" y="6398"/>
                    <a:pt x="16301" y="6103"/>
                    <a:pt x="15177" y="5969"/>
                  </a:cubicBezTo>
                  <a:cubicBezTo>
                    <a:pt x="15177" y="5889"/>
                    <a:pt x="15123" y="5862"/>
                    <a:pt x="15123" y="5836"/>
                  </a:cubicBezTo>
                  <a:cubicBezTo>
                    <a:pt x="14989" y="5166"/>
                    <a:pt x="14802" y="4497"/>
                    <a:pt x="14561" y="3882"/>
                  </a:cubicBezTo>
                  <a:cubicBezTo>
                    <a:pt x="14293" y="3159"/>
                    <a:pt x="13999" y="2517"/>
                    <a:pt x="13624" y="1955"/>
                  </a:cubicBezTo>
                  <a:cubicBezTo>
                    <a:pt x="13517" y="1847"/>
                    <a:pt x="13464" y="1714"/>
                    <a:pt x="13357" y="1580"/>
                  </a:cubicBezTo>
                  <a:cubicBezTo>
                    <a:pt x="13303" y="1446"/>
                    <a:pt x="13196" y="1339"/>
                    <a:pt x="13116" y="1259"/>
                  </a:cubicBezTo>
                  <a:lnTo>
                    <a:pt x="13062" y="1178"/>
                  </a:lnTo>
                  <a:cubicBezTo>
                    <a:pt x="12982" y="1125"/>
                    <a:pt x="12928" y="1018"/>
                    <a:pt x="12848" y="937"/>
                  </a:cubicBezTo>
                  <a:lnTo>
                    <a:pt x="12795" y="884"/>
                  </a:lnTo>
                  <a:cubicBezTo>
                    <a:pt x="12527" y="616"/>
                    <a:pt x="12233" y="402"/>
                    <a:pt x="11885" y="268"/>
                  </a:cubicBezTo>
                  <a:cubicBezTo>
                    <a:pt x="11858" y="268"/>
                    <a:pt x="11831" y="242"/>
                    <a:pt x="11724" y="215"/>
                  </a:cubicBezTo>
                  <a:cubicBezTo>
                    <a:pt x="11644" y="188"/>
                    <a:pt x="11563" y="188"/>
                    <a:pt x="11483" y="134"/>
                  </a:cubicBezTo>
                  <a:cubicBezTo>
                    <a:pt x="11162" y="54"/>
                    <a:pt x="10814" y="1"/>
                    <a:pt x="10439"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46"/>
            <p:cNvSpPr/>
            <p:nvPr/>
          </p:nvSpPr>
          <p:spPr>
            <a:xfrm>
              <a:off x="9870400" y="5643800"/>
              <a:ext cx="176675" cy="141200"/>
            </a:xfrm>
            <a:custGeom>
              <a:avLst/>
              <a:gdLst/>
              <a:ahLst/>
              <a:cxnLst/>
              <a:rect l="l" t="t" r="r" b="b"/>
              <a:pathLst>
                <a:path w="7067" h="5648" extrusionOk="0">
                  <a:moveTo>
                    <a:pt x="2302" y="0"/>
                  </a:moveTo>
                  <a:cubicBezTo>
                    <a:pt x="2222" y="0"/>
                    <a:pt x="2115" y="54"/>
                    <a:pt x="1981" y="80"/>
                  </a:cubicBezTo>
                  <a:cubicBezTo>
                    <a:pt x="1847" y="161"/>
                    <a:pt x="1740" y="214"/>
                    <a:pt x="1633" y="294"/>
                  </a:cubicBezTo>
                  <a:lnTo>
                    <a:pt x="1606" y="321"/>
                  </a:lnTo>
                  <a:cubicBezTo>
                    <a:pt x="1473" y="402"/>
                    <a:pt x="1365" y="482"/>
                    <a:pt x="1232" y="589"/>
                  </a:cubicBezTo>
                  <a:cubicBezTo>
                    <a:pt x="937" y="803"/>
                    <a:pt x="696" y="1017"/>
                    <a:pt x="509" y="1258"/>
                  </a:cubicBezTo>
                  <a:cubicBezTo>
                    <a:pt x="241" y="1606"/>
                    <a:pt x="81" y="1927"/>
                    <a:pt x="27" y="2275"/>
                  </a:cubicBezTo>
                  <a:cubicBezTo>
                    <a:pt x="0" y="2436"/>
                    <a:pt x="0" y="2570"/>
                    <a:pt x="27" y="2703"/>
                  </a:cubicBezTo>
                  <a:cubicBezTo>
                    <a:pt x="27" y="2757"/>
                    <a:pt x="81" y="2810"/>
                    <a:pt x="81" y="2864"/>
                  </a:cubicBezTo>
                  <a:cubicBezTo>
                    <a:pt x="108" y="2944"/>
                    <a:pt x="108" y="2971"/>
                    <a:pt x="161" y="2998"/>
                  </a:cubicBezTo>
                  <a:cubicBezTo>
                    <a:pt x="241" y="3078"/>
                    <a:pt x="295" y="3105"/>
                    <a:pt x="402" y="3105"/>
                  </a:cubicBezTo>
                  <a:cubicBezTo>
                    <a:pt x="482" y="3105"/>
                    <a:pt x="536" y="3105"/>
                    <a:pt x="616" y="3078"/>
                  </a:cubicBezTo>
                  <a:cubicBezTo>
                    <a:pt x="643" y="3078"/>
                    <a:pt x="670" y="3025"/>
                    <a:pt x="670" y="3025"/>
                  </a:cubicBezTo>
                  <a:cubicBezTo>
                    <a:pt x="777" y="2971"/>
                    <a:pt x="884" y="2891"/>
                    <a:pt x="937" y="2837"/>
                  </a:cubicBezTo>
                  <a:lnTo>
                    <a:pt x="1205" y="2570"/>
                  </a:lnTo>
                  <a:cubicBezTo>
                    <a:pt x="1365" y="2409"/>
                    <a:pt x="1553" y="2195"/>
                    <a:pt x="1713" y="1927"/>
                  </a:cubicBezTo>
                  <a:cubicBezTo>
                    <a:pt x="1874" y="1686"/>
                    <a:pt x="1981" y="1526"/>
                    <a:pt x="2115" y="1365"/>
                  </a:cubicBezTo>
                  <a:cubicBezTo>
                    <a:pt x="2168" y="1258"/>
                    <a:pt x="2222" y="1205"/>
                    <a:pt x="2249" y="1097"/>
                  </a:cubicBezTo>
                  <a:lnTo>
                    <a:pt x="2276" y="990"/>
                  </a:lnTo>
                  <a:lnTo>
                    <a:pt x="2302" y="937"/>
                  </a:lnTo>
                  <a:lnTo>
                    <a:pt x="2329" y="857"/>
                  </a:lnTo>
                  <a:lnTo>
                    <a:pt x="2436" y="669"/>
                  </a:lnTo>
                  <a:lnTo>
                    <a:pt x="2570" y="750"/>
                  </a:lnTo>
                  <a:cubicBezTo>
                    <a:pt x="2677" y="830"/>
                    <a:pt x="2784" y="883"/>
                    <a:pt x="2838" y="964"/>
                  </a:cubicBezTo>
                  <a:cubicBezTo>
                    <a:pt x="3052" y="1097"/>
                    <a:pt x="3239" y="1231"/>
                    <a:pt x="3426" y="1365"/>
                  </a:cubicBezTo>
                  <a:cubicBezTo>
                    <a:pt x="3828" y="1660"/>
                    <a:pt x="4176" y="1954"/>
                    <a:pt x="4524" y="2275"/>
                  </a:cubicBezTo>
                  <a:lnTo>
                    <a:pt x="4497" y="2222"/>
                  </a:lnTo>
                  <a:lnTo>
                    <a:pt x="4497" y="2222"/>
                  </a:lnTo>
                  <a:cubicBezTo>
                    <a:pt x="5193" y="2864"/>
                    <a:pt x="5755" y="3560"/>
                    <a:pt x="6237" y="4309"/>
                  </a:cubicBezTo>
                  <a:cubicBezTo>
                    <a:pt x="6504" y="4738"/>
                    <a:pt x="6692" y="5139"/>
                    <a:pt x="6852" y="5567"/>
                  </a:cubicBezTo>
                  <a:cubicBezTo>
                    <a:pt x="6852" y="5621"/>
                    <a:pt x="6906" y="5621"/>
                    <a:pt x="6933" y="5648"/>
                  </a:cubicBezTo>
                  <a:lnTo>
                    <a:pt x="6986" y="5648"/>
                  </a:lnTo>
                  <a:cubicBezTo>
                    <a:pt x="7067" y="5621"/>
                    <a:pt x="7067" y="5541"/>
                    <a:pt x="7067" y="5514"/>
                  </a:cubicBezTo>
                  <a:cubicBezTo>
                    <a:pt x="6692" y="4577"/>
                    <a:pt x="6157" y="3640"/>
                    <a:pt x="5487" y="2730"/>
                  </a:cubicBezTo>
                  <a:cubicBezTo>
                    <a:pt x="5166" y="2302"/>
                    <a:pt x="4791" y="1874"/>
                    <a:pt x="4417" y="1499"/>
                  </a:cubicBezTo>
                  <a:cubicBezTo>
                    <a:pt x="4015" y="1097"/>
                    <a:pt x="3587" y="723"/>
                    <a:pt x="3159" y="455"/>
                  </a:cubicBezTo>
                  <a:cubicBezTo>
                    <a:pt x="3052" y="402"/>
                    <a:pt x="2971" y="348"/>
                    <a:pt x="2891" y="294"/>
                  </a:cubicBezTo>
                  <a:cubicBezTo>
                    <a:pt x="2811" y="268"/>
                    <a:pt x="2704" y="214"/>
                    <a:pt x="2650" y="161"/>
                  </a:cubicBezTo>
                  <a:lnTo>
                    <a:pt x="2543" y="80"/>
                  </a:lnTo>
                  <a:lnTo>
                    <a:pt x="2490" y="80"/>
                  </a:lnTo>
                  <a:cubicBezTo>
                    <a:pt x="2516" y="27"/>
                    <a:pt x="2490" y="0"/>
                    <a:pt x="2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46"/>
            <p:cNvSpPr/>
            <p:nvPr/>
          </p:nvSpPr>
          <p:spPr>
            <a:xfrm>
              <a:off x="10138050" y="6408625"/>
              <a:ext cx="99725" cy="51550"/>
            </a:xfrm>
            <a:custGeom>
              <a:avLst/>
              <a:gdLst/>
              <a:ahLst/>
              <a:cxnLst/>
              <a:rect l="l" t="t" r="r" b="b"/>
              <a:pathLst>
                <a:path w="3989" h="2062" extrusionOk="0">
                  <a:moveTo>
                    <a:pt x="1848" y="0"/>
                  </a:moveTo>
                  <a:cubicBezTo>
                    <a:pt x="1719" y="48"/>
                    <a:pt x="1648" y="58"/>
                    <a:pt x="1589" y="58"/>
                  </a:cubicBezTo>
                  <a:cubicBezTo>
                    <a:pt x="1550" y="58"/>
                    <a:pt x="1516" y="54"/>
                    <a:pt x="1473" y="54"/>
                  </a:cubicBezTo>
                  <a:cubicBezTo>
                    <a:pt x="1232" y="54"/>
                    <a:pt x="1045" y="80"/>
                    <a:pt x="830" y="107"/>
                  </a:cubicBezTo>
                  <a:cubicBezTo>
                    <a:pt x="563" y="188"/>
                    <a:pt x="322" y="268"/>
                    <a:pt x="188" y="455"/>
                  </a:cubicBezTo>
                  <a:cubicBezTo>
                    <a:pt x="135" y="535"/>
                    <a:pt x="54" y="643"/>
                    <a:pt x="27" y="776"/>
                  </a:cubicBezTo>
                  <a:cubicBezTo>
                    <a:pt x="1" y="910"/>
                    <a:pt x="27" y="1071"/>
                    <a:pt x="54" y="1178"/>
                  </a:cubicBezTo>
                  <a:lnTo>
                    <a:pt x="54" y="1205"/>
                  </a:lnTo>
                  <a:cubicBezTo>
                    <a:pt x="108" y="1338"/>
                    <a:pt x="161" y="1472"/>
                    <a:pt x="242" y="1579"/>
                  </a:cubicBezTo>
                  <a:cubicBezTo>
                    <a:pt x="295" y="1686"/>
                    <a:pt x="429" y="1793"/>
                    <a:pt x="563" y="1847"/>
                  </a:cubicBezTo>
                  <a:cubicBezTo>
                    <a:pt x="670" y="1927"/>
                    <a:pt x="804" y="1954"/>
                    <a:pt x="964" y="1981"/>
                  </a:cubicBezTo>
                  <a:cubicBezTo>
                    <a:pt x="1125" y="2008"/>
                    <a:pt x="1312" y="2008"/>
                    <a:pt x="1446" y="2061"/>
                  </a:cubicBezTo>
                  <a:lnTo>
                    <a:pt x="1607" y="2061"/>
                  </a:lnTo>
                  <a:cubicBezTo>
                    <a:pt x="1740" y="2061"/>
                    <a:pt x="1874" y="2061"/>
                    <a:pt x="2035" y="2008"/>
                  </a:cubicBezTo>
                  <a:cubicBezTo>
                    <a:pt x="2303" y="1981"/>
                    <a:pt x="2543" y="1954"/>
                    <a:pt x="2811" y="1927"/>
                  </a:cubicBezTo>
                  <a:lnTo>
                    <a:pt x="2865" y="1927"/>
                  </a:lnTo>
                  <a:cubicBezTo>
                    <a:pt x="3239" y="1847"/>
                    <a:pt x="3587" y="1820"/>
                    <a:pt x="3935" y="1793"/>
                  </a:cubicBezTo>
                  <a:cubicBezTo>
                    <a:pt x="3935" y="1793"/>
                    <a:pt x="3935" y="1740"/>
                    <a:pt x="3989" y="1740"/>
                  </a:cubicBezTo>
                  <a:cubicBezTo>
                    <a:pt x="3989" y="1713"/>
                    <a:pt x="3935" y="1660"/>
                    <a:pt x="3935" y="1606"/>
                  </a:cubicBezTo>
                  <a:cubicBezTo>
                    <a:pt x="3908" y="1526"/>
                    <a:pt x="3882" y="1446"/>
                    <a:pt x="3855" y="1338"/>
                  </a:cubicBezTo>
                  <a:cubicBezTo>
                    <a:pt x="3828" y="1285"/>
                    <a:pt x="3748" y="1178"/>
                    <a:pt x="3721" y="1124"/>
                  </a:cubicBezTo>
                  <a:cubicBezTo>
                    <a:pt x="3641" y="1017"/>
                    <a:pt x="3587" y="937"/>
                    <a:pt x="3507" y="857"/>
                  </a:cubicBezTo>
                  <a:lnTo>
                    <a:pt x="3266" y="616"/>
                  </a:lnTo>
                  <a:cubicBezTo>
                    <a:pt x="3186" y="535"/>
                    <a:pt x="3079" y="455"/>
                    <a:pt x="2972" y="402"/>
                  </a:cubicBezTo>
                  <a:cubicBezTo>
                    <a:pt x="2865" y="348"/>
                    <a:pt x="2731" y="268"/>
                    <a:pt x="2650" y="241"/>
                  </a:cubicBezTo>
                  <a:cubicBezTo>
                    <a:pt x="2383" y="134"/>
                    <a:pt x="2115" y="54"/>
                    <a:pt x="18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46"/>
            <p:cNvSpPr/>
            <p:nvPr/>
          </p:nvSpPr>
          <p:spPr>
            <a:xfrm>
              <a:off x="10172175" y="6353750"/>
              <a:ext cx="99075" cy="50200"/>
            </a:xfrm>
            <a:custGeom>
              <a:avLst/>
              <a:gdLst/>
              <a:ahLst/>
              <a:cxnLst/>
              <a:rect l="l" t="t" r="r" b="b"/>
              <a:pathLst>
                <a:path w="3963" h="2008" extrusionOk="0">
                  <a:moveTo>
                    <a:pt x="1285" y="0"/>
                  </a:moveTo>
                  <a:cubicBezTo>
                    <a:pt x="1045" y="27"/>
                    <a:pt x="857" y="54"/>
                    <a:pt x="670" y="134"/>
                  </a:cubicBezTo>
                  <a:cubicBezTo>
                    <a:pt x="402" y="241"/>
                    <a:pt x="215" y="375"/>
                    <a:pt x="108" y="562"/>
                  </a:cubicBezTo>
                  <a:cubicBezTo>
                    <a:pt x="54" y="670"/>
                    <a:pt x="1" y="803"/>
                    <a:pt x="1" y="910"/>
                  </a:cubicBezTo>
                  <a:cubicBezTo>
                    <a:pt x="1" y="1071"/>
                    <a:pt x="54" y="1205"/>
                    <a:pt x="81" y="1312"/>
                  </a:cubicBezTo>
                  <a:lnTo>
                    <a:pt x="81" y="1339"/>
                  </a:lnTo>
                  <a:cubicBezTo>
                    <a:pt x="135" y="1473"/>
                    <a:pt x="215" y="1580"/>
                    <a:pt x="322" y="1660"/>
                  </a:cubicBezTo>
                  <a:cubicBezTo>
                    <a:pt x="402" y="1767"/>
                    <a:pt x="509" y="1847"/>
                    <a:pt x="670" y="1901"/>
                  </a:cubicBezTo>
                  <a:cubicBezTo>
                    <a:pt x="777" y="1928"/>
                    <a:pt x="911" y="1981"/>
                    <a:pt x="1071" y="2008"/>
                  </a:cubicBezTo>
                  <a:lnTo>
                    <a:pt x="1259" y="2008"/>
                  </a:lnTo>
                  <a:cubicBezTo>
                    <a:pt x="1339" y="2008"/>
                    <a:pt x="1473" y="2008"/>
                    <a:pt x="1553" y="1981"/>
                  </a:cubicBezTo>
                  <a:cubicBezTo>
                    <a:pt x="1714" y="1928"/>
                    <a:pt x="1928" y="1928"/>
                    <a:pt x="2115" y="1874"/>
                  </a:cubicBezTo>
                  <a:lnTo>
                    <a:pt x="2811" y="1660"/>
                  </a:lnTo>
                  <a:lnTo>
                    <a:pt x="2918" y="1660"/>
                  </a:lnTo>
                  <a:cubicBezTo>
                    <a:pt x="3293" y="1580"/>
                    <a:pt x="3614" y="1473"/>
                    <a:pt x="3962" y="1392"/>
                  </a:cubicBezTo>
                  <a:lnTo>
                    <a:pt x="3962" y="1365"/>
                  </a:lnTo>
                  <a:cubicBezTo>
                    <a:pt x="3935" y="1339"/>
                    <a:pt x="3935" y="1258"/>
                    <a:pt x="3882" y="1232"/>
                  </a:cubicBezTo>
                  <a:cubicBezTo>
                    <a:pt x="3828" y="1125"/>
                    <a:pt x="3801" y="1071"/>
                    <a:pt x="3748" y="991"/>
                  </a:cubicBezTo>
                  <a:cubicBezTo>
                    <a:pt x="3694" y="937"/>
                    <a:pt x="3641" y="857"/>
                    <a:pt x="3587" y="803"/>
                  </a:cubicBezTo>
                  <a:cubicBezTo>
                    <a:pt x="3507" y="696"/>
                    <a:pt x="3427" y="643"/>
                    <a:pt x="3346" y="562"/>
                  </a:cubicBezTo>
                  <a:cubicBezTo>
                    <a:pt x="3239" y="482"/>
                    <a:pt x="3186" y="429"/>
                    <a:pt x="3079" y="348"/>
                  </a:cubicBezTo>
                  <a:cubicBezTo>
                    <a:pt x="2972" y="295"/>
                    <a:pt x="2838" y="241"/>
                    <a:pt x="2758" y="188"/>
                  </a:cubicBezTo>
                  <a:cubicBezTo>
                    <a:pt x="2651" y="161"/>
                    <a:pt x="2517" y="107"/>
                    <a:pt x="2383" y="54"/>
                  </a:cubicBezTo>
                  <a:cubicBezTo>
                    <a:pt x="2115" y="54"/>
                    <a:pt x="1848" y="0"/>
                    <a:pt x="15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46"/>
            <p:cNvSpPr/>
            <p:nvPr/>
          </p:nvSpPr>
          <p:spPr>
            <a:xfrm>
              <a:off x="10183550" y="6290175"/>
              <a:ext cx="95725" cy="60925"/>
            </a:xfrm>
            <a:custGeom>
              <a:avLst/>
              <a:gdLst/>
              <a:ahLst/>
              <a:cxnLst/>
              <a:rect l="l" t="t" r="r" b="b"/>
              <a:pathLst>
                <a:path w="3829" h="2437" extrusionOk="0">
                  <a:moveTo>
                    <a:pt x="2222" y="1"/>
                  </a:moveTo>
                  <a:cubicBezTo>
                    <a:pt x="2088" y="1"/>
                    <a:pt x="2008" y="1"/>
                    <a:pt x="1874" y="27"/>
                  </a:cubicBezTo>
                  <a:cubicBezTo>
                    <a:pt x="1607" y="54"/>
                    <a:pt x="1339" y="161"/>
                    <a:pt x="1071" y="268"/>
                  </a:cubicBezTo>
                  <a:cubicBezTo>
                    <a:pt x="964" y="295"/>
                    <a:pt x="884" y="322"/>
                    <a:pt x="830" y="402"/>
                  </a:cubicBezTo>
                  <a:cubicBezTo>
                    <a:pt x="616" y="536"/>
                    <a:pt x="456" y="643"/>
                    <a:pt x="322" y="804"/>
                  </a:cubicBezTo>
                  <a:cubicBezTo>
                    <a:pt x="135" y="991"/>
                    <a:pt x="28" y="1205"/>
                    <a:pt x="1" y="1446"/>
                  </a:cubicBezTo>
                  <a:cubicBezTo>
                    <a:pt x="1" y="1526"/>
                    <a:pt x="1" y="1660"/>
                    <a:pt x="28" y="1794"/>
                  </a:cubicBezTo>
                  <a:cubicBezTo>
                    <a:pt x="81" y="1928"/>
                    <a:pt x="188" y="2035"/>
                    <a:pt x="268" y="2142"/>
                  </a:cubicBezTo>
                  <a:lnTo>
                    <a:pt x="295" y="2169"/>
                  </a:lnTo>
                  <a:cubicBezTo>
                    <a:pt x="402" y="2276"/>
                    <a:pt x="483" y="2329"/>
                    <a:pt x="616" y="2383"/>
                  </a:cubicBezTo>
                  <a:cubicBezTo>
                    <a:pt x="723" y="2410"/>
                    <a:pt x="857" y="2436"/>
                    <a:pt x="991" y="2436"/>
                  </a:cubicBezTo>
                  <a:lnTo>
                    <a:pt x="1071" y="2436"/>
                  </a:lnTo>
                  <a:cubicBezTo>
                    <a:pt x="1205" y="2436"/>
                    <a:pt x="1339" y="2410"/>
                    <a:pt x="1473" y="2329"/>
                  </a:cubicBezTo>
                  <a:cubicBezTo>
                    <a:pt x="1633" y="2276"/>
                    <a:pt x="1767" y="2195"/>
                    <a:pt x="1901" y="2142"/>
                  </a:cubicBezTo>
                  <a:cubicBezTo>
                    <a:pt x="2035" y="2035"/>
                    <a:pt x="2196" y="1928"/>
                    <a:pt x="2356" y="1794"/>
                  </a:cubicBezTo>
                  <a:cubicBezTo>
                    <a:pt x="2543" y="1660"/>
                    <a:pt x="2731" y="1500"/>
                    <a:pt x="2891" y="1339"/>
                  </a:cubicBezTo>
                  <a:lnTo>
                    <a:pt x="2999" y="1259"/>
                  </a:lnTo>
                  <a:cubicBezTo>
                    <a:pt x="3266" y="1045"/>
                    <a:pt x="3534" y="804"/>
                    <a:pt x="3828" y="590"/>
                  </a:cubicBezTo>
                  <a:lnTo>
                    <a:pt x="3828" y="563"/>
                  </a:lnTo>
                  <a:lnTo>
                    <a:pt x="3748" y="456"/>
                  </a:lnTo>
                  <a:cubicBezTo>
                    <a:pt x="3641" y="402"/>
                    <a:pt x="3561" y="375"/>
                    <a:pt x="3507" y="295"/>
                  </a:cubicBezTo>
                  <a:cubicBezTo>
                    <a:pt x="3427" y="268"/>
                    <a:pt x="3346" y="242"/>
                    <a:pt x="3266" y="188"/>
                  </a:cubicBezTo>
                  <a:lnTo>
                    <a:pt x="2972" y="108"/>
                  </a:lnTo>
                  <a:cubicBezTo>
                    <a:pt x="2865" y="54"/>
                    <a:pt x="2758" y="54"/>
                    <a:pt x="2624" y="27"/>
                  </a:cubicBezTo>
                  <a:cubicBezTo>
                    <a:pt x="2490" y="1"/>
                    <a:pt x="2410" y="1"/>
                    <a:pt x="23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46"/>
            <p:cNvSpPr/>
            <p:nvPr/>
          </p:nvSpPr>
          <p:spPr>
            <a:xfrm>
              <a:off x="10151450" y="6235975"/>
              <a:ext cx="99725" cy="55575"/>
            </a:xfrm>
            <a:custGeom>
              <a:avLst/>
              <a:gdLst/>
              <a:ahLst/>
              <a:cxnLst/>
              <a:rect l="l" t="t" r="r" b="b"/>
              <a:pathLst>
                <a:path w="3989" h="2223" extrusionOk="0">
                  <a:moveTo>
                    <a:pt x="2114" y="1"/>
                  </a:moveTo>
                  <a:cubicBezTo>
                    <a:pt x="1847" y="1"/>
                    <a:pt x="1552" y="27"/>
                    <a:pt x="1285" y="81"/>
                  </a:cubicBezTo>
                  <a:cubicBezTo>
                    <a:pt x="1178" y="134"/>
                    <a:pt x="1097" y="161"/>
                    <a:pt x="1017" y="188"/>
                  </a:cubicBezTo>
                  <a:cubicBezTo>
                    <a:pt x="803" y="295"/>
                    <a:pt x="616" y="375"/>
                    <a:pt x="482" y="482"/>
                  </a:cubicBezTo>
                  <a:cubicBezTo>
                    <a:pt x="241" y="643"/>
                    <a:pt x="107" y="857"/>
                    <a:pt x="27" y="1045"/>
                  </a:cubicBezTo>
                  <a:cubicBezTo>
                    <a:pt x="0" y="1152"/>
                    <a:pt x="0" y="1285"/>
                    <a:pt x="27" y="1419"/>
                  </a:cubicBezTo>
                  <a:cubicBezTo>
                    <a:pt x="80" y="1607"/>
                    <a:pt x="161" y="1687"/>
                    <a:pt x="241" y="1794"/>
                  </a:cubicBezTo>
                  <a:lnTo>
                    <a:pt x="268" y="1821"/>
                  </a:lnTo>
                  <a:cubicBezTo>
                    <a:pt x="375" y="1928"/>
                    <a:pt x="455" y="2035"/>
                    <a:pt x="562" y="2088"/>
                  </a:cubicBezTo>
                  <a:cubicBezTo>
                    <a:pt x="669" y="2169"/>
                    <a:pt x="830" y="2195"/>
                    <a:pt x="964" y="2222"/>
                  </a:cubicBezTo>
                  <a:lnTo>
                    <a:pt x="1071" y="2222"/>
                  </a:lnTo>
                  <a:cubicBezTo>
                    <a:pt x="1178" y="2222"/>
                    <a:pt x="1285" y="2222"/>
                    <a:pt x="1365" y="2195"/>
                  </a:cubicBezTo>
                  <a:cubicBezTo>
                    <a:pt x="1552" y="2169"/>
                    <a:pt x="1686" y="2088"/>
                    <a:pt x="1820" y="2062"/>
                  </a:cubicBezTo>
                  <a:cubicBezTo>
                    <a:pt x="1981" y="1981"/>
                    <a:pt x="2141" y="1928"/>
                    <a:pt x="2355" y="1821"/>
                  </a:cubicBezTo>
                  <a:cubicBezTo>
                    <a:pt x="2570" y="1687"/>
                    <a:pt x="2784" y="1553"/>
                    <a:pt x="3025" y="1419"/>
                  </a:cubicBezTo>
                  <a:lnTo>
                    <a:pt x="3051" y="1392"/>
                  </a:lnTo>
                  <a:cubicBezTo>
                    <a:pt x="3346" y="1178"/>
                    <a:pt x="3640" y="1018"/>
                    <a:pt x="3988" y="857"/>
                  </a:cubicBezTo>
                  <a:lnTo>
                    <a:pt x="3988" y="830"/>
                  </a:lnTo>
                  <a:lnTo>
                    <a:pt x="3881" y="723"/>
                  </a:lnTo>
                  <a:cubicBezTo>
                    <a:pt x="3801" y="643"/>
                    <a:pt x="3747" y="589"/>
                    <a:pt x="3694" y="563"/>
                  </a:cubicBezTo>
                  <a:cubicBezTo>
                    <a:pt x="3613" y="482"/>
                    <a:pt x="3560" y="456"/>
                    <a:pt x="3453" y="375"/>
                  </a:cubicBezTo>
                  <a:cubicBezTo>
                    <a:pt x="3346" y="322"/>
                    <a:pt x="3239" y="295"/>
                    <a:pt x="3132" y="242"/>
                  </a:cubicBezTo>
                  <a:lnTo>
                    <a:pt x="2837" y="161"/>
                  </a:lnTo>
                  <a:cubicBezTo>
                    <a:pt x="2703" y="108"/>
                    <a:pt x="2570" y="81"/>
                    <a:pt x="2462" y="81"/>
                  </a:cubicBezTo>
                  <a:cubicBezTo>
                    <a:pt x="2355" y="27"/>
                    <a:pt x="2222" y="1"/>
                    <a:pt x="21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46"/>
            <p:cNvSpPr/>
            <p:nvPr/>
          </p:nvSpPr>
          <p:spPr>
            <a:xfrm>
              <a:off x="10071800" y="6173750"/>
              <a:ext cx="76975" cy="77650"/>
            </a:xfrm>
            <a:custGeom>
              <a:avLst/>
              <a:gdLst/>
              <a:ahLst/>
              <a:cxnLst/>
              <a:rect l="l" t="t" r="r" b="b"/>
              <a:pathLst>
                <a:path w="3079" h="3106" extrusionOk="0">
                  <a:moveTo>
                    <a:pt x="2410" y="0"/>
                  </a:moveTo>
                  <a:cubicBezTo>
                    <a:pt x="2330" y="0"/>
                    <a:pt x="2196" y="27"/>
                    <a:pt x="2089" y="81"/>
                  </a:cubicBezTo>
                  <a:lnTo>
                    <a:pt x="1794" y="161"/>
                  </a:lnTo>
                  <a:cubicBezTo>
                    <a:pt x="1634" y="215"/>
                    <a:pt x="1553" y="268"/>
                    <a:pt x="1446" y="348"/>
                  </a:cubicBezTo>
                  <a:lnTo>
                    <a:pt x="1152" y="536"/>
                  </a:lnTo>
                  <a:cubicBezTo>
                    <a:pt x="911" y="696"/>
                    <a:pt x="724" y="910"/>
                    <a:pt x="536" y="1098"/>
                  </a:cubicBezTo>
                  <a:cubicBezTo>
                    <a:pt x="483" y="1178"/>
                    <a:pt x="456" y="1285"/>
                    <a:pt x="376" y="1339"/>
                  </a:cubicBezTo>
                  <a:cubicBezTo>
                    <a:pt x="269" y="1553"/>
                    <a:pt x="188" y="1713"/>
                    <a:pt x="108" y="1901"/>
                  </a:cubicBezTo>
                  <a:cubicBezTo>
                    <a:pt x="54" y="2168"/>
                    <a:pt x="1" y="2409"/>
                    <a:pt x="108" y="2623"/>
                  </a:cubicBezTo>
                  <a:cubicBezTo>
                    <a:pt x="135" y="2704"/>
                    <a:pt x="215" y="2811"/>
                    <a:pt x="295" y="2918"/>
                  </a:cubicBezTo>
                  <a:cubicBezTo>
                    <a:pt x="402" y="3025"/>
                    <a:pt x="563" y="3052"/>
                    <a:pt x="670" y="3078"/>
                  </a:cubicBezTo>
                  <a:lnTo>
                    <a:pt x="697" y="3078"/>
                  </a:lnTo>
                  <a:cubicBezTo>
                    <a:pt x="804" y="3105"/>
                    <a:pt x="884" y="3105"/>
                    <a:pt x="964" y="3105"/>
                  </a:cubicBezTo>
                  <a:lnTo>
                    <a:pt x="1098" y="3105"/>
                  </a:lnTo>
                  <a:cubicBezTo>
                    <a:pt x="1232" y="3105"/>
                    <a:pt x="1366" y="3052"/>
                    <a:pt x="1500" y="2971"/>
                  </a:cubicBezTo>
                  <a:cubicBezTo>
                    <a:pt x="1607" y="2918"/>
                    <a:pt x="1714" y="2838"/>
                    <a:pt x="1848" y="2704"/>
                  </a:cubicBezTo>
                  <a:cubicBezTo>
                    <a:pt x="1955" y="2570"/>
                    <a:pt x="2035" y="2436"/>
                    <a:pt x="2115" y="2356"/>
                  </a:cubicBezTo>
                  <a:cubicBezTo>
                    <a:pt x="2222" y="2222"/>
                    <a:pt x="2276" y="2035"/>
                    <a:pt x="2383" y="1847"/>
                  </a:cubicBezTo>
                  <a:cubicBezTo>
                    <a:pt x="2490" y="1606"/>
                    <a:pt x="2570" y="1365"/>
                    <a:pt x="2651" y="1151"/>
                  </a:cubicBezTo>
                  <a:lnTo>
                    <a:pt x="2677" y="1071"/>
                  </a:lnTo>
                  <a:cubicBezTo>
                    <a:pt x="2785" y="777"/>
                    <a:pt x="2945" y="402"/>
                    <a:pt x="3079" y="81"/>
                  </a:cubicBezTo>
                  <a:cubicBezTo>
                    <a:pt x="3079" y="81"/>
                    <a:pt x="3079" y="27"/>
                    <a:pt x="3052" y="27"/>
                  </a:cubicBezTo>
                  <a:cubicBezTo>
                    <a:pt x="2972" y="27"/>
                    <a:pt x="2945" y="0"/>
                    <a:pt x="29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46"/>
            <p:cNvSpPr/>
            <p:nvPr/>
          </p:nvSpPr>
          <p:spPr>
            <a:xfrm>
              <a:off x="10217025" y="6355075"/>
              <a:ext cx="246250" cy="157275"/>
            </a:xfrm>
            <a:custGeom>
              <a:avLst/>
              <a:gdLst/>
              <a:ahLst/>
              <a:cxnLst/>
              <a:rect l="l" t="t" r="r" b="b"/>
              <a:pathLst>
                <a:path w="9850" h="6291" extrusionOk="0">
                  <a:moveTo>
                    <a:pt x="2034" y="1"/>
                  </a:moveTo>
                  <a:cubicBezTo>
                    <a:pt x="2007" y="1"/>
                    <a:pt x="1954" y="1"/>
                    <a:pt x="1927" y="54"/>
                  </a:cubicBezTo>
                  <a:cubicBezTo>
                    <a:pt x="857" y="857"/>
                    <a:pt x="107" y="2008"/>
                    <a:pt x="27" y="3213"/>
                  </a:cubicBezTo>
                  <a:cubicBezTo>
                    <a:pt x="0" y="3480"/>
                    <a:pt x="27" y="3802"/>
                    <a:pt x="54" y="4096"/>
                  </a:cubicBezTo>
                  <a:cubicBezTo>
                    <a:pt x="80" y="4364"/>
                    <a:pt x="187" y="4631"/>
                    <a:pt x="321" y="4872"/>
                  </a:cubicBezTo>
                  <a:cubicBezTo>
                    <a:pt x="589" y="5354"/>
                    <a:pt x="1097" y="5756"/>
                    <a:pt x="1686" y="5996"/>
                  </a:cubicBezTo>
                  <a:cubicBezTo>
                    <a:pt x="2195" y="6211"/>
                    <a:pt x="2784" y="6291"/>
                    <a:pt x="3426" y="6291"/>
                  </a:cubicBezTo>
                  <a:cubicBezTo>
                    <a:pt x="3587" y="6291"/>
                    <a:pt x="3801" y="6291"/>
                    <a:pt x="3988" y="6264"/>
                  </a:cubicBezTo>
                  <a:cubicBezTo>
                    <a:pt x="4791" y="6184"/>
                    <a:pt x="5567" y="5970"/>
                    <a:pt x="6370" y="5622"/>
                  </a:cubicBezTo>
                  <a:cubicBezTo>
                    <a:pt x="7146" y="5247"/>
                    <a:pt x="7842" y="4819"/>
                    <a:pt x="8458" y="4257"/>
                  </a:cubicBezTo>
                  <a:cubicBezTo>
                    <a:pt x="9047" y="3695"/>
                    <a:pt x="9555" y="3025"/>
                    <a:pt x="9823" y="2356"/>
                  </a:cubicBezTo>
                  <a:cubicBezTo>
                    <a:pt x="9850" y="2276"/>
                    <a:pt x="9850" y="2249"/>
                    <a:pt x="9823" y="2222"/>
                  </a:cubicBezTo>
                  <a:cubicBezTo>
                    <a:pt x="9823" y="2169"/>
                    <a:pt x="9796" y="2169"/>
                    <a:pt x="9796" y="2142"/>
                  </a:cubicBezTo>
                  <a:lnTo>
                    <a:pt x="9796" y="2115"/>
                  </a:lnTo>
                  <a:cubicBezTo>
                    <a:pt x="9796" y="2089"/>
                    <a:pt x="9743" y="2008"/>
                    <a:pt x="9689" y="2008"/>
                  </a:cubicBezTo>
                  <a:cubicBezTo>
                    <a:pt x="9662" y="2008"/>
                    <a:pt x="9609" y="1982"/>
                    <a:pt x="9609" y="1982"/>
                  </a:cubicBezTo>
                  <a:lnTo>
                    <a:pt x="9555" y="1982"/>
                  </a:lnTo>
                  <a:cubicBezTo>
                    <a:pt x="9475" y="1982"/>
                    <a:pt x="9422" y="2008"/>
                    <a:pt x="9341" y="2008"/>
                  </a:cubicBezTo>
                  <a:lnTo>
                    <a:pt x="9314" y="2008"/>
                  </a:lnTo>
                  <a:cubicBezTo>
                    <a:pt x="8967" y="2089"/>
                    <a:pt x="8538" y="2115"/>
                    <a:pt x="8137" y="2115"/>
                  </a:cubicBezTo>
                  <a:cubicBezTo>
                    <a:pt x="7923" y="2115"/>
                    <a:pt x="7655" y="2115"/>
                    <a:pt x="7414" y="2089"/>
                  </a:cubicBezTo>
                  <a:lnTo>
                    <a:pt x="7387" y="2089"/>
                  </a:lnTo>
                  <a:cubicBezTo>
                    <a:pt x="6638" y="2008"/>
                    <a:pt x="5835" y="1821"/>
                    <a:pt x="5032" y="1500"/>
                  </a:cubicBezTo>
                  <a:cubicBezTo>
                    <a:pt x="4175" y="1179"/>
                    <a:pt x="3292" y="750"/>
                    <a:pt x="2222" y="108"/>
                  </a:cubicBezTo>
                  <a:cubicBezTo>
                    <a:pt x="2222" y="81"/>
                    <a:pt x="2222" y="81"/>
                    <a:pt x="2195" y="28"/>
                  </a:cubicBezTo>
                  <a:cubicBezTo>
                    <a:pt x="2189" y="33"/>
                    <a:pt x="2182" y="35"/>
                    <a:pt x="2173" y="35"/>
                  </a:cubicBezTo>
                  <a:cubicBezTo>
                    <a:pt x="2137" y="35"/>
                    <a:pt x="2077" y="1"/>
                    <a:pt x="2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46"/>
            <p:cNvSpPr/>
            <p:nvPr/>
          </p:nvSpPr>
          <p:spPr>
            <a:xfrm>
              <a:off x="10218350" y="6404600"/>
              <a:ext cx="244925" cy="107750"/>
            </a:xfrm>
            <a:custGeom>
              <a:avLst/>
              <a:gdLst/>
              <a:ahLst/>
              <a:cxnLst/>
              <a:rect l="l" t="t" r="r" b="b"/>
              <a:pathLst>
                <a:path w="9797" h="4310" extrusionOk="0">
                  <a:moveTo>
                    <a:pt x="9583" y="1"/>
                  </a:moveTo>
                  <a:cubicBezTo>
                    <a:pt x="9583" y="27"/>
                    <a:pt x="9583" y="81"/>
                    <a:pt x="9529" y="81"/>
                  </a:cubicBezTo>
                  <a:cubicBezTo>
                    <a:pt x="9476" y="81"/>
                    <a:pt x="9395" y="108"/>
                    <a:pt x="9342" y="108"/>
                  </a:cubicBezTo>
                  <a:lnTo>
                    <a:pt x="9315" y="108"/>
                  </a:lnTo>
                  <a:cubicBezTo>
                    <a:pt x="8940" y="161"/>
                    <a:pt x="8566" y="215"/>
                    <a:pt x="8164" y="215"/>
                  </a:cubicBezTo>
                  <a:cubicBezTo>
                    <a:pt x="8057" y="375"/>
                    <a:pt x="7923" y="509"/>
                    <a:pt x="7789" y="643"/>
                  </a:cubicBezTo>
                  <a:cubicBezTo>
                    <a:pt x="7522" y="937"/>
                    <a:pt x="7254" y="1232"/>
                    <a:pt x="6960" y="1499"/>
                  </a:cubicBezTo>
                  <a:cubicBezTo>
                    <a:pt x="6665" y="1767"/>
                    <a:pt x="6371" y="2035"/>
                    <a:pt x="5996" y="2276"/>
                  </a:cubicBezTo>
                  <a:cubicBezTo>
                    <a:pt x="5648" y="2517"/>
                    <a:pt x="5327" y="2704"/>
                    <a:pt x="4952" y="2865"/>
                  </a:cubicBezTo>
                  <a:cubicBezTo>
                    <a:pt x="4631" y="3052"/>
                    <a:pt x="4256" y="3186"/>
                    <a:pt x="3882" y="3266"/>
                  </a:cubicBezTo>
                  <a:cubicBezTo>
                    <a:pt x="3507" y="3373"/>
                    <a:pt x="3159" y="3400"/>
                    <a:pt x="2784" y="3400"/>
                  </a:cubicBezTo>
                  <a:cubicBezTo>
                    <a:pt x="2409" y="3400"/>
                    <a:pt x="2035" y="3346"/>
                    <a:pt x="1687" y="3212"/>
                  </a:cubicBezTo>
                  <a:cubicBezTo>
                    <a:pt x="1473" y="3132"/>
                    <a:pt x="1312" y="3079"/>
                    <a:pt x="1151" y="2972"/>
                  </a:cubicBezTo>
                  <a:cubicBezTo>
                    <a:pt x="937" y="2865"/>
                    <a:pt x="777" y="2784"/>
                    <a:pt x="563" y="2650"/>
                  </a:cubicBezTo>
                  <a:cubicBezTo>
                    <a:pt x="375" y="2517"/>
                    <a:pt x="161" y="2329"/>
                    <a:pt x="1" y="2142"/>
                  </a:cubicBezTo>
                  <a:lnTo>
                    <a:pt x="1" y="2142"/>
                  </a:lnTo>
                  <a:cubicBezTo>
                    <a:pt x="27" y="2409"/>
                    <a:pt x="134" y="2650"/>
                    <a:pt x="268" y="2865"/>
                  </a:cubicBezTo>
                  <a:cubicBezTo>
                    <a:pt x="536" y="3373"/>
                    <a:pt x="1044" y="3775"/>
                    <a:pt x="1633" y="4015"/>
                  </a:cubicBezTo>
                  <a:cubicBezTo>
                    <a:pt x="2142" y="4203"/>
                    <a:pt x="2757" y="4310"/>
                    <a:pt x="3373" y="4310"/>
                  </a:cubicBezTo>
                  <a:cubicBezTo>
                    <a:pt x="3560" y="4310"/>
                    <a:pt x="3748" y="4310"/>
                    <a:pt x="3962" y="4283"/>
                  </a:cubicBezTo>
                  <a:cubicBezTo>
                    <a:pt x="4765" y="4203"/>
                    <a:pt x="5514" y="3989"/>
                    <a:pt x="6317" y="3641"/>
                  </a:cubicBezTo>
                  <a:cubicBezTo>
                    <a:pt x="7093" y="3266"/>
                    <a:pt x="7789" y="2838"/>
                    <a:pt x="8405" y="2276"/>
                  </a:cubicBezTo>
                  <a:cubicBezTo>
                    <a:pt x="8994" y="1714"/>
                    <a:pt x="9502" y="1044"/>
                    <a:pt x="9770" y="375"/>
                  </a:cubicBezTo>
                  <a:cubicBezTo>
                    <a:pt x="9797" y="295"/>
                    <a:pt x="9797" y="268"/>
                    <a:pt x="9770" y="241"/>
                  </a:cubicBezTo>
                  <a:cubicBezTo>
                    <a:pt x="9770" y="188"/>
                    <a:pt x="9743" y="188"/>
                    <a:pt x="9743" y="161"/>
                  </a:cubicBezTo>
                  <a:lnTo>
                    <a:pt x="9743" y="134"/>
                  </a:lnTo>
                  <a:cubicBezTo>
                    <a:pt x="9743" y="108"/>
                    <a:pt x="9717" y="27"/>
                    <a:pt x="9636" y="27"/>
                  </a:cubicBezTo>
                  <a:cubicBezTo>
                    <a:pt x="9609" y="27"/>
                    <a:pt x="9583" y="1"/>
                    <a:pt x="9583"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46"/>
            <p:cNvSpPr/>
            <p:nvPr/>
          </p:nvSpPr>
          <p:spPr>
            <a:xfrm>
              <a:off x="10252475" y="6269425"/>
              <a:ext cx="300475" cy="174675"/>
            </a:xfrm>
            <a:custGeom>
              <a:avLst/>
              <a:gdLst/>
              <a:ahLst/>
              <a:cxnLst/>
              <a:rect l="l" t="t" r="r" b="b"/>
              <a:pathLst>
                <a:path w="12019" h="6987" extrusionOk="0">
                  <a:moveTo>
                    <a:pt x="11483" y="1"/>
                  </a:moveTo>
                  <a:cubicBezTo>
                    <a:pt x="11456" y="1"/>
                    <a:pt x="11403" y="28"/>
                    <a:pt x="11376" y="81"/>
                  </a:cubicBezTo>
                  <a:cubicBezTo>
                    <a:pt x="11376" y="135"/>
                    <a:pt x="11349" y="135"/>
                    <a:pt x="11349" y="162"/>
                  </a:cubicBezTo>
                  <a:cubicBezTo>
                    <a:pt x="10894" y="456"/>
                    <a:pt x="10386" y="750"/>
                    <a:pt x="9850" y="1018"/>
                  </a:cubicBezTo>
                  <a:cubicBezTo>
                    <a:pt x="8887" y="1500"/>
                    <a:pt x="7816" y="1794"/>
                    <a:pt x="6692" y="2008"/>
                  </a:cubicBezTo>
                  <a:cubicBezTo>
                    <a:pt x="6023" y="2089"/>
                    <a:pt x="5354" y="2169"/>
                    <a:pt x="4685" y="2169"/>
                  </a:cubicBezTo>
                  <a:cubicBezTo>
                    <a:pt x="4337" y="2169"/>
                    <a:pt x="3962" y="2142"/>
                    <a:pt x="3614" y="2089"/>
                  </a:cubicBezTo>
                  <a:lnTo>
                    <a:pt x="3641" y="2089"/>
                  </a:lnTo>
                  <a:cubicBezTo>
                    <a:pt x="2891" y="2035"/>
                    <a:pt x="2142" y="1848"/>
                    <a:pt x="1473" y="1607"/>
                  </a:cubicBezTo>
                  <a:cubicBezTo>
                    <a:pt x="1366" y="1553"/>
                    <a:pt x="1285" y="1527"/>
                    <a:pt x="1152" y="1473"/>
                  </a:cubicBezTo>
                  <a:cubicBezTo>
                    <a:pt x="1098" y="1473"/>
                    <a:pt x="1071" y="1420"/>
                    <a:pt x="1044" y="1420"/>
                  </a:cubicBezTo>
                  <a:lnTo>
                    <a:pt x="964" y="1366"/>
                  </a:lnTo>
                  <a:cubicBezTo>
                    <a:pt x="937" y="1312"/>
                    <a:pt x="911" y="1312"/>
                    <a:pt x="830" y="1312"/>
                  </a:cubicBezTo>
                  <a:cubicBezTo>
                    <a:pt x="777" y="1312"/>
                    <a:pt x="750" y="1366"/>
                    <a:pt x="697" y="1393"/>
                  </a:cubicBezTo>
                  <a:cubicBezTo>
                    <a:pt x="536" y="1553"/>
                    <a:pt x="375" y="1767"/>
                    <a:pt x="268" y="1982"/>
                  </a:cubicBezTo>
                  <a:cubicBezTo>
                    <a:pt x="161" y="2196"/>
                    <a:pt x="81" y="2437"/>
                    <a:pt x="27" y="2624"/>
                  </a:cubicBezTo>
                  <a:cubicBezTo>
                    <a:pt x="1" y="2865"/>
                    <a:pt x="1" y="3106"/>
                    <a:pt x="27" y="3320"/>
                  </a:cubicBezTo>
                  <a:cubicBezTo>
                    <a:pt x="81" y="3534"/>
                    <a:pt x="108" y="3721"/>
                    <a:pt x="215" y="3989"/>
                  </a:cubicBezTo>
                  <a:cubicBezTo>
                    <a:pt x="482" y="4738"/>
                    <a:pt x="911" y="5381"/>
                    <a:pt x="1553" y="5836"/>
                  </a:cubicBezTo>
                  <a:cubicBezTo>
                    <a:pt x="2115" y="6264"/>
                    <a:pt x="2784" y="6612"/>
                    <a:pt x="3587" y="6799"/>
                  </a:cubicBezTo>
                  <a:cubicBezTo>
                    <a:pt x="4042" y="6906"/>
                    <a:pt x="4551" y="6987"/>
                    <a:pt x="5059" y="6987"/>
                  </a:cubicBezTo>
                  <a:cubicBezTo>
                    <a:pt x="5327" y="6987"/>
                    <a:pt x="5595" y="6987"/>
                    <a:pt x="5862" y="6933"/>
                  </a:cubicBezTo>
                  <a:cubicBezTo>
                    <a:pt x="6531" y="6880"/>
                    <a:pt x="7201" y="6666"/>
                    <a:pt x="7896" y="6371"/>
                  </a:cubicBezTo>
                  <a:cubicBezTo>
                    <a:pt x="8646" y="6077"/>
                    <a:pt x="9315" y="5675"/>
                    <a:pt x="9877" y="5193"/>
                  </a:cubicBezTo>
                  <a:cubicBezTo>
                    <a:pt x="10520" y="4712"/>
                    <a:pt x="11055" y="4123"/>
                    <a:pt x="11403" y="3534"/>
                  </a:cubicBezTo>
                  <a:cubicBezTo>
                    <a:pt x="11617" y="3240"/>
                    <a:pt x="11751" y="2892"/>
                    <a:pt x="11858" y="2570"/>
                  </a:cubicBezTo>
                  <a:cubicBezTo>
                    <a:pt x="11938" y="2222"/>
                    <a:pt x="12018" y="1848"/>
                    <a:pt x="12018" y="1527"/>
                  </a:cubicBezTo>
                  <a:cubicBezTo>
                    <a:pt x="12018" y="1098"/>
                    <a:pt x="11911" y="590"/>
                    <a:pt x="11724" y="162"/>
                  </a:cubicBezTo>
                  <a:cubicBezTo>
                    <a:pt x="11670" y="108"/>
                    <a:pt x="11670" y="81"/>
                    <a:pt x="11617" y="54"/>
                  </a:cubicBezTo>
                  <a:cubicBezTo>
                    <a:pt x="11617" y="28"/>
                    <a:pt x="11590" y="1"/>
                    <a:pt x="11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46"/>
            <p:cNvSpPr/>
            <p:nvPr/>
          </p:nvSpPr>
          <p:spPr>
            <a:xfrm>
              <a:off x="10255825" y="6286825"/>
              <a:ext cx="297125" cy="157950"/>
            </a:xfrm>
            <a:custGeom>
              <a:avLst/>
              <a:gdLst/>
              <a:ahLst/>
              <a:cxnLst/>
              <a:rect l="l" t="t" r="r" b="b"/>
              <a:pathLst>
                <a:path w="11885" h="6318" extrusionOk="0">
                  <a:moveTo>
                    <a:pt x="11751" y="1"/>
                  </a:moveTo>
                  <a:cubicBezTo>
                    <a:pt x="11724" y="108"/>
                    <a:pt x="11644" y="242"/>
                    <a:pt x="11590" y="402"/>
                  </a:cubicBezTo>
                  <a:cubicBezTo>
                    <a:pt x="11456" y="777"/>
                    <a:pt x="11269" y="1098"/>
                    <a:pt x="11108" y="1446"/>
                  </a:cubicBezTo>
                  <a:cubicBezTo>
                    <a:pt x="10948" y="1767"/>
                    <a:pt x="10760" y="2115"/>
                    <a:pt x="10519" y="2410"/>
                  </a:cubicBezTo>
                  <a:cubicBezTo>
                    <a:pt x="10278" y="2677"/>
                    <a:pt x="10038" y="2945"/>
                    <a:pt x="9770" y="3159"/>
                  </a:cubicBezTo>
                  <a:cubicBezTo>
                    <a:pt x="9529" y="3373"/>
                    <a:pt x="9261" y="3587"/>
                    <a:pt x="8967" y="3775"/>
                  </a:cubicBezTo>
                  <a:cubicBezTo>
                    <a:pt x="8378" y="4150"/>
                    <a:pt x="7736" y="4417"/>
                    <a:pt x="7093" y="4631"/>
                  </a:cubicBezTo>
                  <a:cubicBezTo>
                    <a:pt x="6424" y="4845"/>
                    <a:pt x="5728" y="4979"/>
                    <a:pt x="4979" y="5006"/>
                  </a:cubicBezTo>
                  <a:cubicBezTo>
                    <a:pt x="4863" y="5010"/>
                    <a:pt x="4747" y="5013"/>
                    <a:pt x="4631" y="5013"/>
                  </a:cubicBezTo>
                  <a:cubicBezTo>
                    <a:pt x="4052" y="5013"/>
                    <a:pt x="3476" y="4957"/>
                    <a:pt x="2918" y="4845"/>
                  </a:cubicBezTo>
                  <a:cubicBezTo>
                    <a:pt x="2249" y="4685"/>
                    <a:pt x="1633" y="4444"/>
                    <a:pt x="1071" y="4069"/>
                  </a:cubicBezTo>
                  <a:cubicBezTo>
                    <a:pt x="803" y="3882"/>
                    <a:pt x="536" y="3668"/>
                    <a:pt x="295" y="3454"/>
                  </a:cubicBezTo>
                  <a:cubicBezTo>
                    <a:pt x="215" y="3347"/>
                    <a:pt x="108" y="3239"/>
                    <a:pt x="0" y="3106"/>
                  </a:cubicBezTo>
                  <a:lnTo>
                    <a:pt x="0" y="3106"/>
                  </a:lnTo>
                  <a:cubicBezTo>
                    <a:pt x="27" y="3186"/>
                    <a:pt x="27" y="3266"/>
                    <a:pt x="81" y="3347"/>
                  </a:cubicBezTo>
                  <a:cubicBezTo>
                    <a:pt x="348" y="4069"/>
                    <a:pt x="777" y="4712"/>
                    <a:pt x="1419" y="5193"/>
                  </a:cubicBezTo>
                  <a:cubicBezTo>
                    <a:pt x="1981" y="5622"/>
                    <a:pt x="2650" y="5943"/>
                    <a:pt x="3453" y="6157"/>
                  </a:cubicBezTo>
                  <a:cubicBezTo>
                    <a:pt x="3908" y="6264"/>
                    <a:pt x="4417" y="6318"/>
                    <a:pt x="4925" y="6318"/>
                  </a:cubicBezTo>
                  <a:cubicBezTo>
                    <a:pt x="5193" y="6318"/>
                    <a:pt x="5461" y="6291"/>
                    <a:pt x="5728" y="6291"/>
                  </a:cubicBezTo>
                  <a:cubicBezTo>
                    <a:pt x="6397" y="6210"/>
                    <a:pt x="7067" y="6023"/>
                    <a:pt x="7762" y="5702"/>
                  </a:cubicBezTo>
                  <a:cubicBezTo>
                    <a:pt x="8512" y="5407"/>
                    <a:pt x="9181" y="5006"/>
                    <a:pt x="9743" y="4551"/>
                  </a:cubicBezTo>
                  <a:cubicBezTo>
                    <a:pt x="10386" y="4042"/>
                    <a:pt x="10921" y="3480"/>
                    <a:pt x="11269" y="2865"/>
                  </a:cubicBezTo>
                  <a:cubicBezTo>
                    <a:pt x="11483" y="2570"/>
                    <a:pt x="11617" y="2249"/>
                    <a:pt x="11724" y="1901"/>
                  </a:cubicBezTo>
                  <a:cubicBezTo>
                    <a:pt x="11804" y="1580"/>
                    <a:pt x="11884" y="1205"/>
                    <a:pt x="11884" y="857"/>
                  </a:cubicBezTo>
                  <a:cubicBezTo>
                    <a:pt x="11884" y="590"/>
                    <a:pt x="11858" y="295"/>
                    <a:pt x="11751"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46"/>
            <p:cNvSpPr/>
            <p:nvPr/>
          </p:nvSpPr>
          <p:spPr>
            <a:xfrm>
              <a:off x="10248475" y="6157700"/>
              <a:ext cx="324550" cy="206775"/>
            </a:xfrm>
            <a:custGeom>
              <a:avLst/>
              <a:gdLst/>
              <a:ahLst/>
              <a:cxnLst/>
              <a:rect l="l" t="t" r="r" b="b"/>
              <a:pathLst>
                <a:path w="12982" h="8271" extrusionOk="0">
                  <a:moveTo>
                    <a:pt x="11482" y="0"/>
                  </a:moveTo>
                  <a:cubicBezTo>
                    <a:pt x="11456" y="0"/>
                    <a:pt x="11402" y="0"/>
                    <a:pt x="11375" y="54"/>
                  </a:cubicBezTo>
                  <a:cubicBezTo>
                    <a:pt x="9796" y="1017"/>
                    <a:pt x="8003" y="2088"/>
                    <a:pt x="6103" y="2891"/>
                  </a:cubicBezTo>
                  <a:lnTo>
                    <a:pt x="6049" y="2891"/>
                  </a:lnTo>
                  <a:cubicBezTo>
                    <a:pt x="4711" y="3453"/>
                    <a:pt x="3372" y="3828"/>
                    <a:pt x="2115" y="3988"/>
                  </a:cubicBezTo>
                  <a:cubicBezTo>
                    <a:pt x="1552" y="4068"/>
                    <a:pt x="964" y="4095"/>
                    <a:pt x="402" y="4095"/>
                  </a:cubicBezTo>
                  <a:lnTo>
                    <a:pt x="348" y="4095"/>
                  </a:lnTo>
                  <a:cubicBezTo>
                    <a:pt x="268" y="4095"/>
                    <a:pt x="214" y="4122"/>
                    <a:pt x="161" y="4176"/>
                  </a:cubicBezTo>
                  <a:lnTo>
                    <a:pt x="134" y="4176"/>
                  </a:lnTo>
                  <a:cubicBezTo>
                    <a:pt x="107" y="4229"/>
                    <a:pt x="80" y="4256"/>
                    <a:pt x="80" y="4283"/>
                  </a:cubicBezTo>
                  <a:cubicBezTo>
                    <a:pt x="0" y="4631"/>
                    <a:pt x="0" y="4925"/>
                    <a:pt x="27" y="5219"/>
                  </a:cubicBezTo>
                  <a:cubicBezTo>
                    <a:pt x="80" y="5380"/>
                    <a:pt x="80" y="5514"/>
                    <a:pt x="134" y="5648"/>
                  </a:cubicBezTo>
                  <a:cubicBezTo>
                    <a:pt x="161" y="5781"/>
                    <a:pt x="241" y="5915"/>
                    <a:pt x="294" y="6049"/>
                  </a:cubicBezTo>
                  <a:cubicBezTo>
                    <a:pt x="509" y="6504"/>
                    <a:pt x="883" y="6906"/>
                    <a:pt x="1419" y="7227"/>
                  </a:cubicBezTo>
                  <a:cubicBezTo>
                    <a:pt x="1633" y="7361"/>
                    <a:pt x="1874" y="7494"/>
                    <a:pt x="2168" y="7628"/>
                  </a:cubicBezTo>
                  <a:cubicBezTo>
                    <a:pt x="2436" y="7735"/>
                    <a:pt x="2703" y="7842"/>
                    <a:pt x="3025" y="7923"/>
                  </a:cubicBezTo>
                  <a:cubicBezTo>
                    <a:pt x="3587" y="8110"/>
                    <a:pt x="4175" y="8190"/>
                    <a:pt x="4898" y="8244"/>
                  </a:cubicBezTo>
                  <a:cubicBezTo>
                    <a:pt x="5166" y="8271"/>
                    <a:pt x="5380" y="8271"/>
                    <a:pt x="5648" y="8271"/>
                  </a:cubicBezTo>
                  <a:cubicBezTo>
                    <a:pt x="5996" y="8271"/>
                    <a:pt x="6317" y="8271"/>
                    <a:pt x="6638" y="8244"/>
                  </a:cubicBezTo>
                  <a:cubicBezTo>
                    <a:pt x="6906" y="8190"/>
                    <a:pt x="7173" y="8164"/>
                    <a:pt x="7387" y="8137"/>
                  </a:cubicBezTo>
                  <a:cubicBezTo>
                    <a:pt x="7709" y="8057"/>
                    <a:pt x="8003" y="8003"/>
                    <a:pt x="8324" y="7869"/>
                  </a:cubicBezTo>
                  <a:cubicBezTo>
                    <a:pt x="9100" y="7602"/>
                    <a:pt x="9850" y="7227"/>
                    <a:pt x="10465" y="6772"/>
                  </a:cubicBezTo>
                  <a:cubicBezTo>
                    <a:pt x="11188" y="6263"/>
                    <a:pt x="11777" y="5648"/>
                    <a:pt x="12178" y="5032"/>
                  </a:cubicBezTo>
                  <a:cubicBezTo>
                    <a:pt x="12419" y="4684"/>
                    <a:pt x="12580" y="4309"/>
                    <a:pt x="12714" y="3961"/>
                  </a:cubicBezTo>
                  <a:cubicBezTo>
                    <a:pt x="12848" y="3587"/>
                    <a:pt x="12901" y="3185"/>
                    <a:pt x="12955" y="2784"/>
                  </a:cubicBezTo>
                  <a:cubicBezTo>
                    <a:pt x="12981" y="2302"/>
                    <a:pt x="12928" y="1874"/>
                    <a:pt x="12740" y="1472"/>
                  </a:cubicBezTo>
                  <a:cubicBezTo>
                    <a:pt x="12580" y="1071"/>
                    <a:pt x="12339" y="696"/>
                    <a:pt x="12018" y="348"/>
                  </a:cubicBezTo>
                  <a:lnTo>
                    <a:pt x="11750" y="80"/>
                  </a:lnTo>
                  <a:cubicBezTo>
                    <a:pt x="11723" y="27"/>
                    <a:pt x="11643" y="0"/>
                    <a:pt x="11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46"/>
            <p:cNvSpPr/>
            <p:nvPr/>
          </p:nvSpPr>
          <p:spPr>
            <a:xfrm>
              <a:off x="10255150" y="6165725"/>
              <a:ext cx="317875" cy="198075"/>
            </a:xfrm>
            <a:custGeom>
              <a:avLst/>
              <a:gdLst/>
              <a:ahLst/>
              <a:cxnLst/>
              <a:rect l="l" t="t" r="r" b="b"/>
              <a:pathLst>
                <a:path w="12715" h="7923" extrusionOk="0">
                  <a:moveTo>
                    <a:pt x="1" y="5675"/>
                  </a:moveTo>
                  <a:cubicBezTo>
                    <a:pt x="1" y="5675"/>
                    <a:pt x="1" y="5696"/>
                    <a:pt x="20" y="5701"/>
                  </a:cubicBezTo>
                  <a:lnTo>
                    <a:pt x="20" y="5701"/>
                  </a:lnTo>
                  <a:cubicBezTo>
                    <a:pt x="14" y="5692"/>
                    <a:pt x="7" y="5683"/>
                    <a:pt x="1" y="5675"/>
                  </a:cubicBezTo>
                  <a:close/>
                  <a:moveTo>
                    <a:pt x="20" y="5701"/>
                  </a:moveTo>
                  <a:cubicBezTo>
                    <a:pt x="26" y="5709"/>
                    <a:pt x="33" y="5717"/>
                    <a:pt x="39" y="5725"/>
                  </a:cubicBezTo>
                  <a:lnTo>
                    <a:pt x="39" y="5725"/>
                  </a:lnTo>
                  <a:cubicBezTo>
                    <a:pt x="35" y="5717"/>
                    <a:pt x="31" y="5709"/>
                    <a:pt x="27" y="5701"/>
                  </a:cubicBezTo>
                  <a:cubicBezTo>
                    <a:pt x="25" y="5701"/>
                    <a:pt x="22" y="5701"/>
                    <a:pt x="20" y="5701"/>
                  </a:cubicBezTo>
                  <a:close/>
                  <a:moveTo>
                    <a:pt x="11751" y="0"/>
                  </a:moveTo>
                  <a:lnTo>
                    <a:pt x="11751" y="54"/>
                  </a:lnTo>
                  <a:cubicBezTo>
                    <a:pt x="11778" y="295"/>
                    <a:pt x="11804" y="562"/>
                    <a:pt x="11804" y="803"/>
                  </a:cubicBezTo>
                  <a:cubicBezTo>
                    <a:pt x="11804" y="1686"/>
                    <a:pt x="11537" y="2570"/>
                    <a:pt x="11135" y="3373"/>
                  </a:cubicBezTo>
                  <a:cubicBezTo>
                    <a:pt x="10948" y="3774"/>
                    <a:pt x="10680" y="4176"/>
                    <a:pt x="10413" y="4550"/>
                  </a:cubicBezTo>
                  <a:cubicBezTo>
                    <a:pt x="10145" y="4898"/>
                    <a:pt x="9877" y="5246"/>
                    <a:pt x="9529" y="5541"/>
                  </a:cubicBezTo>
                  <a:cubicBezTo>
                    <a:pt x="9369" y="5701"/>
                    <a:pt x="9235" y="5835"/>
                    <a:pt x="9074" y="5969"/>
                  </a:cubicBezTo>
                  <a:cubicBezTo>
                    <a:pt x="8914" y="6103"/>
                    <a:pt x="8700" y="6237"/>
                    <a:pt x="8539" y="6370"/>
                  </a:cubicBezTo>
                  <a:cubicBezTo>
                    <a:pt x="8164" y="6638"/>
                    <a:pt x="7763" y="6852"/>
                    <a:pt x="7334" y="7013"/>
                  </a:cubicBezTo>
                  <a:cubicBezTo>
                    <a:pt x="6906" y="7173"/>
                    <a:pt x="6451" y="7307"/>
                    <a:pt x="6023" y="7414"/>
                  </a:cubicBezTo>
                  <a:cubicBezTo>
                    <a:pt x="5595" y="7521"/>
                    <a:pt x="5113" y="7548"/>
                    <a:pt x="4685" y="7548"/>
                  </a:cubicBezTo>
                  <a:cubicBezTo>
                    <a:pt x="4230" y="7548"/>
                    <a:pt x="3775" y="7521"/>
                    <a:pt x="3320" y="7441"/>
                  </a:cubicBezTo>
                  <a:cubicBezTo>
                    <a:pt x="2838" y="7388"/>
                    <a:pt x="2410" y="7254"/>
                    <a:pt x="1981" y="7093"/>
                  </a:cubicBezTo>
                  <a:cubicBezTo>
                    <a:pt x="1553" y="6906"/>
                    <a:pt x="1152" y="6692"/>
                    <a:pt x="777" y="6424"/>
                  </a:cubicBezTo>
                  <a:cubicBezTo>
                    <a:pt x="616" y="6290"/>
                    <a:pt x="402" y="6156"/>
                    <a:pt x="268" y="5969"/>
                  </a:cubicBezTo>
                  <a:cubicBezTo>
                    <a:pt x="178" y="5901"/>
                    <a:pt x="107" y="5815"/>
                    <a:pt x="39" y="5725"/>
                  </a:cubicBezTo>
                  <a:lnTo>
                    <a:pt x="39" y="5725"/>
                  </a:lnTo>
                  <a:cubicBezTo>
                    <a:pt x="255" y="6170"/>
                    <a:pt x="626" y="6563"/>
                    <a:pt x="1152" y="6879"/>
                  </a:cubicBezTo>
                  <a:cubicBezTo>
                    <a:pt x="1366" y="7013"/>
                    <a:pt x="1607" y="7147"/>
                    <a:pt x="1901" y="7281"/>
                  </a:cubicBezTo>
                  <a:cubicBezTo>
                    <a:pt x="2169" y="7388"/>
                    <a:pt x="2436" y="7495"/>
                    <a:pt x="2758" y="7575"/>
                  </a:cubicBezTo>
                  <a:cubicBezTo>
                    <a:pt x="3320" y="7762"/>
                    <a:pt x="3908" y="7843"/>
                    <a:pt x="4631" y="7896"/>
                  </a:cubicBezTo>
                  <a:cubicBezTo>
                    <a:pt x="4899" y="7923"/>
                    <a:pt x="5166" y="7923"/>
                    <a:pt x="5381" y="7923"/>
                  </a:cubicBezTo>
                  <a:cubicBezTo>
                    <a:pt x="5729" y="7923"/>
                    <a:pt x="6023" y="7923"/>
                    <a:pt x="6371" y="7896"/>
                  </a:cubicBezTo>
                  <a:cubicBezTo>
                    <a:pt x="6639" y="7843"/>
                    <a:pt x="6906" y="7816"/>
                    <a:pt x="7120" y="7789"/>
                  </a:cubicBezTo>
                  <a:cubicBezTo>
                    <a:pt x="7442" y="7709"/>
                    <a:pt x="7736" y="7655"/>
                    <a:pt x="8057" y="7521"/>
                  </a:cubicBezTo>
                  <a:cubicBezTo>
                    <a:pt x="8833" y="7254"/>
                    <a:pt x="9583" y="6879"/>
                    <a:pt x="10198" y="6424"/>
                  </a:cubicBezTo>
                  <a:cubicBezTo>
                    <a:pt x="10921" y="5915"/>
                    <a:pt x="11510" y="5300"/>
                    <a:pt x="11911" y="4684"/>
                  </a:cubicBezTo>
                  <a:cubicBezTo>
                    <a:pt x="12152" y="4336"/>
                    <a:pt x="12313" y="3962"/>
                    <a:pt x="12447" y="3614"/>
                  </a:cubicBezTo>
                  <a:cubicBezTo>
                    <a:pt x="12581" y="3239"/>
                    <a:pt x="12634" y="2837"/>
                    <a:pt x="12688" y="2436"/>
                  </a:cubicBezTo>
                  <a:cubicBezTo>
                    <a:pt x="12714" y="1954"/>
                    <a:pt x="12661" y="1526"/>
                    <a:pt x="12473" y="1124"/>
                  </a:cubicBezTo>
                  <a:cubicBezTo>
                    <a:pt x="12313" y="723"/>
                    <a:pt x="12072" y="348"/>
                    <a:pt x="11751"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46"/>
            <p:cNvSpPr/>
            <p:nvPr/>
          </p:nvSpPr>
          <p:spPr>
            <a:xfrm>
              <a:off x="10207650" y="5982375"/>
              <a:ext cx="351325" cy="321875"/>
            </a:xfrm>
            <a:custGeom>
              <a:avLst/>
              <a:gdLst/>
              <a:ahLst/>
              <a:cxnLst/>
              <a:rect l="l" t="t" r="r" b="b"/>
              <a:pathLst>
                <a:path w="14053" h="12875" extrusionOk="0">
                  <a:moveTo>
                    <a:pt x="11269" y="0"/>
                  </a:moveTo>
                  <a:cubicBezTo>
                    <a:pt x="11188" y="0"/>
                    <a:pt x="11135" y="27"/>
                    <a:pt x="11108" y="81"/>
                  </a:cubicBezTo>
                  <a:cubicBezTo>
                    <a:pt x="11081" y="134"/>
                    <a:pt x="11081" y="188"/>
                    <a:pt x="11081" y="215"/>
                  </a:cubicBezTo>
                  <a:cubicBezTo>
                    <a:pt x="11081" y="268"/>
                    <a:pt x="11108" y="322"/>
                    <a:pt x="11135" y="322"/>
                  </a:cubicBezTo>
                  <a:lnTo>
                    <a:pt x="11162" y="348"/>
                  </a:lnTo>
                  <a:lnTo>
                    <a:pt x="11188" y="402"/>
                  </a:lnTo>
                  <a:cubicBezTo>
                    <a:pt x="9689" y="991"/>
                    <a:pt x="8164" y="1928"/>
                    <a:pt x="6558" y="3212"/>
                  </a:cubicBezTo>
                  <a:cubicBezTo>
                    <a:pt x="5086" y="4363"/>
                    <a:pt x="3614" y="5809"/>
                    <a:pt x="2195" y="7441"/>
                  </a:cubicBezTo>
                  <a:cubicBezTo>
                    <a:pt x="1633" y="8110"/>
                    <a:pt x="1098" y="8833"/>
                    <a:pt x="589" y="9502"/>
                  </a:cubicBezTo>
                  <a:cubicBezTo>
                    <a:pt x="482" y="9181"/>
                    <a:pt x="402" y="8860"/>
                    <a:pt x="322" y="8485"/>
                  </a:cubicBezTo>
                  <a:cubicBezTo>
                    <a:pt x="322" y="8458"/>
                    <a:pt x="295" y="8405"/>
                    <a:pt x="268" y="8405"/>
                  </a:cubicBezTo>
                  <a:cubicBezTo>
                    <a:pt x="214" y="8405"/>
                    <a:pt x="188" y="8351"/>
                    <a:pt x="161" y="8351"/>
                  </a:cubicBezTo>
                  <a:lnTo>
                    <a:pt x="134" y="8351"/>
                  </a:lnTo>
                  <a:cubicBezTo>
                    <a:pt x="107" y="8351"/>
                    <a:pt x="54" y="8405"/>
                    <a:pt x="27" y="8432"/>
                  </a:cubicBezTo>
                  <a:cubicBezTo>
                    <a:pt x="0" y="8458"/>
                    <a:pt x="0" y="8485"/>
                    <a:pt x="0" y="8565"/>
                  </a:cubicBezTo>
                  <a:cubicBezTo>
                    <a:pt x="134" y="9395"/>
                    <a:pt x="429" y="10171"/>
                    <a:pt x="910" y="10814"/>
                  </a:cubicBezTo>
                  <a:cubicBezTo>
                    <a:pt x="1339" y="11429"/>
                    <a:pt x="1927" y="11938"/>
                    <a:pt x="2650" y="12286"/>
                  </a:cubicBezTo>
                  <a:cubicBezTo>
                    <a:pt x="3346" y="12607"/>
                    <a:pt x="4149" y="12821"/>
                    <a:pt x="5139" y="12875"/>
                  </a:cubicBezTo>
                  <a:lnTo>
                    <a:pt x="5648" y="12875"/>
                  </a:lnTo>
                  <a:cubicBezTo>
                    <a:pt x="6344" y="12875"/>
                    <a:pt x="7093" y="12768"/>
                    <a:pt x="7816" y="12607"/>
                  </a:cubicBezTo>
                  <a:cubicBezTo>
                    <a:pt x="9556" y="12179"/>
                    <a:pt x="11135" y="11162"/>
                    <a:pt x="12339" y="9797"/>
                  </a:cubicBezTo>
                  <a:cubicBezTo>
                    <a:pt x="12634" y="9422"/>
                    <a:pt x="12875" y="9128"/>
                    <a:pt x="13089" y="8806"/>
                  </a:cubicBezTo>
                  <a:cubicBezTo>
                    <a:pt x="13249" y="8485"/>
                    <a:pt x="13410" y="8191"/>
                    <a:pt x="13544" y="7816"/>
                  </a:cubicBezTo>
                  <a:cubicBezTo>
                    <a:pt x="13811" y="7147"/>
                    <a:pt x="13945" y="6451"/>
                    <a:pt x="14026" y="5675"/>
                  </a:cubicBezTo>
                  <a:cubicBezTo>
                    <a:pt x="14052" y="4952"/>
                    <a:pt x="14026" y="4176"/>
                    <a:pt x="13811" y="3480"/>
                  </a:cubicBezTo>
                  <a:cubicBezTo>
                    <a:pt x="13651" y="2731"/>
                    <a:pt x="13303" y="2061"/>
                    <a:pt x="12901" y="1499"/>
                  </a:cubicBezTo>
                  <a:cubicBezTo>
                    <a:pt x="12607" y="1071"/>
                    <a:pt x="12205" y="670"/>
                    <a:pt x="11777" y="322"/>
                  </a:cubicBezTo>
                  <a:cubicBezTo>
                    <a:pt x="11750" y="268"/>
                    <a:pt x="11670" y="241"/>
                    <a:pt x="11617" y="241"/>
                  </a:cubicBezTo>
                  <a:lnTo>
                    <a:pt x="11295" y="27"/>
                  </a:lnTo>
                  <a:cubicBezTo>
                    <a:pt x="11349" y="0"/>
                    <a:pt x="11295" y="0"/>
                    <a:pt x="11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46"/>
            <p:cNvSpPr/>
            <p:nvPr/>
          </p:nvSpPr>
          <p:spPr>
            <a:xfrm>
              <a:off x="10244450" y="6006475"/>
              <a:ext cx="315200" cy="299800"/>
            </a:xfrm>
            <a:custGeom>
              <a:avLst/>
              <a:gdLst/>
              <a:ahLst/>
              <a:cxnLst/>
              <a:rect l="l" t="t" r="r" b="b"/>
              <a:pathLst>
                <a:path w="12608" h="11992" extrusionOk="0">
                  <a:moveTo>
                    <a:pt x="10974" y="0"/>
                  </a:moveTo>
                  <a:cubicBezTo>
                    <a:pt x="11000" y="26"/>
                    <a:pt x="11026" y="53"/>
                    <a:pt x="11052" y="81"/>
                  </a:cubicBezTo>
                  <a:lnTo>
                    <a:pt x="11052" y="81"/>
                  </a:lnTo>
                  <a:cubicBezTo>
                    <a:pt x="11028" y="34"/>
                    <a:pt x="11001" y="0"/>
                    <a:pt x="10974" y="0"/>
                  </a:cubicBezTo>
                  <a:close/>
                  <a:moveTo>
                    <a:pt x="11052" y="81"/>
                  </a:moveTo>
                  <a:cubicBezTo>
                    <a:pt x="11075" y="128"/>
                    <a:pt x="11095" y="188"/>
                    <a:pt x="11108" y="241"/>
                  </a:cubicBezTo>
                  <a:cubicBezTo>
                    <a:pt x="11215" y="562"/>
                    <a:pt x="11296" y="910"/>
                    <a:pt x="11349" y="1231"/>
                  </a:cubicBezTo>
                  <a:cubicBezTo>
                    <a:pt x="11429" y="1900"/>
                    <a:pt x="11429" y="2623"/>
                    <a:pt x="11349" y="3319"/>
                  </a:cubicBezTo>
                  <a:cubicBezTo>
                    <a:pt x="11215" y="4122"/>
                    <a:pt x="10974" y="4925"/>
                    <a:pt x="10626" y="5701"/>
                  </a:cubicBezTo>
                  <a:cubicBezTo>
                    <a:pt x="10305" y="6451"/>
                    <a:pt x="9877" y="7173"/>
                    <a:pt x="9368" y="7842"/>
                  </a:cubicBezTo>
                  <a:cubicBezTo>
                    <a:pt x="8860" y="8458"/>
                    <a:pt x="8298" y="9074"/>
                    <a:pt x="7655" y="9582"/>
                  </a:cubicBezTo>
                  <a:cubicBezTo>
                    <a:pt x="7361" y="9796"/>
                    <a:pt x="7013" y="10037"/>
                    <a:pt x="6692" y="10251"/>
                  </a:cubicBezTo>
                  <a:cubicBezTo>
                    <a:pt x="6264" y="10519"/>
                    <a:pt x="5782" y="10706"/>
                    <a:pt x="5273" y="10867"/>
                  </a:cubicBezTo>
                  <a:cubicBezTo>
                    <a:pt x="4818" y="11001"/>
                    <a:pt x="4336" y="11108"/>
                    <a:pt x="3855" y="11188"/>
                  </a:cubicBezTo>
                  <a:cubicBezTo>
                    <a:pt x="3614" y="11201"/>
                    <a:pt x="3366" y="11208"/>
                    <a:pt x="3119" y="11208"/>
                  </a:cubicBezTo>
                  <a:cubicBezTo>
                    <a:pt x="2871" y="11208"/>
                    <a:pt x="2623" y="11201"/>
                    <a:pt x="2383" y="11188"/>
                  </a:cubicBezTo>
                  <a:cubicBezTo>
                    <a:pt x="1874" y="11108"/>
                    <a:pt x="1392" y="11001"/>
                    <a:pt x="937" y="10867"/>
                  </a:cubicBezTo>
                  <a:cubicBezTo>
                    <a:pt x="696" y="10813"/>
                    <a:pt x="455" y="10706"/>
                    <a:pt x="241" y="10599"/>
                  </a:cubicBezTo>
                  <a:cubicBezTo>
                    <a:pt x="161" y="10572"/>
                    <a:pt x="54" y="10546"/>
                    <a:pt x="0" y="10519"/>
                  </a:cubicBezTo>
                  <a:lnTo>
                    <a:pt x="0" y="10519"/>
                  </a:lnTo>
                  <a:cubicBezTo>
                    <a:pt x="375" y="10840"/>
                    <a:pt x="777" y="11135"/>
                    <a:pt x="1205" y="11375"/>
                  </a:cubicBezTo>
                  <a:cubicBezTo>
                    <a:pt x="1901" y="11723"/>
                    <a:pt x="2704" y="11911"/>
                    <a:pt x="3721" y="11991"/>
                  </a:cubicBezTo>
                  <a:lnTo>
                    <a:pt x="4203" y="11991"/>
                  </a:lnTo>
                  <a:cubicBezTo>
                    <a:pt x="4925" y="11991"/>
                    <a:pt x="5648" y="11884"/>
                    <a:pt x="6397" y="11723"/>
                  </a:cubicBezTo>
                  <a:cubicBezTo>
                    <a:pt x="8137" y="11268"/>
                    <a:pt x="9743" y="10278"/>
                    <a:pt x="10894" y="8913"/>
                  </a:cubicBezTo>
                  <a:cubicBezTo>
                    <a:pt x="11215" y="8538"/>
                    <a:pt x="11429" y="8244"/>
                    <a:pt x="11643" y="7896"/>
                  </a:cubicBezTo>
                  <a:cubicBezTo>
                    <a:pt x="11804" y="7601"/>
                    <a:pt x="11965" y="7307"/>
                    <a:pt x="12099" y="6932"/>
                  </a:cubicBezTo>
                  <a:cubicBezTo>
                    <a:pt x="12366" y="6263"/>
                    <a:pt x="12500" y="5567"/>
                    <a:pt x="12580" y="4791"/>
                  </a:cubicBezTo>
                  <a:cubicBezTo>
                    <a:pt x="12607" y="4042"/>
                    <a:pt x="12580" y="3292"/>
                    <a:pt x="12366" y="2570"/>
                  </a:cubicBezTo>
                  <a:cubicBezTo>
                    <a:pt x="12206" y="1847"/>
                    <a:pt x="11884" y="1178"/>
                    <a:pt x="11483" y="616"/>
                  </a:cubicBezTo>
                  <a:cubicBezTo>
                    <a:pt x="11326" y="413"/>
                    <a:pt x="11187" y="230"/>
                    <a:pt x="11052" y="8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46"/>
            <p:cNvSpPr/>
            <p:nvPr/>
          </p:nvSpPr>
          <p:spPr>
            <a:xfrm>
              <a:off x="10077175" y="5774275"/>
              <a:ext cx="428925" cy="459050"/>
            </a:xfrm>
            <a:custGeom>
              <a:avLst/>
              <a:gdLst/>
              <a:ahLst/>
              <a:cxnLst/>
              <a:rect l="l" t="t" r="r" b="b"/>
              <a:pathLst>
                <a:path w="17157" h="18362" extrusionOk="0">
                  <a:moveTo>
                    <a:pt x="8458" y="0"/>
                  </a:moveTo>
                  <a:cubicBezTo>
                    <a:pt x="8217" y="81"/>
                    <a:pt x="8030" y="81"/>
                    <a:pt x="7789" y="81"/>
                  </a:cubicBezTo>
                  <a:cubicBezTo>
                    <a:pt x="7414" y="81"/>
                    <a:pt x="7093" y="134"/>
                    <a:pt x="6718" y="161"/>
                  </a:cubicBezTo>
                  <a:lnTo>
                    <a:pt x="6691" y="161"/>
                  </a:lnTo>
                  <a:cubicBezTo>
                    <a:pt x="6611" y="161"/>
                    <a:pt x="6531" y="214"/>
                    <a:pt x="6531" y="295"/>
                  </a:cubicBezTo>
                  <a:cubicBezTo>
                    <a:pt x="6210" y="1392"/>
                    <a:pt x="5888" y="2463"/>
                    <a:pt x="5514" y="3533"/>
                  </a:cubicBezTo>
                  <a:cubicBezTo>
                    <a:pt x="4764" y="5675"/>
                    <a:pt x="3988" y="7548"/>
                    <a:pt x="3078" y="9261"/>
                  </a:cubicBezTo>
                  <a:cubicBezTo>
                    <a:pt x="2864" y="9636"/>
                    <a:pt x="2677" y="9957"/>
                    <a:pt x="2462" y="10332"/>
                  </a:cubicBezTo>
                  <a:cubicBezTo>
                    <a:pt x="2248" y="10760"/>
                    <a:pt x="2034" y="11055"/>
                    <a:pt x="1847" y="11376"/>
                  </a:cubicBezTo>
                  <a:lnTo>
                    <a:pt x="1874" y="11322"/>
                  </a:lnTo>
                  <a:lnTo>
                    <a:pt x="1258" y="12125"/>
                  </a:lnTo>
                  <a:cubicBezTo>
                    <a:pt x="830" y="12741"/>
                    <a:pt x="348" y="13330"/>
                    <a:pt x="27" y="14052"/>
                  </a:cubicBezTo>
                  <a:cubicBezTo>
                    <a:pt x="0" y="14106"/>
                    <a:pt x="27" y="14213"/>
                    <a:pt x="54" y="14240"/>
                  </a:cubicBezTo>
                  <a:cubicBezTo>
                    <a:pt x="27" y="14320"/>
                    <a:pt x="27" y="14374"/>
                    <a:pt x="54" y="14454"/>
                  </a:cubicBezTo>
                  <a:cubicBezTo>
                    <a:pt x="455" y="15150"/>
                    <a:pt x="990" y="15792"/>
                    <a:pt x="1633" y="16327"/>
                  </a:cubicBezTo>
                  <a:cubicBezTo>
                    <a:pt x="2222" y="16809"/>
                    <a:pt x="2944" y="17264"/>
                    <a:pt x="3694" y="17585"/>
                  </a:cubicBezTo>
                  <a:cubicBezTo>
                    <a:pt x="4871" y="18094"/>
                    <a:pt x="6183" y="18362"/>
                    <a:pt x="7521" y="18362"/>
                  </a:cubicBezTo>
                  <a:cubicBezTo>
                    <a:pt x="7869" y="18362"/>
                    <a:pt x="8190" y="18335"/>
                    <a:pt x="8538" y="18281"/>
                  </a:cubicBezTo>
                  <a:cubicBezTo>
                    <a:pt x="9368" y="18201"/>
                    <a:pt x="10117" y="18014"/>
                    <a:pt x="10894" y="17719"/>
                  </a:cubicBezTo>
                  <a:cubicBezTo>
                    <a:pt x="11670" y="17425"/>
                    <a:pt x="12393" y="17023"/>
                    <a:pt x="13062" y="16515"/>
                  </a:cubicBezTo>
                  <a:cubicBezTo>
                    <a:pt x="13784" y="15979"/>
                    <a:pt x="14400" y="15337"/>
                    <a:pt x="14989" y="14588"/>
                  </a:cubicBezTo>
                  <a:cubicBezTo>
                    <a:pt x="15551" y="13838"/>
                    <a:pt x="16006" y="13035"/>
                    <a:pt x="16354" y="12152"/>
                  </a:cubicBezTo>
                  <a:cubicBezTo>
                    <a:pt x="16729" y="11295"/>
                    <a:pt x="16943" y="10385"/>
                    <a:pt x="17050" y="9529"/>
                  </a:cubicBezTo>
                  <a:cubicBezTo>
                    <a:pt x="17157" y="8592"/>
                    <a:pt x="17077" y="7682"/>
                    <a:pt x="16862" y="6852"/>
                  </a:cubicBezTo>
                  <a:cubicBezTo>
                    <a:pt x="16755" y="6451"/>
                    <a:pt x="16595" y="6023"/>
                    <a:pt x="16381" y="5568"/>
                  </a:cubicBezTo>
                  <a:cubicBezTo>
                    <a:pt x="16193" y="5139"/>
                    <a:pt x="15952" y="4738"/>
                    <a:pt x="15685" y="4336"/>
                  </a:cubicBezTo>
                  <a:cubicBezTo>
                    <a:pt x="15149" y="3560"/>
                    <a:pt x="14480" y="2838"/>
                    <a:pt x="13704" y="2195"/>
                  </a:cubicBezTo>
                  <a:cubicBezTo>
                    <a:pt x="12928" y="1553"/>
                    <a:pt x="12098" y="1071"/>
                    <a:pt x="11242" y="670"/>
                  </a:cubicBezTo>
                  <a:cubicBezTo>
                    <a:pt x="10787" y="455"/>
                    <a:pt x="10332" y="322"/>
                    <a:pt x="9850" y="188"/>
                  </a:cubicBezTo>
                  <a:cubicBezTo>
                    <a:pt x="9422" y="81"/>
                    <a:pt x="8967" y="27"/>
                    <a:pt x="84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46"/>
            <p:cNvSpPr/>
            <p:nvPr/>
          </p:nvSpPr>
          <p:spPr>
            <a:xfrm>
              <a:off x="10164150" y="5803050"/>
              <a:ext cx="341950" cy="432275"/>
            </a:xfrm>
            <a:custGeom>
              <a:avLst/>
              <a:gdLst/>
              <a:ahLst/>
              <a:cxnLst/>
              <a:rect l="l" t="t" r="r" b="b"/>
              <a:pathLst>
                <a:path w="13678" h="17291" extrusionOk="0">
                  <a:moveTo>
                    <a:pt x="8619" y="0"/>
                  </a:moveTo>
                  <a:lnTo>
                    <a:pt x="8619" y="0"/>
                  </a:lnTo>
                  <a:cubicBezTo>
                    <a:pt x="8699" y="134"/>
                    <a:pt x="8806" y="241"/>
                    <a:pt x="8887" y="348"/>
                  </a:cubicBezTo>
                  <a:cubicBezTo>
                    <a:pt x="9128" y="616"/>
                    <a:pt x="9395" y="884"/>
                    <a:pt x="9583" y="1178"/>
                  </a:cubicBezTo>
                  <a:cubicBezTo>
                    <a:pt x="9850" y="1553"/>
                    <a:pt x="10091" y="1954"/>
                    <a:pt x="10305" y="2382"/>
                  </a:cubicBezTo>
                  <a:cubicBezTo>
                    <a:pt x="10493" y="2811"/>
                    <a:pt x="10653" y="3292"/>
                    <a:pt x="10787" y="3747"/>
                  </a:cubicBezTo>
                  <a:cubicBezTo>
                    <a:pt x="10921" y="4229"/>
                    <a:pt x="11028" y="4738"/>
                    <a:pt x="11055" y="5193"/>
                  </a:cubicBezTo>
                  <a:cubicBezTo>
                    <a:pt x="11135" y="5701"/>
                    <a:pt x="11162" y="6210"/>
                    <a:pt x="11162" y="6665"/>
                  </a:cubicBezTo>
                  <a:cubicBezTo>
                    <a:pt x="11162" y="6906"/>
                    <a:pt x="11162" y="7173"/>
                    <a:pt x="11135" y="7414"/>
                  </a:cubicBezTo>
                  <a:cubicBezTo>
                    <a:pt x="11135" y="7628"/>
                    <a:pt x="11108" y="7869"/>
                    <a:pt x="11055" y="8110"/>
                  </a:cubicBezTo>
                  <a:cubicBezTo>
                    <a:pt x="11001" y="8539"/>
                    <a:pt x="10921" y="8967"/>
                    <a:pt x="10841" y="9422"/>
                  </a:cubicBezTo>
                  <a:cubicBezTo>
                    <a:pt x="10600" y="10278"/>
                    <a:pt x="10252" y="11081"/>
                    <a:pt x="9824" y="11857"/>
                  </a:cubicBezTo>
                  <a:cubicBezTo>
                    <a:pt x="9395" y="12607"/>
                    <a:pt x="8860" y="13330"/>
                    <a:pt x="8218" y="13945"/>
                  </a:cubicBezTo>
                  <a:cubicBezTo>
                    <a:pt x="7575" y="14588"/>
                    <a:pt x="6879" y="15123"/>
                    <a:pt x="6103" y="15605"/>
                  </a:cubicBezTo>
                  <a:cubicBezTo>
                    <a:pt x="5916" y="15685"/>
                    <a:pt x="5702" y="15819"/>
                    <a:pt x="5514" y="15899"/>
                  </a:cubicBezTo>
                  <a:cubicBezTo>
                    <a:pt x="5300" y="16006"/>
                    <a:pt x="5113" y="16060"/>
                    <a:pt x="4899" y="16167"/>
                  </a:cubicBezTo>
                  <a:cubicBezTo>
                    <a:pt x="4470" y="16327"/>
                    <a:pt x="4042" y="16461"/>
                    <a:pt x="3614" y="16541"/>
                  </a:cubicBezTo>
                  <a:cubicBezTo>
                    <a:pt x="3059" y="16639"/>
                    <a:pt x="2503" y="16698"/>
                    <a:pt x="1948" y="16698"/>
                  </a:cubicBezTo>
                  <a:cubicBezTo>
                    <a:pt x="1593" y="16698"/>
                    <a:pt x="1238" y="16674"/>
                    <a:pt x="884" y="16622"/>
                  </a:cubicBezTo>
                  <a:cubicBezTo>
                    <a:pt x="589" y="16595"/>
                    <a:pt x="295" y="16541"/>
                    <a:pt x="1" y="16434"/>
                  </a:cubicBezTo>
                  <a:lnTo>
                    <a:pt x="1" y="16434"/>
                  </a:lnTo>
                  <a:cubicBezTo>
                    <a:pt x="54" y="16461"/>
                    <a:pt x="134" y="16488"/>
                    <a:pt x="215" y="16541"/>
                  </a:cubicBezTo>
                  <a:cubicBezTo>
                    <a:pt x="1392" y="17023"/>
                    <a:pt x="2704" y="17291"/>
                    <a:pt x="4042" y="17291"/>
                  </a:cubicBezTo>
                  <a:cubicBezTo>
                    <a:pt x="4390" y="17291"/>
                    <a:pt x="4711" y="17264"/>
                    <a:pt x="5059" y="17237"/>
                  </a:cubicBezTo>
                  <a:cubicBezTo>
                    <a:pt x="5889" y="17130"/>
                    <a:pt x="6692" y="16970"/>
                    <a:pt x="7415" y="16675"/>
                  </a:cubicBezTo>
                  <a:cubicBezTo>
                    <a:pt x="8191" y="16354"/>
                    <a:pt x="8914" y="15953"/>
                    <a:pt x="9583" y="15417"/>
                  </a:cubicBezTo>
                  <a:cubicBezTo>
                    <a:pt x="10305" y="14882"/>
                    <a:pt x="10921" y="14266"/>
                    <a:pt x="11510" y="13490"/>
                  </a:cubicBezTo>
                  <a:cubicBezTo>
                    <a:pt x="12072" y="12741"/>
                    <a:pt x="12527" y="11938"/>
                    <a:pt x="12875" y="11081"/>
                  </a:cubicBezTo>
                  <a:cubicBezTo>
                    <a:pt x="13250" y="10198"/>
                    <a:pt x="13464" y="9315"/>
                    <a:pt x="13571" y="8431"/>
                  </a:cubicBezTo>
                  <a:cubicBezTo>
                    <a:pt x="13678" y="7495"/>
                    <a:pt x="13598" y="6585"/>
                    <a:pt x="13383" y="5755"/>
                  </a:cubicBezTo>
                  <a:cubicBezTo>
                    <a:pt x="13276" y="5353"/>
                    <a:pt x="13116" y="4925"/>
                    <a:pt x="12902" y="4497"/>
                  </a:cubicBezTo>
                  <a:cubicBezTo>
                    <a:pt x="12714" y="4095"/>
                    <a:pt x="12473" y="3640"/>
                    <a:pt x="12206" y="3239"/>
                  </a:cubicBezTo>
                  <a:cubicBezTo>
                    <a:pt x="11670" y="2489"/>
                    <a:pt x="11001" y="1740"/>
                    <a:pt x="10225" y="1098"/>
                  </a:cubicBezTo>
                  <a:cubicBezTo>
                    <a:pt x="9716" y="669"/>
                    <a:pt x="9181" y="295"/>
                    <a:pt x="8619"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46"/>
            <p:cNvSpPr/>
            <p:nvPr/>
          </p:nvSpPr>
          <p:spPr>
            <a:xfrm>
              <a:off x="9883100" y="5735450"/>
              <a:ext cx="471100" cy="414225"/>
            </a:xfrm>
            <a:custGeom>
              <a:avLst/>
              <a:gdLst/>
              <a:ahLst/>
              <a:cxnLst/>
              <a:rect l="l" t="t" r="r" b="b"/>
              <a:pathLst>
                <a:path w="18844" h="16569" extrusionOk="0">
                  <a:moveTo>
                    <a:pt x="10199" y="1"/>
                  </a:moveTo>
                  <a:cubicBezTo>
                    <a:pt x="9663" y="1"/>
                    <a:pt x="9128" y="28"/>
                    <a:pt x="8593" y="108"/>
                  </a:cubicBezTo>
                  <a:cubicBezTo>
                    <a:pt x="8165" y="162"/>
                    <a:pt x="7683" y="242"/>
                    <a:pt x="7228" y="376"/>
                  </a:cubicBezTo>
                  <a:cubicBezTo>
                    <a:pt x="6960" y="429"/>
                    <a:pt x="6719" y="510"/>
                    <a:pt x="6478" y="563"/>
                  </a:cubicBezTo>
                  <a:cubicBezTo>
                    <a:pt x="6291" y="643"/>
                    <a:pt x="6077" y="697"/>
                    <a:pt x="5889" y="804"/>
                  </a:cubicBezTo>
                  <a:cubicBezTo>
                    <a:pt x="5060" y="1152"/>
                    <a:pt x="4283" y="1607"/>
                    <a:pt x="3614" y="2223"/>
                  </a:cubicBezTo>
                  <a:cubicBezTo>
                    <a:pt x="3266" y="2490"/>
                    <a:pt x="2972" y="2811"/>
                    <a:pt x="2704" y="3106"/>
                  </a:cubicBezTo>
                  <a:cubicBezTo>
                    <a:pt x="2437" y="3427"/>
                    <a:pt x="2196" y="3775"/>
                    <a:pt x="1982" y="4150"/>
                  </a:cubicBezTo>
                  <a:cubicBezTo>
                    <a:pt x="1580" y="4819"/>
                    <a:pt x="1259" y="5568"/>
                    <a:pt x="1045" y="6371"/>
                  </a:cubicBezTo>
                  <a:cubicBezTo>
                    <a:pt x="831" y="7121"/>
                    <a:pt x="724" y="7977"/>
                    <a:pt x="697" y="8834"/>
                  </a:cubicBezTo>
                  <a:cubicBezTo>
                    <a:pt x="510" y="9208"/>
                    <a:pt x="269" y="9663"/>
                    <a:pt x="108" y="10199"/>
                  </a:cubicBezTo>
                  <a:cubicBezTo>
                    <a:pt x="28" y="10440"/>
                    <a:pt x="1" y="10680"/>
                    <a:pt x="1" y="10921"/>
                  </a:cubicBezTo>
                  <a:lnTo>
                    <a:pt x="1" y="11243"/>
                  </a:lnTo>
                  <a:cubicBezTo>
                    <a:pt x="1" y="11376"/>
                    <a:pt x="28" y="11510"/>
                    <a:pt x="55" y="11617"/>
                  </a:cubicBezTo>
                  <a:cubicBezTo>
                    <a:pt x="108" y="11805"/>
                    <a:pt x="188" y="12045"/>
                    <a:pt x="322" y="12313"/>
                  </a:cubicBezTo>
                  <a:cubicBezTo>
                    <a:pt x="429" y="12527"/>
                    <a:pt x="563" y="12715"/>
                    <a:pt x="697" y="12929"/>
                  </a:cubicBezTo>
                  <a:cubicBezTo>
                    <a:pt x="965" y="13277"/>
                    <a:pt x="1259" y="13651"/>
                    <a:pt x="1634" y="13946"/>
                  </a:cubicBezTo>
                  <a:cubicBezTo>
                    <a:pt x="1982" y="14267"/>
                    <a:pt x="2330" y="14535"/>
                    <a:pt x="2811" y="14802"/>
                  </a:cubicBezTo>
                  <a:cubicBezTo>
                    <a:pt x="3213" y="15016"/>
                    <a:pt x="3641" y="15257"/>
                    <a:pt x="4123" y="15471"/>
                  </a:cubicBezTo>
                  <a:cubicBezTo>
                    <a:pt x="4953" y="15819"/>
                    <a:pt x="5889" y="16087"/>
                    <a:pt x="6880" y="16301"/>
                  </a:cubicBezTo>
                  <a:cubicBezTo>
                    <a:pt x="7790" y="16462"/>
                    <a:pt x="8673" y="16569"/>
                    <a:pt x="9503" y="16569"/>
                  </a:cubicBezTo>
                  <a:lnTo>
                    <a:pt x="9797" y="16569"/>
                  </a:lnTo>
                  <a:cubicBezTo>
                    <a:pt x="10841" y="16542"/>
                    <a:pt x="11885" y="16355"/>
                    <a:pt x="12848" y="16060"/>
                  </a:cubicBezTo>
                  <a:cubicBezTo>
                    <a:pt x="12956" y="16034"/>
                    <a:pt x="13036" y="16007"/>
                    <a:pt x="13116" y="15953"/>
                  </a:cubicBezTo>
                  <a:cubicBezTo>
                    <a:pt x="14026" y="15659"/>
                    <a:pt x="14856" y="15231"/>
                    <a:pt x="15579" y="14695"/>
                  </a:cubicBezTo>
                  <a:cubicBezTo>
                    <a:pt x="16435" y="14080"/>
                    <a:pt x="17131" y="13330"/>
                    <a:pt x="17666" y="12447"/>
                  </a:cubicBezTo>
                  <a:cubicBezTo>
                    <a:pt x="18121" y="11671"/>
                    <a:pt x="18469" y="10814"/>
                    <a:pt x="18630" y="9851"/>
                  </a:cubicBezTo>
                  <a:cubicBezTo>
                    <a:pt x="18790" y="8941"/>
                    <a:pt x="18844" y="8004"/>
                    <a:pt x="18710" y="7040"/>
                  </a:cubicBezTo>
                  <a:cubicBezTo>
                    <a:pt x="18576" y="6104"/>
                    <a:pt x="18309" y="5193"/>
                    <a:pt x="17907" y="4364"/>
                  </a:cubicBezTo>
                  <a:cubicBezTo>
                    <a:pt x="17693" y="3962"/>
                    <a:pt x="17452" y="3561"/>
                    <a:pt x="17185" y="3186"/>
                  </a:cubicBezTo>
                  <a:cubicBezTo>
                    <a:pt x="16917" y="2811"/>
                    <a:pt x="16622" y="2437"/>
                    <a:pt x="16248" y="2142"/>
                  </a:cubicBezTo>
                  <a:cubicBezTo>
                    <a:pt x="15632" y="1553"/>
                    <a:pt x="14856" y="1045"/>
                    <a:pt x="13973" y="670"/>
                  </a:cubicBezTo>
                  <a:cubicBezTo>
                    <a:pt x="13170" y="349"/>
                    <a:pt x="12286" y="108"/>
                    <a:pt x="11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46"/>
            <p:cNvSpPr/>
            <p:nvPr/>
          </p:nvSpPr>
          <p:spPr>
            <a:xfrm>
              <a:off x="9970100" y="5734800"/>
              <a:ext cx="385450" cy="416225"/>
            </a:xfrm>
            <a:custGeom>
              <a:avLst/>
              <a:gdLst/>
              <a:ahLst/>
              <a:cxnLst/>
              <a:rect l="l" t="t" r="r" b="b"/>
              <a:pathLst>
                <a:path w="15418" h="16649" extrusionOk="0">
                  <a:moveTo>
                    <a:pt x="6879" y="0"/>
                  </a:moveTo>
                  <a:cubicBezTo>
                    <a:pt x="7227" y="54"/>
                    <a:pt x="7495" y="134"/>
                    <a:pt x="7763" y="241"/>
                  </a:cubicBezTo>
                  <a:cubicBezTo>
                    <a:pt x="8539" y="455"/>
                    <a:pt x="9261" y="803"/>
                    <a:pt x="9931" y="1231"/>
                  </a:cubicBezTo>
                  <a:cubicBezTo>
                    <a:pt x="10600" y="1660"/>
                    <a:pt x="11215" y="2168"/>
                    <a:pt x="11751" y="2784"/>
                  </a:cubicBezTo>
                  <a:cubicBezTo>
                    <a:pt x="12018" y="3078"/>
                    <a:pt x="12232" y="3373"/>
                    <a:pt x="12447" y="3694"/>
                  </a:cubicBezTo>
                  <a:cubicBezTo>
                    <a:pt x="12554" y="3881"/>
                    <a:pt x="12634" y="4042"/>
                    <a:pt x="12741" y="4256"/>
                  </a:cubicBezTo>
                  <a:cubicBezTo>
                    <a:pt x="12848" y="4417"/>
                    <a:pt x="12902" y="4604"/>
                    <a:pt x="12982" y="4818"/>
                  </a:cubicBezTo>
                  <a:cubicBezTo>
                    <a:pt x="13303" y="5621"/>
                    <a:pt x="13517" y="6477"/>
                    <a:pt x="13571" y="7361"/>
                  </a:cubicBezTo>
                  <a:cubicBezTo>
                    <a:pt x="13651" y="8190"/>
                    <a:pt x="13571" y="9020"/>
                    <a:pt x="13383" y="9823"/>
                  </a:cubicBezTo>
                  <a:cubicBezTo>
                    <a:pt x="13169" y="10626"/>
                    <a:pt x="12875" y="11402"/>
                    <a:pt x="12447" y="12071"/>
                  </a:cubicBezTo>
                  <a:cubicBezTo>
                    <a:pt x="12018" y="12767"/>
                    <a:pt x="11429" y="13437"/>
                    <a:pt x="10760" y="13972"/>
                  </a:cubicBezTo>
                  <a:lnTo>
                    <a:pt x="10279" y="14373"/>
                  </a:lnTo>
                  <a:cubicBezTo>
                    <a:pt x="10091" y="14507"/>
                    <a:pt x="9904" y="14641"/>
                    <a:pt x="9690" y="14748"/>
                  </a:cubicBezTo>
                  <a:cubicBezTo>
                    <a:pt x="9288" y="14989"/>
                    <a:pt x="8887" y="15176"/>
                    <a:pt x="8485" y="15364"/>
                  </a:cubicBezTo>
                  <a:cubicBezTo>
                    <a:pt x="7629" y="15685"/>
                    <a:pt x="6719" y="15899"/>
                    <a:pt x="5782" y="15979"/>
                  </a:cubicBezTo>
                  <a:cubicBezTo>
                    <a:pt x="5371" y="16026"/>
                    <a:pt x="4955" y="16047"/>
                    <a:pt x="4539" y="16047"/>
                  </a:cubicBezTo>
                  <a:cubicBezTo>
                    <a:pt x="4005" y="16047"/>
                    <a:pt x="3471" y="16013"/>
                    <a:pt x="2945" y="15953"/>
                  </a:cubicBezTo>
                  <a:cubicBezTo>
                    <a:pt x="2516" y="15899"/>
                    <a:pt x="2035" y="15819"/>
                    <a:pt x="1606" y="15712"/>
                  </a:cubicBezTo>
                  <a:cubicBezTo>
                    <a:pt x="1125" y="15631"/>
                    <a:pt x="696" y="15497"/>
                    <a:pt x="268" y="15310"/>
                  </a:cubicBezTo>
                  <a:cubicBezTo>
                    <a:pt x="161" y="15283"/>
                    <a:pt x="108" y="15257"/>
                    <a:pt x="1" y="15230"/>
                  </a:cubicBezTo>
                  <a:lnTo>
                    <a:pt x="1" y="15230"/>
                  </a:lnTo>
                  <a:cubicBezTo>
                    <a:pt x="241" y="15310"/>
                    <a:pt x="429" y="15444"/>
                    <a:pt x="696" y="15551"/>
                  </a:cubicBezTo>
                  <a:cubicBezTo>
                    <a:pt x="1526" y="15926"/>
                    <a:pt x="2463" y="16193"/>
                    <a:pt x="3480" y="16381"/>
                  </a:cubicBezTo>
                  <a:cubicBezTo>
                    <a:pt x="4390" y="16568"/>
                    <a:pt x="5247" y="16648"/>
                    <a:pt x="6076" y="16648"/>
                  </a:cubicBezTo>
                  <a:lnTo>
                    <a:pt x="6398" y="16648"/>
                  </a:lnTo>
                  <a:cubicBezTo>
                    <a:pt x="7415" y="16622"/>
                    <a:pt x="8458" y="16461"/>
                    <a:pt x="9422" y="16167"/>
                  </a:cubicBezTo>
                  <a:cubicBezTo>
                    <a:pt x="9529" y="16113"/>
                    <a:pt x="9636" y="16086"/>
                    <a:pt x="9690" y="16060"/>
                  </a:cubicBezTo>
                  <a:cubicBezTo>
                    <a:pt x="10600" y="15765"/>
                    <a:pt x="11429" y="15310"/>
                    <a:pt x="12179" y="14775"/>
                  </a:cubicBezTo>
                  <a:cubicBezTo>
                    <a:pt x="13009" y="14186"/>
                    <a:pt x="13705" y="13410"/>
                    <a:pt x="14240" y="12553"/>
                  </a:cubicBezTo>
                  <a:cubicBezTo>
                    <a:pt x="14722" y="11777"/>
                    <a:pt x="15043" y="10894"/>
                    <a:pt x="15230" y="9930"/>
                  </a:cubicBezTo>
                  <a:cubicBezTo>
                    <a:pt x="15391" y="9020"/>
                    <a:pt x="15418" y="8083"/>
                    <a:pt x="15284" y="7120"/>
                  </a:cubicBezTo>
                  <a:cubicBezTo>
                    <a:pt x="15150" y="6183"/>
                    <a:pt x="14882" y="5273"/>
                    <a:pt x="14481" y="4443"/>
                  </a:cubicBezTo>
                  <a:cubicBezTo>
                    <a:pt x="14293" y="4042"/>
                    <a:pt x="14052" y="3640"/>
                    <a:pt x="13785" y="3266"/>
                  </a:cubicBezTo>
                  <a:cubicBezTo>
                    <a:pt x="13517" y="2918"/>
                    <a:pt x="13223" y="2543"/>
                    <a:pt x="12848" y="2195"/>
                  </a:cubicBezTo>
                  <a:cubicBezTo>
                    <a:pt x="12206" y="1606"/>
                    <a:pt x="11429" y="1098"/>
                    <a:pt x="10573" y="723"/>
                  </a:cubicBezTo>
                  <a:cubicBezTo>
                    <a:pt x="9770" y="402"/>
                    <a:pt x="8860" y="161"/>
                    <a:pt x="7896" y="54"/>
                  </a:cubicBezTo>
                  <a:cubicBezTo>
                    <a:pt x="7548" y="27"/>
                    <a:pt x="7227" y="0"/>
                    <a:pt x="6879"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46"/>
            <p:cNvSpPr/>
            <p:nvPr/>
          </p:nvSpPr>
          <p:spPr>
            <a:xfrm>
              <a:off x="10172175" y="5770925"/>
              <a:ext cx="90375" cy="80325"/>
            </a:xfrm>
            <a:custGeom>
              <a:avLst/>
              <a:gdLst/>
              <a:ahLst/>
              <a:cxnLst/>
              <a:rect l="l" t="t" r="r" b="b"/>
              <a:pathLst>
                <a:path w="3615" h="3213" extrusionOk="0">
                  <a:moveTo>
                    <a:pt x="1071" y="1"/>
                  </a:moveTo>
                  <a:cubicBezTo>
                    <a:pt x="1018" y="27"/>
                    <a:pt x="938" y="27"/>
                    <a:pt x="911" y="27"/>
                  </a:cubicBezTo>
                  <a:lnTo>
                    <a:pt x="750" y="27"/>
                  </a:lnTo>
                  <a:cubicBezTo>
                    <a:pt x="590" y="27"/>
                    <a:pt x="456" y="81"/>
                    <a:pt x="349" y="134"/>
                  </a:cubicBezTo>
                  <a:cubicBezTo>
                    <a:pt x="268" y="161"/>
                    <a:pt x="242" y="188"/>
                    <a:pt x="215" y="215"/>
                  </a:cubicBezTo>
                  <a:cubicBezTo>
                    <a:pt x="135" y="295"/>
                    <a:pt x="108" y="322"/>
                    <a:pt x="81" y="402"/>
                  </a:cubicBezTo>
                  <a:cubicBezTo>
                    <a:pt x="1" y="482"/>
                    <a:pt x="1" y="616"/>
                    <a:pt x="1" y="723"/>
                  </a:cubicBezTo>
                  <a:cubicBezTo>
                    <a:pt x="1" y="804"/>
                    <a:pt x="1" y="857"/>
                    <a:pt x="28" y="937"/>
                  </a:cubicBezTo>
                  <a:cubicBezTo>
                    <a:pt x="81" y="1098"/>
                    <a:pt x="135" y="1259"/>
                    <a:pt x="215" y="1473"/>
                  </a:cubicBezTo>
                  <a:cubicBezTo>
                    <a:pt x="349" y="1740"/>
                    <a:pt x="536" y="2008"/>
                    <a:pt x="777" y="2276"/>
                  </a:cubicBezTo>
                  <a:cubicBezTo>
                    <a:pt x="1018" y="2543"/>
                    <a:pt x="1285" y="2731"/>
                    <a:pt x="1553" y="2891"/>
                  </a:cubicBezTo>
                  <a:cubicBezTo>
                    <a:pt x="1848" y="3079"/>
                    <a:pt x="2142" y="3159"/>
                    <a:pt x="2410" y="3212"/>
                  </a:cubicBezTo>
                  <a:lnTo>
                    <a:pt x="2517" y="3212"/>
                  </a:lnTo>
                  <a:cubicBezTo>
                    <a:pt x="2784" y="3212"/>
                    <a:pt x="3025" y="3105"/>
                    <a:pt x="3213" y="2945"/>
                  </a:cubicBezTo>
                  <a:cubicBezTo>
                    <a:pt x="3346" y="2838"/>
                    <a:pt x="3454" y="2704"/>
                    <a:pt x="3507" y="2570"/>
                  </a:cubicBezTo>
                  <a:cubicBezTo>
                    <a:pt x="3561" y="2490"/>
                    <a:pt x="3587" y="2436"/>
                    <a:pt x="3587" y="2356"/>
                  </a:cubicBezTo>
                  <a:cubicBezTo>
                    <a:pt x="3614" y="2302"/>
                    <a:pt x="3614" y="2195"/>
                    <a:pt x="3614" y="2142"/>
                  </a:cubicBezTo>
                  <a:cubicBezTo>
                    <a:pt x="3614" y="2008"/>
                    <a:pt x="3587" y="1874"/>
                    <a:pt x="3507" y="1687"/>
                  </a:cubicBezTo>
                  <a:cubicBezTo>
                    <a:pt x="3454" y="1553"/>
                    <a:pt x="3373" y="1419"/>
                    <a:pt x="3293" y="1285"/>
                  </a:cubicBezTo>
                  <a:cubicBezTo>
                    <a:pt x="3186" y="1151"/>
                    <a:pt x="3052" y="1018"/>
                    <a:pt x="2918" y="937"/>
                  </a:cubicBezTo>
                  <a:cubicBezTo>
                    <a:pt x="2811" y="830"/>
                    <a:pt x="2677" y="723"/>
                    <a:pt x="2517" y="589"/>
                  </a:cubicBezTo>
                  <a:cubicBezTo>
                    <a:pt x="2249" y="402"/>
                    <a:pt x="1955" y="215"/>
                    <a:pt x="1633" y="134"/>
                  </a:cubicBezTo>
                  <a:cubicBezTo>
                    <a:pt x="1500" y="54"/>
                    <a:pt x="1366" y="27"/>
                    <a:pt x="1285" y="27"/>
                  </a:cubicBezTo>
                  <a:cubicBezTo>
                    <a:pt x="1205" y="27"/>
                    <a:pt x="1152" y="1"/>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46"/>
            <p:cNvSpPr/>
            <p:nvPr/>
          </p:nvSpPr>
          <p:spPr>
            <a:xfrm>
              <a:off x="10255825" y="5862600"/>
              <a:ext cx="44175" cy="51550"/>
            </a:xfrm>
            <a:custGeom>
              <a:avLst/>
              <a:gdLst/>
              <a:ahLst/>
              <a:cxnLst/>
              <a:rect l="l" t="t" r="r" b="b"/>
              <a:pathLst>
                <a:path w="1767" h="2062" extrusionOk="0">
                  <a:moveTo>
                    <a:pt x="616" y="0"/>
                  </a:moveTo>
                  <a:cubicBezTo>
                    <a:pt x="509" y="0"/>
                    <a:pt x="402" y="27"/>
                    <a:pt x="295" y="107"/>
                  </a:cubicBezTo>
                  <a:cubicBezTo>
                    <a:pt x="134" y="188"/>
                    <a:pt x="54" y="402"/>
                    <a:pt x="0" y="589"/>
                  </a:cubicBezTo>
                  <a:lnTo>
                    <a:pt x="0" y="857"/>
                  </a:lnTo>
                  <a:lnTo>
                    <a:pt x="108" y="1178"/>
                  </a:lnTo>
                  <a:cubicBezTo>
                    <a:pt x="134" y="1205"/>
                    <a:pt x="134" y="1258"/>
                    <a:pt x="161" y="1312"/>
                  </a:cubicBezTo>
                  <a:cubicBezTo>
                    <a:pt x="215" y="1365"/>
                    <a:pt x="241" y="1392"/>
                    <a:pt x="241" y="1473"/>
                  </a:cubicBezTo>
                  <a:cubicBezTo>
                    <a:pt x="402" y="1740"/>
                    <a:pt x="643" y="2035"/>
                    <a:pt x="964" y="2061"/>
                  </a:cubicBezTo>
                  <a:cubicBezTo>
                    <a:pt x="1151" y="2061"/>
                    <a:pt x="1339" y="2008"/>
                    <a:pt x="1473" y="1901"/>
                  </a:cubicBezTo>
                  <a:cubicBezTo>
                    <a:pt x="1633" y="1767"/>
                    <a:pt x="1713" y="1606"/>
                    <a:pt x="1740" y="1446"/>
                  </a:cubicBezTo>
                  <a:cubicBezTo>
                    <a:pt x="1767" y="1232"/>
                    <a:pt x="1713" y="1044"/>
                    <a:pt x="1633" y="857"/>
                  </a:cubicBezTo>
                  <a:cubicBezTo>
                    <a:pt x="1606" y="777"/>
                    <a:pt x="1553" y="696"/>
                    <a:pt x="1499" y="589"/>
                  </a:cubicBezTo>
                  <a:cubicBezTo>
                    <a:pt x="1446" y="536"/>
                    <a:pt x="1419" y="429"/>
                    <a:pt x="1339" y="375"/>
                  </a:cubicBezTo>
                  <a:cubicBezTo>
                    <a:pt x="1205" y="241"/>
                    <a:pt x="1071" y="134"/>
                    <a:pt x="884" y="54"/>
                  </a:cubicBezTo>
                  <a:cubicBezTo>
                    <a:pt x="777" y="27"/>
                    <a:pt x="696" y="27"/>
                    <a:pt x="616" y="27"/>
                  </a:cubicBezTo>
                  <a:lnTo>
                    <a:pt x="6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46"/>
            <p:cNvSpPr/>
            <p:nvPr/>
          </p:nvSpPr>
          <p:spPr>
            <a:xfrm>
              <a:off x="10261850" y="5931525"/>
              <a:ext cx="26125" cy="35725"/>
            </a:xfrm>
            <a:custGeom>
              <a:avLst/>
              <a:gdLst/>
              <a:ahLst/>
              <a:cxnLst/>
              <a:rect l="l" t="t" r="r" b="b"/>
              <a:pathLst>
                <a:path w="1045" h="1429" extrusionOk="0">
                  <a:moveTo>
                    <a:pt x="402" y="0"/>
                  </a:moveTo>
                  <a:cubicBezTo>
                    <a:pt x="375" y="0"/>
                    <a:pt x="348" y="27"/>
                    <a:pt x="268" y="27"/>
                  </a:cubicBezTo>
                  <a:cubicBezTo>
                    <a:pt x="241" y="27"/>
                    <a:pt x="214" y="54"/>
                    <a:pt x="161" y="54"/>
                  </a:cubicBezTo>
                  <a:cubicBezTo>
                    <a:pt x="107" y="81"/>
                    <a:pt x="81" y="161"/>
                    <a:pt x="27" y="214"/>
                  </a:cubicBezTo>
                  <a:lnTo>
                    <a:pt x="27" y="268"/>
                  </a:lnTo>
                  <a:cubicBezTo>
                    <a:pt x="27" y="295"/>
                    <a:pt x="0" y="295"/>
                    <a:pt x="0" y="321"/>
                  </a:cubicBezTo>
                  <a:lnTo>
                    <a:pt x="0" y="402"/>
                  </a:lnTo>
                  <a:lnTo>
                    <a:pt x="0" y="562"/>
                  </a:lnTo>
                  <a:cubicBezTo>
                    <a:pt x="0" y="669"/>
                    <a:pt x="27" y="803"/>
                    <a:pt x="107" y="884"/>
                  </a:cubicBezTo>
                  <a:cubicBezTo>
                    <a:pt x="134" y="964"/>
                    <a:pt x="161" y="1071"/>
                    <a:pt x="241" y="1124"/>
                  </a:cubicBezTo>
                  <a:cubicBezTo>
                    <a:pt x="241" y="1151"/>
                    <a:pt x="268" y="1151"/>
                    <a:pt x="268" y="1205"/>
                  </a:cubicBezTo>
                  <a:cubicBezTo>
                    <a:pt x="348" y="1339"/>
                    <a:pt x="482" y="1419"/>
                    <a:pt x="616" y="1419"/>
                  </a:cubicBezTo>
                  <a:cubicBezTo>
                    <a:pt x="635" y="1425"/>
                    <a:pt x="654" y="1428"/>
                    <a:pt x="674" y="1428"/>
                  </a:cubicBezTo>
                  <a:cubicBezTo>
                    <a:pt x="814" y="1428"/>
                    <a:pt x="947" y="1269"/>
                    <a:pt x="1017" y="1151"/>
                  </a:cubicBezTo>
                  <a:cubicBezTo>
                    <a:pt x="1044" y="1098"/>
                    <a:pt x="1044" y="1017"/>
                    <a:pt x="1044" y="964"/>
                  </a:cubicBezTo>
                  <a:cubicBezTo>
                    <a:pt x="1044" y="884"/>
                    <a:pt x="1044" y="830"/>
                    <a:pt x="1017" y="750"/>
                  </a:cubicBezTo>
                  <a:cubicBezTo>
                    <a:pt x="964" y="589"/>
                    <a:pt x="884" y="429"/>
                    <a:pt x="777" y="268"/>
                  </a:cubicBezTo>
                  <a:cubicBezTo>
                    <a:pt x="696" y="134"/>
                    <a:pt x="562" y="27"/>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46"/>
            <p:cNvSpPr/>
            <p:nvPr/>
          </p:nvSpPr>
          <p:spPr>
            <a:xfrm>
              <a:off x="10271875" y="5812850"/>
              <a:ext cx="42200" cy="43075"/>
            </a:xfrm>
            <a:custGeom>
              <a:avLst/>
              <a:gdLst/>
              <a:ahLst/>
              <a:cxnLst/>
              <a:rect l="l" t="t" r="r" b="b"/>
              <a:pathLst>
                <a:path w="1688" h="1723" extrusionOk="0">
                  <a:moveTo>
                    <a:pt x="531" y="0"/>
                  </a:moveTo>
                  <a:cubicBezTo>
                    <a:pt x="411" y="0"/>
                    <a:pt x="303" y="35"/>
                    <a:pt x="242" y="117"/>
                  </a:cubicBezTo>
                  <a:cubicBezTo>
                    <a:pt x="135" y="197"/>
                    <a:pt x="81" y="277"/>
                    <a:pt x="28" y="384"/>
                  </a:cubicBezTo>
                  <a:cubicBezTo>
                    <a:pt x="1" y="465"/>
                    <a:pt x="1" y="518"/>
                    <a:pt x="1" y="572"/>
                  </a:cubicBezTo>
                  <a:cubicBezTo>
                    <a:pt x="1" y="652"/>
                    <a:pt x="1" y="679"/>
                    <a:pt x="28" y="759"/>
                  </a:cubicBezTo>
                  <a:cubicBezTo>
                    <a:pt x="81" y="840"/>
                    <a:pt x="108" y="947"/>
                    <a:pt x="161" y="1027"/>
                  </a:cubicBezTo>
                  <a:cubicBezTo>
                    <a:pt x="242" y="1107"/>
                    <a:pt x="295" y="1187"/>
                    <a:pt x="402" y="1241"/>
                  </a:cubicBezTo>
                  <a:cubicBezTo>
                    <a:pt x="483" y="1295"/>
                    <a:pt x="509" y="1348"/>
                    <a:pt x="563" y="1375"/>
                  </a:cubicBezTo>
                  <a:cubicBezTo>
                    <a:pt x="643" y="1455"/>
                    <a:pt x="750" y="1509"/>
                    <a:pt x="804" y="1589"/>
                  </a:cubicBezTo>
                  <a:lnTo>
                    <a:pt x="1018" y="1696"/>
                  </a:lnTo>
                  <a:cubicBezTo>
                    <a:pt x="1071" y="1723"/>
                    <a:pt x="1152" y="1723"/>
                    <a:pt x="1232" y="1723"/>
                  </a:cubicBezTo>
                  <a:cubicBezTo>
                    <a:pt x="1366" y="1723"/>
                    <a:pt x="1500" y="1616"/>
                    <a:pt x="1580" y="1509"/>
                  </a:cubicBezTo>
                  <a:cubicBezTo>
                    <a:pt x="1634" y="1375"/>
                    <a:pt x="1687" y="1214"/>
                    <a:pt x="1687" y="1054"/>
                  </a:cubicBezTo>
                  <a:cubicBezTo>
                    <a:pt x="1634" y="893"/>
                    <a:pt x="1580" y="759"/>
                    <a:pt x="1473" y="572"/>
                  </a:cubicBezTo>
                  <a:cubicBezTo>
                    <a:pt x="1366" y="465"/>
                    <a:pt x="1286" y="331"/>
                    <a:pt x="1152" y="224"/>
                  </a:cubicBezTo>
                  <a:cubicBezTo>
                    <a:pt x="1018" y="117"/>
                    <a:pt x="884" y="37"/>
                    <a:pt x="697" y="10"/>
                  </a:cubicBezTo>
                  <a:lnTo>
                    <a:pt x="643" y="10"/>
                  </a:lnTo>
                  <a:cubicBezTo>
                    <a:pt x="605" y="3"/>
                    <a:pt x="567" y="0"/>
                    <a:pt x="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46"/>
            <p:cNvSpPr/>
            <p:nvPr/>
          </p:nvSpPr>
          <p:spPr>
            <a:xfrm>
              <a:off x="10225050" y="5862600"/>
              <a:ext cx="19425" cy="21350"/>
            </a:xfrm>
            <a:custGeom>
              <a:avLst/>
              <a:gdLst/>
              <a:ahLst/>
              <a:cxnLst/>
              <a:rect l="l" t="t" r="r" b="b"/>
              <a:pathLst>
                <a:path w="777" h="854" extrusionOk="0">
                  <a:moveTo>
                    <a:pt x="214" y="0"/>
                  </a:moveTo>
                  <a:cubicBezTo>
                    <a:pt x="134" y="81"/>
                    <a:pt x="81" y="107"/>
                    <a:pt x="27" y="134"/>
                  </a:cubicBezTo>
                  <a:cubicBezTo>
                    <a:pt x="0" y="161"/>
                    <a:pt x="0" y="215"/>
                    <a:pt x="0" y="241"/>
                  </a:cubicBezTo>
                  <a:lnTo>
                    <a:pt x="0" y="295"/>
                  </a:lnTo>
                  <a:cubicBezTo>
                    <a:pt x="0" y="429"/>
                    <a:pt x="81" y="589"/>
                    <a:pt x="161" y="696"/>
                  </a:cubicBezTo>
                  <a:cubicBezTo>
                    <a:pt x="188" y="777"/>
                    <a:pt x="268" y="803"/>
                    <a:pt x="348" y="803"/>
                  </a:cubicBezTo>
                  <a:cubicBezTo>
                    <a:pt x="375" y="803"/>
                    <a:pt x="402" y="830"/>
                    <a:pt x="428" y="830"/>
                  </a:cubicBezTo>
                  <a:cubicBezTo>
                    <a:pt x="446" y="830"/>
                    <a:pt x="488" y="854"/>
                    <a:pt x="522" y="854"/>
                  </a:cubicBezTo>
                  <a:cubicBezTo>
                    <a:pt x="539" y="854"/>
                    <a:pt x="553" y="848"/>
                    <a:pt x="562" y="830"/>
                  </a:cubicBezTo>
                  <a:cubicBezTo>
                    <a:pt x="616" y="830"/>
                    <a:pt x="643" y="803"/>
                    <a:pt x="643" y="777"/>
                  </a:cubicBezTo>
                  <a:cubicBezTo>
                    <a:pt x="696" y="723"/>
                    <a:pt x="750" y="670"/>
                    <a:pt x="750" y="589"/>
                  </a:cubicBezTo>
                  <a:cubicBezTo>
                    <a:pt x="776" y="482"/>
                    <a:pt x="696" y="348"/>
                    <a:pt x="616" y="268"/>
                  </a:cubicBezTo>
                  <a:lnTo>
                    <a:pt x="428" y="107"/>
                  </a:lnTo>
                  <a:lnTo>
                    <a:pt x="2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46"/>
            <p:cNvSpPr/>
            <p:nvPr/>
          </p:nvSpPr>
          <p:spPr>
            <a:xfrm>
              <a:off x="10358875" y="5882675"/>
              <a:ext cx="75625" cy="96375"/>
            </a:xfrm>
            <a:custGeom>
              <a:avLst/>
              <a:gdLst/>
              <a:ahLst/>
              <a:cxnLst/>
              <a:rect l="l" t="t" r="r" b="b"/>
              <a:pathLst>
                <a:path w="3025" h="3855" extrusionOk="0">
                  <a:moveTo>
                    <a:pt x="1151" y="0"/>
                  </a:moveTo>
                  <a:cubicBezTo>
                    <a:pt x="1044" y="0"/>
                    <a:pt x="910" y="27"/>
                    <a:pt x="803" y="81"/>
                  </a:cubicBezTo>
                  <a:cubicBezTo>
                    <a:pt x="643" y="134"/>
                    <a:pt x="482" y="295"/>
                    <a:pt x="348" y="482"/>
                  </a:cubicBezTo>
                  <a:cubicBezTo>
                    <a:pt x="268" y="536"/>
                    <a:pt x="241" y="643"/>
                    <a:pt x="161" y="750"/>
                  </a:cubicBezTo>
                  <a:cubicBezTo>
                    <a:pt x="107" y="910"/>
                    <a:pt x="81" y="1071"/>
                    <a:pt x="27" y="1285"/>
                  </a:cubicBezTo>
                  <a:cubicBezTo>
                    <a:pt x="0" y="1633"/>
                    <a:pt x="54" y="2035"/>
                    <a:pt x="188" y="2436"/>
                  </a:cubicBezTo>
                  <a:cubicBezTo>
                    <a:pt x="268" y="2623"/>
                    <a:pt x="348" y="2784"/>
                    <a:pt x="429" y="2945"/>
                  </a:cubicBezTo>
                  <a:cubicBezTo>
                    <a:pt x="536" y="3078"/>
                    <a:pt x="643" y="3239"/>
                    <a:pt x="777" y="3373"/>
                  </a:cubicBezTo>
                  <a:cubicBezTo>
                    <a:pt x="910" y="3507"/>
                    <a:pt x="1071" y="3614"/>
                    <a:pt x="1232" y="3721"/>
                  </a:cubicBezTo>
                  <a:cubicBezTo>
                    <a:pt x="1419" y="3774"/>
                    <a:pt x="1580" y="3801"/>
                    <a:pt x="1740" y="3855"/>
                  </a:cubicBezTo>
                  <a:lnTo>
                    <a:pt x="1820" y="3855"/>
                  </a:lnTo>
                  <a:cubicBezTo>
                    <a:pt x="1954" y="3855"/>
                    <a:pt x="2088" y="3801"/>
                    <a:pt x="2222" y="3774"/>
                  </a:cubicBezTo>
                  <a:cubicBezTo>
                    <a:pt x="2356" y="3721"/>
                    <a:pt x="2490" y="3641"/>
                    <a:pt x="2623" y="3507"/>
                  </a:cubicBezTo>
                  <a:cubicBezTo>
                    <a:pt x="2704" y="3426"/>
                    <a:pt x="2811" y="3266"/>
                    <a:pt x="2891" y="3105"/>
                  </a:cubicBezTo>
                  <a:cubicBezTo>
                    <a:pt x="2945" y="2945"/>
                    <a:pt x="3025" y="2784"/>
                    <a:pt x="3025" y="2570"/>
                  </a:cubicBezTo>
                  <a:cubicBezTo>
                    <a:pt x="3025" y="2383"/>
                    <a:pt x="3025" y="2195"/>
                    <a:pt x="2971" y="2008"/>
                  </a:cubicBezTo>
                  <a:cubicBezTo>
                    <a:pt x="2945" y="1874"/>
                    <a:pt x="2918" y="1740"/>
                    <a:pt x="2891" y="1660"/>
                  </a:cubicBezTo>
                  <a:cubicBezTo>
                    <a:pt x="2757" y="1392"/>
                    <a:pt x="2623" y="1098"/>
                    <a:pt x="2409" y="857"/>
                  </a:cubicBezTo>
                  <a:cubicBezTo>
                    <a:pt x="2275" y="670"/>
                    <a:pt x="2115" y="509"/>
                    <a:pt x="1954" y="375"/>
                  </a:cubicBezTo>
                  <a:cubicBezTo>
                    <a:pt x="1767" y="188"/>
                    <a:pt x="1580" y="107"/>
                    <a:pt x="1365" y="27"/>
                  </a:cubicBezTo>
                  <a:cubicBezTo>
                    <a:pt x="1312" y="27"/>
                    <a:pt x="1205" y="0"/>
                    <a:pt x="1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46"/>
            <p:cNvSpPr/>
            <p:nvPr/>
          </p:nvSpPr>
          <p:spPr>
            <a:xfrm>
              <a:off x="10436500" y="5956275"/>
              <a:ext cx="39500" cy="56400"/>
            </a:xfrm>
            <a:custGeom>
              <a:avLst/>
              <a:gdLst/>
              <a:ahLst/>
              <a:cxnLst/>
              <a:rect l="l" t="t" r="r" b="b"/>
              <a:pathLst>
                <a:path w="1580" h="2256" extrusionOk="0">
                  <a:moveTo>
                    <a:pt x="750" y="1"/>
                  </a:moveTo>
                  <a:cubicBezTo>
                    <a:pt x="589" y="1"/>
                    <a:pt x="482" y="27"/>
                    <a:pt x="375" y="81"/>
                  </a:cubicBezTo>
                  <a:cubicBezTo>
                    <a:pt x="268" y="134"/>
                    <a:pt x="188" y="242"/>
                    <a:pt x="107" y="322"/>
                  </a:cubicBezTo>
                  <a:cubicBezTo>
                    <a:pt x="54" y="429"/>
                    <a:pt x="0" y="563"/>
                    <a:pt x="0" y="697"/>
                  </a:cubicBezTo>
                  <a:lnTo>
                    <a:pt x="0" y="964"/>
                  </a:lnTo>
                  <a:lnTo>
                    <a:pt x="0" y="1125"/>
                  </a:lnTo>
                  <a:cubicBezTo>
                    <a:pt x="0" y="1312"/>
                    <a:pt x="54" y="1446"/>
                    <a:pt x="80" y="1607"/>
                  </a:cubicBezTo>
                  <a:cubicBezTo>
                    <a:pt x="107" y="1740"/>
                    <a:pt x="188" y="1874"/>
                    <a:pt x="268" y="1981"/>
                  </a:cubicBezTo>
                  <a:cubicBezTo>
                    <a:pt x="348" y="2062"/>
                    <a:pt x="482" y="2169"/>
                    <a:pt x="589" y="2195"/>
                  </a:cubicBezTo>
                  <a:cubicBezTo>
                    <a:pt x="656" y="2236"/>
                    <a:pt x="730" y="2256"/>
                    <a:pt x="803" y="2256"/>
                  </a:cubicBezTo>
                  <a:cubicBezTo>
                    <a:pt x="877" y="2256"/>
                    <a:pt x="950" y="2236"/>
                    <a:pt x="1017" y="2195"/>
                  </a:cubicBezTo>
                  <a:lnTo>
                    <a:pt x="1205" y="2115"/>
                  </a:lnTo>
                  <a:cubicBezTo>
                    <a:pt x="1285" y="2088"/>
                    <a:pt x="1338" y="2008"/>
                    <a:pt x="1392" y="1955"/>
                  </a:cubicBezTo>
                  <a:cubicBezTo>
                    <a:pt x="1446" y="1821"/>
                    <a:pt x="1526" y="1687"/>
                    <a:pt x="1553" y="1526"/>
                  </a:cubicBezTo>
                  <a:cubicBezTo>
                    <a:pt x="1579" y="1366"/>
                    <a:pt x="1579" y="1232"/>
                    <a:pt x="1579" y="1071"/>
                  </a:cubicBezTo>
                  <a:cubicBezTo>
                    <a:pt x="1579" y="911"/>
                    <a:pt x="1553" y="750"/>
                    <a:pt x="1472" y="616"/>
                  </a:cubicBezTo>
                  <a:cubicBezTo>
                    <a:pt x="1392" y="349"/>
                    <a:pt x="1178" y="81"/>
                    <a:pt x="8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46"/>
            <p:cNvSpPr/>
            <p:nvPr/>
          </p:nvSpPr>
          <p:spPr>
            <a:xfrm>
              <a:off x="10395000" y="6013150"/>
              <a:ext cx="30150" cy="46875"/>
            </a:xfrm>
            <a:custGeom>
              <a:avLst/>
              <a:gdLst/>
              <a:ahLst/>
              <a:cxnLst/>
              <a:rect l="l" t="t" r="r" b="b"/>
              <a:pathLst>
                <a:path w="1206" h="1875" extrusionOk="0">
                  <a:moveTo>
                    <a:pt x="616" y="1"/>
                  </a:moveTo>
                  <a:cubicBezTo>
                    <a:pt x="590" y="1"/>
                    <a:pt x="536" y="27"/>
                    <a:pt x="429" y="81"/>
                  </a:cubicBezTo>
                  <a:cubicBezTo>
                    <a:pt x="349" y="108"/>
                    <a:pt x="322" y="135"/>
                    <a:pt x="268" y="161"/>
                  </a:cubicBezTo>
                  <a:cubicBezTo>
                    <a:pt x="188" y="215"/>
                    <a:pt x="161" y="268"/>
                    <a:pt x="135" y="349"/>
                  </a:cubicBezTo>
                  <a:cubicBezTo>
                    <a:pt x="54" y="429"/>
                    <a:pt x="27" y="536"/>
                    <a:pt x="27" y="643"/>
                  </a:cubicBezTo>
                  <a:cubicBezTo>
                    <a:pt x="1" y="830"/>
                    <a:pt x="54" y="1045"/>
                    <a:pt x="135" y="1232"/>
                  </a:cubicBezTo>
                  <a:cubicBezTo>
                    <a:pt x="161" y="1500"/>
                    <a:pt x="268" y="1848"/>
                    <a:pt x="536" y="1874"/>
                  </a:cubicBezTo>
                  <a:cubicBezTo>
                    <a:pt x="590" y="1874"/>
                    <a:pt x="670" y="1874"/>
                    <a:pt x="723" y="1848"/>
                  </a:cubicBezTo>
                  <a:cubicBezTo>
                    <a:pt x="804" y="1794"/>
                    <a:pt x="857" y="1767"/>
                    <a:pt x="938" y="1714"/>
                  </a:cubicBezTo>
                  <a:cubicBezTo>
                    <a:pt x="991" y="1633"/>
                    <a:pt x="1018" y="1580"/>
                    <a:pt x="1098" y="1473"/>
                  </a:cubicBezTo>
                  <a:cubicBezTo>
                    <a:pt x="1125" y="1393"/>
                    <a:pt x="1152" y="1339"/>
                    <a:pt x="1152" y="1259"/>
                  </a:cubicBezTo>
                  <a:cubicBezTo>
                    <a:pt x="1205" y="1125"/>
                    <a:pt x="1205" y="964"/>
                    <a:pt x="1205" y="830"/>
                  </a:cubicBezTo>
                  <a:cubicBezTo>
                    <a:pt x="1205" y="670"/>
                    <a:pt x="1152" y="536"/>
                    <a:pt x="1098" y="375"/>
                  </a:cubicBezTo>
                  <a:cubicBezTo>
                    <a:pt x="1018" y="242"/>
                    <a:pt x="964" y="108"/>
                    <a:pt x="830" y="27"/>
                  </a:cubicBezTo>
                  <a:cubicBezTo>
                    <a:pt x="750" y="1"/>
                    <a:pt x="697" y="1"/>
                    <a:pt x="6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46"/>
            <p:cNvSpPr/>
            <p:nvPr/>
          </p:nvSpPr>
          <p:spPr>
            <a:xfrm>
              <a:off x="10416425" y="6062675"/>
              <a:ext cx="22775" cy="32700"/>
            </a:xfrm>
            <a:custGeom>
              <a:avLst/>
              <a:gdLst/>
              <a:ahLst/>
              <a:cxnLst/>
              <a:rect l="l" t="t" r="r" b="b"/>
              <a:pathLst>
                <a:path w="911" h="1308" extrusionOk="0">
                  <a:moveTo>
                    <a:pt x="509" y="0"/>
                  </a:moveTo>
                  <a:cubicBezTo>
                    <a:pt x="402" y="54"/>
                    <a:pt x="348" y="54"/>
                    <a:pt x="268" y="134"/>
                  </a:cubicBezTo>
                  <a:cubicBezTo>
                    <a:pt x="134" y="214"/>
                    <a:pt x="81" y="402"/>
                    <a:pt x="54" y="536"/>
                  </a:cubicBezTo>
                  <a:cubicBezTo>
                    <a:pt x="0" y="616"/>
                    <a:pt x="0" y="723"/>
                    <a:pt x="0" y="830"/>
                  </a:cubicBezTo>
                  <a:cubicBezTo>
                    <a:pt x="0" y="937"/>
                    <a:pt x="54" y="1044"/>
                    <a:pt x="81" y="1125"/>
                  </a:cubicBezTo>
                  <a:cubicBezTo>
                    <a:pt x="107" y="1232"/>
                    <a:pt x="214" y="1258"/>
                    <a:pt x="321" y="1285"/>
                  </a:cubicBezTo>
                  <a:cubicBezTo>
                    <a:pt x="345" y="1301"/>
                    <a:pt x="371" y="1307"/>
                    <a:pt x="398" y="1307"/>
                  </a:cubicBezTo>
                  <a:cubicBezTo>
                    <a:pt x="464" y="1307"/>
                    <a:pt x="540" y="1269"/>
                    <a:pt x="616" y="1232"/>
                  </a:cubicBezTo>
                  <a:cubicBezTo>
                    <a:pt x="669" y="1205"/>
                    <a:pt x="750" y="1098"/>
                    <a:pt x="776" y="1017"/>
                  </a:cubicBezTo>
                  <a:lnTo>
                    <a:pt x="803" y="991"/>
                  </a:lnTo>
                  <a:cubicBezTo>
                    <a:pt x="857" y="937"/>
                    <a:pt x="883" y="857"/>
                    <a:pt x="883" y="803"/>
                  </a:cubicBezTo>
                  <a:cubicBezTo>
                    <a:pt x="910" y="723"/>
                    <a:pt x="910" y="669"/>
                    <a:pt x="910" y="562"/>
                  </a:cubicBezTo>
                  <a:lnTo>
                    <a:pt x="910" y="429"/>
                  </a:lnTo>
                  <a:cubicBezTo>
                    <a:pt x="910" y="402"/>
                    <a:pt x="910" y="348"/>
                    <a:pt x="883" y="295"/>
                  </a:cubicBezTo>
                  <a:cubicBezTo>
                    <a:pt x="883" y="214"/>
                    <a:pt x="803" y="161"/>
                    <a:pt x="750" y="81"/>
                  </a:cubicBezTo>
                  <a:cubicBezTo>
                    <a:pt x="669" y="27"/>
                    <a:pt x="616" y="0"/>
                    <a:pt x="5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46"/>
            <p:cNvSpPr/>
            <p:nvPr/>
          </p:nvSpPr>
          <p:spPr>
            <a:xfrm>
              <a:off x="10490025" y="6112850"/>
              <a:ext cx="50200" cy="66275"/>
            </a:xfrm>
            <a:custGeom>
              <a:avLst/>
              <a:gdLst/>
              <a:ahLst/>
              <a:cxnLst/>
              <a:rect l="l" t="t" r="r" b="b"/>
              <a:pathLst>
                <a:path w="2008" h="2651" extrusionOk="0">
                  <a:moveTo>
                    <a:pt x="1312" y="1"/>
                  </a:moveTo>
                  <a:cubicBezTo>
                    <a:pt x="1178" y="1"/>
                    <a:pt x="1071" y="28"/>
                    <a:pt x="937" y="108"/>
                  </a:cubicBezTo>
                  <a:cubicBezTo>
                    <a:pt x="910" y="135"/>
                    <a:pt x="857" y="135"/>
                    <a:pt x="803" y="161"/>
                  </a:cubicBezTo>
                  <a:cubicBezTo>
                    <a:pt x="750" y="188"/>
                    <a:pt x="723" y="242"/>
                    <a:pt x="670" y="268"/>
                  </a:cubicBezTo>
                  <a:cubicBezTo>
                    <a:pt x="536" y="375"/>
                    <a:pt x="429" y="509"/>
                    <a:pt x="348" y="643"/>
                  </a:cubicBezTo>
                  <a:cubicBezTo>
                    <a:pt x="134" y="938"/>
                    <a:pt x="27" y="1259"/>
                    <a:pt x="0" y="1607"/>
                  </a:cubicBezTo>
                  <a:cubicBezTo>
                    <a:pt x="0" y="1767"/>
                    <a:pt x="27" y="1928"/>
                    <a:pt x="107" y="2115"/>
                  </a:cubicBezTo>
                  <a:cubicBezTo>
                    <a:pt x="161" y="2276"/>
                    <a:pt x="268" y="2383"/>
                    <a:pt x="402" y="2463"/>
                  </a:cubicBezTo>
                  <a:cubicBezTo>
                    <a:pt x="536" y="2570"/>
                    <a:pt x="723" y="2651"/>
                    <a:pt x="884" y="2651"/>
                  </a:cubicBezTo>
                  <a:cubicBezTo>
                    <a:pt x="1018" y="2651"/>
                    <a:pt x="1178" y="2597"/>
                    <a:pt x="1285" y="2544"/>
                  </a:cubicBezTo>
                  <a:cubicBezTo>
                    <a:pt x="1553" y="2383"/>
                    <a:pt x="1713" y="2062"/>
                    <a:pt x="1847" y="1794"/>
                  </a:cubicBezTo>
                  <a:cubicBezTo>
                    <a:pt x="1981" y="1500"/>
                    <a:pt x="2008" y="1178"/>
                    <a:pt x="2008" y="857"/>
                  </a:cubicBezTo>
                  <a:cubicBezTo>
                    <a:pt x="2008" y="723"/>
                    <a:pt x="1981" y="563"/>
                    <a:pt x="1928" y="429"/>
                  </a:cubicBezTo>
                  <a:cubicBezTo>
                    <a:pt x="1820" y="268"/>
                    <a:pt x="1687" y="108"/>
                    <a:pt x="1473" y="28"/>
                  </a:cubicBezTo>
                  <a:cubicBezTo>
                    <a:pt x="1419" y="1"/>
                    <a:pt x="1392" y="1"/>
                    <a:pt x="1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46"/>
            <p:cNvSpPr/>
            <p:nvPr/>
          </p:nvSpPr>
          <p:spPr>
            <a:xfrm>
              <a:off x="10457900" y="6159700"/>
              <a:ext cx="26800" cy="37325"/>
            </a:xfrm>
            <a:custGeom>
              <a:avLst/>
              <a:gdLst/>
              <a:ahLst/>
              <a:cxnLst/>
              <a:rect l="l" t="t" r="r" b="b"/>
              <a:pathLst>
                <a:path w="1072" h="1493" extrusionOk="0">
                  <a:moveTo>
                    <a:pt x="590" y="0"/>
                  </a:moveTo>
                  <a:cubicBezTo>
                    <a:pt x="590" y="27"/>
                    <a:pt x="563" y="27"/>
                    <a:pt x="536" y="27"/>
                  </a:cubicBezTo>
                  <a:cubicBezTo>
                    <a:pt x="482" y="27"/>
                    <a:pt x="456" y="27"/>
                    <a:pt x="429" y="54"/>
                  </a:cubicBezTo>
                  <a:cubicBezTo>
                    <a:pt x="402" y="54"/>
                    <a:pt x="349" y="107"/>
                    <a:pt x="349" y="107"/>
                  </a:cubicBezTo>
                  <a:cubicBezTo>
                    <a:pt x="268" y="161"/>
                    <a:pt x="188" y="268"/>
                    <a:pt x="135" y="375"/>
                  </a:cubicBezTo>
                  <a:cubicBezTo>
                    <a:pt x="54" y="536"/>
                    <a:pt x="1" y="723"/>
                    <a:pt x="1" y="910"/>
                  </a:cubicBezTo>
                  <a:lnTo>
                    <a:pt x="1" y="1178"/>
                  </a:lnTo>
                  <a:cubicBezTo>
                    <a:pt x="27" y="1312"/>
                    <a:pt x="81" y="1419"/>
                    <a:pt x="215" y="1472"/>
                  </a:cubicBezTo>
                  <a:cubicBezTo>
                    <a:pt x="255" y="1486"/>
                    <a:pt x="288" y="1493"/>
                    <a:pt x="325" y="1493"/>
                  </a:cubicBezTo>
                  <a:cubicBezTo>
                    <a:pt x="362" y="1493"/>
                    <a:pt x="402" y="1486"/>
                    <a:pt x="456" y="1472"/>
                  </a:cubicBezTo>
                  <a:cubicBezTo>
                    <a:pt x="563" y="1472"/>
                    <a:pt x="616" y="1419"/>
                    <a:pt x="697" y="1365"/>
                  </a:cubicBezTo>
                  <a:lnTo>
                    <a:pt x="750" y="1312"/>
                  </a:lnTo>
                  <a:cubicBezTo>
                    <a:pt x="804" y="1258"/>
                    <a:pt x="804" y="1232"/>
                    <a:pt x="830" y="1232"/>
                  </a:cubicBezTo>
                  <a:cubicBezTo>
                    <a:pt x="884" y="1151"/>
                    <a:pt x="937" y="1071"/>
                    <a:pt x="964" y="964"/>
                  </a:cubicBezTo>
                  <a:cubicBezTo>
                    <a:pt x="1018" y="803"/>
                    <a:pt x="1071" y="589"/>
                    <a:pt x="1018" y="429"/>
                  </a:cubicBezTo>
                  <a:cubicBezTo>
                    <a:pt x="1018" y="348"/>
                    <a:pt x="991" y="268"/>
                    <a:pt x="937" y="188"/>
                  </a:cubicBezTo>
                  <a:cubicBezTo>
                    <a:pt x="884" y="134"/>
                    <a:pt x="804" y="54"/>
                    <a:pt x="723" y="27"/>
                  </a:cubicBezTo>
                  <a:cubicBezTo>
                    <a:pt x="697" y="0"/>
                    <a:pt x="616" y="0"/>
                    <a:pt x="5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46"/>
            <p:cNvSpPr/>
            <p:nvPr/>
          </p:nvSpPr>
          <p:spPr>
            <a:xfrm>
              <a:off x="10488025" y="6197175"/>
              <a:ext cx="18750" cy="23675"/>
            </a:xfrm>
            <a:custGeom>
              <a:avLst/>
              <a:gdLst/>
              <a:ahLst/>
              <a:cxnLst/>
              <a:rect l="l" t="t" r="r" b="b"/>
              <a:pathLst>
                <a:path w="750" h="947" extrusionOk="0">
                  <a:moveTo>
                    <a:pt x="535" y="0"/>
                  </a:moveTo>
                  <a:cubicBezTo>
                    <a:pt x="482" y="81"/>
                    <a:pt x="455" y="81"/>
                    <a:pt x="455" y="81"/>
                  </a:cubicBezTo>
                  <a:lnTo>
                    <a:pt x="428" y="81"/>
                  </a:lnTo>
                  <a:cubicBezTo>
                    <a:pt x="402" y="81"/>
                    <a:pt x="348" y="81"/>
                    <a:pt x="321" y="107"/>
                  </a:cubicBezTo>
                  <a:cubicBezTo>
                    <a:pt x="187" y="214"/>
                    <a:pt x="80" y="348"/>
                    <a:pt x="27" y="482"/>
                  </a:cubicBezTo>
                  <a:cubicBezTo>
                    <a:pt x="0" y="616"/>
                    <a:pt x="27" y="750"/>
                    <a:pt x="80" y="830"/>
                  </a:cubicBezTo>
                  <a:cubicBezTo>
                    <a:pt x="142" y="912"/>
                    <a:pt x="234" y="947"/>
                    <a:pt x="334" y="947"/>
                  </a:cubicBezTo>
                  <a:cubicBezTo>
                    <a:pt x="365" y="947"/>
                    <a:pt x="397" y="943"/>
                    <a:pt x="428" y="937"/>
                  </a:cubicBezTo>
                  <a:cubicBezTo>
                    <a:pt x="562" y="910"/>
                    <a:pt x="669" y="776"/>
                    <a:pt x="723" y="643"/>
                  </a:cubicBezTo>
                  <a:cubicBezTo>
                    <a:pt x="750" y="562"/>
                    <a:pt x="750" y="482"/>
                    <a:pt x="750" y="375"/>
                  </a:cubicBezTo>
                  <a:cubicBezTo>
                    <a:pt x="750" y="295"/>
                    <a:pt x="750" y="214"/>
                    <a:pt x="723" y="134"/>
                  </a:cubicBezTo>
                  <a:cubicBezTo>
                    <a:pt x="696" y="81"/>
                    <a:pt x="616" y="0"/>
                    <a:pt x="5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46"/>
            <p:cNvSpPr/>
            <p:nvPr/>
          </p:nvSpPr>
          <p:spPr>
            <a:xfrm>
              <a:off x="10499400" y="6252700"/>
              <a:ext cx="32125" cy="40850"/>
            </a:xfrm>
            <a:custGeom>
              <a:avLst/>
              <a:gdLst/>
              <a:ahLst/>
              <a:cxnLst/>
              <a:rect l="l" t="t" r="r" b="b"/>
              <a:pathLst>
                <a:path w="1285" h="1634" extrusionOk="0">
                  <a:moveTo>
                    <a:pt x="535" y="1"/>
                  </a:moveTo>
                  <a:cubicBezTo>
                    <a:pt x="509" y="28"/>
                    <a:pt x="428" y="54"/>
                    <a:pt x="402" y="81"/>
                  </a:cubicBezTo>
                  <a:cubicBezTo>
                    <a:pt x="295" y="161"/>
                    <a:pt x="214" y="215"/>
                    <a:pt x="161" y="322"/>
                  </a:cubicBezTo>
                  <a:cubicBezTo>
                    <a:pt x="134" y="402"/>
                    <a:pt x="107" y="483"/>
                    <a:pt x="80" y="590"/>
                  </a:cubicBezTo>
                  <a:cubicBezTo>
                    <a:pt x="27" y="670"/>
                    <a:pt x="27" y="697"/>
                    <a:pt x="27" y="750"/>
                  </a:cubicBezTo>
                  <a:cubicBezTo>
                    <a:pt x="0" y="884"/>
                    <a:pt x="0" y="1018"/>
                    <a:pt x="27" y="1152"/>
                  </a:cubicBezTo>
                  <a:cubicBezTo>
                    <a:pt x="80" y="1286"/>
                    <a:pt x="107" y="1393"/>
                    <a:pt x="214" y="1473"/>
                  </a:cubicBezTo>
                  <a:cubicBezTo>
                    <a:pt x="214" y="1473"/>
                    <a:pt x="241" y="1500"/>
                    <a:pt x="268" y="1500"/>
                  </a:cubicBezTo>
                  <a:cubicBezTo>
                    <a:pt x="295" y="1526"/>
                    <a:pt x="375" y="1553"/>
                    <a:pt x="402" y="1607"/>
                  </a:cubicBezTo>
                  <a:cubicBezTo>
                    <a:pt x="482" y="1633"/>
                    <a:pt x="535" y="1633"/>
                    <a:pt x="562" y="1633"/>
                  </a:cubicBezTo>
                  <a:cubicBezTo>
                    <a:pt x="643" y="1633"/>
                    <a:pt x="669" y="1607"/>
                    <a:pt x="696" y="1607"/>
                  </a:cubicBezTo>
                  <a:cubicBezTo>
                    <a:pt x="803" y="1526"/>
                    <a:pt x="910" y="1473"/>
                    <a:pt x="964" y="1366"/>
                  </a:cubicBezTo>
                  <a:cubicBezTo>
                    <a:pt x="1044" y="1259"/>
                    <a:pt x="1098" y="1125"/>
                    <a:pt x="1151" y="1018"/>
                  </a:cubicBezTo>
                  <a:cubicBezTo>
                    <a:pt x="1151" y="991"/>
                    <a:pt x="1151" y="964"/>
                    <a:pt x="1178" y="964"/>
                  </a:cubicBezTo>
                  <a:cubicBezTo>
                    <a:pt x="1205" y="911"/>
                    <a:pt x="1205" y="857"/>
                    <a:pt x="1231" y="831"/>
                  </a:cubicBezTo>
                  <a:cubicBezTo>
                    <a:pt x="1231" y="750"/>
                    <a:pt x="1285" y="723"/>
                    <a:pt x="1285" y="643"/>
                  </a:cubicBezTo>
                  <a:cubicBezTo>
                    <a:pt x="1285" y="590"/>
                    <a:pt x="1285" y="509"/>
                    <a:pt x="1231" y="456"/>
                  </a:cubicBezTo>
                  <a:cubicBezTo>
                    <a:pt x="1205" y="349"/>
                    <a:pt x="1151" y="295"/>
                    <a:pt x="1044" y="215"/>
                  </a:cubicBezTo>
                  <a:cubicBezTo>
                    <a:pt x="937" y="161"/>
                    <a:pt x="830" y="108"/>
                    <a:pt x="750" y="108"/>
                  </a:cubicBezTo>
                  <a:cubicBezTo>
                    <a:pt x="696" y="81"/>
                    <a:pt x="669" y="81"/>
                    <a:pt x="643" y="81"/>
                  </a:cubicBezTo>
                  <a:cubicBezTo>
                    <a:pt x="589" y="1"/>
                    <a:pt x="562" y="1"/>
                    <a:pt x="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46"/>
            <p:cNvSpPr/>
            <p:nvPr/>
          </p:nvSpPr>
          <p:spPr>
            <a:xfrm>
              <a:off x="10496725" y="6248025"/>
              <a:ext cx="35475" cy="48700"/>
            </a:xfrm>
            <a:custGeom>
              <a:avLst/>
              <a:gdLst/>
              <a:ahLst/>
              <a:cxnLst/>
              <a:rect l="l" t="t" r="r" b="b"/>
              <a:pathLst>
                <a:path w="1419" h="1948" extrusionOk="0">
                  <a:moveTo>
                    <a:pt x="910" y="348"/>
                  </a:moveTo>
                  <a:lnTo>
                    <a:pt x="937" y="375"/>
                  </a:lnTo>
                  <a:cubicBezTo>
                    <a:pt x="937" y="402"/>
                    <a:pt x="964" y="402"/>
                    <a:pt x="964" y="455"/>
                  </a:cubicBezTo>
                  <a:cubicBezTo>
                    <a:pt x="1017" y="482"/>
                    <a:pt x="1017" y="536"/>
                    <a:pt x="1044" y="589"/>
                  </a:cubicBezTo>
                  <a:cubicBezTo>
                    <a:pt x="1071" y="643"/>
                    <a:pt x="1071" y="750"/>
                    <a:pt x="1071" y="857"/>
                  </a:cubicBezTo>
                  <a:cubicBezTo>
                    <a:pt x="1071" y="937"/>
                    <a:pt x="1071" y="1044"/>
                    <a:pt x="1044" y="1125"/>
                  </a:cubicBezTo>
                  <a:cubicBezTo>
                    <a:pt x="1017" y="1178"/>
                    <a:pt x="1017" y="1232"/>
                    <a:pt x="964" y="1285"/>
                  </a:cubicBezTo>
                  <a:cubicBezTo>
                    <a:pt x="937" y="1339"/>
                    <a:pt x="910" y="1419"/>
                    <a:pt x="830" y="1446"/>
                  </a:cubicBezTo>
                  <a:cubicBezTo>
                    <a:pt x="803" y="1473"/>
                    <a:pt x="776" y="1473"/>
                    <a:pt x="776" y="1526"/>
                  </a:cubicBezTo>
                  <a:cubicBezTo>
                    <a:pt x="776" y="1526"/>
                    <a:pt x="750" y="1553"/>
                    <a:pt x="696" y="1553"/>
                  </a:cubicBezTo>
                  <a:lnTo>
                    <a:pt x="616" y="1553"/>
                  </a:lnTo>
                  <a:cubicBezTo>
                    <a:pt x="589" y="1553"/>
                    <a:pt x="589" y="1526"/>
                    <a:pt x="589" y="1526"/>
                  </a:cubicBezTo>
                  <a:cubicBezTo>
                    <a:pt x="535" y="1473"/>
                    <a:pt x="535" y="1446"/>
                    <a:pt x="509" y="1446"/>
                  </a:cubicBezTo>
                  <a:cubicBezTo>
                    <a:pt x="482" y="1419"/>
                    <a:pt x="482" y="1339"/>
                    <a:pt x="455" y="1312"/>
                  </a:cubicBezTo>
                  <a:cubicBezTo>
                    <a:pt x="455" y="1232"/>
                    <a:pt x="402" y="1178"/>
                    <a:pt x="402" y="1125"/>
                  </a:cubicBezTo>
                  <a:lnTo>
                    <a:pt x="402" y="1071"/>
                  </a:lnTo>
                  <a:cubicBezTo>
                    <a:pt x="482" y="1044"/>
                    <a:pt x="535" y="1018"/>
                    <a:pt x="535" y="910"/>
                  </a:cubicBezTo>
                  <a:cubicBezTo>
                    <a:pt x="535" y="884"/>
                    <a:pt x="535" y="830"/>
                    <a:pt x="589" y="803"/>
                  </a:cubicBezTo>
                  <a:cubicBezTo>
                    <a:pt x="616" y="750"/>
                    <a:pt x="616" y="670"/>
                    <a:pt x="642" y="616"/>
                  </a:cubicBezTo>
                  <a:cubicBezTo>
                    <a:pt x="642" y="563"/>
                    <a:pt x="669" y="563"/>
                    <a:pt x="669" y="536"/>
                  </a:cubicBezTo>
                  <a:cubicBezTo>
                    <a:pt x="696" y="536"/>
                    <a:pt x="696" y="509"/>
                    <a:pt x="750" y="509"/>
                  </a:cubicBezTo>
                  <a:cubicBezTo>
                    <a:pt x="750" y="482"/>
                    <a:pt x="776" y="482"/>
                    <a:pt x="803" y="455"/>
                  </a:cubicBezTo>
                  <a:lnTo>
                    <a:pt x="910" y="348"/>
                  </a:lnTo>
                  <a:close/>
                  <a:moveTo>
                    <a:pt x="857" y="0"/>
                  </a:moveTo>
                  <a:cubicBezTo>
                    <a:pt x="750" y="0"/>
                    <a:pt x="642" y="81"/>
                    <a:pt x="589" y="134"/>
                  </a:cubicBezTo>
                  <a:lnTo>
                    <a:pt x="455" y="268"/>
                  </a:lnTo>
                  <a:lnTo>
                    <a:pt x="402" y="322"/>
                  </a:lnTo>
                  <a:cubicBezTo>
                    <a:pt x="348" y="348"/>
                    <a:pt x="321" y="402"/>
                    <a:pt x="241" y="482"/>
                  </a:cubicBezTo>
                  <a:cubicBezTo>
                    <a:pt x="134" y="616"/>
                    <a:pt x="80" y="750"/>
                    <a:pt x="54" y="910"/>
                  </a:cubicBezTo>
                  <a:cubicBezTo>
                    <a:pt x="0" y="1044"/>
                    <a:pt x="0" y="1178"/>
                    <a:pt x="54" y="1312"/>
                  </a:cubicBezTo>
                  <a:cubicBezTo>
                    <a:pt x="80" y="1446"/>
                    <a:pt x="107" y="1580"/>
                    <a:pt x="214" y="1687"/>
                  </a:cubicBezTo>
                  <a:cubicBezTo>
                    <a:pt x="268" y="1794"/>
                    <a:pt x="375" y="1847"/>
                    <a:pt x="482" y="1928"/>
                  </a:cubicBezTo>
                  <a:cubicBezTo>
                    <a:pt x="549" y="1941"/>
                    <a:pt x="616" y="1948"/>
                    <a:pt x="679" y="1948"/>
                  </a:cubicBezTo>
                  <a:cubicBezTo>
                    <a:pt x="743" y="1948"/>
                    <a:pt x="803" y="1941"/>
                    <a:pt x="857" y="1928"/>
                  </a:cubicBezTo>
                  <a:cubicBezTo>
                    <a:pt x="990" y="1847"/>
                    <a:pt x="1124" y="1740"/>
                    <a:pt x="1178" y="1606"/>
                  </a:cubicBezTo>
                  <a:cubicBezTo>
                    <a:pt x="1205" y="1553"/>
                    <a:pt x="1285" y="1473"/>
                    <a:pt x="1312" y="1392"/>
                  </a:cubicBezTo>
                  <a:cubicBezTo>
                    <a:pt x="1338" y="1285"/>
                    <a:pt x="1392" y="1205"/>
                    <a:pt x="1392" y="1125"/>
                  </a:cubicBezTo>
                  <a:cubicBezTo>
                    <a:pt x="1419" y="1018"/>
                    <a:pt x="1419" y="910"/>
                    <a:pt x="1392" y="803"/>
                  </a:cubicBezTo>
                  <a:cubicBezTo>
                    <a:pt x="1392" y="723"/>
                    <a:pt x="1338" y="643"/>
                    <a:pt x="1338" y="536"/>
                  </a:cubicBezTo>
                  <a:cubicBezTo>
                    <a:pt x="1338" y="509"/>
                    <a:pt x="1312" y="455"/>
                    <a:pt x="1312" y="402"/>
                  </a:cubicBezTo>
                  <a:cubicBezTo>
                    <a:pt x="1285" y="375"/>
                    <a:pt x="1285" y="322"/>
                    <a:pt x="1258" y="268"/>
                  </a:cubicBezTo>
                  <a:cubicBezTo>
                    <a:pt x="1205" y="215"/>
                    <a:pt x="1151" y="134"/>
                    <a:pt x="1071" y="107"/>
                  </a:cubicBezTo>
                  <a:cubicBezTo>
                    <a:pt x="1044" y="81"/>
                    <a:pt x="990" y="81"/>
                    <a:pt x="937" y="54"/>
                  </a:cubicBezTo>
                  <a:lnTo>
                    <a:pt x="883" y="54"/>
                  </a:lnTo>
                  <a:cubicBezTo>
                    <a:pt x="883" y="0"/>
                    <a:pt x="857" y="0"/>
                    <a:pt x="8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46"/>
            <p:cNvSpPr/>
            <p:nvPr/>
          </p:nvSpPr>
          <p:spPr>
            <a:xfrm>
              <a:off x="10533525" y="6222775"/>
              <a:ext cx="19425" cy="28975"/>
            </a:xfrm>
            <a:custGeom>
              <a:avLst/>
              <a:gdLst/>
              <a:ahLst/>
              <a:cxnLst/>
              <a:rect l="l" t="t" r="r" b="b"/>
              <a:pathLst>
                <a:path w="777" h="1159" extrusionOk="0">
                  <a:moveTo>
                    <a:pt x="301" y="0"/>
                  </a:moveTo>
                  <a:cubicBezTo>
                    <a:pt x="275" y="0"/>
                    <a:pt x="254" y="7"/>
                    <a:pt x="241" y="20"/>
                  </a:cubicBezTo>
                  <a:cubicBezTo>
                    <a:pt x="161" y="47"/>
                    <a:pt x="107" y="127"/>
                    <a:pt x="80" y="181"/>
                  </a:cubicBezTo>
                  <a:lnTo>
                    <a:pt x="80" y="207"/>
                  </a:lnTo>
                  <a:lnTo>
                    <a:pt x="80" y="261"/>
                  </a:lnTo>
                  <a:lnTo>
                    <a:pt x="80" y="288"/>
                  </a:lnTo>
                  <a:cubicBezTo>
                    <a:pt x="54" y="448"/>
                    <a:pt x="0" y="609"/>
                    <a:pt x="54" y="796"/>
                  </a:cubicBezTo>
                  <a:cubicBezTo>
                    <a:pt x="54" y="850"/>
                    <a:pt x="80" y="930"/>
                    <a:pt x="134" y="984"/>
                  </a:cubicBezTo>
                  <a:cubicBezTo>
                    <a:pt x="161" y="1064"/>
                    <a:pt x="241" y="1091"/>
                    <a:pt x="268" y="1117"/>
                  </a:cubicBezTo>
                  <a:cubicBezTo>
                    <a:pt x="307" y="1147"/>
                    <a:pt x="350" y="1158"/>
                    <a:pt x="394" y="1158"/>
                  </a:cubicBezTo>
                  <a:cubicBezTo>
                    <a:pt x="470" y="1158"/>
                    <a:pt x="548" y="1125"/>
                    <a:pt x="616" y="1091"/>
                  </a:cubicBezTo>
                  <a:cubicBezTo>
                    <a:pt x="723" y="1010"/>
                    <a:pt x="776" y="877"/>
                    <a:pt x="776" y="743"/>
                  </a:cubicBezTo>
                  <a:lnTo>
                    <a:pt x="776" y="529"/>
                  </a:lnTo>
                  <a:lnTo>
                    <a:pt x="669" y="207"/>
                  </a:lnTo>
                  <a:cubicBezTo>
                    <a:pt x="643" y="181"/>
                    <a:pt x="643" y="154"/>
                    <a:pt x="616" y="127"/>
                  </a:cubicBezTo>
                  <a:cubicBezTo>
                    <a:pt x="589" y="74"/>
                    <a:pt x="536" y="47"/>
                    <a:pt x="509" y="47"/>
                  </a:cubicBezTo>
                  <a:cubicBezTo>
                    <a:pt x="482" y="47"/>
                    <a:pt x="455" y="20"/>
                    <a:pt x="402" y="20"/>
                  </a:cubicBezTo>
                  <a:cubicBezTo>
                    <a:pt x="362" y="7"/>
                    <a:pt x="328"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46"/>
            <p:cNvSpPr/>
            <p:nvPr/>
          </p:nvSpPr>
          <p:spPr>
            <a:xfrm>
              <a:off x="10475975" y="6357750"/>
              <a:ext cx="29475" cy="35500"/>
            </a:xfrm>
            <a:custGeom>
              <a:avLst/>
              <a:gdLst/>
              <a:ahLst/>
              <a:cxnLst/>
              <a:rect l="l" t="t" r="r" b="b"/>
              <a:pathLst>
                <a:path w="1179" h="1420" extrusionOk="0">
                  <a:moveTo>
                    <a:pt x="777" y="1"/>
                  </a:moveTo>
                  <a:cubicBezTo>
                    <a:pt x="750" y="1"/>
                    <a:pt x="669" y="28"/>
                    <a:pt x="616" y="28"/>
                  </a:cubicBezTo>
                  <a:cubicBezTo>
                    <a:pt x="509" y="108"/>
                    <a:pt x="402" y="162"/>
                    <a:pt x="295" y="269"/>
                  </a:cubicBezTo>
                  <a:cubicBezTo>
                    <a:pt x="241" y="376"/>
                    <a:pt x="161" y="483"/>
                    <a:pt x="107" y="617"/>
                  </a:cubicBezTo>
                  <a:cubicBezTo>
                    <a:pt x="81" y="697"/>
                    <a:pt x="27" y="804"/>
                    <a:pt x="27" y="938"/>
                  </a:cubicBezTo>
                  <a:cubicBezTo>
                    <a:pt x="0" y="1072"/>
                    <a:pt x="0" y="1205"/>
                    <a:pt x="107" y="1313"/>
                  </a:cubicBezTo>
                  <a:cubicBezTo>
                    <a:pt x="134" y="1339"/>
                    <a:pt x="161" y="1339"/>
                    <a:pt x="188" y="1366"/>
                  </a:cubicBezTo>
                  <a:cubicBezTo>
                    <a:pt x="241" y="1366"/>
                    <a:pt x="268" y="1420"/>
                    <a:pt x="295" y="1420"/>
                  </a:cubicBezTo>
                  <a:cubicBezTo>
                    <a:pt x="402" y="1420"/>
                    <a:pt x="509" y="1366"/>
                    <a:pt x="562" y="1366"/>
                  </a:cubicBezTo>
                  <a:cubicBezTo>
                    <a:pt x="589" y="1366"/>
                    <a:pt x="643" y="1339"/>
                    <a:pt x="669" y="1313"/>
                  </a:cubicBezTo>
                  <a:lnTo>
                    <a:pt x="723" y="1232"/>
                  </a:lnTo>
                  <a:cubicBezTo>
                    <a:pt x="803" y="1179"/>
                    <a:pt x="857" y="1098"/>
                    <a:pt x="910" y="1045"/>
                  </a:cubicBezTo>
                  <a:cubicBezTo>
                    <a:pt x="937" y="965"/>
                    <a:pt x="991" y="911"/>
                    <a:pt x="1044" y="831"/>
                  </a:cubicBezTo>
                  <a:cubicBezTo>
                    <a:pt x="1071" y="777"/>
                    <a:pt x="1098" y="670"/>
                    <a:pt x="1125" y="563"/>
                  </a:cubicBezTo>
                  <a:cubicBezTo>
                    <a:pt x="1178" y="402"/>
                    <a:pt x="1178" y="242"/>
                    <a:pt x="1044" y="108"/>
                  </a:cubicBezTo>
                  <a:cubicBezTo>
                    <a:pt x="1017" y="81"/>
                    <a:pt x="964" y="28"/>
                    <a:pt x="910" y="28"/>
                  </a:cubicBezTo>
                  <a:cubicBezTo>
                    <a:pt x="857" y="28"/>
                    <a:pt x="830" y="1"/>
                    <a:pt x="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46"/>
            <p:cNvSpPr/>
            <p:nvPr/>
          </p:nvSpPr>
          <p:spPr>
            <a:xfrm>
              <a:off x="10454550" y="6364450"/>
              <a:ext cx="16750" cy="21775"/>
            </a:xfrm>
            <a:custGeom>
              <a:avLst/>
              <a:gdLst/>
              <a:ahLst/>
              <a:cxnLst/>
              <a:rect l="l" t="t" r="r" b="b"/>
              <a:pathLst>
                <a:path w="670" h="871" extrusionOk="0">
                  <a:moveTo>
                    <a:pt x="429" y="1"/>
                  </a:moveTo>
                  <a:cubicBezTo>
                    <a:pt x="402" y="1"/>
                    <a:pt x="402" y="27"/>
                    <a:pt x="349" y="27"/>
                  </a:cubicBezTo>
                  <a:cubicBezTo>
                    <a:pt x="295" y="27"/>
                    <a:pt x="269" y="81"/>
                    <a:pt x="215" y="108"/>
                  </a:cubicBezTo>
                  <a:cubicBezTo>
                    <a:pt x="188" y="161"/>
                    <a:pt x="161" y="215"/>
                    <a:pt x="135" y="242"/>
                  </a:cubicBezTo>
                  <a:cubicBezTo>
                    <a:pt x="81" y="268"/>
                    <a:pt x="54" y="349"/>
                    <a:pt x="28" y="402"/>
                  </a:cubicBezTo>
                  <a:cubicBezTo>
                    <a:pt x="1" y="482"/>
                    <a:pt x="1" y="536"/>
                    <a:pt x="1" y="616"/>
                  </a:cubicBezTo>
                  <a:lnTo>
                    <a:pt x="1" y="697"/>
                  </a:lnTo>
                  <a:cubicBezTo>
                    <a:pt x="1" y="777"/>
                    <a:pt x="54" y="804"/>
                    <a:pt x="81" y="830"/>
                  </a:cubicBezTo>
                  <a:cubicBezTo>
                    <a:pt x="121" y="857"/>
                    <a:pt x="168" y="871"/>
                    <a:pt x="208" y="871"/>
                  </a:cubicBezTo>
                  <a:cubicBezTo>
                    <a:pt x="248" y="871"/>
                    <a:pt x="282" y="857"/>
                    <a:pt x="295" y="830"/>
                  </a:cubicBezTo>
                  <a:cubicBezTo>
                    <a:pt x="376" y="777"/>
                    <a:pt x="456" y="670"/>
                    <a:pt x="536" y="563"/>
                  </a:cubicBezTo>
                  <a:cubicBezTo>
                    <a:pt x="590" y="482"/>
                    <a:pt x="616" y="349"/>
                    <a:pt x="670" y="215"/>
                  </a:cubicBezTo>
                  <a:cubicBezTo>
                    <a:pt x="670" y="134"/>
                    <a:pt x="616" y="81"/>
                    <a:pt x="590" y="27"/>
                  </a:cubicBezTo>
                  <a:cubicBezTo>
                    <a:pt x="563" y="1"/>
                    <a:pt x="536" y="1"/>
                    <a:pt x="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46"/>
            <p:cNvSpPr/>
            <p:nvPr/>
          </p:nvSpPr>
          <p:spPr>
            <a:xfrm>
              <a:off x="10245125" y="6129575"/>
              <a:ext cx="60900" cy="87700"/>
            </a:xfrm>
            <a:custGeom>
              <a:avLst/>
              <a:gdLst/>
              <a:ahLst/>
              <a:cxnLst/>
              <a:rect l="l" t="t" r="r" b="b"/>
              <a:pathLst>
                <a:path w="2436" h="3508" extrusionOk="0">
                  <a:moveTo>
                    <a:pt x="2302" y="1"/>
                  </a:moveTo>
                  <a:cubicBezTo>
                    <a:pt x="2222" y="1"/>
                    <a:pt x="2115" y="28"/>
                    <a:pt x="2034" y="28"/>
                  </a:cubicBezTo>
                  <a:cubicBezTo>
                    <a:pt x="1954" y="54"/>
                    <a:pt x="1874" y="54"/>
                    <a:pt x="1767" y="108"/>
                  </a:cubicBezTo>
                  <a:cubicBezTo>
                    <a:pt x="1686" y="135"/>
                    <a:pt x="1579" y="188"/>
                    <a:pt x="1472" y="242"/>
                  </a:cubicBezTo>
                  <a:cubicBezTo>
                    <a:pt x="1365" y="269"/>
                    <a:pt x="1312" y="322"/>
                    <a:pt x="1205" y="402"/>
                  </a:cubicBezTo>
                  <a:cubicBezTo>
                    <a:pt x="1098" y="456"/>
                    <a:pt x="1017" y="563"/>
                    <a:pt x="910" y="643"/>
                  </a:cubicBezTo>
                  <a:lnTo>
                    <a:pt x="643" y="911"/>
                  </a:lnTo>
                  <a:cubicBezTo>
                    <a:pt x="482" y="1125"/>
                    <a:pt x="295" y="1366"/>
                    <a:pt x="214" y="1607"/>
                  </a:cubicBezTo>
                  <a:cubicBezTo>
                    <a:pt x="161" y="1660"/>
                    <a:pt x="134" y="1767"/>
                    <a:pt x="107" y="1875"/>
                  </a:cubicBezTo>
                  <a:cubicBezTo>
                    <a:pt x="27" y="2062"/>
                    <a:pt x="0" y="2303"/>
                    <a:pt x="0" y="2463"/>
                  </a:cubicBezTo>
                  <a:cubicBezTo>
                    <a:pt x="0" y="2731"/>
                    <a:pt x="27" y="2972"/>
                    <a:pt x="161" y="3186"/>
                  </a:cubicBezTo>
                  <a:cubicBezTo>
                    <a:pt x="241" y="3266"/>
                    <a:pt x="348" y="3347"/>
                    <a:pt x="428" y="3400"/>
                  </a:cubicBezTo>
                  <a:cubicBezTo>
                    <a:pt x="562" y="3480"/>
                    <a:pt x="750" y="3480"/>
                    <a:pt x="830" y="3507"/>
                  </a:cubicBezTo>
                  <a:lnTo>
                    <a:pt x="883" y="3507"/>
                  </a:lnTo>
                  <a:cubicBezTo>
                    <a:pt x="1017" y="3507"/>
                    <a:pt x="1151" y="3480"/>
                    <a:pt x="1285" y="3427"/>
                  </a:cubicBezTo>
                  <a:cubicBezTo>
                    <a:pt x="1419" y="3400"/>
                    <a:pt x="1499" y="3293"/>
                    <a:pt x="1633" y="3213"/>
                  </a:cubicBezTo>
                  <a:cubicBezTo>
                    <a:pt x="1740" y="3106"/>
                    <a:pt x="1820" y="2999"/>
                    <a:pt x="1874" y="2865"/>
                  </a:cubicBezTo>
                  <a:cubicBezTo>
                    <a:pt x="1954" y="2731"/>
                    <a:pt x="2008" y="2570"/>
                    <a:pt x="2034" y="2437"/>
                  </a:cubicBezTo>
                  <a:cubicBezTo>
                    <a:pt x="2115" y="2276"/>
                    <a:pt x="2141" y="2089"/>
                    <a:pt x="2168" y="1875"/>
                  </a:cubicBezTo>
                  <a:cubicBezTo>
                    <a:pt x="2222" y="1607"/>
                    <a:pt x="2249" y="1339"/>
                    <a:pt x="2275" y="1098"/>
                  </a:cubicBezTo>
                  <a:lnTo>
                    <a:pt x="2275" y="1072"/>
                  </a:lnTo>
                  <a:cubicBezTo>
                    <a:pt x="2382" y="777"/>
                    <a:pt x="2409" y="402"/>
                    <a:pt x="24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46"/>
            <p:cNvSpPr/>
            <p:nvPr/>
          </p:nvSpPr>
          <p:spPr>
            <a:xfrm>
              <a:off x="10284600" y="6236650"/>
              <a:ext cx="88350" cy="70275"/>
            </a:xfrm>
            <a:custGeom>
              <a:avLst/>
              <a:gdLst/>
              <a:ahLst/>
              <a:cxnLst/>
              <a:rect l="l" t="t" r="r" b="b"/>
              <a:pathLst>
                <a:path w="3534" h="2811" extrusionOk="0">
                  <a:moveTo>
                    <a:pt x="2543" y="0"/>
                  </a:moveTo>
                  <a:cubicBezTo>
                    <a:pt x="2409" y="0"/>
                    <a:pt x="2302" y="0"/>
                    <a:pt x="2195" y="27"/>
                  </a:cubicBezTo>
                  <a:cubicBezTo>
                    <a:pt x="2061" y="54"/>
                    <a:pt x="1927" y="54"/>
                    <a:pt x="1847" y="107"/>
                  </a:cubicBezTo>
                  <a:cubicBezTo>
                    <a:pt x="1713" y="134"/>
                    <a:pt x="1606" y="161"/>
                    <a:pt x="1472" y="241"/>
                  </a:cubicBezTo>
                  <a:cubicBezTo>
                    <a:pt x="1205" y="322"/>
                    <a:pt x="964" y="509"/>
                    <a:pt x="777" y="670"/>
                  </a:cubicBezTo>
                  <a:cubicBezTo>
                    <a:pt x="696" y="696"/>
                    <a:pt x="643" y="777"/>
                    <a:pt x="562" y="830"/>
                  </a:cubicBezTo>
                  <a:cubicBezTo>
                    <a:pt x="402" y="991"/>
                    <a:pt x="295" y="1178"/>
                    <a:pt x="188" y="1339"/>
                  </a:cubicBezTo>
                  <a:cubicBezTo>
                    <a:pt x="54" y="1580"/>
                    <a:pt x="0" y="1794"/>
                    <a:pt x="27" y="2035"/>
                  </a:cubicBezTo>
                  <a:cubicBezTo>
                    <a:pt x="27" y="2142"/>
                    <a:pt x="107" y="2275"/>
                    <a:pt x="161" y="2383"/>
                  </a:cubicBezTo>
                  <a:cubicBezTo>
                    <a:pt x="268" y="2516"/>
                    <a:pt x="402" y="2570"/>
                    <a:pt x="509" y="2650"/>
                  </a:cubicBezTo>
                  <a:lnTo>
                    <a:pt x="536" y="2677"/>
                  </a:lnTo>
                  <a:cubicBezTo>
                    <a:pt x="670" y="2731"/>
                    <a:pt x="803" y="2784"/>
                    <a:pt x="910" y="2811"/>
                  </a:cubicBezTo>
                  <a:lnTo>
                    <a:pt x="991" y="2811"/>
                  </a:lnTo>
                  <a:cubicBezTo>
                    <a:pt x="1098" y="2811"/>
                    <a:pt x="1205" y="2784"/>
                    <a:pt x="1339" y="2731"/>
                  </a:cubicBezTo>
                  <a:cubicBezTo>
                    <a:pt x="1472" y="2704"/>
                    <a:pt x="1580" y="2650"/>
                    <a:pt x="1713" y="2543"/>
                  </a:cubicBezTo>
                  <a:cubicBezTo>
                    <a:pt x="1847" y="2436"/>
                    <a:pt x="1981" y="2329"/>
                    <a:pt x="2061" y="2249"/>
                  </a:cubicBezTo>
                  <a:cubicBezTo>
                    <a:pt x="2195" y="2115"/>
                    <a:pt x="2302" y="1981"/>
                    <a:pt x="2436" y="1794"/>
                  </a:cubicBezTo>
                  <a:cubicBezTo>
                    <a:pt x="2597" y="1606"/>
                    <a:pt x="2730" y="1365"/>
                    <a:pt x="2918" y="1178"/>
                  </a:cubicBezTo>
                  <a:lnTo>
                    <a:pt x="2918" y="1125"/>
                  </a:lnTo>
                  <a:cubicBezTo>
                    <a:pt x="3105" y="857"/>
                    <a:pt x="3319" y="562"/>
                    <a:pt x="3533" y="268"/>
                  </a:cubicBezTo>
                  <a:lnTo>
                    <a:pt x="3533" y="241"/>
                  </a:lnTo>
                  <a:cubicBezTo>
                    <a:pt x="3507" y="188"/>
                    <a:pt x="3453" y="188"/>
                    <a:pt x="3400" y="161"/>
                  </a:cubicBezTo>
                  <a:cubicBezTo>
                    <a:pt x="3319" y="134"/>
                    <a:pt x="3212" y="81"/>
                    <a:pt x="3132" y="54"/>
                  </a:cubicBezTo>
                  <a:cubicBezTo>
                    <a:pt x="3052" y="27"/>
                    <a:pt x="2971" y="27"/>
                    <a:pt x="28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46"/>
            <p:cNvSpPr/>
            <p:nvPr/>
          </p:nvSpPr>
          <p:spPr>
            <a:xfrm>
              <a:off x="10287275" y="6324975"/>
              <a:ext cx="97725" cy="56225"/>
            </a:xfrm>
            <a:custGeom>
              <a:avLst/>
              <a:gdLst/>
              <a:ahLst/>
              <a:cxnLst/>
              <a:rect l="l" t="t" r="r" b="b"/>
              <a:pathLst>
                <a:path w="3909" h="2249" extrusionOk="0">
                  <a:moveTo>
                    <a:pt x="2035" y="0"/>
                  </a:moveTo>
                  <a:cubicBezTo>
                    <a:pt x="1767" y="0"/>
                    <a:pt x="1499" y="81"/>
                    <a:pt x="1232" y="134"/>
                  </a:cubicBezTo>
                  <a:cubicBezTo>
                    <a:pt x="1125" y="161"/>
                    <a:pt x="1018" y="215"/>
                    <a:pt x="964" y="241"/>
                  </a:cubicBezTo>
                  <a:cubicBezTo>
                    <a:pt x="750" y="348"/>
                    <a:pt x="589" y="429"/>
                    <a:pt x="429" y="563"/>
                  </a:cubicBezTo>
                  <a:cubicBezTo>
                    <a:pt x="188" y="750"/>
                    <a:pt x="54" y="937"/>
                    <a:pt x="27" y="1151"/>
                  </a:cubicBezTo>
                  <a:cubicBezTo>
                    <a:pt x="0" y="1232"/>
                    <a:pt x="0" y="1392"/>
                    <a:pt x="27" y="1499"/>
                  </a:cubicBezTo>
                  <a:cubicBezTo>
                    <a:pt x="54" y="1633"/>
                    <a:pt x="161" y="1767"/>
                    <a:pt x="215" y="1874"/>
                  </a:cubicBezTo>
                  <a:lnTo>
                    <a:pt x="241" y="1928"/>
                  </a:lnTo>
                  <a:cubicBezTo>
                    <a:pt x="348" y="2008"/>
                    <a:pt x="455" y="2115"/>
                    <a:pt x="563" y="2142"/>
                  </a:cubicBezTo>
                  <a:cubicBezTo>
                    <a:pt x="696" y="2222"/>
                    <a:pt x="830" y="2249"/>
                    <a:pt x="964" y="2249"/>
                  </a:cubicBezTo>
                  <a:lnTo>
                    <a:pt x="1018" y="2249"/>
                  </a:lnTo>
                  <a:cubicBezTo>
                    <a:pt x="1125" y="2249"/>
                    <a:pt x="1232" y="2249"/>
                    <a:pt x="1365" y="2222"/>
                  </a:cubicBezTo>
                  <a:cubicBezTo>
                    <a:pt x="1526" y="2168"/>
                    <a:pt x="1660" y="2115"/>
                    <a:pt x="1794" y="2061"/>
                  </a:cubicBezTo>
                  <a:cubicBezTo>
                    <a:pt x="1954" y="1981"/>
                    <a:pt x="2142" y="1928"/>
                    <a:pt x="2302" y="1794"/>
                  </a:cubicBezTo>
                  <a:cubicBezTo>
                    <a:pt x="2543" y="1660"/>
                    <a:pt x="2757" y="1473"/>
                    <a:pt x="2971" y="1339"/>
                  </a:cubicBezTo>
                  <a:lnTo>
                    <a:pt x="2998" y="1312"/>
                  </a:lnTo>
                  <a:cubicBezTo>
                    <a:pt x="3266" y="1151"/>
                    <a:pt x="3587" y="911"/>
                    <a:pt x="3908" y="750"/>
                  </a:cubicBezTo>
                  <a:lnTo>
                    <a:pt x="3908" y="723"/>
                  </a:lnTo>
                  <a:lnTo>
                    <a:pt x="3801" y="616"/>
                  </a:lnTo>
                  <a:cubicBezTo>
                    <a:pt x="3721" y="536"/>
                    <a:pt x="3667" y="482"/>
                    <a:pt x="3614" y="455"/>
                  </a:cubicBezTo>
                  <a:cubicBezTo>
                    <a:pt x="3534" y="375"/>
                    <a:pt x="3426" y="348"/>
                    <a:pt x="3373" y="322"/>
                  </a:cubicBezTo>
                  <a:cubicBezTo>
                    <a:pt x="3266" y="241"/>
                    <a:pt x="3159" y="215"/>
                    <a:pt x="3052" y="188"/>
                  </a:cubicBezTo>
                  <a:lnTo>
                    <a:pt x="2757" y="81"/>
                  </a:lnTo>
                  <a:cubicBezTo>
                    <a:pt x="2623" y="54"/>
                    <a:pt x="2490" y="0"/>
                    <a:pt x="2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46"/>
            <p:cNvSpPr/>
            <p:nvPr/>
          </p:nvSpPr>
          <p:spPr>
            <a:xfrm>
              <a:off x="10261850" y="6395900"/>
              <a:ext cx="99725" cy="51550"/>
            </a:xfrm>
            <a:custGeom>
              <a:avLst/>
              <a:gdLst/>
              <a:ahLst/>
              <a:cxnLst/>
              <a:rect l="l" t="t" r="r" b="b"/>
              <a:pathLst>
                <a:path w="3989" h="2062" extrusionOk="0">
                  <a:moveTo>
                    <a:pt x="1472" y="1"/>
                  </a:moveTo>
                  <a:cubicBezTo>
                    <a:pt x="1365" y="1"/>
                    <a:pt x="1285" y="54"/>
                    <a:pt x="1205" y="54"/>
                  </a:cubicBezTo>
                  <a:cubicBezTo>
                    <a:pt x="964" y="81"/>
                    <a:pt x="777" y="134"/>
                    <a:pt x="616" y="242"/>
                  </a:cubicBezTo>
                  <a:cubicBezTo>
                    <a:pt x="348" y="375"/>
                    <a:pt x="161" y="509"/>
                    <a:pt x="81" y="723"/>
                  </a:cubicBezTo>
                  <a:cubicBezTo>
                    <a:pt x="0" y="804"/>
                    <a:pt x="0" y="964"/>
                    <a:pt x="0" y="1044"/>
                  </a:cubicBezTo>
                  <a:cubicBezTo>
                    <a:pt x="0" y="1232"/>
                    <a:pt x="81" y="1339"/>
                    <a:pt x="107" y="1446"/>
                  </a:cubicBezTo>
                  <a:lnTo>
                    <a:pt x="134" y="1500"/>
                  </a:lnTo>
                  <a:cubicBezTo>
                    <a:pt x="214" y="1633"/>
                    <a:pt x="268" y="1714"/>
                    <a:pt x="375" y="1794"/>
                  </a:cubicBezTo>
                  <a:cubicBezTo>
                    <a:pt x="482" y="1901"/>
                    <a:pt x="616" y="1955"/>
                    <a:pt x="750" y="1981"/>
                  </a:cubicBezTo>
                  <a:cubicBezTo>
                    <a:pt x="830" y="2035"/>
                    <a:pt x="1017" y="2062"/>
                    <a:pt x="1178" y="2062"/>
                  </a:cubicBezTo>
                  <a:cubicBezTo>
                    <a:pt x="1339" y="2062"/>
                    <a:pt x="1472" y="2035"/>
                    <a:pt x="1633" y="2035"/>
                  </a:cubicBezTo>
                  <a:cubicBezTo>
                    <a:pt x="1820" y="1981"/>
                    <a:pt x="1981" y="1955"/>
                    <a:pt x="2222" y="1901"/>
                  </a:cubicBezTo>
                  <a:cubicBezTo>
                    <a:pt x="2490" y="1794"/>
                    <a:pt x="2757" y="1687"/>
                    <a:pt x="2971" y="1633"/>
                  </a:cubicBezTo>
                  <a:cubicBezTo>
                    <a:pt x="3319" y="1500"/>
                    <a:pt x="3640" y="1392"/>
                    <a:pt x="3988" y="1259"/>
                  </a:cubicBezTo>
                  <a:lnTo>
                    <a:pt x="3988" y="1232"/>
                  </a:lnTo>
                  <a:cubicBezTo>
                    <a:pt x="3962" y="1178"/>
                    <a:pt x="3962" y="1152"/>
                    <a:pt x="3908" y="1098"/>
                  </a:cubicBezTo>
                  <a:cubicBezTo>
                    <a:pt x="3855" y="991"/>
                    <a:pt x="3774" y="911"/>
                    <a:pt x="3748" y="857"/>
                  </a:cubicBezTo>
                  <a:cubicBezTo>
                    <a:pt x="3694" y="777"/>
                    <a:pt x="3640" y="723"/>
                    <a:pt x="3560" y="643"/>
                  </a:cubicBezTo>
                  <a:cubicBezTo>
                    <a:pt x="3453" y="589"/>
                    <a:pt x="3373" y="509"/>
                    <a:pt x="3293" y="456"/>
                  </a:cubicBezTo>
                  <a:cubicBezTo>
                    <a:pt x="3185" y="375"/>
                    <a:pt x="3105" y="349"/>
                    <a:pt x="3025" y="295"/>
                  </a:cubicBezTo>
                  <a:cubicBezTo>
                    <a:pt x="2891" y="215"/>
                    <a:pt x="2784" y="188"/>
                    <a:pt x="2677" y="161"/>
                  </a:cubicBezTo>
                  <a:cubicBezTo>
                    <a:pt x="2543" y="108"/>
                    <a:pt x="2436" y="81"/>
                    <a:pt x="2302" y="54"/>
                  </a:cubicBezTo>
                  <a:cubicBezTo>
                    <a:pt x="2115" y="54"/>
                    <a:pt x="1874" y="1"/>
                    <a:pt x="1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46"/>
            <p:cNvSpPr/>
            <p:nvPr/>
          </p:nvSpPr>
          <p:spPr>
            <a:xfrm>
              <a:off x="10203625" y="6436725"/>
              <a:ext cx="91700" cy="60250"/>
            </a:xfrm>
            <a:custGeom>
              <a:avLst/>
              <a:gdLst/>
              <a:ahLst/>
              <a:cxnLst/>
              <a:rect l="l" t="t" r="r" b="b"/>
              <a:pathLst>
                <a:path w="3668" h="2410" extrusionOk="0">
                  <a:moveTo>
                    <a:pt x="991" y="0"/>
                  </a:moveTo>
                  <a:cubicBezTo>
                    <a:pt x="697" y="0"/>
                    <a:pt x="456" y="54"/>
                    <a:pt x="295" y="188"/>
                  </a:cubicBezTo>
                  <a:cubicBezTo>
                    <a:pt x="188" y="268"/>
                    <a:pt x="135" y="348"/>
                    <a:pt x="54" y="455"/>
                  </a:cubicBezTo>
                  <a:cubicBezTo>
                    <a:pt x="1" y="589"/>
                    <a:pt x="1" y="750"/>
                    <a:pt x="1" y="857"/>
                  </a:cubicBezTo>
                  <a:lnTo>
                    <a:pt x="1" y="884"/>
                  </a:lnTo>
                  <a:cubicBezTo>
                    <a:pt x="1" y="1017"/>
                    <a:pt x="27" y="1151"/>
                    <a:pt x="81" y="1285"/>
                  </a:cubicBezTo>
                  <a:cubicBezTo>
                    <a:pt x="161" y="1419"/>
                    <a:pt x="215" y="1526"/>
                    <a:pt x="349" y="1660"/>
                  </a:cubicBezTo>
                  <a:cubicBezTo>
                    <a:pt x="456" y="1767"/>
                    <a:pt x="563" y="1820"/>
                    <a:pt x="723" y="1901"/>
                  </a:cubicBezTo>
                  <a:cubicBezTo>
                    <a:pt x="857" y="1954"/>
                    <a:pt x="1018" y="2035"/>
                    <a:pt x="1152" y="2061"/>
                  </a:cubicBezTo>
                  <a:cubicBezTo>
                    <a:pt x="1312" y="2088"/>
                    <a:pt x="1500" y="2168"/>
                    <a:pt x="1714" y="2195"/>
                  </a:cubicBezTo>
                  <a:cubicBezTo>
                    <a:pt x="1955" y="2222"/>
                    <a:pt x="2196" y="2275"/>
                    <a:pt x="2463" y="2275"/>
                  </a:cubicBezTo>
                  <a:lnTo>
                    <a:pt x="2570" y="2275"/>
                  </a:lnTo>
                  <a:cubicBezTo>
                    <a:pt x="2891" y="2302"/>
                    <a:pt x="3266" y="2329"/>
                    <a:pt x="3641" y="2409"/>
                  </a:cubicBezTo>
                  <a:lnTo>
                    <a:pt x="3668" y="2356"/>
                  </a:lnTo>
                  <a:lnTo>
                    <a:pt x="3668" y="2222"/>
                  </a:lnTo>
                  <a:cubicBezTo>
                    <a:pt x="3668" y="2142"/>
                    <a:pt x="3641" y="2035"/>
                    <a:pt x="3587" y="1954"/>
                  </a:cubicBezTo>
                  <a:cubicBezTo>
                    <a:pt x="3561" y="1874"/>
                    <a:pt x="3534" y="1794"/>
                    <a:pt x="3507" y="1687"/>
                  </a:cubicBezTo>
                  <a:cubicBezTo>
                    <a:pt x="3480" y="1606"/>
                    <a:pt x="3400" y="1499"/>
                    <a:pt x="3373" y="1392"/>
                  </a:cubicBezTo>
                  <a:cubicBezTo>
                    <a:pt x="3293" y="1285"/>
                    <a:pt x="3266" y="1232"/>
                    <a:pt x="3186" y="1124"/>
                  </a:cubicBezTo>
                  <a:cubicBezTo>
                    <a:pt x="3132" y="1017"/>
                    <a:pt x="3025" y="937"/>
                    <a:pt x="2972" y="857"/>
                  </a:cubicBezTo>
                  <a:cubicBezTo>
                    <a:pt x="2865" y="750"/>
                    <a:pt x="2758" y="696"/>
                    <a:pt x="2704" y="616"/>
                  </a:cubicBezTo>
                  <a:cubicBezTo>
                    <a:pt x="2463" y="455"/>
                    <a:pt x="2222" y="322"/>
                    <a:pt x="1955" y="214"/>
                  </a:cubicBezTo>
                  <a:cubicBezTo>
                    <a:pt x="1901" y="188"/>
                    <a:pt x="1794" y="161"/>
                    <a:pt x="1687" y="134"/>
                  </a:cubicBezTo>
                  <a:cubicBezTo>
                    <a:pt x="1393" y="27"/>
                    <a:pt x="1205" y="0"/>
                    <a:pt x="9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46"/>
            <p:cNvSpPr/>
            <p:nvPr/>
          </p:nvSpPr>
          <p:spPr>
            <a:xfrm>
              <a:off x="10202950" y="6436725"/>
              <a:ext cx="90375" cy="56900"/>
            </a:xfrm>
            <a:custGeom>
              <a:avLst/>
              <a:gdLst/>
              <a:ahLst/>
              <a:cxnLst/>
              <a:rect l="l" t="t" r="r" b="b"/>
              <a:pathLst>
                <a:path w="3615" h="2276" extrusionOk="0">
                  <a:moveTo>
                    <a:pt x="991" y="0"/>
                  </a:moveTo>
                  <a:cubicBezTo>
                    <a:pt x="724" y="0"/>
                    <a:pt x="483" y="54"/>
                    <a:pt x="322" y="188"/>
                  </a:cubicBezTo>
                  <a:cubicBezTo>
                    <a:pt x="215" y="268"/>
                    <a:pt x="162" y="348"/>
                    <a:pt x="81" y="455"/>
                  </a:cubicBezTo>
                  <a:cubicBezTo>
                    <a:pt x="1" y="589"/>
                    <a:pt x="1" y="750"/>
                    <a:pt x="1" y="857"/>
                  </a:cubicBezTo>
                  <a:lnTo>
                    <a:pt x="1" y="884"/>
                  </a:lnTo>
                  <a:cubicBezTo>
                    <a:pt x="54" y="964"/>
                    <a:pt x="81" y="991"/>
                    <a:pt x="108" y="1017"/>
                  </a:cubicBezTo>
                  <a:cubicBezTo>
                    <a:pt x="188" y="1098"/>
                    <a:pt x="242" y="1124"/>
                    <a:pt x="322" y="1151"/>
                  </a:cubicBezTo>
                  <a:cubicBezTo>
                    <a:pt x="456" y="1232"/>
                    <a:pt x="617" y="1285"/>
                    <a:pt x="777" y="1339"/>
                  </a:cubicBezTo>
                  <a:cubicBezTo>
                    <a:pt x="938" y="1365"/>
                    <a:pt x="1152" y="1392"/>
                    <a:pt x="1339" y="1419"/>
                  </a:cubicBezTo>
                  <a:cubicBezTo>
                    <a:pt x="1420" y="1419"/>
                    <a:pt x="1527" y="1472"/>
                    <a:pt x="1580" y="1472"/>
                  </a:cubicBezTo>
                  <a:cubicBezTo>
                    <a:pt x="1714" y="1499"/>
                    <a:pt x="1901" y="1499"/>
                    <a:pt x="2008" y="1526"/>
                  </a:cubicBezTo>
                  <a:cubicBezTo>
                    <a:pt x="2330" y="1606"/>
                    <a:pt x="2624" y="1687"/>
                    <a:pt x="2892" y="1820"/>
                  </a:cubicBezTo>
                  <a:lnTo>
                    <a:pt x="3293" y="2035"/>
                  </a:lnTo>
                  <a:cubicBezTo>
                    <a:pt x="3400" y="2088"/>
                    <a:pt x="3534" y="2168"/>
                    <a:pt x="3614" y="2275"/>
                  </a:cubicBezTo>
                  <a:lnTo>
                    <a:pt x="3614" y="2195"/>
                  </a:lnTo>
                  <a:cubicBezTo>
                    <a:pt x="3614" y="2088"/>
                    <a:pt x="3588" y="2008"/>
                    <a:pt x="3561" y="1927"/>
                  </a:cubicBezTo>
                  <a:cubicBezTo>
                    <a:pt x="3534" y="1874"/>
                    <a:pt x="3534" y="1767"/>
                    <a:pt x="3454" y="1660"/>
                  </a:cubicBezTo>
                  <a:cubicBezTo>
                    <a:pt x="3427" y="1553"/>
                    <a:pt x="3347" y="1472"/>
                    <a:pt x="3320" y="1365"/>
                  </a:cubicBezTo>
                  <a:cubicBezTo>
                    <a:pt x="3293" y="1285"/>
                    <a:pt x="3213" y="1205"/>
                    <a:pt x="3159" y="1098"/>
                  </a:cubicBezTo>
                  <a:cubicBezTo>
                    <a:pt x="3079" y="991"/>
                    <a:pt x="2999" y="884"/>
                    <a:pt x="2918" y="803"/>
                  </a:cubicBezTo>
                  <a:cubicBezTo>
                    <a:pt x="2811" y="696"/>
                    <a:pt x="2731" y="616"/>
                    <a:pt x="2624" y="562"/>
                  </a:cubicBezTo>
                  <a:cubicBezTo>
                    <a:pt x="2383" y="402"/>
                    <a:pt x="2142" y="268"/>
                    <a:pt x="1875" y="161"/>
                  </a:cubicBezTo>
                  <a:cubicBezTo>
                    <a:pt x="1821" y="134"/>
                    <a:pt x="1714" y="81"/>
                    <a:pt x="1607" y="54"/>
                  </a:cubicBezTo>
                  <a:cubicBezTo>
                    <a:pt x="1420" y="27"/>
                    <a:pt x="1232" y="0"/>
                    <a:pt x="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46"/>
            <p:cNvSpPr/>
            <p:nvPr/>
          </p:nvSpPr>
          <p:spPr>
            <a:xfrm>
              <a:off x="10223700" y="6470850"/>
              <a:ext cx="25" cy="25"/>
            </a:xfrm>
            <a:custGeom>
              <a:avLst/>
              <a:gdLst/>
              <a:ahLst/>
              <a:cxnLst/>
              <a:rect l="l" t="t" r="r" b="b"/>
              <a:pathLst>
                <a:path w="1" h="1" extrusionOk="0">
                  <a:moveTo>
                    <a:pt x="1" y="0"/>
                  </a:moveTo>
                  <a:lnTo>
                    <a:pt x="1" y="0"/>
                  </a:ln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46"/>
            <p:cNvSpPr/>
            <p:nvPr/>
          </p:nvSpPr>
          <p:spPr>
            <a:xfrm>
              <a:off x="10261850" y="6394575"/>
              <a:ext cx="99725" cy="38150"/>
            </a:xfrm>
            <a:custGeom>
              <a:avLst/>
              <a:gdLst/>
              <a:ahLst/>
              <a:cxnLst/>
              <a:rect l="l" t="t" r="r" b="b"/>
              <a:pathLst>
                <a:path w="3989" h="1526" extrusionOk="0">
                  <a:moveTo>
                    <a:pt x="1713" y="0"/>
                  </a:moveTo>
                  <a:cubicBezTo>
                    <a:pt x="1606" y="54"/>
                    <a:pt x="1553" y="54"/>
                    <a:pt x="1472" y="54"/>
                  </a:cubicBezTo>
                  <a:cubicBezTo>
                    <a:pt x="1365" y="54"/>
                    <a:pt x="1285" y="107"/>
                    <a:pt x="1205" y="107"/>
                  </a:cubicBezTo>
                  <a:cubicBezTo>
                    <a:pt x="964" y="134"/>
                    <a:pt x="777" y="187"/>
                    <a:pt x="616" y="295"/>
                  </a:cubicBezTo>
                  <a:cubicBezTo>
                    <a:pt x="348" y="428"/>
                    <a:pt x="161" y="562"/>
                    <a:pt x="81" y="776"/>
                  </a:cubicBezTo>
                  <a:cubicBezTo>
                    <a:pt x="27" y="830"/>
                    <a:pt x="0" y="937"/>
                    <a:pt x="0" y="1017"/>
                  </a:cubicBezTo>
                  <a:cubicBezTo>
                    <a:pt x="27" y="1071"/>
                    <a:pt x="27" y="1097"/>
                    <a:pt x="81" y="1178"/>
                  </a:cubicBezTo>
                  <a:cubicBezTo>
                    <a:pt x="107" y="1231"/>
                    <a:pt x="134" y="1285"/>
                    <a:pt x="214" y="1312"/>
                  </a:cubicBezTo>
                  <a:cubicBezTo>
                    <a:pt x="241" y="1338"/>
                    <a:pt x="295" y="1365"/>
                    <a:pt x="348" y="1392"/>
                  </a:cubicBezTo>
                  <a:cubicBezTo>
                    <a:pt x="402" y="1445"/>
                    <a:pt x="509" y="1472"/>
                    <a:pt x="616" y="1499"/>
                  </a:cubicBezTo>
                  <a:cubicBezTo>
                    <a:pt x="777" y="1526"/>
                    <a:pt x="937" y="1526"/>
                    <a:pt x="1098" y="1526"/>
                  </a:cubicBezTo>
                  <a:cubicBezTo>
                    <a:pt x="1419" y="1526"/>
                    <a:pt x="1713" y="1499"/>
                    <a:pt x="1981" y="1445"/>
                  </a:cubicBezTo>
                  <a:cubicBezTo>
                    <a:pt x="2275" y="1365"/>
                    <a:pt x="2570" y="1338"/>
                    <a:pt x="2891" y="1285"/>
                  </a:cubicBezTo>
                  <a:cubicBezTo>
                    <a:pt x="3025" y="1231"/>
                    <a:pt x="3159" y="1205"/>
                    <a:pt x="3319" y="1205"/>
                  </a:cubicBezTo>
                  <a:cubicBezTo>
                    <a:pt x="3453" y="1178"/>
                    <a:pt x="3560" y="1178"/>
                    <a:pt x="3694" y="1178"/>
                  </a:cubicBezTo>
                  <a:lnTo>
                    <a:pt x="3988" y="1178"/>
                  </a:lnTo>
                  <a:cubicBezTo>
                    <a:pt x="3988" y="1124"/>
                    <a:pt x="3962" y="1124"/>
                    <a:pt x="3962" y="1097"/>
                  </a:cubicBezTo>
                  <a:cubicBezTo>
                    <a:pt x="3881" y="990"/>
                    <a:pt x="3828" y="937"/>
                    <a:pt x="3774" y="857"/>
                  </a:cubicBezTo>
                  <a:cubicBezTo>
                    <a:pt x="3721" y="803"/>
                    <a:pt x="3694" y="723"/>
                    <a:pt x="3587" y="669"/>
                  </a:cubicBezTo>
                  <a:cubicBezTo>
                    <a:pt x="3480" y="589"/>
                    <a:pt x="3426" y="535"/>
                    <a:pt x="3319" y="455"/>
                  </a:cubicBezTo>
                  <a:cubicBezTo>
                    <a:pt x="3212" y="402"/>
                    <a:pt x="3159" y="375"/>
                    <a:pt x="3052" y="295"/>
                  </a:cubicBezTo>
                  <a:cubicBezTo>
                    <a:pt x="2918" y="241"/>
                    <a:pt x="2811" y="187"/>
                    <a:pt x="2704" y="161"/>
                  </a:cubicBezTo>
                  <a:cubicBezTo>
                    <a:pt x="2570" y="134"/>
                    <a:pt x="2490" y="107"/>
                    <a:pt x="2356" y="54"/>
                  </a:cubicBezTo>
                  <a:cubicBezTo>
                    <a:pt x="2142" y="27"/>
                    <a:pt x="1901" y="0"/>
                    <a:pt x="1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46"/>
            <p:cNvSpPr/>
            <p:nvPr/>
          </p:nvSpPr>
          <p:spPr>
            <a:xfrm>
              <a:off x="10285925" y="6324975"/>
              <a:ext cx="97050" cy="40850"/>
            </a:xfrm>
            <a:custGeom>
              <a:avLst/>
              <a:gdLst/>
              <a:ahLst/>
              <a:cxnLst/>
              <a:rect l="l" t="t" r="r" b="b"/>
              <a:pathLst>
                <a:path w="3882" h="1634" extrusionOk="0">
                  <a:moveTo>
                    <a:pt x="2062" y="0"/>
                  </a:moveTo>
                  <a:cubicBezTo>
                    <a:pt x="1794" y="0"/>
                    <a:pt x="1473" y="81"/>
                    <a:pt x="1259" y="134"/>
                  </a:cubicBezTo>
                  <a:cubicBezTo>
                    <a:pt x="1152" y="161"/>
                    <a:pt x="1072" y="215"/>
                    <a:pt x="991" y="241"/>
                  </a:cubicBezTo>
                  <a:cubicBezTo>
                    <a:pt x="777" y="348"/>
                    <a:pt x="617" y="429"/>
                    <a:pt x="456" y="563"/>
                  </a:cubicBezTo>
                  <a:cubicBezTo>
                    <a:pt x="215" y="750"/>
                    <a:pt x="81" y="937"/>
                    <a:pt x="54" y="1151"/>
                  </a:cubicBezTo>
                  <a:cubicBezTo>
                    <a:pt x="54" y="1178"/>
                    <a:pt x="1" y="1232"/>
                    <a:pt x="1" y="1285"/>
                  </a:cubicBezTo>
                  <a:cubicBezTo>
                    <a:pt x="54" y="1312"/>
                    <a:pt x="54" y="1339"/>
                    <a:pt x="81" y="1366"/>
                  </a:cubicBezTo>
                  <a:cubicBezTo>
                    <a:pt x="135" y="1419"/>
                    <a:pt x="188" y="1473"/>
                    <a:pt x="242" y="1499"/>
                  </a:cubicBezTo>
                  <a:cubicBezTo>
                    <a:pt x="322" y="1553"/>
                    <a:pt x="402" y="1580"/>
                    <a:pt x="483" y="1606"/>
                  </a:cubicBezTo>
                  <a:cubicBezTo>
                    <a:pt x="617" y="1633"/>
                    <a:pt x="777" y="1633"/>
                    <a:pt x="911" y="1633"/>
                  </a:cubicBezTo>
                  <a:cubicBezTo>
                    <a:pt x="1125" y="1633"/>
                    <a:pt x="1339" y="1606"/>
                    <a:pt x="1553" y="1553"/>
                  </a:cubicBezTo>
                  <a:cubicBezTo>
                    <a:pt x="1660" y="1499"/>
                    <a:pt x="1741" y="1473"/>
                    <a:pt x="1821" y="1446"/>
                  </a:cubicBezTo>
                  <a:cubicBezTo>
                    <a:pt x="1955" y="1419"/>
                    <a:pt x="2062" y="1339"/>
                    <a:pt x="2196" y="1285"/>
                  </a:cubicBezTo>
                  <a:cubicBezTo>
                    <a:pt x="2410" y="1178"/>
                    <a:pt x="2624" y="1044"/>
                    <a:pt x="2865" y="964"/>
                  </a:cubicBezTo>
                  <a:cubicBezTo>
                    <a:pt x="2945" y="937"/>
                    <a:pt x="3079" y="884"/>
                    <a:pt x="3186" y="830"/>
                  </a:cubicBezTo>
                  <a:cubicBezTo>
                    <a:pt x="3293" y="803"/>
                    <a:pt x="3427" y="777"/>
                    <a:pt x="3534" y="777"/>
                  </a:cubicBezTo>
                  <a:cubicBezTo>
                    <a:pt x="3614" y="777"/>
                    <a:pt x="3721" y="750"/>
                    <a:pt x="3828" y="750"/>
                  </a:cubicBezTo>
                  <a:lnTo>
                    <a:pt x="3882" y="750"/>
                  </a:lnTo>
                  <a:lnTo>
                    <a:pt x="3828" y="670"/>
                  </a:lnTo>
                  <a:cubicBezTo>
                    <a:pt x="3748" y="616"/>
                    <a:pt x="3695" y="536"/>
                    <a:pt x="3614" y="509"/>
                  </a:cubicBezTo>
                  <a:cubicBezTo>
                    <a:pt x="3561" y="429"/>
                    <a:pt x="3454" y="402"/>
                    <a:pt x="3400" y="375"/>
                  </a:cubicBezTo>
                  <a:cubicBezTo>
                    <a:pt x="3293" y="295"/>
                    <a:pt x="3186" y="268"/>
                    <a:pt x="3079" y="241"/>
                  </a:cubicBezTo>
                  <a:lnTo>
                    <a:pt x="2785" y="134"/>
                  </a:lnTo>
                  <a:cubicBezTo>
                    <a:pt x="2651" y="108"/>
                    <a:pt x="2517" y="81"/>
                    <a:pt x="2410" y="81"/>
                  </a:cubicBezTo>
                  <a:lnTo>
                    <a:pt x="2115" y="81"/>
                  </a:lnTo>
                  <a:cubicBezTo>
                    <a:pt x="2115" y="0"/>
                    <a:pt x="2089" y="0"/>
                    <a:pt x="20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46"/>
            <p:cNvSpPr/>
            <p:nvPr/>
          </p:nvSpPr>
          <p:spPr>
            <a:xfrm>
              <a:off x="10291950" y="6362450"/>
              <a:ext cx="700" cy="25"/>
            </a:xfrm>
            <a:custGeom>
              <a:avLst/>
              <a:gdLst/>
              <a:ahLst/>
              <a:cxnLst/>
              <a:rect l="l" t="t" r="r" b="b"/>
              <a:pathLst>
                <a:path w="28" h="1" extrusionOk="0">
                  <a:moveTo>
                    <a:pt x="28" y="0"/>
                  </a:moveTo>
                  <a:lnTo>
                    <a:pt x="1" y="0"/>
                  </a:lnTo>
                  <a:lnTo>
                    <a:pt x="28" y="0"/>
                  </a:ln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46"/>
            <p:cNvSpPr/>
            <p:nvPr/>
          </p:nvSpPr>
          <p:spPr>
            <a:xfrm>
              <a:off x="10284600" y="6236650"/>
              <a:ext cx="86350" cy="57575"/>
            </a:xfrm>
            <a:custGeom>
              <a:avLst/>
              <a:gdLst/>
              <a:ahLst/>
              <a:cxnLst/>
              <a:rect l="l" t="t" r="r" b="b"/>
              <a:pathLst>
                <a:path w="3454" h="2303" extrusionOk="0">
                  <a:moveTo>
                    <a:pt x="2543" y="0"/>
                  </a:moveTo>
                  <a:cubicBezTo>
                    <a:pt x="2436" y="0"/>
                    <a:pt x="2302" y="0"/>
                    <a:pt x="2195" y="27"/>
                  </a:cubicBezTo>
                  <a:cubicBezTo>
                    <a:pt x="2061" y="54"/>
                    <a:pt x="1927" y="54"/>
                    <a:pt x="1847" y="107"/>
                  </a:cubicBezTo>
                  <a:cubicBezTo>
                    <a:pt x="1713" y="134"/>
                    <a:pt x="1606" y="161"/>
                    <a:pt x="1472" y="241"/>
                  </a:cubicBezTo>
                  <a:cubicBezTo>
                    <a:pt x="1205" y="322"/>
                    <a:pt x="964" y="509"/>
                    <a:pt x="777" y="670"/>
                  </a:cubicBezTo>
                  <a:cubicBezTo>
                    <a:pt x="696" y="723"/>
                    <a:pt x="643" y="777"/>
                    <a:pt x="562" y="830"/>
                  </a:cubicBezTo>
                  <a:cubicBezTo>
                    <a:pt x="402" y="991"/>
                    <a:pt x="295" y="1178"/>
                    <a:pt x="188" y="1339"/>
                  </a:cubicBezTo>
                  <a:cubicBezTo>
                    <a:pt x="54" y="1580"/>
                    <a:pt x="0" y="1794"/>
                    <a:pt x="27" y="2035"/>
                  </a:cubicBezTo>
                  <a:lnTo>
                    <a:pt x="107" y="2115"/>
                  </a:lnTo>
                  <a:cubicBezTo>
                    <a:pt x="134" y="2142"/>
                    <a:pt x="188" y="2168"/>
                    <a:pt x="241" y="2195"/>
                  </a:cubicBezTo>
                  <a:cubicBezTo>
                    <a:pt x="295" y="2249"/>
                    <a:pt x="375" y="2275"/>
                    <a:pt x="402" y="2275"/>
                  </a:cubicBezTo>
                  <a:cubicBezTo>
                    <a:pt x="509" y="2302"/>
                    <a:pt x="562" y="2302"/>
                    <a:pt x="670" y="2302"/>
                  </a:cubicBezTo>
                  <a:cubicBezTo>
                    <a:pt x="803" y="2302"/>
                    <a:pt x="937" y="2275"/>
                    <a:pt x="1044" y="2249"/>
                  </a:cubicBezTo>
                  <a:cubicBezTo>
                    <a:pt x="1205" y="2168"/>
                    <a:pt x="1365" y="2115"/>
                    <a:pt x="1499" y="2035"/>
                  </a:cubicBezTo>
                  <a:cubicBezTo>
                    <a:pt x="1633" y="1981"/>
                    <a:pt x="1740" y="1874"/>
                    <a:pt x="1874" y="1767"/>
                  </a:cubicBezTo>
                  <a:cubicBezTo>
                    <a:pt x="1901" y="1740"/>
                    <a:pt x="1927" y="1713"/>
                    <a:pt x="1981" y="1633"/>
                  </a:cubicBezTo>
                  <a:cubicBezTo>
                    <a:pt x="2008" y="1606"/>
                    <a:pt x="2035" y="1526"/>
                    <a:pt x="2061" y="1499"/>
                  </a:cubicBezTo>
                  <a:cubicBezTo>
                    <a:pt x="2142" y="1392"/>
                    <a:pt x="2195" y="1339"/>
                    <a:pt x="2275" y="1232"/>
                  </a:cubicBezTo>
                  <a:cubicBezTo>
                    <a:pt x="2409" y="1071"/>
                    <a:pt x="2543" y="910"/>
                    <a:pt x="2677" y="777"/>
                  </a:cubicBezTo>
                  <a:lnTo>
                    <a:pt x="2918" y="536"/>
                  </a:lnTo>
                  <a:cubicBezTo>
                    <a:pt x="2971" y="455"/>
                    <a:pt x="3078" y="402"/>
                    <a:pt x="3185" y="375"/>
                  </a:cubicBezTo>
                  <a:cubicBezTo>
                    <a:pt x="3266" y="295"/>
                    <a:pt x="3346" y="268"/>
                    <a:pt x="3453" y="241"/>
                  </a:cubicBezTo>
                  <a:cubicBezTo>
                    <a:pt x="3400" y="241"/>
                    <a:pt x="3400" y="188"/>
                    <a:pt x="3373" y="188"/>
                  </a:cubicBezTo>
                  <a:cubicBezTo>
                    <a:pt x="3266" y="161"/>
                    <a:pt x="3185" y="134"/>
                    <a:pt x="3105" y="107"/>
                  </a:cubicBezTo>
                  <a:cubicBezTo>
                    <a:pt x="2998" y="54"/>
                    <a:pt x="2945" y="54"/>
                    <a:pt x="2838" y="27"/>
                  </a:cubicBezTo>
                  <a:cubicBezTo>
                    <a:pt x="2730" y="0"/>
                    <a:pt x="2650" y="0"/>
                    <a:pt x="2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46"/>
            <p:cNvSpPr/>
            <p:nvPr/>
          </p:nvSpPr>
          <p:spPr>
            <a:xfrm>
              <a:off x="10245125" y="6129575"/>
              <a:ext cx="59575" cy="85025"/>
            </a:xfrm>
            <a:custGeom>
              <a:avLst/>
              <a:gdLst/>
              <a:ahLst/>
              <a:cxnLst/>
              <a:rect l="l" t="t" r="r" b="b"/>
              <a:pathLst>
                <a:path w="2383" h="3401" extrusionOk="0">
                  <a:moveTo>
                    <a:pt x="2382" y="1"/>
                  </a:moveTo>
                  <a:lnTo>
                    <a:pt x="2382" y="1"/>
                  </a:lnTo>
                  <a:cubicBezTo>
                    <a:pt x="2356" y="1"/>
                    <a:pt x="2302" y="28"/>
                    <a:pt x="2302" y="28"/>
                  </a:cubicBezTo>
                  <a:cubicBezTo>
                    <a:pt x="2222" y="28"/>
                    <a:pt x="2115" y="54"/>
                    <a:pt x="2034" y="54"/>
                  </a:cubicBezTo>
                  <a:cubicBezTo>
                    <a:pt x="1954" y="108"/>
                    <a:pt x="1874" y="108"/>
                    <a:pt x="1767" y="135"/>
                  </a:cubicBezTo>
                  <a:cubicBezTo>
                    <a:pt x="1686" y="162"/>
                    <a:pt x="1579" y="242"/>
                    <a:pt x="1472" y="269"/>
                  </a:cubicBezTo>
                  <a:cubicBezTo>
                    <a:pt x="1365" y="295"/>
                    <a:pt x="1285" y="376"/>
                    <a:pt x="1205" y="429"/>
                  </a:cubicBezTo>
                  <a:cubicBezTo>
                    <a:pt x="1098" y="509"/>
                    <a:pt x="1017" y="590"/>
                    <a:pt x="910" y="670"/>
                  </a:cubicBezTo>
                  <a:lnTo>
                    <a:pt x="643" y="938"/>
                  </a:lnTo>
                  <a:cubicBezTo>
                    <a:pt x="482" y="1179"/>
                    <a:pt x="295" y="1393"/>
                    <a:pt x="214" y="1634"/>
                  </a:cubicBezTo>
                  <a:cubicBezTo>
                    <a:pt x="161" y="1741"/>
                    <a:pt x="134" y="1794"/>
                    <a:pt x="107" y="1901"/>
                  </a:cubicBezTo>
                  <a:cubicBezTo>
                    <a:pt x="27" y="2142"/>
                    <a:pt x="0" y="2330"/>
                    <a:pt x="0" y="2544"/>
                  </a:cubicBezTo>
                  <a:cubicBezTo>
                    <a:pt x="0" y="2811"/>
                    <a:pt x="27" y="3052"/>
                    <a:pt x="161" y="3240"/>
                  </a:cubicBezTo>
                  <a:cubicBezTo>
                    <a:pt x="214" y="3266"/>
                    <a:pt x="241" y="3347"/>
                    <a:pt x="268" y="3373"/>
                  </a:cubicBezTo>
                  <a:lnTo>
                    <a:pt x="295" y="3373"/>
                  </a:lnTo>
                  <a:cubicBezTo>
                    <a:pt x="321" y="3373"/>
                    <a:pt x="375" y="3373"/>
                    <a:pt x="402" y="3400"/>
                  </a:cubicBezTo>
                  <a:lnTo>
                    <a:pt x="562" y="3400"/>
                  </a:lnTo>
                  <a:cubicBezTo>
                    <a:pt x="589" y="3400"/>
                    <a:pt x="643" y="3400"/>
                    <a:pt x="643" y="3373"/>
                  </a:cubicBezTo>
                  <a:cubicBezTo>
                    <a:pt x="669" y="3373"/>
                    <a:pt x="696" y="3347"/>
                    <a:pt x="776" y="3347"/>
                  </a:cubicBezTo>
                  <a:cubicBezTo>
                    <a:pt x="803" y="3293"/>
                    <a:pt x="830" y="3293"/>
                    <a:pt x="910" y="3266"/>
                  </a:cubicBezTo>
                  <a:cubicBezTo>
                    <a:pt x="964" y="3240"/>
                    <a:pt x="1017" y="3213"/>
                    <a:pt x="1071" y="3132"/>
                  </a:cubicBezTo>
                  <a:lnTo>
                    <a:pt x="1205" y="2999"/>
                  </a:lnTo>
                  <a:lnTo>
                    <a:pt x="1499" y="2597"/>
                  </a:lnTo>
                  <a:cubicBezTo>
                    <a:pt x="1553" y="2544"/>
                    <a:pt x="1579" y="2437"/>
                    <a:pt x="1606" y="2356"/>
                  </a:cubicBezTo>
                  <a:cubicBezTo>
                    <a:pt x="1633" y="2276"/>
                    <a:pt x="1686" y="2196"/>
                    <a:pt x="1686" y="2089"/>
                  </a:cubicBezTo>
                  <a:cubicBezTo>
                    <a:pt x="1740" y="1901"/>
                    <a:pt x="1767" y="1660"/>
                    <a:pt x="1820" y="1473"/>
                  </a:cubicBezTo>
                  <a:cubicBezTo>
                    <a:pt x="1847" y="1259"/>
                    <a:pt x="1874" y="1072"/>
                    <a:pt x="1954" y="857"/>
                  </a:cubicBezTo>
                  <a:cubicBezTo>
                    <a:pt x="2008" y="670"/>
                    <a:pt x="2088" y="456"/>
                    <a:pt x="2168" y="295"/>
                  </a:cubicBezTo>
                  <a:cubicBezTo>
                    <a:pt x="2222" y="188"/>
                    <a:pt x="2275" y="135"/>
                    <a:pt x="2356" y="28"/>
                  </a:cubicBezTo>
                  <a:cubicBezTo>
                    <a:pt x="2356" y="28"/>
                    <a:pt x="2356" y="1"/>
                    <a:pt x="2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46"/>
            <p:cNvSpPr/>
            <p:nvPr/>
          </p:nvSpPr>
          <p:spPr>
            <a:xfrm>
              <a:off x="9991525" y="5590250"/>
              <a:ext cx="133175" cy="174675"/>
            </a:xfrm>
            <a:custGeom>
              <a:avLst/>
              <a:gdLst/>
              <a:ahLst/>
              <a:cxnLst/>
              <a:rect l="l" t="t" r="r" b="b"/>
              <a:pathLst>
                <a:path w="5327" h="6987" extrusionOk="0">
                  <a:moveTo>
                    <a:pt x="2810" y="1"/>
                  </a:moveTo>
                  <a:cubicBezTo>
                    <a:pt x="2623" y="1"/>
                    <a:pt x="2382" y="1"/>
                    <a:pt x="2168" y="28"/>
                  </a:cubicBezTo>
                  <a:cubicBezTo>
                    <a:pt x="1767" y="81"/>
                    <a:pt x="1419" y="188"/>
                    <a:pt x="1071" y="349"/>
                  </a:cubicBezTo>
                  <a:cubicBezTo>
                    <a:pt x="723" y="536"/>
                    <a:pt x="402" y="804"/>
                    <a:pt x="241" y="1071"/>
                  </a:cubicBezTo>
                  <a:cubicBezTo>
                    <a:pt x="134" y="1205"/>
                    <a:pt x="80" y="1339"/>
                    <a:pt x="54" y="1473"/>
                  </a:cubicBezTo>
                  <a:cubicBezTo>
                    <a:pt x="0" y="1526"/>
                    <a:pt x="0" y="1553"/>
                    <a:pt x="0" y="1634"/>
                  </a:cubicBezTo>
                  <a:cubicBezTo>
                    <a:pt x="0" y="1687"/>
                    <a:pt x="0" y="1741"/>
                    <a:pt x="54" y="1794"/>
                  </a:cubicBezTo>
                  <a:cubicBezTo>
                    <a:pt x="80" y="1874"/>
                    <a:pt x="134" y="1928"/>
                    <a:pt x="214" y="2008"/>
                  </a:cubicBezTo>
                  <a:cubicBezTo>
                    <a:pt x="268" y="2035"/>
                    <a:pt x="321" y="2035"/>
                    <a:pt x="402" y="2035"/>
                  </a:cubicBezTo>
                  <a:lnTo>
                    <a:pt x="482" y="2035"/>
                  </a:lnTo>
                  <a:cubicBezTo>
                    <a:pt x="589" y="2035"/>
                    <a:pt x="669" y="2008"/>
                    <a:pt x="803" y="1955"/>
                  </a:cubicBezTo>
                  <a:cubicBezTo>
                    <a:pt x="937" y="1928"/>
                    <a:pt x="1044" y="1874"/>
                    <a:pt x="1151" y="1821"/>
                  </a:cubicBezTo>
                  <a:cubicBezTo>
                    <a:pt x="1392" y="1741"/>
                    <a:pt x="1606" y="1634"/>
                    <a:pt x="1874" y="1473"/>
                  </a:cubicBezTo>
                  <a:cubicBezTo>
                    <a:pt x="2115" y="1339"/>
                    <a:pt x="2329" y="1205"/>
                    <a:pt x="2489" y="1098"/>
                  </a:cubicBezTo>
                  <a:cubicBezTo>
                    <a:pt x="2543" y="1018"/>
                    <a:pt x="2650" y="964"/>
                    <a:pt x="2730" y="884"/>
                  </a:cubicBezTo>
                  <a:cubicBezTo>
                    <a:pt x="2784" y="831"/>
                    <a:pt x="2864" y="804"/>
                    <a:pt x="2891" y="723"/>
                  </a:cubicBezTo>
                  <a:cubicBezTo>
                    <a:pt x="2944" y="697"/>
                    <a:pt x="2998" y="616"/>
                    <a:pt x="3051" y="590"/>
                  </a:cubicBezTo>
                  <a:lnTo>
                    <a:pt x="3132" y="723"/>
                  </a:lnTo>
                  <a:cubicBezTo>
                    <a:pt x="3185" y="831"/>
                    <a:pt x="3265" y="938"/>
                    <a:pt x="3292" y="1018"/>
                  </a:cubicBezTo>
                  <a:cubicBezTo>
                    <a:pt x="3426" y="1232"/>
                    <a:pt x="3533" y="1419"/>
                    <a:pt x="3613" y="1634"/>
                  </a:cubicBezTo>
                  <a:cubicBezTo>
                    <a:pt x="3854" y="2062"/>
                    <a:pt x="4068" y="2490"/>
                    <a:pt x="4256" y="2892"/>
                  </a:cubicBezTo>
                  <a:lnTo>
                    <a:pt x="4256" y="2865"/>
                  </a:lnTo>
                  <a:cubicBezTo>
                    <a:pt x="4630" y="3748"/>
                    <a:pt x="4871" y="4605"/>
                    <a:pt x="5005" y="5488"/>
                  </a:cubicBezTo>
                  <a:cubicBezTo>
                    <a:pt x="5059" y="5970"/>
                    <a:pt x="5085" y="6451"/>
                    <a:pt x="5059" y="6880"/>
                  </a:cubicBezTo>
                  <a:cubicBezTo>
                    <a:pt x="5059" y="6906"/>
                    <a:pt x="5059" y="6960"/>
                    <a:pt x="5085" y="6960"/>
                  </a:cubicBezTo>
                  <a:cubicBezTo>
                    <a:pt x="5139" y="6987"/>
                    <a:pt x="5166" y="6987"/>
                    <a:pt x="5166" y="6987"/>
                  </a:cubicBezTo>
                  <a:cubicBezTo>
                    <a:pt x="5219" y="6987"/>
                    <a:pt x="5273" y="6960"/>
                    <a:pt x="5273" y="6880"/>
                  </a:cubicBezTo>
                  <a:cubicBezTo>
                    <a:pt x="5326" y="5889"/>
                    <a:pt x="5219" y="4819"/>
                    <a:pt x="5005" y="3694"/>
                  </a:cubicBezTo>
                  <a:cubicBezTo>
                    <a:pt x="4871" y="3159"/>
                    <a:pt x="4738" y="2624"/>
                    <a:pt x="4523" y="2142"/>
                  </a:cubicBezTo>
                  <a:cubicBezTo>
                    <a:pt x="4336" y="1607"/>
                    <a:pt x="4095" y="1098"/>
                    <a:pt x="3828" y="670"/>
                  </a:cubicBezTo>
                  <a:cubicBezTo>
                    <a:pt x="3747" y="563"/>
                    <a:pt x="3720" y="483"/>
                    <a:pt x="3667" y="402"/>
                  </a:cubicBezTo>
                  <a:cubicBezTo>
                    <a:pt x="3587" y="322"/>
                    <a:pt x="3560" y="268"/>
                    <a:pt x="3480" y="161"/>
                  </a:cubicBezTo>
                  <a:lnTo>
                    <a:pt x="3426" y="81"/>
                  </a:lnTo>
                  <a:lnTo>
                    <a:pt x="3346" y="28"/>
                  </a:lnTo>
                  <a:cubicBezTo>
                    <a:pt x="3346" y="1"/>
                    <a:pt x="3319"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46"/>
            <p:cNvSpPr/>
            <p:nvPr/>
          </p:nvSpPr>
          <p:spPr>
            <a:xfrm>
              <a:off x="10069800" y="5590925"/>
              <a:ext cx="5375" cy="3375"/>
            </a:xfrm>
            <a:custGeom>
              <a:avLst/>
              <a:gdLst/>
              <a:ahLst/>
              <a:cxnLst/>
              <a:rect l="l" t="t" r="r" b="b"/>
              <a:pathLst>
                <a:path w="215" h="135" extrusionOk="0">
                  <a:moveTo>
                    <a:pt x="54" y="1"/>
                  </a:moveTo>
                  <a:cubicBezTo>
                    <a:pt x="1" y="1"/>
                    <a:pt x="1" y="1"/>
                    <a:pt x="1" y="27"/>
                  </a:cubicBezTo>
                  <a:cubicBezTo>
                    <a:pt x="1" y="54"/>
                    <a:pt x="1" y="54"/>
                    <a:pt x="27" y="108"/>
                  </a:cubicBezTo>
                  <a:cubicBezTo>
                    <a:pt x="54" y="108"/>
                    <a:pt x="134" y="108"/>
                    <a:pt x="161" y="134"/>
                  </a:cubicBezTo>
                  <a:cubicBezTo>
                    <a:pt x="188" y="134"/>
                    <a:pt x="188" y="134"/>
                    <a:pt x="215" y="108"/>
                  </a:cubicBezTo>
                  <a:cubicBezTo>
                    <a:pt x="215" y="54"/>
                    <a:pt x="215" y="54"/>
                    <a:pt x="188" y="27"/>
                  </a:cubicBezTo>
                  <a:cubicBezTo>
                    <a:pt x="161" y="27"/>
                    <a:pt x="81" y="27"/>
                    <a:pt x="54"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46"/>
            <p:cNvSpPr/>
            <p:nvPr/>
          </p:nvSpPr>
          <p:spPr>
            <a:xfrm>
              <a:off x="10070475" y="5590925"/>
              <a:ext cx="4025" cy="2700"/>
            </a:xfrm>
            <a:custGeom>
              <a:avLst/>
              <a:gdLst/>
              <a:ahLst/>
              <a:cxnLst/>
              <a:rect l="l" t="t" r="r" b="b"/>
              <a:pathLst>
                <a:path w="161" h="108" extrusionOk="0">
                  <a:moveTo>
                    <a:pt x="54" y="1"/>
                  </a:moveTo>
                  <a:cubicBezTo>
                    <a:pt x="27" y="1"/>
                    <a:pt x="27" y="27"/>
                    <a:pt x="0" y="27"/>
                  </a:cubicBezTo>
                  <a:cubicBezTo>
                    <a:pt x="0" y="54"/>
                    <a:pt x="0" y="54"/>
                    <a:pt x="27" y="108"/>
                  </a:cubicBezTo>
                  <a:lnTo>
                    <a:pt x="107" y="108"/>
                  </a:lnTo>
                  <a:cubicBezTo>
                    <a:pt x="134" y="108"/>
                    <a:pt x="134" y="108"/>
                    <a:pt x="161" y="54"/>
                  </a:cubicBezTo>
                  <a:cubicBezTo>
                    <a:pt x="161" y="27"/>
                    <a:pt x="161" y="27"/>
                    <a:pt x="134"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46"/>
            <p:cNvSpPr/>
            <p:nvPr/>
          </p:nvSpPr>
          <p:spPr>
            <a:xfrm>
              <a:off x="10067125" y="5590250"/>
              <a:ext cx="8050" cy="4050"/>
            </a:xfrm>
            <a:custGeom>
              <a:avLst/>
              <a:gdLst/>
              <a:ahLst/>
              <a:cxnLst/>
              <a:rect l="l" t="t" r="r" b="b"/>
              <a:pathLst>
                <a:path w="322" h="162" extrusionOk="0">
                  <a:moveTo>
                    <a:pt x="54" y="1"/>
                  </a:moveTo>
                  <a:cubicBezTo>
                    <a:pt x="27" y="1"/>
                    <a:pt x="1" y="28"/>
                    <a:pt x="1" y="54"/>
                  </a:cubicBezTo>
                  <a:cubicBezTo>
                    <a:pt x="1" y="81"/>
                    <a:pt x="27" y="135"/>
                    <a:pt x="54" y="135"/>
                  </a:cubicBezTo>
                  <a:cubicBezTo>
                    <a:pt x="134" y="135"/>
                    <a:pt x="188" y="161"/>
                    <a:pt x="268" y="161"/>
                  </a:cubicBezTo>
                  <a:cubicBezTo>
                    <a:pt x="295" y="161"/>
                    <a:pt x="322" y="135"/>
                    <a:pt x="322" y="81"/>
                  </a:cubicBezTo>
                  <a:cubicBezTo>
                    <a:pt x="322" y="54"/>
                    <a:pt x="295" y="28"/>
                    <a:pt x="268" y="28"/>
                  </a:cubicBezTo>
                  <a:cubicBezTo>
                    <a:pt x="188" y="28"/>
                    <a:pt x="134" y="1"/>
                    <a:pt x="54"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46"/>
            <p:cNvSpPr/>
            <p:nvPr/>
          </p:nvSpPr>
          <p:spPr>
            <a:xfrm>
              <a:off x="10066450" y="5589250"/>
              <a:ext cx="10075" cy="6950"/>
            </a:xfrm>
            <a:custGeom>
              <a:avLst/>
              <a:gdLst/>
              <a:ahLst/>
              <a:cxnLst/>
              <a:rect l="l" t="t" r="r" b="b"/>
              <a:pathLst>
                <a:path w="403" h="278" extrusionOk="0">
                  <a:moveTo>
                    <a:pt x="54" y="1"/>
                  </a:moveTo>
                  <a:cubicBezTo>
                    <a:pt x="48" y="1"/>
                    <a:pt x="41" y="14"/>
                    <a:pt x="28" y="41"/>
                  </a:cubicBezTo>
                  <a:cubicBezTo>
                    <a:pt x="1" y="41"/>
                    <a:pt x="1" y="68"/>
                    <a:pt x="1" y="94"/>
                  </a:cubicBezTo>
                  <a:cubicBezTo>
                    <a:pt x="1" y="121"/>
                    <a:pt x="28" y="201"/>
                    <a:pt x="54" y="201"/>
                  </a:cubicBezTo>
                  <a:cubicBezTo>
                    <a:pt x="81" y="201"/>
                    <a:pt x="135" y="201"/>
                    <a:pt x="188" y="228"/>
                  </a:cubicBezTo>
                  <a:cubicBezTo>
                    <a:pt x="188" y="228"/>
                    <a:pt x="215" y="228"/>
                    <a:pt x="215" y="255"/>
                  </a:cubicBezTo>
                  <a:cubicBezTo>
                    <a:pt x="231" y="272"/>
                    <a:pt x="248" y="278"/>
                    <a:pt x="264" y="278"/>
                  </a:cubicBezTo>
                  <a:cubicBezTo>
                    <a:pt x="299" y="278"/>
                    <a:pt x="330" y="247"/>
                    <a:pt x="349" y="228"/>
                  </a:cubicBezTo>
                  <a:cubicBezTo>
                    <a:pt x="402" y="201"/>
                    <a:pt x="349" y="121"/>
                    <a:pt x="322" y="94"/>
                  </a:cubicBezTo>
                  <a:cubicBezTo>
                    <a:pt x="295" y="94"/>
                    <a:pt x="268" y="68"/>
                    <a:pt x="215" y="68"/>
                  </a:cubicBezTo>
                  <a:cubicBezTo>
                    <a:pt x="188" y="68"/>
                    <a:pt x="135" y="41"/>
                    <a:pt x="81" y="41"/>
                  </a:cubicBezTo>
                  <a:cubicBezTo>
                    <a:pt x="68" y="14"/>
                    <a:pt x="61" y="1"/>
                    <a:pt x="54"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46"/>
            <p:cNvSpPr/>
            <p:nvPr/>
          </p:nvSpPr>
          <p:spPr>
            <a:xfrm>
              <a:off x="10055075" y="5590425"/>
              <a:ext cx="20100" cy="3875"/>
            </a:xfrm>
            <a:custGeom>
              <a:avLst/>
              <a:gdLst/>
              <a:ahLst/>
              <a:cxnLst/>
              <a:rect l="l" t="t" r="r" b="b"/>
              <a:pathLst>
                <a:path w="804" h="155" extrusionOk="0">
                  <a:moveTo>
                    <a:pt x="198" y="1"/>
                  </a:moveTo>
                  <a:cubicBezTo>
                    <a:pt x="141" y="1"/>
                    <a:pt x="94" y="7"/>
                    <a:pt x="54" y="21"/>
                  </a:cubicBezTo>
                  <a:cubicBezTo>
                    <a:pt x="1" y="21"/>
                    <a:pt x="1" y="47"/>
                    <a:pt x="1" y="74"/>
                  </a:cubicBezTo>
                  <a:cubicBezTo>
                    <a:pt x="1" y="128"/>
                    <a:pt x="54" y="128"/>
                    <a:pt x="81" y="128"/>
                  </a:cubicBezTo>
                  <a:lnTo>
                    <a:pt x="616" y="128"/>
                  </a:lnTo>
                  <a:cubicBezTo>
                    <a:pt x="643" y="128"/>
                    <a:pt x="723" y="128"/>
                    <a:pt x="750" y="154"/>
                  </a:cubicBezTo>
                  <a:cubicBezTo>
                    <a:pt x="777" y="154"/>
                    <a:pt x="804" y="154"/>
                    <a:pt x="804" y="128"/>
                  </a:cubicBezTo>
                  <a:cubicBezTo>
                    <a:pt x="804" y="74"/>
                    <a:pt x="804" y="47"/>
                    <a:pt x="777" y="47"/>
                  </a:cubicBezTo>
                  <a:cubicBezTo>
                    <a:pt x="723" y="47"/>
                    <a:pt x="670" y="21"/>
                    <a:pt x="616" y="21"/>
                  </a:cubicBezTo>
                  <a:lnTo>
                    <a:pt x="402" y="21"/>
                  </a:lnTo>
                  <a:cubicBezTo>
                    <a:pt x="322" y="7"/>
                    <a:pt x="255" y="1"/>
                    <a:pt x="198"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46"/>
            <p:cNvSpPr/>
            <p:nvPr/>
          </p:nvSpPr>
          <p:spPr>
            <a:xfrm>
              <a:off x="10052400" y="5588925"/>
              <a:ext cx="18775" cy="4025"/>
            </a:xfrm>
            <a:custGeom>
              <a:avLst/>
              <a:gdLst/>
              <a:ahLst/>
              <a:cxnLst/>
              <a:rect l="l" t="t" r="r" b="b"/>
              <a:pathLst>
                <a:path w="751" h="161" extrusionOk="0">
                  <a:moveTo>
                    <a:pt x="349" y="0"/>
                  </a:moveTo>
                  <a:cubicBezTo>
                    <a:pt x="295" y="54"/>
                    <a:pt x="188" y="54"/>
                    <a:pt x="81" y="54"/>
                  </a:cubicBezTo>
                  <a:cubicBezTo>
                    <a:pt x="54" y="54"/>
                    <a:pt x="1" y="81"/>
                    <a:pt x="1" y="107"/>
                  </a:cubicBezTo>
                  <a:cubicBezTo>
                    <a:pt x="1" y="134"/>
                    <a:pt x="54" y="161"/>
                    <a:pt x="81" y="161"/>
                  </a:cubicBezTo>
                  <a:cubicBezTo>
                    <a:pt x="215" y="161"/>
                    <a:pt x="349" y="134"/>
                    <a:pt x="482" y="134"/>
                  </a:cubicBezTo>
                  <a:cubicBezTo>
                    <a:pt x="563" y="134"/>
                    <a:pt x="616" y="134"/>
                    <a:pt x="670" y="161"/>
                  </a:cubicBezTo>
                  <a:cubicBezTo>
                    <a:pt x="723" y="161"/>
                    <a:pt x="750" y="134"/>
                    <a:pt x="750" y="107"/>
                  </a:cubicBezTo>
                  <a:cubicBezTo>
                    <a:pt x="750" y="81"/>
                    <a:pt x="723" y="54"/>
                    <a:pt x="670" y="54"/>
                  </a:cubicBezTo>
                  <a:cubicBezTo>
                    <a:pt x="616" y="54"/>
                    <a:pt x="590" y="0"/>
                    <a:pt x="509"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46"/>
            <p:cNvSpPr/>
            <p:nvPr/>
          </p:nvSpPr>
          <p:spPr>
            <a:xfrm>
              <a:off x="10053750" y="5589600"/>
              <a:ext cx="19425" cy="3350"/>
            </a:xfrm>
            <a:custGeom>
              <a:avLst/>
              <a:gdLst/>
              <a:ahLst/>
              <a:cxnLst/>
              <a:rect l="l" t="t" r="r" b="b"/>
              <a:pathLst>
                <a:path w="777" h="134" extrusionOk="0">
                  <a:moveTo>
                    <a:pt x="402" y="0"/>
                  </a:moveTo>
                  <a:lnTo>
                    <a:pt x="54" y="27"/>
                  </a:lnTo>
                  <a:cubicBezTo>
                    <a:pt x="27" y="27"/>
                    <a:pt x="0" y="54"/>
                    <a:pt x="0" y="80"/>
                  </a:cubicBezTo>
                  <a:cubicBezTo>
                    <a:pt x="0" y="107"/>
                    <a:pt x="27" y="134"/>
                    <a:pt x="54" y="134"/>
                  </a:cubicBezTo>
                  <a:cubicBezTo>
                    <a:pt x="134" y="134"/>
                    <a:pt x="188" y="107"/>
                    <a:pt x="295" y="107"/>
                  </a:cubicBezTo>
                  <a:lnTo>
                    <a:pt x="509" y="107"/>
                  </a:lnTo>
                  <a:cubicBezTo>
                    <a:pt x="562" y="107"/>
                    <a:pt x="643" y="107"/>
                    <a:pt x="696" y="134"/>
                  </a:cubicBezTo>
                  <a:cubicBezTo>
                    <a:pt x="723" y="134"/>
                    <a:pt x="776" y="134"/>
                    <a:pt x="776" y="107"/>
                  </a:cubicBezTo>
                  <a:cubicBezTo>
                    <a:pt x="776" y="80"/>
                    <a:pt x="776" y="54"/>
                    <a:pt x="723" y="54"/>
                  </a:cubicBezTo>
                  <a:cubicBezTo>
                    <a:pt x="669" y="54"/>
                    <a:pt x="643" y="0"/>
                    <a:pt x="562"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46"/>
            <p:cNvSpPr/>
            <p:nvPr/>
          </p:nvSpPr>
          <p:spPr>
            <a:xfrm>
              <a:off x="10060425" y="5588925"/>
              <a:ext cx="12750" cy="4700"/>
            </a:xfrm>
            <a:custGeom>
              <a:avLst/>
              <a:gdLst/>
              <a:ahLst/>
              <a:cxnLst/>
              <a:rect l="l" t="t" r="r" b="b"/>
              <a:pathLst>
                <a:path w="510" h="188" extrusionOk="0">
                  <a:moveTo>
                    <a:pt x="54" y="0"/>
                  </a:moveTo>
                  <a:cubicBezTo>
                    <a:pt x="28" y="0"/>
                    <a:pt x="1" y="54"/>
                    <a:pt x="1" y="81"/>
                  </a:cubicBezTo>
                  <a:cubicBezTo>
                    <a:pt x="1" y="107"/>
                    <a:pt x="28" y="134"/>
                    <a:pt x="54" y="134"/>
                  </a:cubicBezTo>
                  <a:lnTo>
                    <a:pt x="269" y="134"/>
                  </a:lnTo>
                  <a:cubicBezTo>
                    <a:pt x="322" y="134"/>
                    <a:pt x="402" y="134"/>
                    <a:pt x="429" y="188"/>
                  </a:cubicBezTo>
                  <a:cubicBezTo>
                    <a:pt x="456" y="188"/>
                    <a:pt x="509" y="134"/>
                    <a:pt x="509" y="107"/>
                  </a:cubicBezTo>
                  <a:cubicBezTo>
                    <a:pt x="509" y="81"/>
                    <a:pt x="456" y="54"/>
                    <a:pt x="429" y="54"/>
                  </a:cubicBezTo>
                  <a:cubicBezTo>
                    <a:pt x="349" y="0"/>
                    <a:pt x="295" y="0"/>
                    <a:pt x="242"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46"/>
            <p:cNvSpPr/>
            <p:nvPr/>
          </p:nvSpPr>
          <p:spPr>
            <a:xfrm>
              <a:off x="10053750" y="5589675"/>
              <a:ext cx="19425" cy="4625"/>
            </a:xfrm>
            <a:custGeom>
              <a:avLst/>
              <a:gdLst/>
              <a:ahLst/>
              <a:cxnLst/>
              <a:rect l="l" t="t" r="r" b="b"/>
              <a:pathLst>
                <a:path w="777" h="185" extrusionOk="0">
                  <a:moveTo>
                    <a:pt x="302" y="0"/>
                  </a:moveTo>
                  <a:cubicBezTo>
                    <a:pt x="220" y="0"/>
                    <a:pt x="143" y="24"/>
                    <a:pt x="54" y="24"/>
                  </a:cubicBezTo>
                  <a:cubicBezTo>
                    <a:pt x="27" y="24"/>
                    <a:pt x="0" y="51"/>
                    <a:pt x="0" y="77"/>
                  </a:cubicBezTo>
                  <a:cubicBezTo>
                    <a:pt x="0" y="104"/>
                    <a:pt x="27" y="131"/>
                    <a:pt x="54" y="131"/>
                  </a:cubicBezTo>
                  <a:cubicBezTo>
                    <a:pt x="143" y="131"/>
                    <a:pt x="256" y="119"/>
                    <a:pt x="361" y="119"/>
                  </a:cubicBezTo>
                  <a:cubicBezTo>
                    <a:pt x="414" y="119"/>
                    <a:pt x="464" y="122"/>
                    <a:pt x="509" y="131"/>
                  </a:cubicBezTo>
                  <a:cubicBezTo>
                    <a:pt x="562" y="131"/>
                    <a:pt x="643" y="131"/>
                    <a:pt x="696" y="184"/>
                  </a:cubicBezTo>
                  <a:cubicBezTo>
                    <a:pt x="723" y="184"/>
                    <a:pt x="776" y="184"/>
                    <a:pt x="776" y="104"/>
                  </a:cubicBezTo>
                  <a:cubicBezTo>
                    <a:pt x="776" y="77"/>
                    <a:pt x="723" y="51"/>
                    <a:pt x="723" y="51"/>
                  </a:cubicBezTo>
                  <a:cubicBezTo>
                    <a:pt x="643" y="24"/>
                    <a:pt x="536" y="24"/>
                    <a:pt x="428" y="24"/>
                  </a:cubicBezTo>
                  <a:cubicBezTo>
                    <a:pt x="384" y="6"/>
                    <a:pt x="342" y="0"/>
                    <a:pt x="302"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46"/>
            <p:cNvSpPr/>
            <p:nvPr/>
          </p:nvSpPr>
          <p:spPr>
            <a:xfrm>
              <a:off x="10046375" y="5590250"/>
              <a:ext cx="23450" cy="3375"/>
            </a:xfrm>
            <a:custGeom>
              <a:avLst/>
              <a:gdLst/>
              <a:ahLst/>
              <a:cxnLst/>
              <a:rect l="l" t="t" r="r" b="b"/>
              <a:pathLst>
                <a:path w="938" h="135" extrusionOk="0">
                  <a:moveTo>
                    <a:pt x="456" y="1"/>
                  </a:moveTo>
                  <a:cubicBezTo>
                    <a:pt x="322" y="1"/>
                    <a:pt x="161" y="28"/>
                    <a:pt x="28" y="54"/>
                  </a:cubicBezTo>
                  <a:cubicBezTo>
                    <a:pt x="1" y="54"/>
                    <a:pt x="1" y="81"/>
                    <a:pt x="1" y="81"/>
                  </a:cubicBezTo>
                  <a:cubicBezTo>
                    <a:pt x="1" y="135"/>
                    <a:pt x="28" y="135"/>
                    <a:pt x="28" y="135"/>
                  </a:cubicBezTo>
                  <a:cubicBezTo>
                    <a:pt x="135" y="135"/>
                    <a:pt x="215" y="81"/>
                    <a:pt x="322" y="81"/>
                  </a:cubicBezTo>
                  <a:lnTo>
                    <a:pt x="723" y="81"/>
                  </a:lnTo>
                  <a:cubicBezTo>
                    <a:pt x="750" y="81"/>
                    <a:pt x="804" y="81"/>
                    <a:pt x="857" y="135"/>
                  </a:cubicBezTo>
                  <a:cubicBezTo>
                    <a:pt x="884" y="135"/>
                    <a:pt x="884" y="135"/>
                    <a:pt x="938" y="81"/>
                  </a:cubicBezTo>
                  <a:cubicBezTo>
                    <a:pt x="938" y="54"/>
                    <a:pt x="938" y="54"/>
                    <a:pt x="884" y="28"/>
                  </a:cubicBezTo>
                  <a:cubicBezTo>
                    <a:pt x="857" y="28"/>
                    <a:pt x="831" y="28"/>
                    <a:pt x="804"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46"/>
            <p:cNvSpPr/>
            <p:nvPr/>
          </p:nvSpPr>
          <p:spPr>
            <a:xfrm>
              <a:off x="10040350" y="5588250"/>
              <a:ext cx="31475" cy="6725"/>
            </a:xfrm>
            <a:custGeom>
              <a:avLst/>
              <a:gdLst/>
              <a:ahLst/>
              <a:cxnLst/>
              <a:rect l="l" t="t" r="r" b="b"/>
              <a:pathLst>
                <a:path w="1259" h="269" extrusionOk="0">
                  <a:moveTo>
                    <a:pt x="804" y="1"/>
                  </a:moveTo>
                  <a:cubicBezTo>
                    <a:pt x="697" y="81"/>
                    <a:pt x="643" y="81"/>
                    <a:pt x="590" y="81"/>
                  </a:cubicBezTo>
                  <a:cubicBezTo>
                    <a:pt x="402" y="81"/>
                    <a:pt x="242" y="108"/>
                    <a:pt x="28" y="161"/>
                  </a:cubicBezTo>
                  <a:lnTo>
                    <a:pt x="1" y="215"/>
                  </a:lnTo>
                  <a:lnTo>
                    <a:pt x="1" y="241"/>
                  </a:lnTo>
                  <a:cubicBezTo>
                    <a:pt x="1" y="241"/>
                    <a:pt x="1" y="268"/>
                    <a:pt x="28" y="268"/>
                  </a:cubicBezTo>
                  <a:lnTo>
                    <a:pt x="54" y="268"/>
                  </a:lnTo>
                  <a:cubicBezTo>
                    <a:pt x="81" y="268"/>
                    <a:pt x="135" y="268"/>
                    <a:pt x="162" y="241"/>
                  </a:cubicBezTo>
                  <a:cubicBezTo>
                    <a:pt x="269" y="215"/>
                    <a:pt x="402" y="215"/>
                    <a:pt x="536" y="161"/>
                  </a:cubicBezTo>
                  <a:cubicBezTo>
                    <a:pt x="670" y="134"/>
                    <a:pt x="804" y="134"/>
                    <a:pt x="938" y="134"/>
                  </a:cubicBezTo>
                  <a:cubicBezTo>
                    <a:pt x="1018" y="134"/>
                    <a:pt x="1098" y="161"/>
                    <a:pt x="1205" y="161"/>
                  </a:cubicBezTo>
                  <a:cubicBezTo>
                    <a:pt x="1232" y="161"/>
                    <a:pt x="1232" y="161"/>
                    <a:pt x="1259" y="134"/>
                  </a:cubicBezTo>
                  <a:cubicBezTo>
                    <a:pt x="1259" y="108"/>
                    <a:pt x="1259" y="108"/>
                    <a:pt x="1232" y="81"/>
                  </a:cubicBezTo>
                  <a:cubicBezTo>
                    <a:pt x="1205" y="81"/>
                    <a:pt x="1152" y="27"/>
                    <a:pt x="1098" y="27"/>
                  </a:cubicBezTo>
                  <a:cubicBezTo>
                    <a:pt x="1018" y="27"/>
                    <a:pt x="991" y="27"/>
                    <a:pt x="938"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46"/>
            <p:cNvSpPr/>
            <p:nvPr/>
          </p:nvSpPr>
          <p:spPr>
            <a:xfrm>
              <a:off x="10040350" y="5589700"/>
              <a:ext cx="30825" cy="5275"/>
            </a:xfrm>
            <a:custGeom>
              <a:avLst/>
              <a:gdLst/>
              <a:ahLst/>
              <a:cxnLst/>
              <a:rect l="l" t="t" r="r" b="b"/>
              <a:pathLst>
                <a:path w="1233" h="211" extrusionOk="0">
                  <a:moveTo>
                    <a:pt x="560" y="1"/>
                  </a:moveTo>
                  <a:cubicBezTo>
                    <a:pt x="382" y="1"/>
                    <a:pt x="198" y="38"/>
                    <a:pt x="28" y="76"/>
                  </a:cubicBezTo>
                  <a:cubicBezTo>
                    <a:pt x="1" y="76"/>
                    <a:pt x="1" y="103"/>
                    <a:pt x="1" y="103"/>
                  </a:cubicBezTo>
                  <a:lnTo>
                    <a:pt x="1" y="183"/>
                  </a:lnTo>
                  <a:lnTo>
                    <a:pt x="28" y="210"/>
                  </a:lnTo>
                  <a:lnTo>
                    <a:pt x="135" y="210"/>
                  </a:lnTo>
                  <a:cubicBezTo>
                    <a:pt x="269" y="183"/>
                    <a:pt x="402" y="183"/>
                    <a:pt x="536" y="157"/>
                  </a:cubicBezTo>
                  <a:cubicBezTo>
                    <a:pt x="625" y="157"/>
                    <a:pt x="703" y="133"/>
                    <a:pt x="784" y="133"/>
                  </a:cubicBezTo>
                  <a:cubicBezTo>
                    <a:pt x="825" y="133"/>
                    <a:pt x="866" y="139"/>
                    <a:pt x="911" y="157"/>
                  </a:cubicBezTo>
                  <a:cubicBezTo>
                    <a:pt x="991" y="157"/>
                    <a:pt x="1072" y="157"/>
                    <a:pt x="1179" y="183"/>
                  </a:cubicBezTo>
                  <a:cubicBezTo>
                    <a:pt x="1205" y="183"/>
                    <a:pt x="1232" y="157"/>
                    <a:pt x="1232" y="103"/>
                  </a:cubicBezTo>
                  <a:cubicBezTo>
                    <a:pt x="1232" y="76"/>
                    <a:pt x="1205" y="50"/>
                    <a:pt x="1179" y="50"/>
                  </a:cubicBezTo>
                  <a:cubicBezTo>
                    <a:pt x="1045" y="23"/>
                    <a:pt x="911" y="23"/>
                    <a:pt x="777" y="23"/>
                  </a:cubicBezTo>
                  <a:cubicBezTo>
                    <a:pt x="707" y="7"/>
                    <a:pt x="634" y="1"/>
                    <a:pt x="560"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46"/>
            <p:cNvSpPr/>
            <p:nvPr/>
          </p:nvSpPr>
          <p:spPr>
            <a:xfrm>
              <a:off x="10036350" y="5588925"/>
              <a:ext cx="34150" cy="6700"/>
            </a:xfrm>
            <a:custGeom>
              <a:avLst/>
              <a:gdLst/>
              <a:ahLst/>
              <a:cxnLst/>
              <a:rect l="l" t="t" r="r" b="b"/>
              <a:pathLst>
                <a:path w="1366" h="268" extrusionOk="0">
                  <a:moveTo>
                    <a:pt x="1017" y="0"/>
                  </a:moveTo>
                  <a:cubicBezTo>
                    <a:pt x="884" y="54"/>
                    <a:pt x="750" y="54"/>
                    <a:pt x="669" y="54"/>
                  </a:cubicBezTo>
                  <a:cubicBezTo>
                    <a:pt x="455" y="81"/>
                    <a:pt x="214" y="107"/>
                    <a:pt x="27" y="161"/>
                  </a:cubicBezTo>
                  <a:cubicBezTo>
                    <a:pt x="0" y="161"/>
                    <a:pt x="0" y="214"/>
                    <a:pt x="0" y="241"/>
                  </a:cubicBezTo>
                  <a:cubicBezTo>
                    <a:pt x="0" y="241"/>
                    <a:pt x="0" y="268"/>
                    <a:pt x="27" y="268"/>
                  </a:cubicBezTo>
                  <a:lnTo>
                    <a:pt x="54" y="268"/>
                  </a:lnTo>
                  <a:cubicBezTo>
                    <a:pt x="161" y="241"/>
                    <a:pt x="214" y="241"/>
                    <a:pt x="322" y="214"/>
                  </a:cubicBezTo>
                  <a:cubicBezTo>
                    <a:pt x="455" y="161"/>
                    <a:pt x="589" y="134"/>
                    <a:pt x="723" y="134"/>
                  </a:cubicBezTo>
                  <a:cubicBezTo>
                    <a:pt x="812" y="134"/>
                    <a:pt x="901" y="122"/>
                    <a:pt x="991" y="122"/>
                  </a:cubicBezTo>
                  <a:cubicBezTo>
                    <a:pt x="1035" y="122"/>
                    <a:pt x="1080" y="125"/>
                    <a:pt x="1124" y="134"/>
                  </a:cubicBezTo>
                  <a:lnTo>
                    <a:pt x="1285" y="134"/>
                  </a:lnTo>
                  <a:cubicBezTo>
                    <a:pt x="1312" y="134"/>
                    <a:pt x="1365" y="134"/>
                    <a:pt x="1365" y="107"/>
                  </a:cubicBezTo>
                  <a:cubicBezTo>
                    <a:pt x="1365" y="81"/>
                    <a:pt x="1365" y="54"/>
                    <a:pt x="1339" y="54"/>
                  </a:cubicBezTo>
                  <a:cubicBezTo>
                    <a:pt x="1232" y="54"/>
                    <a:pt x="1124" y="0"/>
                    <a:pt x="1071"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46"/>
            <p:cNvSpPr/>
            <p:nvPr/>
          </p:nvSpPr>
          <p:spPr>
            <a:xfrm>
              <a:off x="10056425" y="5588925"/>
              <a:ext cx="16750" cy="3375"/>
            </a:xfrm>
            <a:custGeom>
              <a:avLst/>
              <a:gdLst/>
              <a:ahLst/>
              <a:cxnLst/>
              <a:rect l="l" t="t" r="r" b="b"/>
              <a:pathLst>
                <a:path w="670" h="135" extrusionOk="0">
                  <a:moveTo>
                    <a:pt x="295" y="0"/>
                  </a:moveTo>
                  <a:cubicBezTo>
                    <a:pt x="241" y="54"/>
                    <a:pt x="214" y="54"/>
                    <a:pt x="188" y="54"/>
                  </a:cubicBezTo>
                  <a:cubicBezTo>
                    <a:pt x="134" y="54"/>
                    <a:pt x="81" y="54"/>
                    <a:pt x="27" y="81"/>
                  </a:cubicBezTo>
                  <a:cubicBezTo>
                    <a:pt x="0" y="81"/>
                    <a:pt x="0" y="107"/>
                    <a:pt x="0" y="107"/>
                  </a:cubicBezTo>
                  <a:cubicBezTo>
                    <a:pt x="0" y="134"/>
                    <a:pt x="27" y="134"/>
                    <a:pt x="27" y="134"/>
                  </a:cubicBezTo>
                  <a:cubicBezTo>
                    <a:pt x="81" y="134"/>
                    <a:pt x="134" y="134"/>
                    <a:pt x="188" y="107"/>
                  </a:cubicBezTo>
                  <a:lnTo>
                    <a:pt x="455" y="107"/>
                  </a:lnTo>
                  <a:cubicBezTo>
                    <a:pt x="482" y="107"/>
                    <a:pt x="562" y="107"/>
                    <a:pt x="589" y="134"/>
                  </a:cubicBezTo>
                  <a:cubicBezTo>
                    <a:pt x="616" y="134"/>
                    <a:pt x="616" y="134"/>
                    <a:pt x="669" y="107"/>
                  </a:cubicBezTo>
                  <a:cubicBezTo>
                    <a:pt x="669" y="81"/>
                    <a:pt x="669" y="81"/>
                    <a:pt x="616" y="54"/>
                  </a:cubicBezTo>
                  <a:cubicBezTo>
                    <a:pt x="536" y="0"/>
                    <a:pt x="455" y="0"/>
                    <a:pt x="348"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46"/>
            <p:cNvSpPr/>
            <p:nvPr/>
          </p:nvSpPr>
          <p:spPr>
            <a:xfrm>
              <a:off x="10051075" y="5588925"/>
              <a:ext cx="22100" cy="3950"/>
            </a:xfrm>
            <a:custGeom>
              <a:avLst/>
              <a:gdLst/>
              <a:ahLst/>
              <a:cxnLst/>
              <a:rect l="l" t="t" r="r" b="b"/>
              <a:pathLst>
                <a:path w="884" h="158" extrusionOk="0">
                  <a:moveTo>
                    <a:pt x="402" y="0"/>
                  </a:moveTo>
                  <a:cubicBezTo>
                    <a:pt x="268" y="0"/>
                    <a:pt x="134" y="0"/>
                    <a:pt x="27" y="54"/>
                  </a:cubicBezTo>
                  <a:cubicBezTo>
                    <a:pt x="27" y="54"/>
                    <a:pt x="0" y="54"/>
                    <a:pt x="0" y="81"/>
                  </a:cubicBezTo>
                  <a:lnTo>
                    <a:pt x="0" y="107"/>
                  </a:lnTo>
                  <a:cubicBezTo>
                    <a:pt x="0" y="107"/>
                    <a:pt x="0" y="134"/>
                    <a:pt x="27" y="134"/>
                  </a:cubicBezTo>
                  <a:cubicBezTo>
                    <a:pt x="27" y="134"/>
                    <a:pt x="39" y="158"/>
                    <a:pt x="47" y="158"/>
                  </a:cubicBezTo>
                  <a:cubicBezTo>
                    <a:pt x="51" y="158"/>
                    <a:pt x="54" y="152"/>
                    <a:pt x="54" y="134"/>
                  </a:cubicBezTo>
                  <a:cubicBezTo>
                    <a:pt x="134" y="134"/>
                    <a:pt x="214" y="107"/>
                    <a:pt x="295" y="107"/>
                  </a:cubicBezTo>
                  <a:lnTo>
                    <a:pt x="535" y="107"/>
                  </a:lnTo>
                  <a:cubicBezTo>
                    <a:pt x="643" y="107"/>
                    <a:pt x="723" y="134"/>
                    <a:pt x="803" y="134"/>
                  </a:cubicBezTo>
                  <a:cubicBezTo>
                    <a:pt x="830" y="134"/>
                    <a:pt x="830" y="134"/>
                    <a:pt x="883" y="107"/>
                  </a:cubicBezTo>
                  <a:cubicBezTo>
                    <a:pt x="883" y="81"/>
                    <a:pt x="883" y="81"/>
                    <a:pt x="830" y="54"/>
                  </a:cubicBezTo>
                  <a:cubicBezTo>
                    <a:pt x="776" y="54"/>
                    <a:pt x="696" y="0"/>
                    <a:pt x="643"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46"/>
            <p:cNvSpPr/>
            <p:nvPr/>
          </p:nvSpPr>
          <p:spPr>
            <a:xfrm>
              <a:off x="10050400" y="5589400"/>
              <a:ext cx="21425" cy="3550"/>
            </a:xfrm>
            <a:custGeom>
              <a:avLst/>
              <a:gdLst/>
              <a:ahLst/>
              <a:cxnLst/>
              <a:rect l="l" t="t" r="r" b="b"/>
              <a:pathLst>
                <a:path w="857" h="142" extrusionOk="0">
                  <a:moveTo>
                    <a:pt x="362" y="1"/>
                  </a:moveTo>
                  <a:cubicBezTo>
                    <a:pt x="242" y="1"/>
                    <a:pt x="140" y="35"/>
                    <a:pt x="54" y="35"/>
                  </a:cubicBezTo>
                  <a:cubicBezTo>
                    <a:pt x="27" y="35"/>
                    <a:pt x="0" y="62"/>
                    <a:pt x="0" y="88"/>
                  </a:cubicBezTo>
                  <a:cubicBezTo>
                    <a:pt x="0" y="115"/>
                    <a:pt x="27" y="142"/>
                    <a:pt x="54" y="142"/>
                  </a:cubicBezTo>
                  <a:cubicBezTo>
                    <a:pt x="134" y="142"/>
                    <a:pt x="241" y="115"/>
                    <a:pt x="295" y="115"/>
                  </a:cubicBezTo>
                  <a:lnTo>
                    <a:pt x="562" y="115"/>
                  </a:lnTo>
                  <a:cubicBezTo>
                    <a:pt x="643" y="115"/>
                    <a:pt x="723" y="115"/>
                    <a:pt x="803" y="142"/>
                  </a:cubicBezTo>
                  <a:cubicBezTo>
                    <a:pt x="830" y="142"/>
                    <a:pt x="857" y="142"/>
                    <a:pt x="857" y="115"/>
                  </a:cubicBezTo>
                  <a:cubicBezTo>
                    <a:pt x="857" y="88"/>
                    <a:pt x="857" y="62"/>
                    <a:pt x="830" y="62"/>
                  </a:cubicBezTo>
                  <a:cubicBezTo>
                    <a:pt x="777" y="62"/>
                    <a:pt x="723" y="8"/>
                    <a:pt x="670" y="8"/>
                  </a:cubicBezTo>
                  <a:lnTo>
                    <a:pt x="455" y="8"/>
                  </a:lnTo>
                  <a:cubicBezTo>
                    <a:pt x="423" y="3"/>
                    <a:pt x="392" y="1"/>
                    <a:pt x="362"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46"/>
            <p:cNvSpPr/>
            <p:nvPr/>
          </p:nvSpPr>
          <p:spPr>
            <a:xfrm>
              <a:off x="10056425" y="5588925"/>
              <a:ext cx="15400" cy="4700"/>
            </a:xfrm>
            <a:custGeom>
              <a:avLst/>
              <a:gdLst/>
              <a:ahLst/>
              <a:cxnLst/>
              <a:rect l="l" t="t" r="r" b="b"/>
              <a:pathLst>
                <a:path w="616" h="188" extrusionOk="0">
                  <a:moveTo>
                    <a:pt x="54" y="0"/>
                  </a:moveTo>
                  <a:cubicBezTo>
                    <a:pt x="27" y="0"/>
                    <a:pt x="0" y="54"/>
                    <a:pt x="0" y="81"/>
                  </a:cubicBezTo>
                  <a:cubicBezTo>
                    <a:pt x="0" y="107"/>
                    <a:pt x="27" y="134"/>
                    <a:pt x="54" y="134"/>
                  </a:cubicBezTo>
                  <a:lnTo>
                    <a:pt x="429" y="134"/>
                  </a:lnTo>
                  <a:cubicBezTo>
                    <a:pt x="455" y="134"/>
                    <a:pt x="536" y="134"/>
                    <a:pt x="562" y="188"/>
                  </a:cubicBezTo>
                  <a:cubicBezTo>
                    <a:pt x="589" y="188"/>
                    <a:pt x="616" y="188"/>
                    <a:pt x="616" y="134"/>
                  </a:cubicBezTo>
                  <a:cubicBezTo>
                    <a:pt x="616" y="107"/>
                    <a:pt x="616" y="81"/>
                    <a:pt x="589" y="81"/>
                  </a:cubicBezTo>
                  <a:cubicBezTo>
                    <a:pt x="536" y="54"/>
                    <a:pt x="429" y="54"/>
                    <a:pt x="348" y="54"/>
                  </a:cubicBezTo>
                  <a:lnTo>
                    <a:pt x="295" y="54"/>
                  </a:lnTo>
                  <a:cubicBezTo>
                    <a:pt x="214" y="0"/>
                    <a:pt x="188" y="0"/>
                    <a:pt x="188"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46"/>
            <p:cNvSpPr/>
            <p:nvPr/>
          </p:nvSpPr>
          <p:spPr>
            <a:xfrm>
              <a:off x="10051725" y="5588250"/>
              <a:ext cx="22125" cy="5375"/>
            </a:xfrm>
            <a:custGeom>
              <a:avLst/>
              <a:gdLst/>
              <a:ahLst/>
              <a:cxnLst/>
              <a:rect l="l" t="t" r="r" b="b"/>
              <a:pathLst>
                <a:path w="885" h="215" extrusionOk="0">
                  <a:moveTo>
                    <a:pt x="483" y="1"/>
                  </a:moveTo>
                  <a:cubicBezTo>
                    <a:pt x="322" y="1"/>
                    <a:pt x="188" y="27"/>
                    <a:pt x="81" y="27"/>
                  </a:cubicBezTo>
                  <a:cubicBezTo>
                    <a:pt x="54" y="27"/>
                    <a:pt x="1" y="81"/>
                    <a:pt x="1" y="134"/>
                  </a:cubicBezTo>
                  <a:cubicBezTo>
                    <a:pt x="1" y="161"/>
                    <a:pt x="28" y="215"/>
                    <a:pt x="108" y="215"/>
                  </a:cubicBezTo>
                  <a:cubicBezTo>
                    <a:pt x="242" y="215"/>
                    <a:pt x="402" y="161"/>
                    <a:pt x="536" y="161"/>
                  </a:cubicBezTo>
                  <a:cubicBezTo>
                    <a:pt x="617" y="161"/>
                    <a:pt x="697" y="215"/>
                    <a:pt x="777" y="215"/>
                  </a:cubicBezTo>
                  <a:cubicBezTo>
                    <a:pt x="804" y="215"/>
                    <a:pt x="884" y="161"/>
                    <a:pt x="884" y="134"/>
                  </a:cubicBezTo>
                  <a:cubicBezTo>
                    <a:pt x="884" y="108"/>
                    <a:pt x="857" y="27"/>
                    <a:pt x="804" y="27"/>
                  </a:cubicBezTo>
                  <a:cubicBezTo>
                    <a:pt x="697" y="1"/>
                    <a:pt x="563" y="1"/>
                    <a:pt x="483"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46"/>
            <p:cNvSpPr/>
            <p:nvPr/>
          </p:nvSpPr>
          <p:spPr>
            <a:xfrm>
              <a:off x="10035000" y="5588925"/>
              <a:ext cx="32825" cy="6700"/>
            </a:xfrm>
            <a:custGeom>
              <a:avLst/>
              <a:gdLst/>
              <a:ahLst/>
              <a:cxnLst/>
              <a:rect l="l" t="t" r="r" b="b"/>
              <a:pathLst>
                <a:path w="1313" h="268" extrusionOk="0">
                  <a:moveTo>
                    <a:pt x="911" y="0"/>
                  </a:moveTo>
                  <a:cubicBezTo>
                    <a:pt x="804" y="0"/>
                    <a:pt x="723" y="54"/>
                    <a:pt x="616" y="54"/>
                  </a:cubicBezTo>
                  <a:cubicBezTo>
                    <a:pt x="509" y="54"/>
                    <a:pt x="402" y="81"/>
                    <a:pt x="295" y="107"/>
                  </a:cubicBezTo>
                  <a:cubicBezTo>
                    <a:pt x="215" y="134"/>
                    <a:pt x="108" y="134"/>
                    <a:pt x="28" y="188"/>
                  </a:cubicBezTo>
                  <a:cubicBezTo>
                    <a:pt x="1" y="188"/>
                    <a:pt x="1" y="214"/>
                    <a:pt x="1" y="241"/>
                  </a:cubicBezTo>
                  <a:cubicBezTo>
                    <a:pt x="1" y="241"/>
                    <a:pt x="1" y="268"/>
                    <a:pt x="28" y="268"/>
                  </a:cubicBezTo>
                  <a:lnTo>
                    <a:pt x="81" y="268"/>
                  </a:lnTo>
                  <a:cubicBezTo>
                    <a:pt x="135" y="268"/>
                    <a:pt x="161" y="241"/>
                    <a:pt x="242" y="241"/>
                  </a:cubicBezTo>
                  <a:cubicBezTo>
                    <a:pt x="402" y="214"/>
                    <a:pt x="536" y="188"/>
                    <a:pt x="697" y="188"/>
                  </a:cubicBezTo>
                  <a:cubicBezTo>
                    <a:pt x="790" y="161"/>
                    <a:pt x="877" y="148"/>
                    <a:pt x="961" y="148"/>
                  </a:cubicBezTo>
                  <a:cubicBezTo>
                    <a:pt x="1045" y="148"/>
                    <a:pt x="1125" y="161"/>
                    <a:pt x="1205" y="188"/>
                  </a:cubicBezTo>
                  <a:lnTo>
                    <a:pt x="1286" y="188"/>
                  </a:lnTo>
                  <a:lnTo>
                    <a:pt x="1312" y="134"/>
                  </a:lnTo>
                  <a:lnTo>
                    <a:pt x="1312" y="107"/>
                  </a:lnTo>
                  <a:lnTo>
                    <a:pt x="1286" y="81"/>
                  </a:lnTo>
                  <a:lnTo>
                    <a:pt x="1071" y="81"/>
                  </a:lnTo>
                  <a:cubicBezTo>
                    <a:pt x="1018" y="0"/>
                    <a:pt x="938" y="0"/>
                    <a:pt x="911"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46"/>
            <p:cNvSpPr/>
            <p:nvPr/>
          </p:nvSpPr>
          <p:spPr>
            <a:xfrm>
              <a:off x="10023625" y="5986400"/>
              <a:ext cx="36825" cy="35150"/>
            </a:xfrm>
            <a:custGeom>
              <a:avLst/>
              <a:gdLst/>
              <a:ahLst/>
              <a:cxnLst/>
              <a:rect l="l" t="t" r="r" b="b"/>
              <a:pathLst>
                <a:path w="1473" h="1406" extrusionOk="0">
                  <a:moveTo>
                    <a:pt x="135" y="0"/>
                  </a:moveTo>
                  <a:cubicBezTo>
                    <a:pt x="108" y="27"/>
                    <a:pt x="54" y="27"/>
                    <a:pt x="54" y="80"/>
                  </a:cubicBezTo>
                  <a:cubicBezTo>
                    <a:pt x="1" y="241"/>
                    <a:pt x="1" y="402"/>
                    <a:pt x="1" y="562"/>
                  </a:cubicBezTo>
                  <a:cubicBezTo>
                    <a:pt x="1" y="642"/>
                    <a:pt x="1" y="696"/>
                    <a:pt x="28" y="776"/>
                  </a:cubicBezTo>
                  <a:cubicBezTo>
                    <a:pt x="28" y="830"/>
                    <a:pt x="54" y="910"/>
                    <a:pt x="81" y="964"/>
                  </a:cubicBezTo>
                  <a:cubicBezTo>
                    <a:pt x="188" y="1178"/>
                    <a:pt x="349" y="1338"/>
                    <a:pt x="563" y="1365"/>
                  </a:cubicBezTo>
                  <a:cubicBezTo>
                    <a:pt x="616" y="1392"/>
                    <a:pt x="663" y="1405"/>
                    <a:pt x="710" y="1405"/>
                  </a:cubicBezTo>
                  <a:cubicBezTo>
                    <a:pt x="757" y="1405"/>
                    <a:pt x="804" y="1392"/>
                    <a:pt x="857" y="1365"/>
                  </a:cubicBezTo>
                  <a:lnTo>
                    <a:pt x="884" y="1365"/>
                  </a:lnTo>
                  <a:cubicBezTo>
                    <a:pt x="991" y="1338"/>
                    <a:pt x="1071" y="1285"/>
                    <a:pt x="1152" y="1205"/>
                  </a:cubicBezTo>
                  <a:cubicBezTo>
                    <a:pt x="1232" y="1151"/>
                    <a:pt x="1339" y="1017"/>
                    <a:pt x="1366" y="883"/>
                  </a:cubicBezTo>
                  <a:cubicBezTo>
                    <a:pt x="1419" y="750"/>
                    <a:pt x="1473" y="562"/>
                    <a:pt x="1473" y="402"/>
                  </a:cubicBezTo>
                  <a:lnTo>
                    <a:pt x="1473" y="214"/>
                  </a:lnTo>
                  <a:cubicBezTo>
                    <a:pt x="1473" y="161"/>
                    <a:pt x="1419" y="107"/>
                    <a:pt x="1366" y="107"/>
                  </a:cubicBezTo>
                  <a:lnTo>
                    <a:pt x="1339" y="107"/>
                  </a:lnTo>
                  <a:cubicBezTo>
                    <a:pt x="1312" y="107"/>
                    <a:pt x="1259" y="134"/>
                    <a:pt x="1259" y="161"/>
                  </a:cubicBezTo>
                  <a:lnTo>
                    <a:pt x="1259" y="535"/>
                  </a:lnTo>
                  <a:cubicBezTo>
                    <a:pt x="1259" y="642"/>
                    <a:pt x="1232" y="750"/>
                    <a:pt x="1205" y="830"/>
                  </a:cubicBezTo>
                  <a:cubicBezTo>
                    <a:pt x="1152" y="910"/>
                    <a:pt x="1125" y="964"/>
                    <a:pt x="1098" y="1017"/>
                  </a:cubicBezTo>
                  <a:lnTo>
                    <a:pt x="991" y="1097"/>
                  </a:lnTo>
                  <a:cubicBezTo>
                    <a:pt x="964" y="1151"/>
                    <a:pt x="938" y="1178"/>
                    <a:pt x="857" y="1178"/>
                  </a:cubicBezTo>
                  <a:lnTo>
                    <a:pt x="831" y="1178"/>
                  </a:lnTo>
                  <a:cubicBezTo>
                    <a:pt x="804" y="1178"/>
                    <a:pt x="750" y="1205"/>
                    <a:pt x="723" y="1205"/>
                  </a:cubicBezTo>
                  <a:lnTo>
                    <a:pt x="643" y="1205"/>
                  </a:lnTo>
                  <a:cubicBezTo>
                    <a:pt x="590" y="1205"/>
                    <a:pt x="563" y="1205"/>
                    <a:pt x="483" y="1178"/>
                  </a:cubicBezTo>
                  <a:cubicBezTo>
                    <a:pt x="456" y="1178"/>
                    <a:pt x="429" y="1151"/>
                    <a:pt x="402" y="1097"/>
                  </a:cubicBezTo>
                  <a:lnTo>
                    <a:pt x="295" y="1017"/>
                  </a:lnTo>
                  <a:cubicBezTo>
                    <a:pt x="268" y="964"/>
                    <a:pt x="215" y="937"/>
                    <a:pt x="215" y="883"/>
                  </a:cubicBezTo>
                  <a:cubicBezTo>
                    <a:pt x="188" y="803"/>
                    <a:pt x="188" y="750"/>
                    <a:pt x="161" y="669"/>
                  </a:cubicBezTo>
                  <a:lnTo>
                    <a:pt x="161" y="402"/>
                  </a:lnTo>
                  <a:cubicBezTo>
                    <a:pt x="161" y="294"/>
                    <a:pt x="188" y="214"/>
                    <a:pt x="215" y="107"/>
                  </a:cubicBezTo>
                  <a:lnTo>
                    <a:pt x="215" y="27"/>
                  </a:lnTo>
                  <a:cubicBezTo>
                    <a:pt x="215" y="0"/>
                    <a:pt x="188" y="0"/>
                    <a:pt x="161"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46"/>
            <p:cNvSpPr/>
            <p:nvPr/>
          </p:nvSpPr>
          <p:spPr>
            <a:xfrm>
              <a:off x="10023625" y="5986400"/>
              <a:ext cx="36825" cy="35150"/>
            </a:xfrm>
            <a:custGeom>
              <a:avLst/>
              <a:gdLst/>
              <a:ahLst/>
              <a:cxnLst/>
              <a:rect l="l" t="t" r="r" b="b"/>
              <a:pathLst>
                <a:path w="1473" h="1406" extrusionOk="0">
                  <a:moveTo>
                    <a:pt x="135" y="0"/>
                  </a:moveTo>
                  <a:cubicBezTo>
                    <a:pt x="108" y="27"/>
                    <a:pt x="54" y="27"/>
                    <a:pt x="54" y="80"/>
                  </a:cubicBezTo>
                  <a:cubicBezTo>
                    <a:pt x="1" y="241"/>
                    <a:pt x="1" y="402"/>
                    <a:pt x="1" y="562"/>
                  </a:cubicBezTo>
                  <a:cubicBezTo>
                    <a:pt x="1" y="642"/>
                    <a:pt x="1" y="696"/>
                    <a:pt x="28" y="776"/>
                  </a:cubicBezTo>
                  <a:cubicBezTo>
                    <a:pt x="28" y="830"/>
                    <a:pt x="54" y="910"/>
                    <a:pt x="81" y="964"/>
                  </a:cubicBezTo>
                  <a:cubicBezTo>
                    <a:pt x="188" y="1178"/>
                    <a:pt x="349" y="1338"/>
                    <a:pt x="563" y="1365"/>
                  </a:cubicBezTo>
                  <a:cubicBezTo>
                    <a:pt x="616" y="1392"/>
                    <a:pt x="663" y="1405"/>
                    <a:pt x="710" y="1405"/>
                  </a:cubicBezTo>
                  <a:cubicBezTo>
                    <a:pt x="757" y="1405"/>
                    <a:pt x="804" y="1392"/>
                    <a:pt x="857" y="1365"/>
                  </a:cubicBezTo>
                  <a:lnTo>
                    <a:pt x="884" y="1365"/>
                  </a:lnTo>
                  <a:cubicBezTo>
                    <a:pt x="991" y="1338"/>
                    <a:pt x="1071" y="1285"/>
                    <a:pt x="1152" y="1205"/>
                  </a:cubicBezTo>
                  <a:cubicBezTo>
                    <a:pt x="1232" y="1151"/>
                    <a:pt x="1339" y="1017"/>
                    <a:pt x="1366" y="883"/>
                  </a:cubicBezTo>
                  <a:cubicBezTo>
                    <a:pt x="1419" y="750"/>
                    <a:pt x="1473" y="562"/>
                    <a:pt x="1473" y="402"/>
                  </a:cubicBezTo>
                  <a:lnTo>
                    <a:pt x="1473" y="214"/>
                  </a:lnTo>
                  <a:cubicBezTo>
                    <a:pt x="1473" y="161"/>
                    <a:pt x="1419" y="107"/>
                    <a:pt x="1366" y="107"/>
                  </a:cubicBezTo>
                  <a:lnTo>
                    <a:pt x="1339" y="107"/>
                  </a:lnTo>
                  <a:cubicBezTo>
                    <a:pt x="1312" y="107"/>
                    <a:pt x="1259" y="134"/>
                    <a:pt x="1259" y="161"/>
                  </a:cubicBezTo>
                  <a:lnTo>
                    <a:pt x="1259" y="535"/>
                  </a:lnTo>
                  <a:cubicBezTo>
                    <a:pt x="1259" y="642"/>
                    <a:pt x="1232" y="750"/>
                    <a:pt x="1205" y="830"/>
                  </a:cubicBezTo>
                  <a:cubicBezTo>
                    <a:pt x="1152" y="910"/>
                    <a:pt x="1125" y="964"/>
                    <a:pt x="1098" y="1017"/>
                  </a:cubicBezTo>
                  <a:lnTo>
                    <a:pt x="991" y="1097"/>
                  </a:lnTo>
                  <a:cubicBezTo>
                    <a:pt x="964" y="1151"/>
                    <a:pt x="938" y="1178"/>
                    <a:pt x="857" y="1178"/>
                  </a:cubicBezTo>
                  <a:lnTo>
                    <a:pt x="831" y="1178"/>
                  </a:lnTo>
                  <a:cubicBezTo>
                    <a:pt x="804" y="1178"/>
                    <a:pt x="750" y="1205"/>
                    <a:pt x="723" y="1205"/>
                  </a:cubicBezTo>
                  <a:lnTo>
                    <a:pt x="643" y="1205"/>
                  </a:lnTo>
                  <a:cubicBezTo>
                    <a:pt x="590" y="1205"/>
                    <a:pt x="563" y="1205"/>
                    <a:pt x="483" y="1178"/>
                  </a:cubicBezTo>
                  <a:cubicBezTo>
                    <a:pt x="456" y="1178"/>
                    <a:pt x="429" y="1151"/>
                    <a:pt x="402" y="1097"/>
                  </a:cubicBezTo>
                  <a:lnTo>
                    <a:pt x="295" y="1017"/>
                  </a:lnTo>
                  <a:cubicBezTo>
                    <a:pt x="268" y="964"/>
                    <a:pt x="215" y="937"/>
                    <a:pt x="215" y="883"/>
                  </a:cubicBezTo>
                  <a:cubicBezTo>
                    <a:pt x="188" y="803"/>
                    <a:pt x="188" y="750"/>
                    <a:pt x="161" y="669"/>
                  </a:cubicBezTo>
                  <a:lnTo>
                    <a:pt x="161" y="402"/>
                  </a:lnTo>
                  <a:cubicBezTo>
                    <a:pt x="161" y="294"/>
                    <a:pt x="188" y="214"/>
                    <a:pt x="215" y="107"/>
                  </a:cubicBezTo>
                  <a:lnTo>
                    <a:pt x="215" y="27"/>
                  </a:lnTo>
                  <a:cubicBezTo>
                    <a:pt x="215" y="0"/>
                    <a:pt x="188"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46"/>
            <p:cNvSpPr/>
            <p:nvPr/>
          </p:nvSpPr>
          <p:spPr>
            <a:xfrm>
              <a:off x="10106600" y="5948550"/>
              <a:ext cx="72300" cy="61950"/>
            </a:xfrm>
            <a:custGeom>
              <a:avLst/>
              <a:gdLst/>
              <a:ahLst/>
              <a:cxnLst/>
              <a:rect l="l" t="t" r="r" b="b"/>
              <a:pathLst>
                <a:path w="2892" h="2478" extrusionOk="0">
                  <a:moveTo>
                    <a:pt x="1686" y="1"/>
                  </a:moveTo>
                  <a:cubicBezTo>
                    <a:pt x="1588" y="1"/>
                    <a:pt x="1489" y="14"/>
                    <a:pt x="1393" y="42"/>
                  </a:cubicBezTo>
                  <a:lnTo>
                    <a:pt x="1339" y="42"/>
                  </a:lnTo>
                  <a:cubicBezTo>
                    <a:pt x="1125" y="122"/>
                    <a:pt x="991" y="176"/>
                    <a:pt x="857" y="310"/>
                  </a:cubicBezTo>
                  <a:cubicBezTo>
                    <a:pt x="723" y="417"/>
                    <a:pt x="616" y="577"/>
                    <a:pt x="482" y="738"/>
                  </a:cubicBezTo>
                  <a:cubicBezTo>
                    <a:pt x="402" y="925"/>
                    <a:pt x="295" y="1113"/>
                    <a:pt x="188" y="1380"/>
                  </a:cubicBezTo>
                  <a:cubicBezTo>
                    <a:pt x="135" y="1541"/>
                    <a:pt x="54" y="1755"/>
                    <a:pt x="27" y="1969"/>
                  </a:cubicBezTo>
                  <a:cubicBezTo>
                    <a:pt x="1" y="2049"/>
                    <a:pt x="54" y="2103"/>
                    <a:pt x="135" y="2156"/>
                  </a:cubicBezTo>
                  <a:lnTo>
                    <a:pt x="188" y="2156"/>
                  </a:lnTo>
                  <a:cubicBezTo>
                    <a:pt x="215" y="2156"/>
                    <a:pt x="268" y="2103"/>
                    <a:pt x="295" y="2049"/>
                  </a:cubicBezTo>
                  <a:cubicBezTo>
                    <a:pt x="349" y="1755"/>
                    <a:pt x="456" y="1487"/>
                    <a:pt x="563" y="1220"/>
                  </a:cubicBezTo>
                  <a:lnTo>
                    <a:pt x="563" y="1166"/>
                  </a:lnTo>
                  <a:cubicBezTo>
                    <a:pt x="670" y="979"/>
                    <a:pt x="750" y="818"/>
                    <a:pt x="884" y="631"/>
                  </a:cubicBezTo>
                  <a:cubicBezTo>
                    <a:pt x="964" y="551"/>
                    <a:pt x="1071" y="470"/>
                    <a:pt x="1125" y="417"/>
                  </a:cubicBezTo>
                  <a:cubicBezTo>
                    <a:pt x="1205" y="363"/>
                    <a:pt x="1259" y="310"/>
                    <a:pt x="1339" y="283"/>
                  </a:cubicBezTo>
                  <a:lnTo>
                    <a:pt x="1366" y="283"/>
                  </a:lnTo>
                  <a:cubicBezTo>
                    <a:pt x="1393" y="283"/>
                    <a:pt x="1446" y="229"/>
                    <a:pt x="1526" y="229"/>
                  </a:cubicBezTo>
                  <a:lnTo>
                    <a:pt x="1794" y="229"/>
                  </a:lnTo>
                  <a:cubicBezTo>
                    <a:pt x="1901" y="229"/>
                    <a:pt x="1955" y="283"/>
                    <a:pt x="2035" y="310"/>
                  </a:cubicBezTo>
                  <a:cubicBezTo>
                    <a:pt x="2088" y="336"/>
                    <a:pt x="2169" y="390"/>
                    <a:pt x="2195" y="417"/>
                  </a:cubicBezTo>
                  <a:cubicBezTo>
                    <a:pt x="2249" y="443"/>
                    <a:pt x="2303" y="497"/>
                    <a:pt x="2356" y="577"/>
                  </a:cubicBezTo>
                  <a:cubicBezTo>
                    <a:pt x="2436" y="684"/>
                    <a:pt x="2463" y="738"/>
                    <a:pt x="2517" y="845"/>
                  </a:cubicBezTo>
                  <a:cubicBezTo>
                    <a:pt x="2597" y="1006"/>
                    <a:pt x="2624" y="1220"/>
                    <a:pt x="2677" y="1407"/>
                  </a:cubicBezTo>
                  <a:lnTo>
                    <a:pt x="2677" y="1434"/>
                  </a:lnTo>
                  <a:lnTo>
                    <a:pt x="2677" y="1835"/>
                  </a:lnTo>
                  <a:lnTo>
                    <a:pt x="2677" y="2049"/>
                  </a:lnTo>
                  <a:cubicBezTo>
                    <a:pt x="2677" y="2156"/>
                    <a:pt x="2677" y="2210"/>
                    <a:pt x="2624" y="2317"/>
                  </a:cubicBezTo>
                  <a:lnTo>
                    <a:pt x="2624" y="2344"/>
                  </a:lnTo>
                  <a:cubicBezTo>
                    <a:pt x="2624" y="2397"/>
                    <a:pt x="2624" y="2424"/>
                    <a:pt x="2677" y="2451"/>
                  </a:cubicBezTo>
                  <a:cubicBezTo>
                    <a:pt x="2704" y="2478"/>
                    <a:pt x="2731" y="2478"/>
                    <a:pt x="2758" y="2478"/>
                  </a:cubicBezTo>
                  <a:lnTo>
                    <a:pt x="2784" y="2478"/>
                  </a:lnTo>
                  <a:cubicBezTo>
                    <a:pt x="2838" y="2478"/>
                    <a:pt x="2838" y="2478"/>
                    <a:pt x="2865" y="2451"/>
                  </a:cubicBezTo>
                  <a:cubicBezTo>
                    <a:pt x="2891" y="2424"/>
                    <a:pt x="2891" y="2371"/>
                    <a:pt x="2891" y="2344"/>
                  </a:cubicBezTo>
                  <a:lnTo>
                    <a:pt x="2891" y="2317"/>
                  </a:lnTo>
                  <a:lnTo>
                    <a:pt x="2891" y="2290"/>
                  </a:lnTo>
                  <a:lnTo>
                    <a:pt x="2891" y="2183"/>
                  </a:lnTo>
                  <a:lnTo>
                    <a:pt x="2891" y="2076"/>
                  </a:lnTo>
                  <a:lnTo>
                    <a:pt x="2891" y="2049"/>
                  </a:lnTo>
                  <a:lnTo>
                    <a:pt x="2891" y="1782"/>
                  </a:lnTo>
                  <a:cubicBezTo>
                    <a:pt x="2891" y="1621"/>
                    <a:pt x="2891" y="1407"/>
                    <a:pt x="2865" y="1246"/>
                  </a:cubicBezTo>
                  <a:cubicBezTo>
                    <a:pt x="2784" y="845"/>
                    <a:pt x="2677" y="497"/>
                    <a:pt x="2436" y="310"/>
                  </a:cubicBezTo>
                  <a:cubicBezTo>
                    <a:pt x="2238" y="111"/>
                    <a:pt x="1966" y="1"/>
                    <a:pt x="1686" y="1"/>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46"/>
            <p:cNvSpPr/>
            <p:nvPr/>
          </p:nvSpPr>
          <p:spPr>
            <a:xfrm>
              <a:off x="9933975" y="5932850"/>
              <a:ext cx="60250" cy="56900"/>
            </a:xfrm>
            <a:custGeom>
              <a:avLst/>
              <a:gdLst/>
              <a:ahLst/>
              <a:cxnLst/>
              <a:rect l="l" t="t" r="r" b="b"/>
              <a:pathLst>
                <a:path w="2410" h="2276" extrusionOk="0">
                  <a:moveTo>
                    <a:pt x="1338" y="1"/>
                  </a:moveTo>
                  <a:cubicBezTo>
                    <a:pt x="1231" y="1"/>
                    <a:pt x="1178" y="1"/>
                    <a:pt x="1044" y="28"/>
                  </a:cubicBezTo>
                  <a:cubicBezTo>
                    <a:pt x="776" y="135"/>
                    <a:pt x="509" y="402"/>
                    <a:pt x="295" y="804"/>
                  </a:cubicBezTo>
                  <a:cubicBezTo>
                    <a:pt x="134" y="1125"/>
                    <a:pt x="27" y="1500"/>
                    <a:pt x="0" y="1874"/>
                  </a:cubicBezTo>
                  <a:cubicBezTo>
                    <a:pt x="0" y="1901"/>
                    <a:pt x="0" y="1955"/>
                    <a:pt x="27" y="1981"/>
                  </a:cubicBezTo>
                  <a:cubicBezTo>
                    <a:pt x="54" y="2008"/>
                    <a:pt x="107" y="2008"/>
                    <a:pt x="134" y="2008"/>
                  </a:cubicBezTo>
                  <a:lnTo>
                    <a:pt x="161" y="2008"/>
                  </a:lnTo>
                  <a:cubicBezTo>
                    <a:pt x="241" y="2008"/>
                    <a:pt x="268" y="1928"/>
                    <a:pt x="268" y="1874"/>
                  </a:cubicBezTo>
                  <a:cubicBezTo>
                    <a:pt x="268" y="1794"/>
                    <a:pt x="268" y="1741"/>
                    <a:pt x="295" y="1714"/>
                  </a:cubicBezTo>
                  <a:cubicBezTo>
                    <a:pt x="321" y="1446"/>
                    <a:pt x="428" y="1205"/>
                    <a:pt x="535" y="964"/>
                  </a:cubicBezTo>
                  <a:cubicBezTo>
                    <a:pt x="589" y="804"/>
                    <a:pt x="669" y="697"/>
                    <a:pt x="776" y="563"/>
                  </a:cubicBezTo>
                  <a:cubicBezTo>
                    <a:pt x="830" y="509"/>
                    <a:pt x="857" y="429"/>
                    <a:pt x="937" y="402"/>
                  </a:cubicBezTo>
                  <a:lnTo>
                    <a:pt x="964" y="376"/>
                  </a:lnTo>
                  <a:cubicBezTo>
                    <a:pt x="991" y="322"/>
                    <a:pt x="1044" y="322"/>
                    <a:pt x="1071" y="295"/>
                  </a:cubicBezTo>
                  <a:lnTo>
                    <a:pt x="1098" y="295"/>
                  </a:lnTo>
                  <a:cubicBezTo>
                    <a:pt x="1124" y="295"/>
                    <a:pt x="1178" y="268"/>
                    <a:pt x="1231" y="268"/>
                  </a:cubicBezTo>
                  <a:lnTo>
                    <a:pt x="1392" y="268"/>
                  </a:lnTo>
                  <a:cubicBezTo>
                    <a:pt x="1472" y="268"/>
                    <a:pt x="1499" y="295"/>
                    <a:pt x="1579" y="295"/>
                  </a:cubicBezTo>
                  <a:cubicBezTo>
                    <a:pt x="1606" y="322"/>
                    <a:pt x="1660" y="376"/>
                    <a:pt x="1713" y="376"/>
                  </a:cubicBezTo>
                  <a:lnTo>
                    <a:pt x="1847" y="509"/>
                  </a:lnTo>
                  <a:cubicBezTo>
                    <a:pt x="1901" y="590"/>
                    <a:pt x="1927" y="697"/>
                    <a:pt x="2008" y="804"/>
                  </a:cubicBezTo>
                  <a:cubicBezTo>
                    <a:pt x="2061" y="991"/>
                    <a:pt x="2115" y="1205"/>
                    <a:pt x="2141" y="1473"/>
                  </a:cubicBezTo>
                  <a:lnTo>
                    <a:pt x="2141" y="1500"/>
                  </a:lnTo>
                  <a:lnTo>
                    <a:pt x="2141" y="1580"/>
                  </a:lnTo>
                  <a:lnTo>
                    <a:pt x="2141" y="1794"/>
                  </a:lnTo>
                  <a:lnTo>
                    <a:pt x="2141" y="1981"/>
                  </a:lnTo>
                  <a:lnTo>
                    <a:pt x="2141" y="2035"/>
                  </a:lnTo>
                  <a:lnTo>
                    <a:pt x="2141" y="2142"/>
                  </a:lnTo>
                  <a:cubicBezTo>
                    <a:pt x="2141" y="2222"/>
                    <a:pt x="2195" y="2276"/>
                    <a:pt x="2275" y="2276"/>
                  </a:cubicBezTo>
                  <a:lnTo>
                    <a:pt x="2302" y="2276"/>
                  </a:lnTo>
                  <a:cubicBezTo>
                    <a:pt x="2329" y="2276"/>
                    <a:pt x="2409" y="2196"/>
                    <a:pt x="2409" y="2142"/>
                  </a:cubicBezTo>
                  <a:lnTo>
                    <a:pt x="2409" y="2008"/>
                  </a:lnTo>
                  <a:lnTo>
                    <a:pt x="2409" y="1928"/>
                  </a:lnTo>
                  <a:lnTo>
                    <a:pt x="2409" y="1714"/>
                  </a:lnTo>
                  <a:cubicBezTo>
                    <a:pt x="2409" y="1526"/>
                    <a:pt x="2382" y="1366"/>
                    <a:pt x="2329" y="1205"/>
                  </a:cubicBezTo>
                  <a:cubicBezTo>
                    <a:pt x="2275" y="804"/>
                    <a:pt x="2141" y="509"/>
                    <a:pt x="1981" y="295"/>
                  </a:cubicBezTo>
                  <a:cubicBezTo>
                    <a:pt x="1874" y="161"/>
                    <a:pt x="1740" y="108"/>
                    <a:pt x="1579" y="28"/>
                  </a:cubicBezTo>
                  <a:cubicBezTo>
                    <a:pt x="1499" y="1"/>
                    <a:pt x="1446" y="1"/>
                    <a:pt x="1338"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46"/>
            <p:cNvSpPr/>
            <p:nvPr/>
          </p:nvSpPr>
          <p:spPr>
            <a:xfrm>
              <a:off x="10106600" y="5948550"/>
              <a:ext cx="72300" cy="61950"/>
            </a:xfrm>
            <a:custGeom>
              <a:avLst/>
              <a:gdLst/>
              <a:ahLst/>
              <a:cxnLst/>
              <a:rect l="l" t="t" r="r" b="b"/>
              <a:pathLst>
                <a:path w="2892" h="2478" extrusionOk="0">
                  <a:moveTo>
                    <a:pt x="1686" y="1"/>
                  </a:moveTo>
                  <a:cubicBezTo>
                    <a:pt x="1588" y="1"/>
                    <a:pt x="1489" y="14"/>
                    <a:pt x="1393" y="42"/>
                  </a:cubicBezTo>
                  <a:lnTo>
                    <a:pt x="1339" y="42"/>
                  </a:lnTo>
                  <a:cubicBezTo>
                    <a:pt x="1125" y="122"/>
                    <a:pt x="991" y="176"/>
                    <a:pt x="857" y="310"/>
                  </a:cubicBezTo>
                  <a:cubicBezTo>
                    <a:pt x="723" y="417"/>
                    <a:pt x="616" y="577"/>
                    <a:pt x="482" y="738"/>
                  </a:cubicBezTo>
                  <a:cubicBezTo>
                    <a:pt x="402" y="925"/>
                    <a:pt x="295" y="1113"/>
                    <a:pt x="188" y="1380"/>
                  </a:cubicBezTo>
                  <a:cubicBezTo>
                    <a:pt x="135" y="1541"/>
                    <a:pt x="54" y="1755"/>
                    <a:pt x="27" y="1969"/>
                  </a:cubicBezTo>
                  <a:cubicBezTo>
                    <a:pt x="1" y="2049"/>
                    <a:pt x="54" y="2103"/>
                    <a:pt x="135" y="2156"/>
                  </a:cubicBezTo>
                  <a:lnTo>
                    <a:pt x="188" y="2156"/>
                  </a:lnTo>
                  <a:cubicBezTo>
                    <a:pt x="215" y="2156"/>
                    <a:pt x="268" y="2103"/>
                    <a:pt x="295" y="2049"/>
                  </a:cubicBezTo>
                  <a:cubicBezTo>
                    <a:pt x="349" y="1755"/>
                    <a:pt x="456" y="1487"/>
                    <a:pt x="563" y="1220"/>
                  </a:cubicBezTo>
                  <a:lnTo>
                    <a:pt x="563" y="1166"/>
                  </a:lnTo>
                  <a:cubicBezTo>
                    <a:pt x="670" y="979"/>
                    <a:pt x="750" y="818"/>
                    <a:pt x="884" y="631"/>
                  </a:cubicBezTo>
                  <a:cubicBezTo>
                    <a:pt x="964" y="551"/>
                    <a:pt x="1071" y="470"/>
                    <a:pt x="1125" y="417"/>
                  </a:cubicBezTo>
                  <a:cubicBezTo>
                    <a:pt x="1205" y="363"/>
                    <a:pt x="1259" y="310"/>
                    <a:pt x="1339" y="283"/>
                  </a:cubicBezTo>
                  <a:lnTo>
                    <a:pt x="1366" y="283"/>
                  </a:lnTo>
                  <a:cubicBezTo>
                    <a:pt x="1393" y="283"/>
                    <a:pt x="1446" y="229"/>
                    <a:pt x="1526" y="229"/>
                  </a:cubicBezTo>
                  <a:lnTo>
                    <a:pt x="1794" y="229"/>
                  </a:lnTo>
                  <a:cubicBezTo>
                    <a:pt x="1901" y="229"/>
                    <a:pt x="1955" y="283"/>
                    <a:pt x="2035" y="310"/>
                  </a:cubicBezTo>
                  <a:cubicBezTo>
                    <a:pt x="2088" y="336"/>
                    <a:pt x="2169" y="390"/>
                    <a:pt x="2195" y="417"/>
                  </a:cubicBezTo>
                  <a:cubicBezTo>
                    <a:pt x="2249" y="443"/>
                    <a:pt x="2303" y="497"/>
                    <a:pt x="2356" y="577"/>
                  </a:cubicBezTo>
                  <a:cubicBezTo>
                    <a:pt x="2436" y="684"/>
                    <a:pt x="2463" y="738"/>
                    <a:pt x="2517" y="845"/>
                  </a:cubicBezTo>
                  <a:cubicBezTo>
                    <a:pt x="2597" y="1006"/>
                    <a:pt x="2624" y="1220"/>
                    <a:pt x="2677" y="1407"/>
                  </a:cubicBezTo>
                  <a:lnTo>
                    <a:pt x="2677" y="1434"/>
                  </a:lnTo>
                  <a:lnTo>
                    <a:pt x="2677" y="1835"/>
                  </a:lnTo>
                  <a:lnTo>
                    <a:pt x="2677" y="2049"/>
                  </a:lnTo>
                  <a:cubicBezTo>
                    <a:pt x="2677" y="2156"/>
                    <a:pt x="2677" y="2210"/>
                    <a:pt x="2624" y="2317"/>
                  </a:cubicBezTo>
                  <a:lnTo>
                    <a:pt x="2624" y="2344"/>
                  </a:lnTo>
                  <a:cubicBezTo>
                    <a:pt x="2624" y="2397"/>
                    <a:pt x="2624" y="2424"/>
                    <a:pt x="2677" y="2451"/>
                  </a:cubicBezTo>
                  <a:cubicBezTo>
                    <a:pt x="2704" y="2478"/>
                    <a:pt x="2731" y="2478"/>
                    <a:pt x="2758" y="2478"/>
                  </a:cubicBezTo>
                  <a:lnTo>
                    <a:pt x="2784" y="2478"/>
                  </a:lnTo>
                  <a:cubicBezTo>
                    <a:pt x="2838" y="2478"/>
                    <a:pt x="2838" y="2478"/>
                    <a:pt x="2865" y="2451"/>
                  </a:cubicBezTo>
                  <a:cubicBezTo>
                    <a:pt x="2891" y="2424"/>
                    <a:pt x="2891" y="2371"/>
                    <a:pt x="2891" y="2344"/>
                  </a:cubicBezTo>
                  <a:lnTo>
                    <a:pt x="2891" y="2317"/>
                  </a:lnTo>
                  <a:lnTo>
                    <a:pt x="2891" y="2290"/>
                  </a:lnTo>
                  <a:lnTo>
                    <a:pt x="2891" y="2183"/>
                  </a:lnTo>
                  <a:lnTo>
                    <a:pt x="2891" y="2076"/>
                  </a:lnTo>
                  <a:lnTo>
                    <a:pt x="2891" y="2049"/>
                  </a:lnTo>
                  <a:lnTo>
                    <a:pt x="2891" y="1782"/>
                  </a:lnTo>
                  <a:cubicBezTo>
                    <a:pt x="2891" y="1621"/>
                    <a:pt x="2891" y="1407"/>
                    <a:pt x="2865" y="1246"/>
                  </a:cubicBezTo>
                  <a:cubicBezTo>
                    <a:pt x="2784" y="845"/>
                    <a:pt x="2677" y="497"/>
                    <a:pt x="2436" y="310"/>
                  </a:cubicBezTo>
                  <a:cubicBezTo>
                    <a:pt x="2238" y="111"/>
                    <a:pt x="1966" y="1"/>
                    <a:pt x="1686"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46"/>
            <p:cNvSpPr/>
            <p:nvPr/>
          </p:nvSpPr>
          <p:spPr>
            <a:xfrm>
              <a:off x="9933975" y="5932850"/>
              <a:ext cx="60250" cy="56900"/>
            </a:xfrm>
            <a:custGeom>
              <a:avLst/>
              <a:gdLst/>
              <a:ahLst/>
              <a:cxnLst/>
              <a:rect l="l" t="t" r="r" b="b"/>
              <a:pathLst>
                <a:path w="2410" h="2276" extrusionOk="0">
                  <a:moveTo>
                    <a:pt x="1338" y="1"/>
                  </a:moveTo>
                  <a:cubicBezTo>
                    <a:pt x="1231" y="1"/>
                    <a:pt x="1178" y="1"/>
                    <a:pt x="1044" y="28"/>
                  </a:cubicBezTo>
                  <a:cubicBezTo>
                    <a:pt x="776" y="135"/>
                    <a:pt x="509" y="402"/>
                    <a:pt x="295" y="804"/>
                  </a:cubicBezTo>
                  <a:cubicBezTo>
                    <a:pt x="134" y="1125"/>
                    <a:pt x="27" y="1500"/>
                    <a:pt x="0" y="1874"/>
                  </a:cubicBezTo>
                  <a:cubicBezTo>
                    <a:pt x="0" y="1901"/>
                    <a:pt x="0" y="1955"/>
                    <a:pt x="27" y="1981"/>
                  </a:cubicBezTo>
                  <a:cubicBezTo>
                    <a:pt x="54" y="2008"/>
                    <a:pt x="107" y="2008"/>
                    <a:pt x="134" y="2008"/>
                  </a:cubicBezTo>
                  <a:lnTo>
                    <a:pt x="161" y="2008"/>
                  </a:lnTo>
                  <a:cubicBezTo>
                    <a:pt x="241" y="2008"/>
                    <a:pt x="268" y="1928"/>
                    <a:pt x="268" y="1874"/>
                  </a:cubicBezTo>
                  <a:cubicBezTo>
                    <a:pt x="268" y="1794"/>
                    <a:pt x="268" y="1741"/>
                    <a:pt x="295" y="1714"/>
                  </a:cubicBezTo>
                  <a:cubicBezTo>
                    <a:pt x="321" y="1446"/>
                    <a:pt x="428" y="1205"/>
                    <a:pt x="535" y="964"/>
                  </a:cubicBezTo>
                  <a:cubicBezTo>
                    <a:pt x="589" y="804"/>
                    <a:pt x="669" y="697"/>
                    <a:pt x="776" y="563"/>
                  </a:cubicBezTo>
                  <a:cubicBezTo>
                    <a:pt x="830" y="509"/>
                    <a:pt x="857" y="429"/>
                    <a:pt x="937" y="402"/>
                  </a:cubicBezTo>
                  <a:lnTo>
                    <a:pt x="964" y="376"/>
                  </a:lnTo>
                  <a:cubicBezTo>
                    <a:pt x="991" y="322"/>
                    <a:pt x="1044" y="322"/>
                    <a:pt x="1071" y="295"/>
                  </a:cubicBezTo>
                  <a:lnTo>
                    <a:pt x="1098" y="295"/>
                  </a:lnTo>
                  <a:cubicBezTo>
                    <a:pt x="1124" y="295"/>
                    <a:pt x="1178" y="268"/>
                    <a:pt x="1231" y="268"/>
                  </a:cubicBezTo>
                  <a:lnTo>
                    <a:pt x="1392" y="268"/>
                  </a:lnTo>
                  <a:cubicBezTo>
                    <a:pt x="1472" y="268"/>
                    <a:pt x="1499" y="295"/>
                    <a:pt x="1579" y="295"/>
                  </a:cubicBezTo>
                  <a:cubicBezTo>
                    <a:pt x="1606" y="322"/>
                    <a:pt x="1660" y="376"/>
                    <a:pt x="1713" y="376"/>
                  </a:cubicBezTo>
                  <a:lnTo>
                    <a:pt x="1847" y="509"/>
                  </a:lnTo>
                  <a:cubicBezTo>
                    <a:pt x="1901" y="590"/>
                    <a:pt x="1927" y="697"/>
                    <a:pt x="2008" y="804"/>
                  </a:cubicBezTo>
                  <a:cubicBezTo>
                    <a:pt x="2061" y="964"/>
                    <a:pt x="2115" y="1125"/>
                    <a:pt x="2141" y="1339"/>
                  </a:cubicBezTo>
                  <a:lnTo>
                    <a:pt x="2141" y="1473"/>
                  </a:lnTo>
                  <a:lnTo>
                    <a:pt x="2141" y="1500"/>
                  </a:lnTo>
                  <a:lnTo>
                    <a:pt x="2141" y="1580"/>
                  </a:lnTo>
                  <a:lnTo>
                    <a:pt x="2141" y="1794"/>
                  </a:lnTo>
                  <a:lnTo>
                    <a:pt x="2141" y="1981"/>
                  </a:lnTo>
                  <a:lnTo>
                    <a:pt x="2141" y="2035"/>
                  </a:lnTo>
                  <a:lnTo>
                    <a:pt x="2141" y="2142"/>
                  </a:lnTo>
                  <a:cubicBezTo>
                    <a:pt x="2141" y="2222"/>
                    <a:pt x="2195" y="2276"/>
                    <a:pt x="2275" y="2276"/>
                  </a:cubicBezTo>
                  <a:lnTo>
                    <a:pt x="2302" y="2276"/>
                  </a:lnTo>
                  <a:cubicBezTo>
                    <a:pt x="2329" y="2276"/>
                    <a:pt x="2409" y="2196"/>
                    <a:pt x="2409" y="2142"/>
                  </a:cubicBezTo>
                  <a:lnTo>
                    <a:pt x="2409" y="2008"/>
                  </a:lnTo>
                  <a:lnTo>
                    <a:pt x="2409" y="1928"/>
                  </a:lnTo>
                  <a:lnTo>
                    <a:pt x="2409" y="1714"/>
                  </a:lnTo>
                  <a:cubicBezTo>
                    <a:pt x="2409" y="1526"/>
                    <a:pt x="2382" y="1366"/>
                    <a:pt x="2329" y="1205"/>
                  </a:cubicBezTo>
                  <a:cubicBezTo>
                    <a:pt x="2275" y="804"/>
                    <a:pt x="2141" y="509"/>
                    <a:pt x="1981" y="295"/>
                  </a:cubicBezTo>
                  <a:cubicBezTo>
                    <a:pt x="1874" y="161"/>
                    <a:pt x="1740" y="108"/>
                    <a:pt x="1579" y="28"/>
                  </a:cubicBezTo>
                  <a:cubicBezTo>
                    <a:pt x="1499" y="1"/>
                    <a:pt x="1446"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46"/>
            <p:cNvSpPr/>
            <p:nvPr/>
          </p:nvSpPr>
          <p:spPr>
            <a:xfrm>
              <a:off x="10106600" y="5948550"/>
              <a:ext cx="72300" cy="61950"/>
            </a:xfrm>
            <a:custGeom>
              <a:avLst/>
              <a:gdLst/>
              <a:ahLst/>
              <a:cxnLst/>
              <a:rect l="l" t="t" r="r" b="b"/>
              <a:pathLst>
                <a:path w="2892" h="2478" extrusionOk="0">
                  <a:moveTo>
                    <a:pt x="1686" y="1"/>
                  </a:moveTo>
                  <a:cubicBezTo>
                    <a:pt x="1588" y="1"/>
                    <a:pt x="1489" y="14"/>
                    <a:pt x="1393" y="42"/>
                  </a:cubicBezTo>
                  <a:lnTo>
                    <a:pt x="1339" y="42"/>
                  </a:lnTo>
                  <a:cubicBezTo>
                    <a:pt x="1125" y="122"/>
                    <a:pt x="991" y="176"/>
                    <a:pt x="857" y="310"/>
                  </a:cubicBezTo>
                  <a:cubicBezTo>
                    <a:pt x="723" y="417"/>
                    <a:pt x="616" y="577"/>
                    <a:pt x="482" y="738"/>
                  </a:cubicBezTo>
                  <a:cubicBezTo>
                    <a:pt x="402" y="925"/>
                    <a:pt x="295" y="1113"/>
                    <a:pt x="188" y="1380"/>
                  </a:cubicBezTo>
                  <a:cubicBezTo>
                    <a:pt x="135" y="1541"/>
                    <a:pt x="54" y="1755"/>
                    <a:pt x="27" y="1969"/>
                  </a:cubicBezTo>
                  <a:cubicBezTo>
                    <a:pt x="1" y="2049"/>
                    <a:pt x="54" y="2103"/>
                    <a:pt x="135" y="2156"/>
                  </a:cubicBezTo>
                  <a:lnTo>
                    <a:pt x="188" y="2156"/>
                  </a:lnTo>
                  <a:cubicBezTo>
                    <a:pt x="215" y="2156"/>
                    <a:pt x="268" y="2103"/>
                    <a:pt x="295" y="2049"/>
                  </a:cubicBezTo>
                  <a:cubicBezTo>
                    <a:pt x="349" y="1755"/>
                    <a:pt x="456" y="1487"/>
                    <a:pt x="563" y="1220"/>
                  </a:cubicBezTo>
                  <a:lnTo>
                    <a:pt x="563" y="1166"/>
                  </a:lnTo>
                  <a:cubicBezTo>
                    <a:pt x="670" y="979"/>
                    <a:pt x="750" y="818"/>
                    <a:pt x="884" y="631"/>
                  </a:cubicBezTo>
                  <a:cubicBezTo>
                    <a:pt x="964" y="551"/>
                    <a:pt x="1071" y="470"/>
                    <a:pt x="1125" y="417"/>
                  </a:cubicBezTo>
                  <a:cubicBezTo>
                    <a:pt x="1205" y="363"/>
                    <a:pt x="1259" y="310"/>
                    <a:pt x="1339" y="283"/>
                  </a:cubicBezTo>
                  <a:lnTo>
                    <a:pt x="1366" y="283"/>
                  </a:lnTo>
                  <a:cubicBezTo>
                    <a:pt x="1393" y="283"/>
                    <a:pt x="1446" y="229"/>
                    <a:pt x="1526" y="229"/>
                  </a:cubicBezTo>
                  <a:lnTo>
                    <a:pt x="1794" y="229"/>
                  </a:lnTo>
                  <a:cubicBezTo>
                    <a:pt x="1901" y="229"/>
                    <a:pt x="1955" y="283"/>
                    <a:pt x="2035" y="310"/>
                  </a:cubicBezTo>
                  <a:cubicBezTo>
                    <a:pt x="2088" y="336"/>
                    <a:pt x="2169" y="390"/>
                    <a:pt x="2195" y="417"/>
                  </a:cubicBezTo>
                  <a:cubicBezTo>
                    <a:pt x="2249" y="443"/>
                    <a:pt x="2303" y="497"/>
                    <a:pt x="2356" y="577"/>
                  </a:cubicBezTo>
                  <a:cubicBezTo>
                    <a:pt x="2436" y="684"/>
                    <a:pt x="2463" y="738"/>
                    <a:pt x="2517" y="845"/>
                  </a:cubicBezTo>
                  <a:cubicBezTo>
                    <a:pt x="2597" y="1006"/>
                    <a:pt x="2624" y="1220"/>
                    <a:pt x="2677" y="1407"/>
                  </a:cubicBezTo>
                  <a:lnTo>
                    <a:pt x="2677" y="1434"/>
                  </a:lnTo>
                  <a:lnTo>
                    <a:pt x="2677" y="1835"/>
                  </a:lnTo>
                  <a:lnTo>
                    <a:pt x="2677" y="2049"/>
                  </a:lnTo>
                  <a:cubicBezTo>
                    <a:pt x="2677" y="2156"/>
                    <a:pt x="2677" y="2210"/>
                    <a:pt x="2624" y="2317"/>
                  </a:cubicBezTo>
                  <a:lnTo>
                    <a:pt x="2624" y="2344"/>
                  </a:lnTo>
                  <a:cubicBezTo>
                    <a:pt x="2624" y="2397"/>
                    <a:pt x="2624" y="2424"/>
                    <a:pt x="2677" y="2451"/>
                  </a:cubicBezTo>
                  <a:cubicBezTo>
                    <a:pt x="2704" y="2478"/>
                    <a:pt x="2731" y="2478"/>
                    <a:pt x="2758" y="2478"/>
                  </a:cubicBezTo>
                  <a:lnTo>
                    <a:pt x="2784" y="2478"/>
                  </a:lnTo>
                  <a:cubicBezTo>
                    <a:pt x="2838" y="2478"/>
                    <a:pt x="2838" y="2478"/>
                    <a:pt x="2865" y="2451"/>
                  </a:cubicBezTo>
                  <a:cubicBezTo>
                    <a:pt x="2891" y="2424"/>
                    <a:pt x="2891" y="2371"/>
                    <a:pt x="2891" y="2344"/>
                  </a:cubicBezTo>
                  <a:lnTo>
                    <a:pt x="2891" y="2317"/>
                  </a:lnTo>
                  <a:lnTo>
                    <a:pt x="2891" y="2290"/>
                  </a:lnTo>
                  <a:lnTo>
                    <a:pt x="2891" y="2183"/>
                  </a:lnTo>
                  <a:lnTo>
                    <a:pt x="2891" y="2076"/>
                  </a:lnTo>
                  <a:lnTo>
                    <a:pt x="2891" y="2049"/>
                  </a:lnTo>
                  <a:lnTo>
                    <a:pt x="2891" y="1782"/>
                  </a:lnTo>
                  <a:cubicBezTo>
                    <a:pt x="2891" y="1621"/>
                    <a:pt x="2891" y="1407"/>
                    <a:pt x="2865" y="1246"/>
                  </a:cubicBezTo>
                  <a:cubicBezTo>
                    <a:pt x="2784" y="845"/>
                    <a:pt x="2677" y="497"/>
                    <a:pt x="2436" y="310"/>
                  </a:cubicBezTo>
                  <a:cubicBezTo>
                    <a:pt x="2238" y="111"/>
                    <a:pt x="1966" y="1"/>
                    <a:pt x="1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46"/>
            <p:cNvSpPr/>
            <p:nvPr/>
          </p:nvSpPr>
          <p:spPr>
            <a:xfrm>
              <a:off x="10127350" y="5871975"/>
              <a:ext cx="79650" cy="50200"/>
            </a:xfrm>
            <a:custGeom>
              <a:avLst/>
              <a:gdLst/>
              <a:ahLst/>
              <a:cxnLst/>
              <a:rect l="l" t="t" r="r" b="b"/>
              <a:pathLst>
                <a:path w="3186" h="2008" extrusionOk="0">
                  <a:moveTo>
                    <a:pt x="696" y="0"/>
                  </a:moveTo>
                  <a:cubicBezTo>
                    <a:pt x="563" y="0"/>
                    <a:pt x="455" y="0"/>
                    <a:pt x="375" y="27"/>
                  </a:cubicBezTo>
                  <a:cubicBezTo>
                    <a:pt x="241" y="54"/>
                    <a:pt x="161" y="134"/>
                    <a:pt x="108" y="241"/>
                  </a:cubicBezTo>
                  <a:cubicBezTo>
                    <a:pt x="0" y="402"/>
                    <a:pt x="54" y="669"/>
                    <a:pt x="295" y="937"/>
                  </a:cubicBezTo>
                  <a:cubicBezTo>
                    <a:pt x="509" y="1205"/>
                    <a:pt x="857" y="1472"/>
                    <a:pt x="1232" y="1660"/>
                  </a:cubicBezTo>
                  <a:cubicBezTo>
                    <a:pt x="1660" y="1901"/>
                    <a:pt x="2088" y="2008"/>
                    <a:pt x="2463" y="2008"/>
                  </a:cubicBezTo>
                  <a:cubicBezTo>
                    <a:pt x="2597" y="2008"/>
                    <a:pt x="2704" y="2008"/>
                    <a:pt x="2811" y="1981"/>
                  </a:cubicBezTo>
                  <a:cubicBezTo>
                    <a:pt x="2945" y="1927"/>
                    <a:pt x="2998" y="1874"/>
                    <a:pt x="3078" y="1767"/>
                  </a:cubicBezTo>
                  <a:cubicBezTo>
                    <a:pt x="3186" y="1606"/>
                    <a:pt x="3105" y="1338"/>
                    <a:pt x="2864" y="1071"/>
                  </a:cubicBezTo>
                  <a:cubicBezTo>
                    <a:pt x="2650" y="803"/>
                    <a:pt x="2302" y="535"/>
                    <a:pt x="1928" y="321"/>
                  </a:cubicBezTo>
                  <a:cubicBezTo>
                    <a:pt x="1499" y="134"/>
                    <a:pt x="1071" y="0"/>
                    <a:pt x="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46"/>
            <p:cNvSpPr/>
            <p:nvPr/>
          </p:nvSpPr>
          <p:spPr>
            <a:xfrm>
              <a:off x="9926600" y="5853225"/>
              <a:ext cx="85000" cy="42850"/>
            </a:xfrm>
            <a:custGeom>
              <a:avLst/>
              <a:gdLst/>
              <a:ahLst/>
              <a:cxnLst/>
              <a:rect l="l" t="t" r="r" b="b"/>
              <a:pathLst>
                <a:path w="3400" h="1714" extrusionOk="0">
                  <a:moveTo>
                    <a:pt x="2410" y="1"/>
                  </a:moveTo>
                  <a:cubicBezTo>
                    <a:pt x="2142" y="1"/>
                    <a:pt x="1794" y="54"/>
                    <a:pt x="1500" y="135"/>
                  </a:cubicBezTo>
                  <a:cubicBezTo>
                    <a:pt x="1419" y="188"/>
                    <a:pt x="1393" y="188"/>
                    <a:pt x="1339" y="215"/>
                  </a:cubicBezTo>
                  <a:cubicBezTo>
                    <a:pt x="536" y="482"/>
                    <a:pt x="1" y="964"/>
                    <a:pt x="81" y="1312"/>
                  </a:cubicBezTo>
                  <a:cubicBezTo>
                    <a:pt x="161" y="1526"/>
                    <a:pt x="349" y="1633"/>
                    <a:pt x="697" y="1687"/>
                  </a:cubicBezTo>
                  <a:cubicBezTo>
                    <a:pt x="804" y="1687"/>
                    <a:pt x="884" y="1714"/>
                    <a:pt x="991" y="1714"/>
                  </a:cubicBezTo>
                  <a:cubicBezTo>
                    <a:pt x="1259" y="1714"/>
                    <a:pt x="1607" y="1687"/>
                    <a:pt x="1901" y="1580"/>
                  </a:cubicBezTo>
                  <a:cubicBezTo>
                    <a:pt x="1981" y="1580"/>
                    <a:pt x="2008" y="1553"/>
                    <a:pt x="2062" y="1553"/>
                  </a:cubicBezTo>
                  <a:cubicBezTo>
                    <a:pt x="2865" y="1285"/>
                    <a:pt x="3400" y="777"/>
                    <a:pt x="3320" y="402"/>
                  </a:cubicBezTo>
                  <a:cubicBezTo>
                    <a:pt x="3239" y="215"/>
                    <a:pt x="3052" y="81"/>
                    <a:pt x="2704" y="54"/>
                  </a:cubicBezTo>
                  <a:cubicBezTo>
                    <a:pt x="2597" y="1"/>
                    <a:pt x="2517" y="1"/>
                    <a:pt x="2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9" name="Google Shape;6939;p46"/>
          <p:cNvGrpSpPr/>
          <p:nvPr/>
        </p:nvGrpSpPr>
        <p:grpSpPr>
          <a:xfrm flipH="1">
            <a:off x="50852" y="4038600"/>
            <a:ext cx="814223" cy="871585"/>
            <a:chOff x="348525" y="8752625"/>
            <a:chExt cx="1114150" cy="927450"/>
          </a:xfrm>
        </p:grpSpPr>
        <p:sp>
          <p:nvSpPr>
            <p:cNvPr id="6940" name="Google Shape;6940;p46"/>
            <p:cNvSpPr/>
            <p:nvPr/>
          </p:nvSpPr>
          <p:spPr>
            <a:xfrm>
              <a:off x="348525" y="8752625"/>
              <a:ext cx="1114150" cy="927450"/>
            </a:xfrm>
            <a:custGeom>
              <a:avLst/>
              <a:gdLst/>
              <a:ahLst/>
              <a:cxnLst/>
              <a:rect l="l" t="t" r="r" b="b"/>
              <a:pathLst>
                <a:path w="44566" h="37098" extrusionOk="0">
                  <a:moveTo>
                    <a:pt x="13303" y="0"/>
                  </a:moveTo>
                  <a:cubicBezTo>
                    <a:pt x="11884" y="0"/>
                    <a:pt x="10573" y="643"/>
                    <a:pt x="9663" y="1767"/>
                  </a:cubicBezTo>
                  <a:cubicBezTo>
                    <a:pt x="9502" y="2008"/>
                    <a:pt x="9342" y="2248"/>
                    <a:pt x="9208" y="2516"/>
                  </a:cubicBezTo>
                  <a:cubicBezTo>
                    <a:pt x="8887" y="1981"/>
                    <a:pt x="8485" y="1499"/>
                    <a:pt x="8003" y="1098"/>
                  </a:cubicBezTo>
                  <a:cubicBezTo>
                    <a:pt x="7200" y="455"/>
                    <a:pt x="6183" y="134"/>
                    <a:pt x="5193" y="134"/>
                  </a:cubicBezTo>
                  <a:cubicBezTo>
                    <a:pt x="3748" y="134"/>
                    <a:pt x="2436" y="776"/>
                    <a:pt x="1526" y="1901"/>
                  </a:cubicBezTo>
                  <a:cubicBezTo>
                    <a:pt x="0" y="3908"/>
                    <a:pt x="322" y="6799"/>
                    <a:pt x="2329" y="8351"/>
                  </a:cubicBezTo>
                  <a:cubicBezTo>
                    <a:pt x="2704" y="8672"/>
                    <a:pt x="3132" y="8886"/>
                    <a:pt x="3587" y="9074"/>
                  </a:cubicBezTo>
                  <a:cubicBezTo>
                    <a:pt x="2463" y="10305"/>
                    <a:pt x="1874" y="11938"/>
                    <a:pt x="1874" y="13784"/>
                  </a:cubicBezTo>
                  <a:cubicBezTo>
                    <a:pt x="1874" y="16354"/>
                    <a:pt x="3052" y="19031"/>
                    <a:pt x="4925" y="20744"/>
                  </a:cubicBezTo>
                  <a:cubicBezTo>
                    <a:pt x="6424" y="22109"/>
                    <a:pt x="6424" y="25320"/>
                    <a:pt x="6424" y="27033"/>
                  </a:cubicBezTo>
                  <a:cubicBezTo>
                    <a:pt x="6424" y="28211"/>
                    <a:pt x="6611" y="30513"/>
                    <a:pt x="7869" y="32654"/>
                  </a:cubicBezTo>
                  <a:cubicBezTo>
                    <a:pt x="9234" y="34983"/>
                    <a:pt x="11483" y="36375"/>
                    <a:pt x="14159" y="36482"/>
                  </a:cubicBezTo>
                  <a:cubicBezTo>
                    <a:pt x="14481" y="36482"/>
                    <a:pt x="14775" y="36535"/>
                    <a:pt x="15123" y="36535"/>
                  </a:cubicBezTo>
                  <a:cubicBezTo>
                    <a:pt x="17773" y="36535"/>
                    <a:pt x="19593" y="35946"/>
                    <a:pt x="20797" y="35598"/>
                  </a:cubicBezTo>
                  <a:cubicBezTo>
                    <a:pt x="21172" y="35491"/>
                    <a:pt x="21573" y="35358"/>
                    <a:pt x="21814" y="35331"/>
                  </a:cubicBezTo>
                  <a:cubicBezTo>
                    <a:pt x="22002" y="35384"/>
                    <a:pt x="22457" y="35625"/>
                    <a:pt x="22724" y="35786"/>
                  </a:cubicBezTo>
                  <a:cubicBezTo>
                    <a:pt x="23688" y="36321"/>
                    <a:pt x="25026" y="37097"/>
                    <a:pt x="26686" y="37097"/>
                  </a:cubicBezTo>
                  <a:cubicBezTo>
                    <a:pt x="28399" y="37097"/>
                    <a:pt x="29683" y="36455"/>
                    <a:pt x="30567" y="36027"/>
                  </a:cubicBezTo>
                  <a:cubicBezTo>
                    <a:pt x="31022" y="35813"/>
                    <a:pt x="31370" y="35625"/>
                    <a:pt x="31637" y="35598"/>
                  </a:cubicBezTo>
                  <a:cubicBezTo>
                    <a:pt x="31691" y="35598"/>
                    <a:pt x="31771" y="35572"/>
                    <a:pt x="31905" y="35572"/>
                  </a:cubicBezTo>
                  <a:cubicBezTo>
                    <a:pt x="32306" y="35572"/>
                    <a:pt x="32815" y="35625"/>
                    <a:pt x="33350" y="35732"/>
                  </a:cubicBezTo>
                  <a:cubicBezTo>
                    <a:pt x="34019" y="35813"/>
                    <a:pt x="34715" y="35973"/>
                    <a:pt x="35465" y="35973"/>
                  </a:cubicBezTo>
                  <a:cubicBezTo>
                    <a:pt x="35759" y="35973"/>
                    <a:pt x="36054" y="35920"/>
                    <a:pt x="36321" y="35893"/>
                  </a:cubicBezTo>
                  <a:cubicBezTo>
                    <a:pt x="38409" y="35598"/>
                    <a:pt x="39399" y="33885"/>
                    <a:pt x="39935" y="32975"/>
                  </a:cubicBezTo>
                  <a:cubicBezTo>
                    <a:pt x="40015" y="32842"/>
                    <a:pt x="40122" y="32681"/>
                    <a:pt x="40202" y="32547"/>
                  </a:cubicBezTo>
                  <a:cubicBezTo>
                    <a:pt x="41755" y="31584"/>
                    <a:pt x="44565" y="29416"/>
                    <a:pt x="43816" y="26659"/>
                  </a:cubicBezTo>
                  <a:cubicBezTo>
                    <a:pt x="43521" y="25535"/>
                    <a:pt x="42772" y="24865"/>
                    <a:pt x="41889" y="24410"/>
                  </a:cubicBezTo>
                  <a:cubicBezTo>
                    <a:pt x="42397" y="22885"/>
                    <a:pt x="42558" y="21279"/>
                    <a:pt x="42397" y="19646"/>
                  </a:cubicBezTo>
                  <a:cubicBezTo>
                    <a:pt x="41674" y="12205"/>
                    <a:pt x="35518" y="6611"/>
                    <a:pt x="28104" y="6611"/>
                  </a:cubicBezTo>
                  <a:cubicBezTo>
                    <a:pt x="27622" y="6611"/>
                    <a:pt x="27167" y="6665"/>
                    <a:pt x="26686" y="6692"/>
                  </a:cubicBezTo>
                  <a:cubicBezTo>
                    <a:pt x="23313" y="7013"/>
                    <a:pt x="20182" y="8324"/>
                    <a:pt x="17585" y="10439"/>
                  </a:cubicBezTo>
                  <a:cubicBezTo>
                    <a:pt x="17452" y="10171"/>
                    <a:pt x="17291" y="9930"/>
                    <a:pt x="17130" y="9689"/>
                  </a:cubicBezTo>
                  <a:cubicBezTo>
                    <a:pt x="16756" y="9208"/>
                    <a:pt x="16354" y="8753"/>
                    <a:pt x="15926" y="8351"/>
                  </a:cubicBezTo>
                  <a:cubicBezTo>
                    <a:pt x="16301" y="8083"/>
                    <a:pt x="16649" y="7762"/>
                    <a:pt x="16916" y="7387"/>
                  </a:cubicBezTo>
                  <a:cubicBezTo>
                    <a:pt x="17692" y="6424"/>
                    <a:pt x="17987" y="5219"/>
                    <a:pt x="17853" y="4015"/>
                  </a:cubicBezTo>
                  <a:cubicBezTo>
                    <a:pt x="17692" y="2811"/>
                    <a:pt x="17104" y="1713"/>
                    <a:pt x="16113" y="964"/>
                  </a:cubicBezTo>
                  <a:cubicBezTo>
                    <a:pt x="15310" y="321"/>
                    <a:pt x="14320" y="0"/>
                    <a:pt x="1330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46"/>
            <p:cNvSpPr/>
            <p:nvPr/>
          </p:nvSpPr>
          <p:spPr>
            <a:xfrm>
              <a:off x="432825" y="8832250"/>
              <a:ext cx="79000" cy="78300"/>
            </a:xfrm>
            <a:custGeom>
              <a:avLst/>
              <a:gdLst/>
              <a:ahLst/>
              <a:cxnLst/>
              <a:rect l="l" t="t" r="r" b="b"/>
              <a:pathLst>
                <a:path w="3160" h="3132" extrusionOk="0">
                  <a:moveTo>
                    <a:pt x="1580" y="0"/>
                  </a:moveTo>
                  <a:cubicBezTo>
                    <a:pt x="723" y="0"/>
                    <a:pt x="1" y="696"/>
                    <a:pt x="1" y="1553"/>
                  </a:cubicBezTo>
                  <a:cubicBezTo>
                    <a:pt x="1" y="2436"/>
                    <a:pt x="723" y="3132"/>
                    <a:pt x="1580" y="3132"/>
                  </a:cubicBezTo>
                  <a:cubicBezTo>
                    <a:pt x="2436" y="3132"/>
                    <a:pt x="3159" y="2436"/>
                    <a:pt x="3159" y="1553"/>
                  </a:cubicBezTo>
                  <a:cubicBezTo>
                    <a:pt x="3159" y="696"/>
                    <a:pt x="2436" y="0"/>
                    <a:pt x="1580" y="0"/>
                  </a:cubicBezTo>
                  <a:close/>
                </a:path>
              </a:pathLst>
            </a:custGeom>
            <a:solidFill>
              <a:srgbClr val="FFB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46"/>
            <p:cNvSpPr/>
            <p:nvPr/>
          </p:nvSpPr>
          <p:spPr>
            <a:xfrm>
              <a:off x="636250" y="8832250"/>
              <a:ext cx="78325" cy="78300"/>
            </a:xfrm>
            <a:custGeom>
              <a:avLst/>
              <a:gdLst/>
              <a:ahLst/>
              <a:cxnLst/>
              <a:rect l="l" t="t" r="r" b="b"/>
              <a:pathLst>
                <a:path w="3133" h="3132" extrusionOk="0">
                  <a:moveTo>
                    <a:pt x="1580" y="0"/>
                  </a:moveTo>
                  <a:cubicBezTo>
                    <a:pt x="696" y="0"/>
                    <a:pt x="1" y="696"/>
                    <a:pt x="1" y="1553"/>
                  </a:cubicBezTo>
                  <a:cubicBezTo>
                    <a:pt x="1" y="2436"/>
                    <a:pt x="696" y="3132"/>
                    <a:pt x="1580" y="3132"/>
                  </a:cubicBezTo>
                  <a:cubicBezTo>
                    <a:pt x="2436" y="3132"/>
                    <a:pt x="3132" y="2436"/>
                    <a:pt x="3132" y="1553"/>
                  </a:cubicBezTo>
                  <a:cubicBezTo>
                    <a:pt x="3132" y="696"/>
                    <a:pt x="2436" y="0"/>
                    <a:pt x="1580" y="0"/>
                  </a:cubicBezTo>
                  <a:close/>
                </a:path>
              </a:pathLst>
            </a:custGeom>
            <a:solidFill>
              <a:srgbClr val="FFB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46"/>
            <p:cNvSpPr/>
            <p:nvPr/>
          </p:nvSpPr>
          <p:spPr>
            <a:xfrm>
              <a:off x="422125" y="8818650"/>
              <a:ext cx="1026675" cy="793825"/>
            </a:xfrm>
            <a:custGeom>
              <a:avLst/>
              <a:gdLst/>
              <a:ahLst/>
              <a:cxnLst/>
              <a:rect l="l" t="t" r="r" b="b"/>
              <a:pathLst>
                <a:path w="41067" h="31753" extrusionOk="0">
                  <a:moveTo>
                    <a:pt x="10169" y="896"/>
                  </a:moveTo>
                  <a:cubicBezTo>
                    <a:pt x="10432" y="896"/>
                    <a:pt x="10697" y="981"/>
                    <a:pt x="10921" y="1160"/>
                  </a:cubicBezTo>
                  <a:cubicBezTo>
                    <a:pt x="11456" y="1561"/>
                    <a:pt x="11537" y="2338"/>
                    <a:pt x="11108" y="2873"/>
                  </a:cubicBezTo>
                  <a:cubicBezTo>
                    <a:pt x="10872" y="3172"/>
                    <a:pt x="10507" y="3332"/>
                    <a:pt x="10138" y="3332"/>
                  </a:cubicBezTo>
                  <a:cubicBezTo>
                    <a:pt x="9878" y="3332"/>
                    <a:pt x="9616" y="3253"/>
                    <a:pt x="9395" y="3087"/>
                  </a:cubicBezTo>
                  <a:cubicBezTo>
                    <a:pt x="8860" y="2686"/>
                    <a:pt x="8780" y="1909"/>
                    <a:pt x="9208" y="1374"/>
                  </a:cubicBezTo>
                  <a:cubicBezTo>
                    <a:pt x="9442" y="1062"/>
                    <a:pt x="9803" y="896"/>
                    <a:pt x="10169" y="896"/>
                  </a:cubicBezTo>
                  <a:close/>
                  <a:moveTo>
                    <a:pt x="2033" y="1029"/>
                  </a:moveTo>
                  <a:cubicBezTo>
                    <a:pt x="2295" y="1029"/>
                    <a:pt x="2561" y="1115"/>
                    <a:pt x="2784" y="1294"/>
                  </a:cubicBezTo>
                  <a:cubicBezTo>
                    <a:pt x="3319" y="1695"/>
                    <a:pt x="3400" y="2471"/>
                    <a:pt x="2972" y="3007"/>
                  </a:cubicBezTo>
                  <a:cubicBezTo>
                    <a:pt x="2738" y="3319"/>
                    <a:pt x="2386" y="3485"/>
                    <a:pt x="2027" y="3485"/>
                  </a:cubicBezTo>
                  <a:cubicBezTo>
                    <a:pt x="1770" y="3485"/>
                    <a:pt x="1509" y="3400"/>
                    <a:pt x="1285" y="3221"/>
                  </a:cubicBezTo>
                  <a:cubicBezTo>
                    <a:pt x="750" y="2819"/>
                    <a:pt x="643" y="2043"/>
                    <a:pt x="1071" y="1508"/>
                  </a:cubicBezTo>
                  <a:cubicBezTo>
                    <a:pt x="1305" y="1196"/>
                    <a:pt x="1666" y="1029"/>
                    <a:pt x="2033" y="1029"/>
                  </a:cubicBezTo>
                  <a:close/>
                  <a:moveTo>
                    <a:pt x="10343" y="1"/>
                  </a:moveTo>
                  <a:cubicBezTo>
                    <a:pt x="9769" y="1"/>
                    <a:pt x="9197" y="248"/>
                    <a:pt x="8806" y="732"/>
                  </a:cubicBezTo>
                  <a:cubicBezTo>
                    <a:pt x="8164" y="1561"/>
                    <a:pt x="8298" y="2766"/>
                    <a:pt x="9128" y="3435"/>
                  </a:cubicBezTo>
                  <a:cubicBezTo>
                    <a:pt x="8673" y="4184"/>
                    <a:pt x="8191" y="5175"/>
                    <a:pt x="7977" y="6379"/>
                  </a:cubicBezTo>
                  <a:cubicBezTo>
                    <a:pt x="7762" y="6362"/>
                    <a:pt x="7546" y="6354"/>
                    <a:pt x="7330" y="6354"/>
                  </a:cubicBezTo>
                  <a:cubicBezTo>
                    <a:pt x="6524" y="6354"/>
                    <a:pt x="5718" y="6474"/>
                    <a:pt x="4979" y="6727"/>
                  </a:cubicBezTo>
                  <a:cubicBezTo>
                    <a:pt x="4765" y="5282"/>
                    <a:pt x="4176" y="4104"/>
                    <a:pt x="3641" y="3274"/>
                  </a:cubicBezTo>
                  <a:lnTo>
                    <a:pt x="3694" y="3248"/>
                  </a:lnTo>
                  <a:cubicBezTo>
                    <a:pt x="4310" y="2391"/>
                    <a:pt x="4176" y="1187"/>
                    <a:pt x="3346" y="518"/>
                  </a:cubicBezTo>
                  <a:cubicBezTo>
                    <a:pt x="3000" y="261"/>
                    <a:pt x="2589" y="134"/>
                    <a:pt x="2179" y="134"/>
                  </a:cubicBezTo>
                  <a:cubicBezTo>
                    <a:pt x="1605" y="134"/>
                    <a:pt x="1033" y="382"/>
                    <a:pt x="643" y="865"/>
                  </a:cubicBezTo>
                  <a:cubicBezTo>
                    <a:pt x="1" y="1695"/>
                    <a:pt x="134" y="2900"/>
                    <a:pt x="964" y="3569"/>
                  </a:cubicBezTo>
                  <a:cubicBezTo>
                    <a:pt x="1320" y="3850"/>
                    <a:pt x="1732" y="3984"/>
                    <a:pt x="2144" y="3984"/>
                  </a:cubicBezTo>
                  <a:cubicBezTo>
                    <a:pt x="2475" y="3984"/>
                    <a:pt x="2806" y="3897"/>
                    <a:pt x="3105" y="3729"/>
                  </a:cubicBezTo>
                  <a:cubicBezTo>
                    <a:pt x="3748" y="4827"/>
                    <a:pt x="4122" y="6058"/>
                    <a:pt x="4310" y="6995"/>
                  </a:cubicBezTo>
                  <a:cubicBezTo>
                    <a:pt x="3748" y="7236"/>
                    <a:pt x="3239" y="7557"/>
                    <a:pt x="2838" y="7932"/>
                  </a:cubicBezTo>
                  <a:cubicBezTo>
                    <a:pt x="670" y="9885"/>
                    <a:pt x="1473" y="14034"/>
                    <a:pt x="3748" y="16095"/>
                  </a:cubicBezTo>
                  <a:cubicBezTo>
                    <a:pt x="6023" y="18156"/>
                    <a:pt x="6130" y="21796"/>
                    <a:pt x="6130" y="24366"/>
                  </a:cubicBezTo>
                  <a:cubicBezTo>
                    <a:pt x="6130" y="26935"/>
                    <a:pt x="7227" y="30950"/>
                    <a:pt x="11322" y="31137"/>
                  </a:cubicBezTo>
                  <a:cubicBezTo>
                    <a:pt x="11634" y="31154"/>
                    <a:pt x="11933" y="31161"/>
                    <a:pt x="12220" y="31161"/>
                  </a:cubicBezTo>
                  <a:cubicBezTo>
                    <a:pt x="15676" y="31161"/>
                    <a:pt x="17383" y="30059"/>
                    <a:pt x="18817" y="29960"/>
                  </a:cubicBezTo>
                  <a:cubicBezTo>
                    <a:pt x="18848" y="29958"/>
                    <a:pt x="18880" y="29957"/>
                    <a:pt x="18911" y="29957"/>
                  </a:cubicBezTo>
                  <a:cubicBezTo>
                    <a:pt x="20382" y="29957"/>
                    <a:pt x="21934" y="31753"/>
                    <a:pt x="23768" y="31753"/>
                  </a:cubicBezTo>
                  <a:cubicBezTo>
                    <a:pt x="25642" y="31753"/>
                    <a:pt x="26632" y="30575"/>
                    <a:pt x="28212" y="30281"/>
                  </a:cubicBezTo>
                  <a:cubicBezTo>
                    <a:pt x="28480" y="30226"/>
                    <a:pt x="28758" y="30204"/>
                    <a:pt x="29041" y="30204"/>
                  </a:cubicBezTo>
                  <a:cubicBezTo>
                    <a:pt x="30243" y="30204"/>
                    <a:pt x="31535" y="30604"/>
                    <a:pt x="32583" y="30604"/>
                  </a:cubicBezTo>
                  <a:cubicBezTo>
                    <a:pt x="32737" y="30604"/>
                    <a:pt x="32886" y="30595"/>
                    <a:pt x="33029" y="30575"/>
                  </a:cubicBezTo>
                  <a:cubicBezTo>
                    <a:pt x="34394" y="30361"/>
                    <a:pt x="34742" y="28300"/>
                    <a:pt x="35679" y="27738"/>
                  </a:cubicBezTo>
                  <a:cubicBezTo>
                    <a:pt x="37186" y="26840"/>
                    <a:pt x="41066" y="23775"/>
                    <a:pt x="35161" y="23775"/>
                  </a:cubicBezTo>
                  <a:cubicBezTo>
                    <a:pt x="35086" y="23775"/>
                    <a:pt x="35009" y="23776"/>
                    <a:pt x="34930" y="23777"/>
                  </a:cubicBezTo>
                  <a:cubicBezTo>
                    <a:pt x="32263" y="23816"/>
                    <a:pt x="29003" y="24163"/>
                    <a:pt x="25808" y="24163"/>
                  </a:cubicBezTo>
                  <a:cubicBezTo>
                    <a:pt x="20313" y="24163"/>
                    <a:pt x="15010" y="23137"/>
                    <a:pt x="13250" y="17755"/>
                  </a:cubicBezTo>
                  <a:cubicBezTo>
                    <a:pt x="13250" y="17755"/>
                    <a:pt x="14213" y="11652"/>
                    <a:pt x="12018" y="8601"/>
                  </a:cubicBezTo>
                  <a:cubicBezTo>
                    <a:pt x="11189" y="7450"/>
                    <a:pt x="10011" y="6781"/>
                    <a:pt x="8726" y="6513"/>
                  </a:cubicBezTo>
                  <a:cubicBezTo>
                    <a:pt x="8940" y="5657"/>
                    <a:pt x="9261" y="4639"/>
                    <a:pt x="9797" y="3783"/>
                  </a:cubicBezTo>
                  <a:cubicBezTo>
                    <a:pt x="9963" y="3824"/>
                    <a:pt x="10133" y="3845"/>
                    <a:pt x="10303" y="3845"/>
                  </a:cubicBezTo>
                  <a:cubicBezTo>
                    <a:pt x="10897" y="3845"/>
                    <a:pt x="11483" y="3593"/>
                    <a:pt x="11858" y="3114"/>
                  </a:cubicBezTo>
                  <a:cubicBezTo>
                    <a:pt x="12473" y="2284"/>
                    <a:pt x="12340" y="1053"/>
                    <a:pt x="11510" y="384"/>
                  </a:cubicBezTo>
                  <a:cubicBezTo>
                    <a:pt x="11164" y="127"/>
                    <a:pt x="10753" y="1"/>
                    <a:pt x="10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46"/>
            <p:cNvSpPr/>
            <p:nvPr/>
          </p:nvSpPr>
          <p:spPr>
            <a:xfrm>
              <a:off x="683750" y="8983575"/>
              <a:ext cx="670525" cy="520750"/>
            </a:xfrm>
            <a:custGeom>
              <a:avLst/>
              <a:gdLst/>
              <a:ahLst/>
              <a:cxnLst/>
              <a:rect l="l" t="t" r="r" b="b"/>
              <a:pathLst>
                <a:path w="26821" h="20830" extrusionOk="0">
                  <a:moveTo>
                    <a:pt x="14659" y="0"/>
                  </a:moveTo>
                  <a:cubicBezTo>
                    <a:pt x="14299" y="0"/>
                    <a:pt x="13936" y="16"/>
                    <a:pt x="13571" y="50"/>
                  </a:cubicBezTo>
                  <a:cubicBezTo>
                    <a:pt x="5541" y="826"/>
                    <a:pt x="1" y="7946"/>
                    <a:pt x="402" y="16029"/>
                  </a:cubicBezTo>
                  <a:cubicBezTo>
                    <a:pt x="590" y="19535"/>
                    <a:pt x="7038" y="20044"/>
                    <a:pt x="13835" y="20044"/>
                  </a:cubicBezTo>
                  <a:lnTo>
                    <a:pt x="13835" y="20044"/>
                  </a:lnTo>
                  <a:cubicBezTo>
                    <a:pt x="14844" y="20548"/>
                    <a:pt x="15978" y="20829"/>
                    <a:pt x="17168" y="20829"/>
                  </a:cubicBezTo>
                  <a:cubicBezTo>
                    <a:pt x="17412" y="20829"/>
                    <a:pt x="17659" y="20817"/>
                    <a:pt x="17907" y="20793"/>
                  </a:cubicBezTo>
                  <a:cubicBezTo>
                    <a:pt x="23073" y="20311"/>
                    <a:pt x="26820" y="15708"/>
                    <a:pt x="26338" y="10596"/>
                  </a:cubicBezTo>
                  <a:cubicBezTo>
                    <a:pt x="25732" y="4536"/>
                    <a:pt x="20648" y="0"/>
                    <a:pt x="14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46"/>
            <p:cNvSpPr/>
            <p:nvPr/>
          </p:nvSpPr>
          <p:spPr>
            <a:xfrm>
              <a:off x="692450" y="9384950"/>
              <a:ext cx="335950" cy="115375"/>
            </a:xfrm>
            <a:custGeom>
              <a:avLst/>
              <a:gdLst/>
              <a:ahLst/>
              <a:cxnLst/>
              <a:rect l="l" t="t" r="r" b="b"/>
              <a:pathLst>
                <a:path w="13438" h="4615" extrusionOk="0">
                  <a:moveTo>
                    <a:pt x="54" y="1"/>
                  </a:moveTo>
                  <a:cubicBezTo>
                    <a:pt x="1" y="322"/>
                    <a:pt x="1" y="670"/>
                    <a:pt x="28" y="991"/>
                  </a:cubicBezTo>
                  <a:cubicBezTo>
                    <a:pt x="108" y="1339"/>
                    <a:pt x="269" y="1660"/>
                    <a:pt x="456" y="1981"/>
                  </a:cubicBezTo>
                  <a:cubicBezTo>
                    <a:pt x="911" y="2543"/>
                    <a:pt x="1473" y="2972"/>
                    <a:pt x="2062" y="3320"/>
                  </a:cubicBezTo>
                  <a:cubicBezTo>
                    <a:pt x="3266" y="3935"/>
                    <a:pt x="4578" y="4256"/>
                    <a:pt x="5863" y="4444"/>
                  </a:cubicBezTo>
                  <a:cubicBezTo>
                    <a:pt x="6731" y="4555"/>
                    <a:pt x="7612" y="4615"/>
                    <a:pt x="8489" y="4615"/>
                  </a:cubicBezTo>
                  <a:cubicBezTo>
                    <a:pt x="8882" y="4615"/>
                    <a:pt x="9274" y="4602"/>
                    <a:pt x="9663" y="4578"/>
                  </a:cubicBezTo>
                  <a:cubicBezTo>
                    <a:pt x="10948" y="4524"/>
                    <a:pt x="12206" y="4337"/>
                    <a:pt x="13437" y="3989"/>
                  </a:cubicBezTo>
                  <a:cubicBezTo>
                    <a:pt x="12206" y="3614"/>
                    <a:pt x="10975" y="3400"/>
                    <a:pt x="9744" y="3239"/>
                  </a:cubicBezTo>
                  <a:cubicBezTo>
                    <a:pt x="8486" y="3052"/>
                    <a:pt x="7281" y="2918"/>
                    <a:pt x="6077" y="2731"/>
                  </a:cubicBezTo>
                  <a:cubicBezTo>
                    <a:pt x="4872" y="2570"/>
                    <a:pt x="3695" y="2410"/>
                    <a:pt x="2597" y="2062"/>
                  </a:cubicBezTo>
                  <a:cubicBezTo>
                    <a:pt x="2062" y="1901"/>
                    <a:pt x="1553" y="1660"/>
                    <a:pt x="1098" y="1366"/>
                  </a:cubicBezTo>
                  <a:cubicBezTo>
                    <a:pt x="911" y="1232"/>
                    <a:pt x="670" y="1045"/>
                    <a:pt x="509" y="804"/>
                  </a:cubicBezTo>
                  <a:cubicBezTo>
                    <a:pt x="322" y="563"/>
                    <a:pt x="161" y="295"/>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46"/>
            <p:cNvSpPr/>
            <p:nvPr/>
          </p:nvSpPr>
          <p:spPr>
            <a:xfrm>
              <a:off x="1000275" y="9235600"/>
              <a:ext cx="198075" cy="169625"/>
            </a:xfrm>
            <a:custGeom>
              <a:avLst/>
              <a:gdLst/>
              <a:ahLst/>
              <a:cxnLst/>
              <a:rect l="l" t="t" r="r" b="b"/>
              <a:pathLst>
                <a:path w="7923" h="6785" extrusionOk="0">
                  <a:moveTo>
                    <a:pt x="2867" y="1"/>
                  </a:moveTo>
                  <a:cubicBezTo>
                    <a:pt x="2812" y="1"/>
                    <a:pt x="2757" y="3"/>
                    <a:pt x="2703" y="6"/>
                  </a:cubicBezTo>
                  <a:cubicBezTo>
                    <a:pt x="2222" y="59"/>
                    <a:pt x="1793" y="220"/>
                    <a:pt x="1392" y="488"/>
                  </a:cubicBezTo>
                  <a:cubicBezTo>
                    <a:pt x="589" y="1023"/>
                    <a:pt x="54" y="1960"/>
                    <a:pt x="27" y="2923"/>
                  </a:cubicBezTo>
                  <a:cubicBezTo>
                    <a:pt x="0" y="3887"/>
                    <a:pt x="348" y="4824"/>
                    <a:pt x="990" y="5546"/>
                  </a:cubicBezTo>
                  <a:cubicBezTo>
                    <a:pt x="1633" y="6242"/>
                    <a:pt x="2543" y="6697"/>
                    <a:pt x="3480" y="6778"/>
                  </a:cubicBezTo>
                  <a:cubicBezTo>
                    <a:pt x="3567" y="6782"/>
                    <a:pt x="3652" y="6784"/>
                    <a:pt x="3735" y="6784"/>
                  </a:cubicBezTo>
                  <a:cubicBezTo>
                    <a:pt x="4135" y="6784"/>
                    <a:pt x="4490" y="6733"/>
                    <a:pt x="4845" y="6644"/>
                  </a:cubicBezTo>
                  <a:cubicBezTo>
                    <a:pt x="5273" y="6537"/>
                    <a:pt x="5674" y="6349"/>
                    <a:pt x="6049" y="6109"/>
                  </a:cubicBezTo>
                  <a:cubicBezTo>
                    <a:pt x="6799" y="5627"/>
                    <a:pt x="7307" y="4931"/>
                    <a:pt x="7628" y="4155"/>
                  </a:cubicBezTo>
                  <a:cubicBezTo>
                    <a:pt x="7923" y="3405"/>
                    <a:pt x="7923" y="2549"/>
                    <a:pt x="7682" y="1826"/>
                  </a:cubicBezTo>
                  <a:lnTo>
                    <a:pt x="7682" y="1826"/>
                  </a:lnTo>
                  <a:cubicBezTo>
                    <a:pt x="7494" y="3352"/>
                    <a:pt x="6558" y="4503"/>
                    <a:pt x="5407" y="4958"/>
                  </a:cubicBezTo>
                  <a:cubicBezTo>
                    <a:pt x="5139" y="5065"/>
                    <a:pt x="4845" y="5172"/>
                    <a:pt x="4550" y="5198"/>
                  </a:cubicBezTo>
                  <a:cubicBezTo>
                    <a:pt x="4403" y="5212"/>
                    <a:pt x="4262" y="5219"/>
                    <a:pt x="4125" y="5219"/>
                  </a:cubicBezTo>
                  <a:cubicBezTo>
                    <a:pt x="3988" y="5219"/>
                    <a:pt x="3854" y="5212"/>
                    <a:pt x="3720" y="5198"/>
                  </a:cubicBezTo>
                  <a:cubicBezTo>
                    <a:pt x="3132" y="5091"/>
                    <a:pt x="2677" y="4824"/>
                    <a:pt x="2302" y="4422"/>
                  </a:cubicBezTo>
                  <a:cubicBezTo>
                    <a:pt x="1981" y="4074"/>
                    <a:pt x="1740" y="3485"/>
                    <a:pt x="1713" y="3004"/>
                  </a:cubicBezTo>
                  <a:cubicBezTo>
                    <a:pt x="1660" y="2495"/>
                    <a:pt x="1874" y="1960"/>
                    <a:pt x="2275" y="1585"/>
                  </a:cubicBezTo>
                  <a:cubicBezTo>
                    <a:pt x="2590" y="1248"/>
                    <a:pt x="3055" y="1024"/>
                    <a:pt x="3529" y="1024"/>
                  </a:cubicBezTo>
                  <a:cubicBezTo>
                    <a:pt x="3619" y="1024"/>
                    <a:pt x="3710" y="1033"/>
                    <a:pt x="3801" y="1050"/>
                  </a:cubicBezTo>
                  <a:cubicBezTo>
                    <a:pt x="4416" y="1157"/>
                    <a:pt x="4978" y="1585"/>
                    <a:pt x="5246" y="2335"/>
                  </a:cubicBezTo>
                  <a:cubicBezTo>
                    <a:pt x="5380" y="1558"/>
                    <a:pt x="4925" y="648"/>
                    <a:pt x="4042" y="247"/>
                  </a:cubicBezTo>
                  <a:cubicBezTo>
                    <a:pt x="3690" y="83"/>
                    <a:pt x="3257" y="1"/>
                    <a:pt x="2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46"/>
            <p:cNvSpPr/>
            <p:nvPr/>
          </p:nvSpPr>
          <p:spPr>
            <a:xfrm>
              <a:off x="901225" y="9171700"/>
              <a:ext cx="226200" cy="339475"/>
            </a:xfrm>
            <a:custGeom>
              <a:avLst/>
              <a:gdLst/>
              <a:ahLst/>
              <a:cxnLst/>
              <a:rect l="l" t="t" r="r" b="b"/>
              <a:pathLst>
                <a:path w="9048" h="13579" extrusionOk="0">
                  <a:moveTo>
                    <a:pt x="5847" y="1"/>
                  </a:moveTo>
                  <a:cubicBezTo>
                    <a:pt x="5070" y="1"/>
                    <a:pt x="4287" y="187"/>
                    <a:pt x="3561" y="528"/>
                  </a:cubicBezTo>
                  <a:cubicBezTo>
                    <a:pt x="2677" y="902"/>
                    <a:pt x="1928" y="1545"/>
                    <a:pt x="1312" y="2294"/>
                  </a:cubicBezTo>
                  <a:cubicBezTo>
                    <a:pt x="750" y="3097"/>
                    <a:pt x="322" y="4034"/>
                    <a:pt x="135" y="5024"/>
                  </a:cubicBezTo>
                  <a:cubicBezTo>
                    <a:pt x="81" y="5239"/>
                    <a:pt x="81" y="5506"/>
                    <a:pt x="54" y="5747"/>
                  </a:cubicBezTo>
                  <a:cubicBezTo>
                    <a:pt x="1" y="5988"/>
                    <a:pt x="54" y="6229"/>
                    <a:pt x="54" y="6497"/>
                  </a:cubicBezTo>
                  <a:cubicBezTo>
                    <a:pt x="54" y="6764"/>
                    <a:pt x="108" y="6978"/>
                    <a:pt x="135" y="7219"/>
                  </a:cubicBezTo>
                  <a:cubicBezTo>
                    <a:pt x="135" y="7487"/>
                    <a:pt x="215" y="7728"/>
                    <a:pt x="268" y="7969"/>
                  </a:cubicBezTo>
                  <a:cubicBezTo>
                    <a:pt x="750" y="9869"/>
                    <a:pt x="1981" y="11582"/>
                    <a:pt x="3668" y="12546"/>
                  </a:cubicBezTo>
                  <a:cubicBezTo>
                    <a:pt x="4771" y="13215"/>
                    <a:pt x="6046" y="13579"/>
                    <a:pt x="7294" y="13579"/>
                  </a:cubicBezTo>
                  <a:cubicBezTo>
                    <a:pt x="7892" y="13579"/>
                    <a:pt x="8484" y="13495"/>
                    <a:pt x="9048" y="13322"/>
                  </a:cubicBezTo>
                  <a:cubicBezTo>
                    <a:pt x="7281" y="13108"/>
                    <a:pt x="5675" y="12465"/>
                    <a:pt x="4417" y="11448"/>
                  </a:cubicBezTo>
                  <a:cubicBezTo>
                    <a:pt x="3186" y="10431"/>
                    <a:pt x="2329" y="9039"/>
                    <a:pt x="1928" y="7514"/>
                  </a:cubicBezTo>
                  <a:cubicBezTo>
                    <a:pt x="1848" y="7326"/>
                    <a:pt x="1821" y="7166"/>
                    <a:pt x="1794" y="6952"/>
                  </a:cubicBezTo>
                  <a:cubicBezTo>
                    <a:pt x="1794" y="6791"/>
                    <a:pt x="1714" y="6577"/>
                    <a:pt x="1714" y="6389"/>
                  </a:cubicBezTo>
                  <a:cubicBezTo>
                    <a:pt x="1687" y="6015"/>
                    <a:pt x="1687" y="5613"/>
                    <a:pt x="1714" y="5239"/>
                  </a:cubicBezTo>
                  <a:cubicBezTo>
                    <a:pt x="1794" y="4489"/>
                    <a:pt x="2062" y="3740"/>
                    <a:pt x="2410" y="3044"/>
                  </a:cubicBezTo>
                  <a:cubicBezTo>
                    <a:pt x="3186" y="1679"/>
                    <a:pt x="4551" y="555"/>
                    <a:pt x="6264" y="19"/>
                  </a:cubicBezTo>
                  <a:cubicBezTo>
                    <a:pt x="6125" y="7"/>
                    <a:pt x="5986" y="1"/>
                    <a:pt x="58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46"/>
            <p:cNvSpPr/>
            <p:nvPr/>
          </p:nvSpPr>
          <p:spPr>
            <a:xfrm>
              <a:off x="545250" y="9141800"/>
              <a:ext cx="49550" cy="30100"/>
            </a:xfrm>
            <a:custGeom>
              <a:avLst/>
              <a:gdLst/>
              <a:ahLst/>
              <a:cxnLst/>
              <a:rect l="l" t="t" r="r" b="b"/>
              <a:pathLst>
                <a:path w="1982" h="1204" extrusionOk="0">
                  <a:moveTo>
                    <a:pt x="927" y="1"/>
                  </a:moveTo>
                  <a:cubicBezTo>
                    <a:pt x="765" y="1"/>
                    <a:pt x="629" y="31"/>
                    <a:pt x="509" y="91"/>
                  </a:cubicBezTo>
                  <a:cubicBezTo>
                    <a:pt x="375" y="118"/>
                    <a:pt x="241" y="225"/>
                    <a:pt x="134" y="332"/>
                  </a:cubicBezTo>
                  <a:cubicBezTo>
                    <a:pt x="107" y="359"/>
                    <a:pt x="107" y="385"/>
                    <a:pt x="54" y="412"/>
                  </a:cubicBezTo>
                  <a:cubicBezTo>
                    <a:pt x="54" y="466"/>
                    <a:pt x="27" y="493"/>
                    <a:pt x="27" y="519"/>
                  </a:cubicBezTo>
                  <a:cubicBezTo>
                    <a:pt x="0" y="600"/>
                    <a:pt x="0" y="653"/>
                    <a:pt x="0" y="733"/>
                  </a:cubicBezTo>
                  <a:cubicBezTo>
                    <a:pt x="27" y="787"/>
                    <a:pt x="54" y="867"/>
                    <a:pt x="107" y="894"/>
                  </a:cubicBezTo>
                  <a:cubicBezTo>
                    <a:pt x="134" y="948"/>
                    <a:pt x="161" y="1001"/>
                    <a:pt x="241" y="1028"/>
                  </a:cubicBezTo>
                  <a:cubicBezTo>
                    <a:pt x="268" y="1028"/>
                    <a:pt x="268" y="1055"/>
                    <a:pt x="295" y="1055"/>
                  </a:cubicBezTo>
                  <a:cubicBezTo>
                    <a:pt x="402" y="1135"/>
                    <a:pt x="536" y="1162"/>
                    <a:pt x="643" y="1188"/>
                  </a:cubicBezTo>
                  <a:cubicBezTo>
                    <a:pt x="699" y="1199"/>
                    <a:pt x="755" y="1204"/>
                    <a:pt x="809" y="1204"/>
                  </a:cubicBezTo>
                  <a:cubicBezTo>
                    <a:pt x="1326" y="1204"/>
                    <a:pt x="1758" y="768"/>
                    <a:pt x="1928" y="332"/>
                  </a:cubicBezTo>
                  <a:cubicBezTo>
                    <a:pt x="1981" y="252"/>
                    <a:pt x="1928" y="225"/>
                    <a:pt x="1901" y="198"/>
                  </a:cubicBezTo>
                  <a:lnTo>
                    <a:pt x="1740" y="198"/>
                  </a:lnTo>
                  <a:cubicBezTo>
                    <a:pt x="1633" y="118"/>
                    <a:pt x="1499" y="91"/>
                    <a:pt x="1365" y="64"/>
                  </a:cubicBezTo>
                  <a:cubicBezTo>
                    <a:pt x="1258" y="64"/>
                    <a:pt x="1205" y="11"/>
                    <a:pt x="1098" y="11"/>
                  </a:cubicBezTo>
                  <a:cubicBezTo>
                    <a:pt x="1038" y="4"/>
                    <a:pt x="981" y="1"/>
                    <a:pt x="927" y="1"/>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46"/>
            <p:cNvSpPr/>
            <p:nvPr/>
          </p:nvSpPr>
          <p:spPr>
            <a:xfrm>
              <a:off x="539225" y="9113275"/>
              <a:ext cx="64925" cy="58925"/>
            </a:xfrm>
            <a:custGeom>
              <a:avLst/>
              <a:gdLst/>
              <a:ahLst/>
              <a:cxnLst/>
              <a:rect l="l" t="t" r="r" b="b"/>
              <a:pathLst>
                <a:path w="2597" h="2357" extrusionOk="0">
                  <a:moveTo>
                    <a:pt x="1446" y="1205"/>
                  </a:moveTo>
                  <a:cubicBezTo>
                    <a:pt x="1580" y="1232"/>
                    <a:pt x="1687" y="1259"/>
                    <a:pt x="1821" y="1286"/>
                  </a:cubicBezTo>
                  <a:cubicBezTo>
                    <a:pt x="1874" y="1339"/>
                    <a:pt x="1981" y="1366"/>
                    <a:pt x="2088" y="1419"/>
                  </a:cubicBezTo>
                  <a:cubicBezTo>
                    <a:pt x="2035" y="1553"/>
                    <a:pt x="1981" y="1634"/>
                    <a:pt x="1901" y="1741"/>
                  </a:cubicBezTo>
                  <a:cubicBezTo>
                    <a:pt x="1847" y="1874"/>
                    <a:pt x="1740" y="1955"/>
                    <a:pt x="1633" y="2035"/>
                  </a:cubicBezTo>
                  <a:cubicBezTo>
                    <a:pt x="1580" y="2089"/>
                    <a:pt x="1473" y="2142"/>
                    <a:pt x="1419" y="2169"/>
                  </a:cubicBezTo>
                  <a:cubicBezTo>
                    <a:pt x="1312" y="2196"/>
                    <a:pt x="1232" y="2222"/>
                    <a:pt x="1178" y="2222"/>
                  </a:cubicBezTo>
                  <a:lnTo>
                    <a:pt x="937" y="2222"/>
                  </a:lnTo>
                  <a:cubicBezTo>
                    <a:pt x="830" y="2196"/>
                    <a:pt x="777" y="2196"/>
                    <a:pt x="696" y="2169"/>
                  </a:cubicBezTo>
                  <a:cubicBezTo>
                    <a:pt x="670" y="2169"/>
                    <a:pt x="670" y="2142"/>
                    <a:pt x="643" y="2142"/>
                  </a:cubicBezTo>
                  <a:cubicBezTo>
                    <a:pt x="616" y="2089"/>
                    <a:pt x="563" y="2089"/>
                    <a:pt x="536" y="2062"/>
                  </a:cubicBezTo>
                  <a:cubicBezTo>
                    <a:pt x="482" y="2008"/>
                    <a:pt x="402" y="1955"/>
                    <a:pt x="375" y="1901"/>
                  </a:cubicBezTo>
                  <a:cubicBezTo>
                    <a:pt x="375" y="1874"/>
                    <a:pt x="348" y="1874"/>
                    <a:pt x="348" y="1821"/>
                  </a:cubicBezTo>
                  <a:lnTo>
                    <a:pt x="348" y="1794"/>
                  </a:lnTo>
                  <a:lnTo>
                    <a:pt x="375" y="1741"/>
                  </a:lnTo>
                  <a:lnTo>
                    <a:pt x="402" y="1660"/>
                  </a:lnTo>
                  <a:lnTo>
                    <a:pt x="402" y="1687"/>
                  </a:lnTo>
                  <a:cubicBezTo>
                    <a:pt x="482" y="1607"/>
                    <a:pt x="536" y="1500"/>
                    <a:pt x="643" y="1419"/>
                  </a:cubicBezTo>
                  <a:cubicBezTo>
                    <a:pt x="696" y="1366"/>
                    <a:pt x="777" y="1286"/>
                    <a:pt x="884" y="1259"/>
                  </a:cubicBezTo>
                  <a:cubicBezTo>
                    <a:pt x="964" y="1232"/>
                    <a:pt x="1044" y="1232"/>
                    <a:pt x="1151" y="1205"/>
                  </a:cubicBezTo>
                  <a:close/>
                  <a:moveTo>
                    <a:pt x="108" y="1"/>
                  </a:moveTo>
                  <a:lnTo>
                    <a:pt x="54" y="54"/>
                  </a:lnTo>
                  <a:cubicBezTo>
                    <a:pt x="54" y="161"/>
                    <a:pt x="27" y="269"/>
                    <a:pt x="27" y="349"/>
                  </a:cubicBezTo>
                  <a:cubicBezTo>
                    <a:pt x="1" y="483"/>
                    <a:pt x="1" y="590"/>
                    <a:pt x="1" y="697"/>
                  </a:cubicBezTo>
                  <a:cubicBezTo>
                    <a:pt x="1" y="884"/>
                    <a:pt x="1" y="1098"/>
                    <a:pt x="27" y="1259"/>
                  </a:cubicBezTo>
                  <a:cubicBezTo>
                    <a:pt x="54" y="1393"/>
                    <a:pt x="54" y="1473"/>
                    <a:pt x="108" y="1553"/>
                  </a:cubicBezTo>
                  <a:cubicBezTo>
                    <a:pt x="134" y="1660"/>
                    <a:pt x="161" y="1767"/>
                    <a:pt x="188" y="1821"/>
                  </a:cubicBezTo>
                  <a:cubicBezTo>
                    <a:pt x="295" y="2035"/>
                    <a:pt x="429" y="2169"/>
                    <a:pt x="563" y="2222"/>
                  </a:cubicBezTo>
                  <a:cubicBezTo>
                    <a:pt x="670" y="2303"/>
                    <a:pt x="830" y="2356"/>
                    <a:pt x="964" y="2356"/>
                  </a:cubicBezTo>
                  <a:cubicBezTo>
                    <a:pt x="1098" y="2356"/>
                    <a:pt x="1232" y="2356"/>
                    <a:pt x="1339" y="2329"/>
                  </a:cubicBezTo>
                  <a:cubicBezTo>
                    <a:pt x="1473" y="2303"/>
                    <a:pt x="1580" y="2222"/>
                    <a:pt x="1687" y="2169"/>
                  </a:cubicBezTo>
                  <a:cubicBezTo>
                    <a:pt x="1767" y="2089"/>
                    <a:pt x="1874" y="2035"/>
                    <a:pt x="1954" y="1928"/>
                  </a:cubicBezTo>
                  <a:cubicBezTo>
                    <a:pt x="2115" y="1741"/>
                    <a:pt x="2249" y="1526"/>
                    <a:pt x="2356" y="1259"/>
                  </a:cubicBezTo>
                  <a:cubicBezTo>
                    <a:pt x="2436" y="1018"/>
                    <a:pt x="2517" y="804"/>
                    <a:pt x="2597" y="590"/>
                  </a:cubicBezTo>
                  <a:lnTo>
                    <a:pt x="2035" y="590"/>
                  </a:lnTo>
                  <a:cubicBezTo>
                    <a:pt x="1767" y="590"/>
                    <a:pt x="1526" y="563"/>
                    <a:pt x="1259" y="483"/>
                  </a:cubicBezTo>
                  <a:cubicBezTo>
                    <a:pt x="1044" y="429"/>
                    <a:pt x="777" y="349"/>
                    <a:pt x="563" y="269"/>
                  </a:cubicBezTo>
                  <a:cubicBezTo>
                    <a:pt x="456" y="215"/>
                    <a:pt x="375" y="161"/>
                    <a:pt x="295" y="135"/>
                  </a:cubicBezTo>
                  <a:cubicBezTo>
                    <a:pt x="268" y="81"/>
                    <a:pt x="241" y="81"/>
                    <a:pt x="188" y="54"/>
                  </a:cubicBezTo>
                  <a:cubicBezTo>
                    <a:pt x="161" y="28"/>
                    <a:pt x="134" y="28"/>
                    <a:pt x="108"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46"/>
            <p:cNvSpPr/>
            <p:nvPr/>
          </p:nvSpPr>
          <p:spPr>
            <a:xfrm>
              <a:off x="454250" y="8854200"/>
              <a:ext cx="27450" cy="42475"/>
            </a:xfrm>
            <a:custGeom>
              <a:avLst/>
              <a:gdLst/>
              <a:ahLst/>
              <a:cxnLst/>
              <a:rect l="l" t="t" r="r" b="b"/>
              <a:pathLst>
                <a:path w="1098" h="1699" extrusionOk="0">
                  <a:moveTo>
                    <a:pt x="698" y="0"/>
                  </a:moveTo>
                  <a:cubicBezTo>
                    <a:pt x="581" y="0"/>
                    <a:pt x="465" y="76"/>
                    <a:pt x="348" y="193"/>
                  </a:cubicBezTo>
                  <a:cubicBezTo>
                    <a:pt x="214" y="327"/>
                    <a:pt x="134" y="514"/>
                    <a:pt x="81" y="755"/>
                  </a:cubicBezTo>
                  <a:cubicBezTo>
                    <a:pt x="0" y="1156"/>
                    <a:pt x="81" y="1531"/>
                    <a:pt x="295" y="1665"/>
                  </a:cubicBezTo>
                  <a:cubicBezTo>
                    <a:pt x="295" y="1665"/>
                    <a:pt x="321" y="1692"/>
                    <a:pt x="348" y="1692"/>
                  </a:cubicBezTo>
                  <a:cubicBezTo>
                    <a:pt x="371" y="1696"/>
                    <a:pt x="393" y="1698"/>
                    <a:pt x="415" y="1698"/>
                  </a:cubicBezTo>
                  <a:cubicBezTo>
                    <a:pt x="527" y="1698"/>
                    <a:pt x="638" y="1643"/>
                    <a:pt x="750" y="1531"/>
                  </a:cubicBezTo>
                  <a:cubicBezTo>
                    <a:pt x="884" y="1397"/>
                    <a:pt x="991" y="1183"/>
                    <a:pt x="1017" y="942"/>
                  </a:cubicBezTo>
                  <a:cubicBezTo>
                    <a:pt x="1098" y="514"/>
                    <a:pt x="1017" y="139"/>
                    <a:pt x="830" y="59"/>
                  </a:cubicBezTo>
                  <a:cubicBezTo>
                    <a:pt x="830" y="59"/>
                    <a:pt x="803" y="6"/>
                    <a:pt x="750" y="6"/>
                  </a:cubicBezTo>
                  <a:cubicBezTo>
                    <a:pt x="732" y="2"/>
                    <a:pt x="715" y="0"/>
                    <a:pt x="698"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46"/>
            <p:cNvSpPr/>
            <p:nvPr/>
          </p:nvSpPr>
          <p:spPr>
            <a:xfrm>
              <a:off x="662350" y="8853500"/>
              <a:ext cx="27450" cy="42475"/>
            </a:xfrm>
            <a:custGeom>
              <a:avLst/>
              <a:gdLst/>
              <a:ahLst/>
              <a:cxnLst/>
              <a:rect l="l" t="t" r="r" b="b"/>
              <a:pathLst>
                <a:path w="1098" h="1699" extrusionOk="0">
                  <a:moveTo>
                    <a:pt x="683" y="0"/>
                  </a:moveTo>
                  <a:cubicBezTo>
                    <a:pt x="571" y="0"/>
                    <a:pt x="460" y="56"/>
                    <a:pt x="348" y="167"/>
                  </a:cubicBezTo>
                  <a:cubicBezTo>
                    <a:pt x="215" y="301"/>
                    <a:pt x="134" y="515"/>
                    <a:pt x="81" y="756"/>
                  </a:cubicBezTo>
                  <a:cubicBezTo>
                    <a:pt x="0" y="1158"/>
                    <a:pt x="81" y="1506"/>
                    <a:pt x="295" y="1639"/>
                  </a:cubicBezTo>
                  <a:cubicBezTo>
                    <a:pt x="295" y="1639"/>
                    <a:pt x="322" y="1693"/>
                    <a:pt x="375" y="1693"/>
                  </a:cubicBezTo>
                  <a:cubicBezTo>
                    <a:pt x="392" y="1696"/>
                    <a:pt x="410" y="1698"/>
                    <a:pt x="427" y="1698"/>
                  </a:cubicBezTo>
                  <a:cubicBezTo>
                    <a:pt x="544" y="1698"/>
                    <a:pt x="660" y="1622"/>
                    <a:pt x="777" y="1506"/>
                  </a:cubicBezTo>
                  <a:cubicBezTo>
                    <a:pt x="910" y="1372"/>
                    <a:pt x="991" y="1184"/>
                    <a:pt x="1044" y="944"/>
                  </a:cubicBezTo>
                  <a:cubicBezTo>
                    <a:pt x="1098" y="542"/>
                    <a:pt x="991" y="141"/>
                    <a:pt x="830" y="34"/>
                  </a:cubicBezTo>
                  <a:cubicBezTo>
                    <a:pt x="830" y="34"/>
                    <a:pt x="803" y="7"/>
                    <a:pt x="750" y="7"/>
                  </a:cubicBezTo>
                  <a:cubicBezTo>
                    <a:pt x="728" y="2"/>
                    <a:pt x="705" y="0"/>
                    <a:pt x="683"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2" name="Google Shape;6952;p46"/>
          <p:cNvGrpSpPr/>
          <p:nvPr/>
        </p:nvGrpSpPr>
        <p:grpSpPr>
          <a:xfrm>
            <a:off x="6500510" y="88731"/>
            <a:ext cx="1172771" cy="978883"/>
            <a:chOff x="7350012" y="1346743"/>
            <a:chExt cx="994601" cy="830169"/>
          </a:xfrm>
        </p:grpSpPr>
        <p:grpSp>
          <p:nvGrpSpPr>
            <p:cNvPr id="6953" name="Google Shape;6953;p46"/>
            <p:cNvGrpSpPr/>
            <p:nvPr/>
          </p:nvGrpSpPr>
          <p:grpSpPr>
            <a:xfrm flipH="1">
              <a:off x="7350012" y="1346743"/>
              <a:ext cx="994601" cy="830169"/>
              <a:chOff x="3290600" y="504850"/>
              <a:chExt cx="1503100" cy="1254600"/>
            </a:xfrm>
          </p:grpSpPr>
          <p:sp>
            <p:nvSpPr>
              <p:cNvPr id="6954" name="Google Shape;6954;p46"/>
              <p:cNvSpPr/>
              <p:nvPr/>
            </p:nvSpPr>
            <p:spPr>
              <a:xfrm>
                <a:off x="3290600" y="504850"/>
                <a:ext cx="1503100" cy="1254600"/>
              </a:xfrm>
              <a:custGeom>
                <a:avLst/>
                <a:gdLst/>
                <a:ahLst/>
                <a:cxnLst/>
                <a:rect l="l" t="t" r="r" b="b"/>
                <a:pathLst>
                  <a:path w="60124" h="50184" extrusionOk="0">
                    <a:moveTo>
                      <a:pt x="32737" y="1"/>
                    </a:moveTo>
                    <a:cubicBezTo>
                      <a:pt x="29545" y="1"/>
                      <a:pt x="26718" y="2068"/>
                      <a:pt x="24986" y="5624"/>
                    </a:cubicBezTo>
                    <a:cubicBezTo>
                      <a:pt x="24165" y="7265"/>
                      <a:pt x="23162" y="9241"/>
                      <a:pt x="22433" y="9910"/>
                    </a:cubicBezTo>
                    <a:cubicBezTo>
                      <a:pt x="22250" y="10123"/>
                      <a:pt x="22159" y="10183"/>
                      <a:pt x="21308" y="10183"/>
                    </a:cubicBezTo>
                    <a:cubicBezTo>
                      <a:pt x="20791" y="10183"/>
                      <a:pt x="20153" y="10153"/>
                      <a:pt x="19393" y="10123"/>
                    </a:cubicBezTo>
                    <a:lnTo>
                      <a:pt x="18664" y="10062"/>
                    </a:lnTo>
                    <a:cubicBezTo>
                      <a:pt x="18451" y="10062"/>
                      <a:pt x="18208" y="10031"/>
                      <a:pt x="17995" y="10031"/>
                    </a:cubicBezTo>
                    <a:cubicBezTo>
                      <a:pt x="14499" y="10031"/>
                      <a:pt x="11521" y="11703"/>
                      <a:pt x="10092" y="14530"/>
                    </a:cubicBezTo>
                    <a:cubicBezTo>
                      <a:pt x="9150" y="16384"/>
                      <a:pt x="8998" y="18481"/>
                      <a:pt x="9545" y="20548"/>
                    </a:cubicBezTo>
                    <a:cubicBezTo>
                      <a:pt x="9514" y="20548"/>
                      <a:pt x="9484" y="20548"/>
                      <a:pt x="9484" y="20609"/>
                    </a:cubicBezTo>
                    <a:cubicBezTo>
                      <a:pt x="3922" y="21126"/>
                      <a:pt x="1034" y="24864"/>
                      <a:pt x="639" y="28360"/>
                    </a:cubicBezTo>
                    <a:cubicBezTo>
                      <a:pt x="1" y="33466"/>
                      <a:pt x="4165" y="37175"/>
                      <a:pt x="8542" y="38542"/>
                    </a:cubicBezTo>
                    <a:cubicBezTo>
                      <a:pt x="12220" y="39667"/>
                      <a:pt x="17356" y="40913"/>
                      <a:pt x="22007" y="41977"/>
                    </a:cubicBezTo>
                    <a:cubicBezTo>
                      <a:pt x="22007" y="42099"/>
                      <a:pt x="21977" y="42190"/>
                      <a:pt x="21977" y="42281"/>
                    </a:cubicBezTo>
                    <a:lnTo>
                      <a:pt x="21977" y="42555"/>
                    </a:lnTo>
                    <a:lnTo>
                      <a:pt x="21977" y="43011"/>
                    </a:lnTo>
                    <a:cubicBezTo>
                      <a:pt x="21977" y="43102"/>
                      <a:pt x="21977" y="43193"/>
                      <a:pt x="22007" y="43284"/>
                    </a:cubicBezTo>
                    <a:cubicBezTo>
                      <a:pt x="22068" y="43436"/>
                      <a:pt x="22068" y="43618"/>
                      <a:pt x="22098" y="43740"/>
                    </a:cubicBezTo>
                    <a:cubicBezTo>
                      <a:pt x="22098" y="43801"/>
                      <a:pt x="22129" y="43892"/>
                      <a:pt x="22129" y="43953"/>
                    </a:cubicBezTo>
                    <a:cubicBezTo>
                      <a:pt x="22220" y="44196"/>
                      <a:pt x="22250" y="44409"/>
                      <a:pt x="22372" y="44652"/>
                    </a:cubicBezTo>
                    <a:cubicBezTo>
                      <a:pt x="22372" y="44652"/>
                      <a:pt x="22402" y="44713"/>
                      <a:pt x="22402" y="44773"/>
                    </a:cubicBezTo>
                    <a:cubicBezTo>
                      <a:pt x="22463" y="44956"/>
                      <a:pt x="22554" y="45108"/>
                      <a:pt x="22676" y="45290"/>
                    </a:cubicBezTo>
                    <a:cubicBezTo>
                      <a:pt x="22706" y="45381"/>
                      <a:pt x="22737" y="45412"/>
                      <a:pt x="22767" y="45473"/>
                    </a:cubicBezTo>
                    <a:cubicBezTo>
                      <a:pt x="22858" y="45625"/>
                      <a:pt x="22919" y="45746"/>
                      <a:pt x="23040" y="45898"/>
                    </a:cubicBezTo>
                    <a:cubicBezTo>
                      <a:pt x="23071" y="45989"/>
                      <a:pt x="23162" y="46050"/>
                      <a:pt x="23192" y="46111"/>
                    </a:cubicBezTo>
                    <a:cubicBezTo>
                      <a:pt x="23284" y="46232"/>
                      <a:pt x="23375" y="46354"/>
                      <a:pt x="23496" y="46506"/>
                    </a:cubicBezTo>
                    <a:cubicBezTo>
                      <a:pt x="23527" y="46536"/>
                      <a:pt x="23588" y="46628"/>
                      <a:pt x="23648" y="46658"/>
                    </a:cubicBezTo>
                    <a:cubicBezTo>
                      <a:pt x="23770" y="46780"/>
                      <a:pt x="23892" y="46932"/>
                      <a:pt x="24044" y="47053"/>
                    </a:cubicBezTo>
                    <a:lnTo>
                      <a:pt x="24135" y="47144"/>
                    </a:lnTo>
                    <a:cubicBezTo>
                      <a:pt x="24287" y="47296"/>
                      <a:pt x="24499" y="47448"/>
                      <a:pt x="24682" y="47600"/>
                    </a:cubicBezTo>
                    <a:cubicBezTo>
                      <a:pt x="24712" y="47631"/>
                      <a:pt x="24803" y="47691"/>
                      <a:pt x="24834" y="47722"/>
                    </a:cubicBezTo>
                    <a:cubicBezTo>
                      <a:pt x="24986" y="47843"/>
                      <a:pt x="25107" y="47904"/>
                      <a:pt x="25259" y="48026"/>
                    </a:cubicBezTo>
                    <a:cubicBezTo>
                      <a:pt x="25320" y="48056"/>
                      <a:pt x="25411" y="48087"/>
                      <a:pt x="25472" y="48178"/>
                    </a:cubicBezTo>
                    <a:cubicBezTo>
                      <a:pt x="25624" y="48269"/>
                      <a:pt x="25746" y="48330"/>
                      <a:pt x="25898" y="48451"/>
                    </a:cubicBezTo>
                    <a:lnTo>
                      <a:pt x="26110" y="48573"/>
                    </a:lnTo>
                    <a:cubicBezTo>
                      <a:pt x="26262" y="48634"/>
                      <a:pt x="26475" y="48725"/>
                      <a:pt x="26658" y="48816"/>
                    </a:cubicBezTo>
                    <a:cubicBezTo>
                      <a:pt x="26688" y="48846"/>
                      <a:pt x="26779" y="48846"/>
                      <a:pt x="26840" y="48907"/>
                    </a:cubicBezTo>
                    <a:cubicBezTo>
                      <a:pt x="27083" y="49029"/>
                      <a:pt x="27296" y="49090"/>
                      <a:pt x="27569" y="49211"/>
                    </a:cubicBezTo>
                    <a:cubicBezTo>
                      <a:pt x="27600" y="49211"/>
                      <a:pt x="27691" y="49242"/>
                      <a:pt x="27721" y="49242"/>
                    </a:cubicBezTo>
                    <a:cubicBezTo>
                      <a:pt x="27904" y="49302"/>
                      <a:pt x="28147" y="49394"/>
                      <a:pt x="28329" y="49424"/>
                    </a:cubicBezTo>
                    <a:cubicBezTo>
                      <a:pt x="28390" y="49454"/>
                      <a:pt x="28603" y="49515"/>
                      <a:pt x="28603" y="49515"/>
                    </a:cubicBezTo>
                    <a:cubicBezTo>
                      <a:pt x="28785" y="49546"/>
                      <a:pt x="28968" y="49606"/>
                      <a:pt x="29120" y="49667"/>
                    </a:cubicBezTo>
                    <a:cubicBezTo>
                      <a:pt x="29241" y="49698"/>
                      <a:pt x="29302" y="49698"/>
                      <a:pt x="29424" y="49728"/>
                    </a:cubicBezTo>
                    <a:cubicBezTo>
                      <a:pt x="29606" y="49758"/>
                      <a:pt x="29819" y="49819"/>
                      <a:pt x="30031" y="49850"/>
                    </a:cubicBezTo>
                    <a:cubicBezTo>
                      <a:pt x="30031" y="49850"/>
                      <a:pt x="30214" y="49880"/>
                      <a:pt x="30305" y="49880"/>
                    </a:cubicBezTo>
                    <a:cubicBezTo>
                      <a:pt x="30609" y="49910"/>
                      <a:pt x="30883" y="50002"/>
                      <a:pt x="31187" y="50032"/>
                    </a:cubicBezTo>
                    <a:lnTo>
                      <a:pt x="31217" y="50032"/>
                    </a:lnTo>
                    <a:cubicBezTo>
                      <a:pt x="31855" y="50123"/>
                      <a:pt x="32494" y="50184"/>
                      <a:pt x="33162" y="50184"/>
                    </a:cubicBezTo>
                    <a:lnTo>
                      <a:pt x="33405" y="50184"/>
                    </a:lnTo>
                    <a:cubicBezTo>
                      <a:pt x="36567" y="50154"/>
                      <a:pt x="39545" y="49029"/>
                      <a:pt x="42281" y="46840"/>
                    </a:cubicBezTo>
                    <a:cubicBezTo>
                      <a:pt x="42676" y="46506"/>
                      <a:pt x="43132" y="46111"/>
                      <a:pt x="43558" y="45746"/>
                    </a:cubicBezTo>
                    <a:cubicBezTo>
                      <a:pt x="45381" y="44044"/>
                      <a:pt x="46749" y="42099"/>
                      <a:pt x="47631" y="40700"/>
                    </a:cubicBezTo>
                    <a:cubicBezTo>
                      <a:pt x="50397" y="40275"/>
                      <a:pt x="52555" y="37995"/>
                      <a:pt x="52707" y="35108"/>
                    </a:cubicBezTo>
                    <a:cubicBezTo>
                      <a:pt x="52798" y="34044"/>
                      <a:pt x="52555" y="33010"/>
                      <a:pt x="52099" y="32099"/>
                    </a:cubicBezTo>
                    <a:cubicBezTo>
                      <a:pt x="52524" y="31308"/>
                      <a:pt x="53163" y="30518"/>
                      <a:pt x="54196" y="29940"/>
                    </a:cubicBezTo>
                    <a:cubicBezTo>
                      <a:pt x="54622" y="30123"/>
                      <a:pt x="55078" y="30244"/>
                      <a:pt x="55564" y="30244"/>
                    </a:cubicBezTo>
                    <a:lnTo>
                      <a:pt x="55807" y="30244"/>
                    </a:lnTo>
                    <a:cubicBezTo>
                      <a:pt x="57965" y="30244"/>
                      <a:pt x="59758" y="28573"/>
                      <a:pt x="59850" y="26415"/>
                    </a:cubicBezTo>
                    <a:cubicBezTo>
                      <a:pt x="60123" y="24165"/>
                      <a:pt x="58421" y="22281"/>
                      <a:pt x="56172" y="22129"/>
                    </a:cubicBezTo>
                    <a:lnTo>
                      <a:pt x="55959" y="22129"/>
                    </a:lnTo>
                    <a:cubicBezTo>
                      <a:pt x="55442" y="22129"/>
                      <a:pt x="54986" y="22190"/>
                      <a:pt x="54530" y="22342"/>
                    </a:cubicBezTo>
                    <a:cubicBezTo>
                      <a:pt x="54622" y="22068"/>
                      <a:pt x="54652" y="21825"/>
                      <a:pt x="54682" y="21521"/>
                    </a:cubicBezTo>
                    <a:cubicBezTo>
                      <a:pt x="54774" y="20396"/>
                      <a:pt x="54378" y="19363"/>
                      <a:pt x="53679" y="18542"/>
                    </a:cubicBezTo>
                    <a:cubicBezTo>
                      <a:pt x="52950" y="17752"/>
                      <a:pt x="51947" y="17265"/>
                      <a:pt x="50853" y="17174"/>
                    </a:cubicBezTo>
                    <a:lnTo>
                      <a:pt x="50640" y="17174"/>
                    </a:lnTo>
                    <a:cubicBezTo>
                      <a:pt x="50366" y="17174"/>
                      <a:pt x="50062" y="17205"/>
                      <a:pt x="49819" y="17265"/>
                    </a:cubicBezTo>
                    <a:cubicBezTo>
                      <a:pt x="50001" y="14013"/>
                      <a:pt x="49789" y="11855"/>
                      <a:pt x="49515" y="10639"/>
                    </a:cubicBezTo>
                    <a:cubicBezTo>
                      <a:pt x="48330" y="4591"/>
                      <a:pt x="44014" y="730"/>
                      <a:pt x="38421" y="730"/>
                    </a:cubicBezTo>
                    <a:cubicBezTo>
                      <a:pt x="37722" y="730"/>
                      <a:pt x="36992" y="791"/>
                      <a:pt x="36293" y="913"/>
                    </a:cubicBezTo>
                    <a:cubicBezTo>
                      <a:pt x="35168" y="305"/>
                      <a:pt x="33953" y="1"/>
                      <a:pt x="3273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46"/>
              <p:cNvSpPr/>
              <p:nvPr/>
            </p:nvSpPr>
            <p:spPr>
              <a:xfrm>
                <a:off x="3307325" y="1093000"/>
                <a:ext cx="914925" cy="455200"/>
              </a:xfrm>
              <a:custGeom>
                <a:avLst/>
                <a:gdLst/>
                <a:ahLst/>
                <a:cxnLst/>
                <a:rect l="l" t="t" r="r" b="b"/>
                <a:pathLst>
                  <a:path w="36597" h="18208" extrusionOk="0">
                    <a:moveTo>
                      <a:pt x="10213" y="1"/>
                    </a:moveTo>
                    <a:cubicBezTo>
                      <a:pt x="1611" y="1"/>
                      <a:pt x="0" y="9332"/>
                      <a:pt x="8785" y="12068"/>
                    </a:cubicBezTo>
                    <a:cubicBezTo>
                      <a:pt x="17539" y="14804"/>
                      <a:pt x="35077" y="18208"/>
                      <a:pt x="35077" y="18208"/>
                    </a:cubicBezTo>
                    <a:lnTo>
                      <a:pt x="36597" y="17782"/>
                    </a:lnTo>
                    <a:cubicBezTo>
                      <a:pt x="36597" y="17782"/>
                      <a:pt x="18815" y="1"/>
                      <a:pt x="10213" y="1"/>
                    </a:cubicBezTo>
                    <a:close/>
                  </a:path>
                </a:pathLst>
              </a:custGeom>
              <a:solidFill>
                <a:srgbClr val="DBB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46"/>
              <p:cNvSpPr/>
              <p:nvPr/>
            </p:nvSpPr>
            <p:spPr>
              <a:xfrm>
                <a:off x="3550225" y="580675"/>
                <a:ext cx="784500" cy="923000"/>
              </a:xfrm>
              <a:custGeom>
                <a:avLst/>
                <a:gdLst/>
                <a:ahLst/>
                <a:cxnLst/>
                <a:rect l="l" t="t" r="r" b="b"/>
                <a:pathLst>
                  <a:path w="31380" h="36920" extrusionOk="0">
                    <a:moveTo>
                      <a:pt x="22330" y="0"/>
                    </a:moveTo>
                    <a:cubicBezTo>
                      <a:pt x="20447" y="0"/>
                      <a:pt x="18602" y="1277"/>
                      <a:pt x="17306" y="3928"/>
                    </a:cubicBezTo>
                    <a:cubicBezTo>
                      <a:pt x="14698" y="9263"/>
                      <a:pt x="13680" y="10178"/>
                      <a:pt x="10921" y="10178"/>
                    </a:cubicBezTo>
                    <a:cubicBezTo>
                      <a:pt x="10143" y="10178"/>
                      <a:pt x="9226" y="10105"/>
                      <a:pt x="8096" y="10038"/>
                    </a:cubicBezTo>
                    <a:cubicBezTo>
                      <a:pt x="7936" y="10028"/>
                      <a:pt x="7778" y="10024"/>
                      <a:pt x="7622" y="10024"/>
                    </a:cubicBezTo>
                    <a:cubicBezTo>
                      <a:pt x="2829" y="10024"/>
                      <a:pt x="0" y="14479"/>
                      <a:pt x="3415" y="19248"/>
                    </a:cubicBezTo>
                    <a:cubicBezTo>
                      <a:pt x="6971" y="24141"/>
                      <a:pt x="22838" y="36421"/>
                      <a:pt x="24601" y="36877"/>
                    </a:cubicBezTo>
                    <a:cubicBezTo>
                      <a:pt x="24718" y="36906"/>
                      <a:pt x="24843" y="36919"/>
                      <a:pt x="24977" y="36919"/>
                    </a:cubicBezTo>
                    <a:cubicBezTo>
                      <a:pt x="26824" y="36919"/>
                      <a:pt x="30103" y="34354"/>
                      <a:pt x="30103" y="34354"/>
                    </a:cubicBezTo>
                    <a:cubicBezTo>
                      <a:pt x="30103" y="34354"/>
                      <a:pt x="31379" y="18944"/>
                      <a:pt x="29525" y="9156"/>
                    </a:cubicBezTo>
                    <a:cubicBezTo>
                      <a:pt x="28371" y="3183"/>
                      <a:pt x="25303" y="0"/>
                      <a:pt x="223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46"/>
              <p:cNvSpPr/>
              <p:nvPr/>
            </p:nvSpPr>
            <p:spPr>
              <a:xfrm>
                <a:off x="3379375" y="1080625"/>
                <a:ext cx="883150" cy="439025"/>
              </a:xfrm>
              <a:custGeom>
                <a:avLst/>
                <a:gdLst/>
                <a:ahLst/>
                <a:cxnLst/>
                <a:rect l="l" t="t" r="r" b="b"/>
                <a:pathLst>
                  <a:path w="35326" h="17561" extrusionOk="0">
                    <a:moveTo>
                      <a:pt x="9938" y="0"/>
                    </a:moveTo>
                    <a:cubicBezTo>
                      <a:pt x="3597" y="0"/>
                      <a:pt x="1" y="5457"/>
                      <a:pt x="3562" y="9523"/>
                    </a:cubicBezTo>
                    <a:cubicBezTo>
                      <a:pt x="7095" y="13556"/>
                      <a:pt x="28388" y="17561"/>
                      <a:pt x="32240" y="17561"/>
                    </a:cubicBezTo>
                    <a:cubicBezTo>
                      <a:pt x="32366" y="17561"/>
                      <a:pt x="32472" y="17557"/>
                      <a:pt x="32560" y="17548"/>
                    </a:cubicBezTo>
                    <a:cubicBezTo>
                      <a:pt x="35326" y="17274"/>
                      <a:pt x="34505" y="16606"/>
                      <a:pt x="34505" y="16606"/>
                    </a:cubicBezTo>
                    <a:cubicBezTo>
                      <a:pt x="34505" y="16606"/>
                      <a:pt x="17027" y="253"/>
                      <a:pt x="10401" y="10"/>
                    </a:cubicBezTo>
                    <a:cubicBezTo>
                      <a:pt x="10245" y="3"/>
                      <a:pt x="10091" y="0"/>
                      <a:pt x="9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46"/>
              <p:cNvSpPr/>
              <p:nvPr/>
            </p:nvSpPr>
            <p:spPr>
              <a:xfrm>
                <a:off x="3471450" y="1169550"/>
                <a:ext cx="557025" cy="268475"/>
              </a:xfrm>
              <a:custGeom>
                <a:avLst/>
                <a:gdLst/>
                <a:ahLst/>
                <a:cxnLst/>
                <a:rect l="l" t="t" r="r" b="b"/>
                <a:pathLst>
                  <a:path w="22281" h="10739" extrusionOk="0">
                    <a:moveTo>
                      <a:pt x="5382" y="0"/>
                    </a:moveTo>
                    <a:cubicBezTo>
                      <a:pt x="4891" y="0"/>
                      <a:pt x="4459" y="98"/>
                      <a:pt x="4104" y="313"/>
                    </a:cubicBezTo>
                    <a:cubicBezTo>
                      <a:pt x="1" y="2775"/>
                      <a:pt x="1946" y="5571"/>
                      <a:pt x="7934" y="7699"/>
                    </a:cubicBezTo>
                    <a:cubicBezTo>
                      <a:pt x="13922" y="9857"/>
                      <a:pt x="22281" y="10739"/>
                      <a:pt x="22281" y="10739"/>
                    </a:cubicBezTo>
                    <a:cubicBezTo>
                      <a:pt x="22281" y="10739"/>
                      <a:pt x="10529" y="0"/>
                      <a:pt x="5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46"/>
              <p:cNvSpPr/>
              <p:nvPr/>
            </p:nvSpPr>
            <p:spPr>
              <a:xfrm>
                <a:off x="3498050" y="1169700"/>
                <a:ext cx="529675" cy="268325"/>
              </a:xfrm>
              <a:custGeom>
                <a:avLst/>
                <a:gdLst/>
                <a:ahLst/>
                <a:cxnLst/>
                <a:rect l="l" t="t" r="r" b="b"/>
                <a:pathLst>
                  <a:path w="21187" h="10733" extrusionOk="0">
                    <a:moveTo>
                      <a:pt x="4304" y="1"/>
                    </a:moveTo>
                    <a:cubicBezTo>
                      <a:pt x="3819" y="1"/>
                      <a:pt x="3392" y="97"/>
                      <a:pt x="3040" y="307"/>
                    </a:cubicBezTo>
                    <a:cubicBezTo>
                      <a:pt x="1" y="2131"/>
                      <a:pt x="305" y="4137"/>
                      <a:pt x="3131" y="5930"/>
                    </a:cubicBezTo>
                    <a:cubicBezTo>
                      <a:pt x="2219" y="4593"/>
                      <a:pt x="2706" y="3225"/>
                      <a:pt x="4833" y="1948"/>
                    </a:cubicBezTo>
                    <a:cubicBezTo>
                      <a:pt x="5191" y="1732"/>
                      <a:pt x="5625" y="1633"/>
                      <a:pt x="6119" y="1633"/>
                    </a:cubicBezTo>
                    <a:cubicBezTo>
                      <a:pt x="9997" y="1633"/>
                      <a:pt x="17594" y="7713"/>
                      <a:pt x="21126" y="10733"/>
                    </a:cubicBezTo>
                    <a:lnTo>
                      <a:pt x="21186" y="10733"/>
                    </a:lnTo>
                    <a:cubicBezTo>
                      <a:pt x="21186" y="10733"/>
                      <a:pt x="9440" y="1"/>
                      <a:pt x="4304"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46"/>
              <p:cNvSpPr/>
              <p:nvPr/>
            </p:nvSpPr>
            <p:spPr>
              <a:xfrm>
                <a:off x="3614250" y="599500"/>
                <a:ext cx="886875" cy="909050"/>
              </a:xfrm>
              <a:custGeom>
                <a:avLst/>
                <a:gdLst/>
                <a:ahLst/>
                <a:cxnLst/>
                <a:rect l="l" t="t" r="r" b="b"/>
                <a:pathLst>
                  <a:path w="35475" h="36362" extrusionOk="0">
                    <a:moveTo>
                      <a:pt x="25473" y="0"/>
                    </a:moveTo>
                    <a:cubicBezTo>
                      <a:pt x="22289" y="0"/>
                      <a:pt x="19054" y="1812"/>
                      <a:pt x="17481" y="5030"/>
                    </a:cubicBezTo>
                    <a:cubicBezTo>
                      <a:pt x="14955" y="10195"/>
                      <a:pt x="13262" y="11095"/>
                      <a:pt x="10384" y="11095"/>
                    </a:cubicBezTo>
                    <a:cubicBezTo>
                      <a:pt x="9452" y="11095"/>
                      <a:pt x="8395" y="11001"/>
                      <a:pt x="7146" y="10926"/>
                    </a:cubicBezTo>
                    <a:cubicBezTo>
                      <a:pt x="6975" y="10916"/>
                      <a:pt x="6806" y="10911"/>
                      <a:pt x="6641" y="10911"/>
                    </a:cubicBezTo>
                    <a:cubicBezTo>
                      <a:pt x="1901" y="10911"/>
                      <a:pt x="0" y="15073"/>
                      <a:pt x="3407" y="19802"/>
                    </a:cubicBezTo>
                    <a:cubicBezTo>
                      <a:pt x="6933" y="24695"/>
                      <a:pt x="22374" y="35851"/>
                      <a:pt x="24107" y="36307"/>
                    </a:cubicBezTo>
                    <a:cubicBezTo>
                      <a:pt x="24249" y="36344"/>
                      <a:pt x="24398" y="36361"/>
                      <a:pt x="24552" y="36361"/>
                    </a:cubicBezTo>
                    <a:cubicBezTo>
                      <a:pt x="26274" y="36361"/>
                      <a:pt x="28605" y="34209"/>
                      <a:pt x="28605" y="34209"/>
                    </a:cubicBezTo>
                    <a:cubicBezTo>
                      <a:pt x="28605" y="34209"/>
                      <a:pt x="35475" y="17218"/>
                      <a:pt x="33590" y="7461"/>
                    </a:cubicBezTo>
                    <a:cubicBezTo>
                      <a:pt x="32576" y="2295"/>
                      <a:pt x="29057" y="0"/>
                      <a:pt x="25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46"/>
              <p:cNvSpPr/>
              <p:nvPr/>
            </p:nvSpPr>
            <p:spPr>
              <a:xfrm>
                <a:off x="4034525" y="959275"/>
                <a:ext cx="72225" cy="72200"/>
              </a:xfrm>
              <a:custGeom>
                <a:avLst/>
                <a:gdLst/>
                <a:ahLst/>
                <a:cxnLst/>
                <a:rect l="l" t="t" r="r" b="b"/>
                <a:pathLst>
                  <a:path w="2889" h="2888" extrusionOk="0">
                    <a:moveTo>
                      <a:pt x="1460" y="0"/>
                    </a:moveTo>
                    <a:cubicBezTo>
                      <a:pt x="670" y="0"/>
                      <a:pt x="1" y="639"/>
                      <a:pt x="1" y="1429"/>
                    </a:cubicBezTo>
                    <a:cubicBezTo>
                      <a:pt x="1" y="2219"/>
                      <a:pt x="670" y="2888"/>
                      <a:pt x="1460" y="2888"/>
                    </a:cubicBezTo>
                    <a:cubicBezTo>
                      <a:pt x="2250" y="2888"/>
                      <a:pt x="2889" y="2219"/>
                      <a:pt x="2889" y="1429"/>
                    </a:cubicBezTo>
                    <a:cubicBezTo>
                      <a:pt x="2889" y="639"/>
                      <a:pt x="2250" y="0"/>
                      <a:pt x="1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46"/>
              <p:cNvSpPr/>
              <p:nvPr/>
            </p:nvSpPr>
            <p:spPr>
              <a:xfrm>
                <a:off x="4102175" y="858200"/>
                <a:ext cx="57000" cy="57025"/>
              </a:xfrm>
              <a:custGeom>
                <a:avLst/>
                <a:gdLst/>
                <a:ahLst/>
                <a:cxnLst/>
                <a:rect l="l" t="t" r="r" b="b"/>
                <a:pathLst>
                  <a:path w="2280" h="2281" extrusionOk="0">
                    <a:moveTo>
                      <a:pt x="1125" y="1"/>
                    </a:moveTo>
                    <a:cubicBezTo>
                      <a:pt x="517" y="1"/>
                      <a:pt x="0" y="517"/>
                      <a:pt x="0" y="1125"/>
                    </a:cubicBezTo>
                    <a:cubicBezTo>
                      <a:pt x="0" y="1764"/>
                      <a:pt x="517" y="2280"/>
                      <a:pt x="1125" y="2280"/>
                    </a:cubicBezTo>
                    <a:cubicBezTo>
                      <a:pt x="1763" y="2280"/>
                      <a:pt x="2280" y="1764"/>
                      <a:pt x="2280" y="1125"/>
                    </a:cubicBezTo>
                    <a:cubicBezTo>
                      <a:pt x="2280" y="517"/>
                      <a:pt x="1763" y="1"/>
                      <a:pt x="1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46"/>
              <p:cNvSpPr/>
              <p:nvPr/>
            </p:nvSpPr>
            <p:spPr>
              <a:xfrm>
                <a:off x="4117375" y="1033750"/>
                <a:ext cx="57000" cy="57000"/>
              </a:xfrm>
              <a:custGeom>
                <a:avLst/>
                <a:gdLst/>
                <a:ahLst/>
                <a:cxnLst/>
                <a:rect l="l" t="t" r="r" b="b"/>
                <a:pathLst>
                  <a:path w="2280" h="2280" extrusionOk="0">
                    <a:moveTo>
                      <a:pt x="1125" y="0"/>
                    </a:moveTo>
                    <a:cubicBezTo>
                      <a:pt x="517" y="0"/>
                      <a:pt x="0" y="517"/>
                      <a:pt x="0" y="1155"/>
                    </a:cubicBezTo>
                    <a:cubicBezTo>
                      <a:pt x="0" y="1763"/>
                      <a:pt x="517" y="2280"/>
                      <a:pt x="1125" y="2280"/>
                    </a:cubicBezTo>
                    <a:cubicBezTo>
                      <a:pt x="1763" y="2280"/>
                      <a:pt x="2280" y="1763"/>
                      <a:pt x="2280" y="1155"/>
                    </a:cubicBezTo>
                    <a:cubicBezTo>
                      <a:pt x="2280" y="517"/>
                      <a:pt x="1763" y="0"/>
                      <a:pt x="1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46"/>
              <p:cNvSpPr/>
              <p:nvPr/>
            </p:nvSpPr>
            <p:spPr>
              <a:xfrm>
                <a:off x="4105200" y="693300"/>
                <a:ext cx="91225" cy="91225"/>
              </a:xfrm>
              <a:custGeom>
                <a:avLst/>
                <a:gdLst/>
                <a:ahLst/>
                <a:cxnLst/>
                <a:rect l="l" t="t" r="r" b="b"/>
                <a:pathLst>
                  <a:path w="3649" h="3649" extrusionOk="0">
                    <a:moveTo>
                      <a:pt x="1824" y="1"/>
                    </a:moveTo>
                    <a:cubicBezTo>
                      <a:pt x="821" y="1"/>
                      <a:pt x="1" y="791"/>
                      <a:pt x="1" y="1825"/>
                    </a:cubicBezTo>
                    <a:cubicBezTo>
                      <a:pt x="1" y="2828"/>
                      <a:pt x="821" y="3648"/>
                      <a:pt x="1824" y="3648"/>
                    </a:cubicBezTo>
                    <a:cubicBezTo>
                      <a:pt x="2828" y="3648"/>
                      <a:pt x="3648" y="2828"/>
                      <a:pt x="3648" y="1825"/>
                    </a:cubicBezTo>
                    <a:cubicBezTo>
                      <a:pt x="3648" y="791"/>
                      <a:pt x="2828" y="1"/>
                      <a:pt x="18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46"/>
              <p:cNvSpPr/>
              <p:nvPr/>
            </p:nvSpPr>
            <p:spPr>
              <a:xfrm>
                <a:off x="4227550" y="621125"/>
                <a:ext cx="47900" cy="47125"/>
              </a:xfrm>
              <a:custGeom>
                <a:avLst/>
                <a:gdLst/>
                <a:ahLst/>
                <a:cxnLst/>
                <a:rect l="l" t="t" r="r" b="b"/>
                <a:pathLst>
                  <a:path w="1916" h="1885" extrusionOk="0">
                    <a:moveTo>
                      <a:pt x="943" y="0"/>
                    </a:moveTo>
                    <a:cubicBezTo>
                      <a:pt x="426" y="0"/>
                      <a:pt x="0" y="395"/>
                      <a:pt x="0" y="943"/>
                    </a:cubicBezTo>
                    <a:cubicBezTo>
                      <a:pt x="0" y="1459"/>
                      <a:pt x="426" y="1885"/>
                      <a:pt x="943" y="1885"/>
                    </a:cubicBezTo>
                    <a:cubicBezTo>
                      <a:pt x="1490" y="1885"/>
                      <a:pt x="1915" y="1459"/>
                      <a:pt x="1915" y="943"/>
                    </a:cubicBezTo>
                    <a:cubicBezTo>
                      <a:pt x="1915" y="395"/>
                      <a:pt x="1490" y="0"/>
                      <a:pt x="9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46"/>
              <p:cNvSpPr/>
              <p:nvPr/>
            </p:nvSpPr>
            <p:spPr>
              <a:xfrm>
                <a:off x="3979075" y="869600"/>
                <a:ext cx="69925" cy="70700"/>
              </a:xfrm>
              <a:custGeom>
                <a:avLst/>
                <a:gdLst/>
                <a:ahLst/>
                <a:cxnLst/>
                <a:rect l="l" t="t" r="r" b="b"/>
                <a:pathLst>
                  <a:path w="2797" h="2828" extrusionOk="0">
                    <a:moveTo>
                      <a:pt x="1398" y="1"/>
                    </a:moveTo>
                    <a:cubicBezTo>
                      <a:pt x="608" y="1"/>
                      <a:pt x="0" y="639"/>
                      <a:pt x="0" y="1399"/>
                    </a:cubicBezTo>
                    <a:cubicBezTo>
                      <a:pt x="0" y="2220"/>
                      <a:pt x="638" y="2827"/>
                      <a:pt x="1398" y="2827"/>
                    </a:cubicBezTo>
                    <a:cubicBezTo>
                      <a:pt x="2189" y="2827"/>
                      <a:pt x="2796" y="2159"/>
                      <a:pt x="2796" y="1399"/>
                    </a:cubicBezTo>
                    <a:cubicBezTo>
                      <a:pt x="2796" y="639"/>
                      <a:pt x="2189" y="31"/>
                      <a:pt x="1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46"/>
              <p:cNvSpPr/>
              <p:nvPr/>
            </p:nvSpPr>
            <p:spPr>
              <a:xfrm>
                <a:off x="3885600" y="884800"/>
                <a:ext cx="53225" cy="53225"/>
              </a:xfrm>
              <a:custGeom>
                <a:avLst/>
                <a:gdLst/>
                <a:ahLst/>
                <a:cxnLst/>
                <a:rect l="l" t="t" r="r" b="b"/>
                <a:pathLst>
                  <a:path w="2129" h="2129" extrusionOk="0">
                    <a:moveTo>
                      <a:pt x="1064" y="1"/>
                    </a:moveTo>
                    <a:cubicBezTo>
                      <a:pt x="456" y="1"/>
                      <a:pt x="0" y="457"/>
                      <a:pt x="0" y="1064"/>
                    </a:cubicBezTo>
                    <a:cubicBezTo>
                      <a:pt x="0" y="1672"/>
                      <a:pt x="487" y="2128"/>
                      <a:pt x="1064" y="2128"/>
                    </a:cubicBezTo>
                    <a:cubicBezTo>
                      <a:pt x="1672" y="2128"/>
                      <a:pt x="2128" y="1642"/>
                      <a:pt x="2128" y="1064"/>
                    </a:cubicBezTo>
                    <a:cubicBezTo>
                      <a:pt x="2128" y="457"/>
                      <a:pt x="1672" y="1"/>
                      <a:pt x="1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46"/>
              <p:cNvSpPr/>
              <p:nvPr/>
            </p:nvSpPr>
            <p:spPr>
              <a:xfrm>
                <a:off x="4193700" y="683250"/>
                <a:ext cx="288425" cy="653700"/>
              </a:xfrm>
              <a:custGeom>
                <a:avLst/>
                <a:gdLst/>
                <a:ahLst/>
                <a:cxnLst/>
                <a:rect l="l" t="t" r="r" b="b"/>
                <a:pathLst>
                  <a:path w="11537" h="26148" extrusionOk="0">
                    <a:moveTo>
                      <a:pt x="3609" y="1"/>
                    </a:moveTo>
                    <a:cubicBezTo>
                      <a:pt x="1322" y="1"/>
                      <a:pt x="1" y="2775"/>
                      <a:pt x="443" y="7911"/>
                    </a:cubicBezTo>
                    <a:cubicBezTo>
                      <a:pt x="1050" y="15327"/>
                      <a:pt x="5488" y="26148"/>
                      <a:pt x="5488" y="26148"/>
                    </a:cubicBezTo>
                    <a:cubicBezTo>
                      <a:pt x="5488" y="26148"/>
                      <a:pt x="11537" y="5357"/>
                      <a:pt x="7160" y="1680"/>
                    </a:cubicBezTo>
                    <a:cubicBezTo>
                      <a:pt x="5832" y="548"/>
                      <a:pt x="4626" y="1"/>
                      <a:pt x="3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46"/>
              <p:cNvSpPr/>
              <p:nvPr/>
            </p:nvSpPr>
            <p:spPr>
              <a:xfrm>
                <a:off x="4204000" y="684150"/>
                <a:ext cx="274350" cy="652050"/>
              </a:xfrm>
              <a:custGeom>
                <a:avLst/>
                <a:gdLst/>
                <a:ahLst/>
                <a:cxnLst/>
                <a:rect l="l" t="t" r="r" b="b"/>
                <a:pathLst>
                  <a:path w="10974" h="26082" extrusionOk="0">
                    <a:moveTo>
                      <a:pt x="3184" y="0"/>
                    </a:moveTo>
                    <a:cubicBezTo>
                      <a:pt x="1438" y="0"/>
                      <a:pt x="269" y="1615"/>
                      <a:pt x="0" y="4653"/>
                    </a:cubicBezTo>
                    <a:cubicBezTo>
                      <a:pt x="557" y="3615"/>
                      <a:pt x="1373" y="3083"/>
                      <a:pt x="2373" y="3083"/>
                    </a:cubicBezTo>
                    <a:cubicBezTo>
                      <a:pt x="3395" y="3083"/>
                      <a:pt x="4607" y="3638"/>
                      <a:pt x="5927" y="4774"/>
                    </a:cubicBezTo>
                    <a:cubicBezTo>
                      <a:pt x="9240" y="7540"/>
                      <a:pt x="6566" y="20124"/>
                      <a:pt x="5076" y="26082"/>
                    </a:cubicBezTo>
                    <a:cubicBezTo>
                      <a:pt x="5441" y="24866"/>
                      <a:pt x="10973" y="5261"/>
                      <a:pt x="6748" y="1674"/>
                    </a:cubicBezTo>
                    <a:cubicBezTo>
                      <a:pt x="5407" y="546"/>
                      <a:pt x="4198" y="0"/>
                      <a:pt x="3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46"/>
              <p:cNvSpPr/>
              <p:nvPr/>
            </p:nvSpPr>
            <p:spPr>
              <a:xfrm>
                <a:off x="3647750" y="940225"/>
                <a:ext cx="582100" cy="431700"/>
              </a:xfrm>
              <a:custGeom>
                <a:avLst/>
                <a:gdLst/>
                <a:ahLst/>
                <a:cxnLst/>
                <a:rect l="l" t="t" r="r" b="b"/>
                <a:pathLst>
                  <a:path w="23284" h="17268" extrusionOk="0">
                    <a:moveTo>
                      <a:pt x="7798" y="0"/>
                    </a:moveTo>
                    <a:cubicBezTo>
                      <a:pt x="7558" y="0"/>
                      <a:pt x="7319" y="21"/>
                      <a:pt x="7083" y="63"/>
                    </a:cubicBezTo>
                    <a:cubicBezTo>
                      <a:pt x="1" y="1370"/>
                      <a:pt x="7964" y="9638"/>
                      <a:pt x="14560" y="13255"/>
                    </a:cubicBezTo>
                    <a:cubicBezTo>
                      <a:pt x="21217" y="16902"/>
                      <a:pt x="23284" y="17267"/>
                      <a:pt x="23284" y="17267"/>
                    </a:cubicBezTo>
                    <a:cubicBezTo>
                      <a:pt x="23284" y="17267"/>
                      <a:pt x="14764" y="0"/>
                      <a:pt x="7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46"/>
              <p:cNvSpPr/>
              <p:nvPr/>
            </p:nvSpPr>
            <p:spPr>
              <a:xfrm>
                <a:off x="3732850" y="940900"/>
                <a:ext cx="484075" cy="407450"/>
              </a:xfrm>
              <a:custGeom>
                <a:avLst/>
                <a:gdLst/>
                <a:ahLst/>
                <a:cxnLst/>
                <a:rect l="l" t="t" r="r" b="b"/>
                <a:pathLst>
                  <a:path w="19363" h="16298" extrusionOk="0">
                    <a:moveTo>
                      <a:pt x="4406" y="1"/>
                    </a:moveTo>
                    <a:cubicBezTo>
                      <a:pt x="4162" y="1"/>
                      <a:pt x="3919" y="22"/>
                      <a:pt x="3679" y="67"/>
                    </a:cubicBezTo>
                    <a:cubicBezTo>
                      <a:pt x="1" y="766"/>
                      <a:pt x="366" y="3319"/>
                      <a:pt x="2493" y="6115"/>
                    </a:cubicBezTo>
                    <a:cubicBezTo>
                      <a:pt x="2037" y="4444"/>
                      <a:pt x="2706" y="3167"/>
                      <a:pt x="5138" y="2711"/>
                    </a:cubicBezTo>
                    <a:cubicBezTo>
                      <a:pt x="5386" y="2663"/>
                      <a:pt x="5636" y="2640"/>
                      <a:pt x="5889" y="2640"/>
                    </a:cubicBezTo>
                    <a:cubicBezTo>
                      <a:pt x="10777" y="2640"/>
                      <a:pt x="16444" y="11269"/>
                      <a:pt x="19363" y="16298"/>
                    </a:cubicBezTo>
                    <a:cubicBezTo>
                      <a:pt x="17465" y="12678"/>
                      <a:pt x="10352" y="1"/>
                      <a:pt x="4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46"/>
              <p:cNvSpPr/>
              <p:nvPr/>
            </p:nvSpPr>
            <p:spPr>
              <a:xfrm>
                <a:off x="3859925" y="1382525"/>
                <a:ext cx="587250" cy="302150"/>
              </a:xfrm>
              <a:custGeom>
                <a:avLst/>
                <a:gdLst/>
                <a:ahLst/>
                <a:cxnLst/>
                <a:rect l="l" t="t" r="r" b="b"/>
                <a:pathLst>
                  <a:path w="23490" h="12086" extrusionOk="0">
                    <a:moveTo>
                      <a:pt x="21727" y="1"/>
                    </a:moveTo>
                    <a:cubicBezTo>
                      <a:pt x="21727" y="1"/>
                      <a:pt x="16806" y="4580"/>
                      <a:pt x="9975" y="4580"/>
                    </a:cubicBezTo>
                    <a:cubicBezTo>
                      <a:pt x="9465" y="4580"/>
                      <a:pt x="8944" y="4554"/>
                      <a:pt x="8414" y="4499"/>
                    </a:cubicBezTo>
                    <a:cubicBezTo>
                      <a:pt x="7989" y="4454"/>
                      <a:pt x="7585" y="4432"/>
                      <a:pt x="7201" y="4432"/>
                    </a:cubicBezTo>
                    <a:cubicBezTo>
                      <a:pt x="645" y="4432"/>
                      <a:pt x="1" y="10713"/>
                      <a:pt x="8930" y="11977"/>
                    </a:cubicBezTo>
                    <a:cubicBezTo>
                      <a:pt x="9459" y="12051"/>
                      <a:pt x="9974" y="12086"/>
                      <a:pt x="10474" y="12086"/>
                    </a:cubicBezTo>
                    <a:cubicBezTo>
                      <a:pt x="18989" y="12086"/>
                      <a:pt x="23490" y="1946"/>
                      <a:pt x="23490" y="1946"/>
                    </a:cubicBezTo>
                    <a:lnTo>
                      <a:pt x="21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46"/>
              <p:cNvSpPr/>
              <p:nvPr/>
            </p:nvSpPr>
            <p:spPr>
              <a:xfrm>
                <a:off x="3874950" y="1409875"/>
                <a:ext cx="572225" cy="274800"/>
              </a:xfrm>
              <a:custGeom>
                <a:avLst/>
                <a:gdLst/>
                <a:ahLst/>
                <a:cxnLst/>
                <a:rect l="l" t="t" r="r" b="b"/>
                <a:pathLst>
                  <a:path w="22889" h="10992" extrusionOk="0">
                    <a:moveTo>
                      <a:pt x="22129" y="1"/>
                    </a:moveTo>
                    <a:cubicBezTo>
                      <a:pt x="20835" y="2358"/>
                      <a:pt x="17122" y="7869"/>
                      <a:pt x="11195" y="7869"/>
                    </a:cubicBezTo>
                    <a:cubicBezTo>
                      <a:pt x="10855" y="7869"/>
                      <a:pt x="10508" y="7851"/>
                      <a:pt x="10153" y="7813"/>
                    </a:cubicBezTo>
                    <a:cubicBezTo>
                      <a:pt x="5381" y="7265"/>
                      <a:pt x="4256" y="5259"/>
                      <a:pt x="4195" y="3648"/>
                    </a:cubicBezTo>
                    <a:lnTo>
                      <a:pt x="4195" y="3648"/>
                    </a:lnTo>
                    <a:cubicBezTo>
                      <a:pt x="1" y="4986"/>
                      <a:pt x="609" y="9788"/>
                      <a:pt x="8329" y="10883"/>
                    </a:cubicBezTo>
                    <a:cubicBezTo>
                      <a:pt x="8854" y="10957"/>
                      <a:pt x="9366" y="10992"/>
                      <a:pt x="9864" y="10992"/>
                    </a:cubicBezTo>
                    <a:cubicBezTo>
                      <a:pt x="18334" y="10992"/>
                      <a:pt x="22889" y="852"/>
                      <a:pt x="22889" y="852"/>
                    </a:cubicBezTo>
                    <a:lnTo>
                      <a:pt x="22129" y="1"/>
                    </a:ln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46"/>
              <p:cNvSpPr/>
              <p:nvPr/>
            </p:nvSpPr>
            <p:spPr>
              <a:xfrm>
                <a:off x="4501100" y="1133900"/>
                <a:ext cx="215075" cy="213700"/>
              </a:xfrm>
              <a:custGeom>
                <a:avLst/>
                <a:gdLst/>
                <a:ahLst/>
                <a:cxnLst/>
                <a:rect l="l" t="t" r="r" b="b"/>
                <a:pathLst>
                  <a:path w="8603" h="8548" extrusionOk="0">
                    <a:moveTo>
                      <a:pt x="7466" y="1"/>
                    </a:moveTo>
                    <a:cubicBezTo>
                      <a:pt x="6935" y="1"/>
                      <a:pt x="6504" y="436"/>
                      <a:pt x="6475" y="979"/>
                    </a:cubicBezTo>
                    <a:lnTo>
                      <a:pt x="6475" y="1101"/>
                    </a:lnTo>
                    <a:cubicBezTo>
                      <a:pt x="426" y="2803"/>
                      <a:pt x="31" y="8335"/>
                      <a:pt x="1" y="8426"/>
                    </a:cubicBezTo>
                    <a:cubicBezTo>
                      <a:pt x="1" y="8456"/>
                      <a:pt x="31" y="8547"/>
                      <a:pt x="92" y="8547"/>
                    </a:cubicBezTo>
                    <a:cubicBezTo>
                      <a:pt x="122" y="8547"/>
                      <a:pt x="183" y="8487"/>
                      <a:pt x="183" y="8456"/>
                    </a:cubicBezTo>
                    <a:cubicBezTo>
                      <a:pt x="183" y="8396"/>
                      <a:pt x="578" y="2985"/>
                      <a:pt x="6475" y="1313"/>
                    </a:cubicBezTo>
                    <a:cubicBezTo>
                      <a:pt x="6566" y="1739"/>
                      <a:pt x="6962" y="2073"/>
                      <a:pt x="7417" y="2104"/>
                    </a:cubicBezTo>
                    <a:cubicBezTo>
                      <a:pt x="7452" y="2107"/>
                      <a:pt x="7487" y="2109"/>
                      <a:pt x="7521" y="2109"/>
                    </a:cubicBezTo>
                    <a:cubicBezTo>
                      <a:pt x="8052" y="2109"/>
                      <a:pt x="8483" y="1674"/>
                      <a:pt x="8512" y="1131"/>
                    </a:cubicBezTo>
                    <a:cubicBezTo>
                      <a:pt x="8603" y="523"/>
                      <a:pt x="8147" y="37"/>
                      <a:pt x="7569" y="6"/>
                    </a:cubicBezTo>
                    <a:cubicBezTo>
                      <a:pt x="7535" y="3"/>
                      <a:pt x="7500" y="1"/>
                      <a:pt x="74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46"/>
              <p:cNvSpPr/>
              <p:nvPr/>
            </p:nvSpPr>
            <p:spPr>
              <a:xfrm>
                <a:off x="4385600" y="1301025"/>
                <a:ext cx="152000" cy="147075"/>
              </a:xfrm>
              <a:custGeom>
                <a:avLst/>
                <a:gdLst/>
                <a:ahLst/>
                <a:cxnLst/>
                <a:rect l="l" t="t" r="r" b="b"/>
                <a:pathLst>
                  <a:path w="6080" h="5883" extrusionOk="0">
                    <a:moveTo>
                      <a:pt x="3002" y="0"/>
                    </a:moveTo>
                    <a:cubicBezTo>
                      <a:pt x="1460" y="0"/>
                      <a:pt x="208" y="1207"/>
                      <a:pt x="92" y="2774"/>
                    </a:cubicBezTo>
                    <a:cubicBezTo>
                      <a:pt x="1" y="4385"/>
                      <a:pt x="1247" y="5784"/>
                      <a:pt x="2888" y="5875"/>
                    </a:cubicBezTo>
                    <a:cubicBezTo>
                      <a:pt x="2961" y="5880"/>
                      <a:pt x="3033" y="5883"/>
                      <a:pt x="3105" y="5883"/>
                    </a:cubicBezTo>
                    <a:cubicBezTo>
                      <a:pt x="4620" y="5883"/>
                      <a:pt x="5873" y="4676"/>
                      <a:pt x="5989" y="3109"/>
                    </a:cubicBezTo>
                    <a:cubicBezTo>
                      <a:pt x="6080" y="1467"/>
                      <a:pt x="4803" y="69"/>
                      <a:pt x="3223" y="8"/>
                    </a:cubicBezTo>
                    <a:cubicBezTo>
                      <a:pt x="3149" y="3"/>
                      <a:pt x="3075" y="0"/>
                      <a:pt x="30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46"/>
              <p:cNvSpPr/>
              <p:nvPr/>
            </p:nvSpPr>
            <p:spPr>
              <a:xfrm>
                <a:off x="4409175" y="1039175"/>
                <a:ext cx="141350" cy="289425"/>
              </a:xfrm>
              <a:custGeom>
                <a:avLst/>
                <a:gdLst/>
                <a:ahLst/>
                <a:cxnLst/>
                <a:rect l="l" t="t" r="r" b="b"/>
                <a:pathLst>
                  <a:path w="5654" h="11577" extrusionOk="0">
                    <a:moveTo>
                      <a:pt x="5513" y="0"/>
                    </a:moveTo>
                    <a:cubicBezTo>
                      <a:pt x="5496" y="0"/>
                      <a:pt x="5481" y="7"/>
                      <a:pt x="5471" y="26"/>
                    </a:cubicBezTo>
                    <a:cubicBezTo>
                      <a:pt x="0" y="3400"/>
                      <a:pt x="1125" y="11425"/>
                      <a:pt x="1125" y="11485"/>
                    </a:cubicBezTo>
                    <a:cubicBezTo>
                      <a:pt x="1125" y="11546"/>
                      <a:pt x="1185" y="11577"/>
                      <a:pt x="1216" y="11577"/>
                    </a:cubicBezTo>
                    <a:cubicBezTo>
                      <a:pt x="1277" y="11577"/>
                      <a:pt x="1337" y="11546"/>
                      <a:pt x="1337" y="11485"/>
                    </a:cubicBezTo>
                    <a:cubicBezTo>
                      <a:pt x="1337" y="11425"/>
                      <a:pt x="213" y="3552"/>
                      <a:pt x="5562" y="209"/>
                    </a:cubicBezTo>
                    <a:cubicBezTo>
                      <a:pt x="5623" y="178"/>
                      <a:pt x="5654" y="87"/>
                      <a:pt x="5623" y="57"/>
                    </a:cubicBezTo>
                    <a:cubicBezTo>
                      <a:pt x="5602" y="36"/>
                      <a:pt x="5552" y="0"/>
                      <a:pt x="5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46"/>
              <p:cNvSpPr/>
              <p:nvPr/>
            </p:nvSpPr>
            <p:spPr>
              <a:xfrm>
                <a:off x="4435000" y="1328450"/>
                <a:ext cx="58525" cy="57175"/>
              </a:xfrm>
              <a:custGeom>
                <a:avLst/>
                <a:gdLst/>
                <a:ahLst/>
                <a:cxnLst/>
                <a:rect l="l" t="t" r="r" b="b"/>
                <a:pathLst>
                  <a:path w="2341" h="2287" extrusionOk="0">
                    <a:moveTo>
                      <a:pt x="1139" y="0"/>
                    </a:moveTo>
                    <a:cubicBezTo>
                      <a:pt x="548" y="0"/>
                      <a:pt x="60" y="467"/>
                      <a:pt x="31" y="1069"/>
                    </a:cubicBezTo>
                    <a:cubicBezTo>
                      <a:pt x="0" y="1708"/>
                      <a:pt x="456" y="2255"/>
                      <a:pt x="1095" y="2285"/>
                    </a:cubicBezTo>
                    <a:cubicBezTo>
                      <a:pt x="1115" y="2286"/>
                      <a:pt x="1135" y="2287"/>
                      <a:pt x="1155" y="2287"/>
                    </a:cubicBezTo>
                    <a:cubicBezTo>
                      <a:pt x="1765" y="2287"/>
                      <a:pt x="2252" y="1840"/>
                      <a:pt x="2311" y="1221"/>
                    </a:cubicBezTo>
                    <a:cubicBezTo>
                      <a:pt x="2341" y="583"/>
                      <a:pt x="1855" y="36"/>
                      <a:pt x="1247" y="6"/>
                    </a:cubicBezTo>
                    <a:cubicBezTo>
                      <a:pt x="1210" y="2"/>
                      <a:pt x="1175" y="0"/>
                      <a:pt x="1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8" name="Google Shape;6978;p46"/>
            <p:cNvSpPr/>
            <p:nvPr/>
          </p:nvSpPr>
          <p:spPr>
            <a:xfrm>
              <a:off x="7485350" y="1681150"/>
              <a:ext cx="35100" cy="35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ounded Rectangular Callout 3"/>
          <p:cNvSpPr/>
          <p:nvPr/>
        </p:nvSpPr>
        <p:spPr>
          <a:xfrm>
            <a:off x="2502339" y="284996"/>
            <a:ext cx="3839330" cy="557013"/>
          </a:xfrm>
          <a:prstGeom prst="wedgeRoundRectCallout">
            <a:avLst>
              <a:gd name="adj1" fmla="val 57649"/>
              <a:gd name="adj2" fmla="val 40737"/>
              <a:gd name="adj3" fmla="val 16667"/>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VẬN DỤNG – CỦNG CỐ</a:t>
            </a:r>
            <a:endParaRPr lang="en-US" sz="2400" b="1" dirty="0">
              <a:solidFill>
                <a:schemeClr val="bg1"/>
              </a:solidFill>
            </a:endParaRPr>
          </a:p>
        </p:txBody>
      </p:sp>
      <p:sp>
        <p:nvSpPr>
          <p:cNvPr id="3" name="Snip Diagonal Corner Rectangle 2"/>
          <p:cNvSpPr/>
          <p:nvPr/>
        </p:nvSpPr>
        <p:spPr>
          <a:xfrm>
            <a:off x="2601355" y="3003550"/>
            <a:ext cx="1789014" cy="495300"/>
          </a:xfrm>
          <a:prstGeom prst="snip2Diag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Đúng</a:t>
            </a:r>
            <a:endParaRPr lang="en-US" sz="2400" b="1"/>
          </a:p>
        </p:txBody>
      </p:sp>
      <p:sp>
        <p:nvSpPr>
          <p:cNvPr id="124" name="Snip Diagonal Corner Rectangle 123"/>
          <p:cNvSpPr/>
          <p:nvPr/>
        </p:nvSpPr>
        <p:spPr>
          <a:xfrm>
            <a:off x="4614190" y="3003550"/>
            <a:ext cx="1566989" cy="495300"/>
          </a:xfrm>
          <a:prstGeom prst="snip2Diag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Sai</a:t>
            </a:r>
            <a:endParaRPr lang="en-US" b="1">
              <a:solidFill>
                <a:schemeClr val="bg1"/>
              </a:solidFill>
            </a:endParaRPr>
          </a:p>
        </p:txBody>
      </p:sp>
      <p:sp>
        <p:nvSpPr>
          <p:cNvPr id="125" name="Rounded Rectangle 124"/>
          <p:cNvSpPr/>
          <p:nvPr/>
        </p:nvSpPr>
        <p:spPr>
          <a:xfrm>
            <a:off x="731363" y="1067614"/>
            <a:ext cx="8048005" cy="17517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a:solidFill>
                  <a:schemeClr val="accent1">
                    <a:lumMod val="50000"/>
                  </a:schemeClr>
                </a:solidFill>
              </a:rPr>
              <a:t>Cuộn dây thép dài </a:t>
            </a:r>
            <a:r>
              <a:rPr lang="vi-VN" sz="2400" smtClean="0">
                <a:solidFill>
                  <a:schemeClr val="accent1">
                    <a:lumMod val="50000"/>
                  </a:schemeClr>
                </a:solidFill>
              </a:rPr>
              <a:t>1</a:t>
            </a:r>
            <a:r>
              <a:rPr lang="en-US" sz="2400" smtClean="0">
                <a:solidFill>
                  <a:schemeClr val="accent1">
                    <a:lumMod val="50000"/>
                  </a:schemeClr>
                </a:solidFill>
              </a:rPr>
              <a:t>46</a:t>
            </a:r>
            <a:r>
              <a:rPr lang="vi-VN" sz="2400" smtClean="0">
                <a:solidFill>
                  <a:schemeClr val="accent1">
                    <a:lumMod val="50000"/>
                  </a:schemeClr>
                </a:solidFill>
              </a:rPr>
              <a:t>m</a:t>
            </a:r>
            <a:r>
              <a:rPr lang="vi-VN" sz="2400">
                <a:solidFill>
                  <a:schemeClr val="accent1">
                    <a:lumMod val="50000"/>
                  </a:schemeClr>
                </a:solidFill>
              </a:rPr>
              <a:t>, người ta định cắt cuộn dây thành các đoạn dây dài 5m. </a:t>
            </a:r>
            <a:r>
              <a:rPr lang="en-US" sz="2400" smtClean="0">
                <a:solidFill>
                  <a:schemeClr val="accent1">
                    <a:lumMod val="50000"/>
                  </a:schemeClr>
                </a:solidFill>
              </a:rPr>
              <a:t>Như vậy, ta có thể cắt được </a:t>
            </a:r>
            <a:r>
              <a:rPr lang="en-US" sz="2400" smtClean="0">
                <a:solidFill>
                  <a:schemeClr val="accent4">
                    <a:lumMod val="75000"/>
                  </a:schemeClr>
                </a:solidFill>
              </a:rPr>
              <a:t>29 </a:t>
            </a:r>
            <a:r>
              <a:rPr lang="en-US" sz="2400" smtClean="0">
                <a:solidFill>
                  <a:schemeClr val="accent4">
                    <a:lumMod val="75000"/>
                  </a:schemeClr>
                </a:solidFill>
              </a:rPr>
              <a:t>đoạn dây 5m </a:t>
            </a:r>
            <a:r>
              <a:rPr lang="en-US" sz="2400" smtClean="0">
                <a:solidFill>
                  <a:schemeClr val="tx1">
                    <a:lumMod val="50000"/>
                  </a:schemeClr>
                </a:solidFill>
              </a:rPr>
              <a:t>và còn </a:t>
            </a:r>
            <a:r>
              <a:rPr lang="en-US" sz="2400" smtClean="0">
                <a:solidFill>
                  <a:schemeClr val="accent4">
                    <a:lumMod val="75000"/>
                  </a:schemeClr>
                </a:solidFill>
              </a:rPr>
              <a:t>thừa </a:t>
            </a:r>
            <a:r>
              <a:rPr lang="en-US" sz="2400" smtClean="0">
                <a:solidFill>
                  <a:schemeClr val="accent4">
                    <a:lumMod val="75000"/>
                  </a:schemeClr>
                </a:solidFill>
              </a:rPr>
              <a:t>3m</a:t>
            </a:r>
            <a:r>
              <a:rPr lang="en-US" sz="2400" smtClean="0">
                <a:solidFill>
                  <a:schemeClr val="accent1">
                    <a:lumMod val="50000"/>
                  </a:schemeClr>
                </a:solidFill>
              </a:rPr>
              <a:t>.</a:t>
            </a:r>
            <a:endParaRPr lang="vi-VN" sz="2400">
              <a:solidFill>
                <a:schemeClr val="accent1">
                  <a:lumMod val="50000"/>
                </a:schemeClr>
              </a:solidFill>
            </a:endParaRPr>
          </a:p>
        </p:txBody>
      </p:sp>
      <p:sp>
        <p:nvSpPr>
          <p:cNvPr id="126" name="Rounded Rectangle 125"/>
          <p:cNvSpPr/>
          <p:nvPr/>
        </p:nvSpPr>
        <p:spPr>
          <a:xfrm>
            <a:off x="886900" y="4279411"/>
            <a:ext cx="3868466" cy="583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lumMod val="50000"/>
                  </a:schemeClr>
                </a:solidFill>
              </a:rPr>
              <a:t>Sửa</a:t>
            </a:r>
            <a:r>
              <a:rPr lang="en-US" sz="2400" smtClean="0">
                <a:solidFill>
                  <a:schemeClr val="tx1">
                    <a:lumMod val="50000"/>
                  </a:schemeClr>
                </a:solidFill>
              </a:rPr>
              <a:t>: </a:t>
            </a:r>
            <a:r>
              <a:rPr lang="en-US" sz="2400" smtClean="0">
                <a:solidFill>
                  <a:schemeClr val="tx1">
                    <a:lumMod val="50000"/>
                  </a:schemeClr>
                </a:solidFill>
              </a:rPr>
              <a:t>146 </a:t>
            </a:r>
            <a:r>
              <a:rPr lang="en-US" sz="2400" smtClean="0">
                <a:solidFill>
                  <a:schemeClr val="tx1">
                    <a:lumMod val="50000"/>
                  </a:schemeClr>
                </a:solidFill>
              </a:rPr>
              <a:t>: 5 = </a:t>
            </a:r>
            <a:r>
              <a:rPr lang="en-US" sz="2400" smtClean="0">
                <a:solidFill>
                  <a:schemeClr val="tx1">
                    <a:lumMod val="50000"/>
                  </a:schemeClr>
                </a:solidFill>
              </a:rPr>
              <a:t>29 </a:t>
            </a:r>
            <a:r>
              <a:rPr lang="en-US" sz="2400" smtClean="0">
                <a:solidFill>
                  <a:schemeClr val="tx1">
                    <a:lumMod val="50000"/>
                  </a:schemeClr>
                </a:solidFill>
              </a:rPr>
              <a:t>(dư </a:t>
            </a:r>
            <a:r>
              <a:rPr lang="en-US" sz="2400" smtClean="0">
                <a:solidFill>
                  <a:schemeClr val="tx1">
                    <a:lumMod val="50000"/>
                  </a:schemeClr>
                </a:solidFill>
              </a:rPr>
              <a:t>1)</a:t>
            </a:r>
            <a:endParaRPr lang="en-US" sz="2400">
              <a:solidFill>
                <a:schemeClr val="tx1">
                  <a:lumMod val="50000"/>
                </a:schemeClr>
              </a:solidFill>
            </a:endParaRPr>
          </a:p>
        </p:txBody>
      </p:sp>
      <p:pic>
        <p:nvPicPr>
          <p:cNvPr id="127" name="Picture 126"/>
          <p:cNvPicPr>
            <a:picLocks noChangeAspect="1"/>
          </p:cNvPicPr>
          <p:nvPr/>
        </p:nvPicPr>
        <p:blipFill>
          <a:blip r:embed="rId3">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4"/>
              </a:ext>
            </a:extLst>
          </a:blip>
          <a:srcRect/>
          <a:stretch>
            <a:fillRect/>
          </a:stretch>
        </p:blipFill>
        <p:spPr>
          <a:xfrm>
            <a:off x="6073004" y="3060700"/>
            <a:ext cx="571898" cy="571898"/>
          </a:xfrm>
          <a:prstGeom prst="rect">
            <a:avLst/>
          </a:prstGeom>
        </p:spPr>
      </p:pic>
      <p:pic>
        <p:nvPicPr>
          <p:cNvPr id="128" name="Picture 127"/>
          <p:cNvPicPr>
            <a:picLocks noChangeAspect="1"/>
          </p:cNvPicPr>
          <p:nvPr/>
        </p:nvPicPr>
        <p:blipFill>
          <a:blip r:embed="rId5">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9"/>
              </a:ext>
            </a:extLst>
          </a:blip>
          <a:srcRect/>
          <a:stretch>
            <a:fillRect/>
          </a:stretch>
        </p:blipFill>
        <p:spPr>
          <a:xfrm>
            <a:off x="4044028" y="3169934"/>
            <a:ext cx="737065" cy="657831"/>
          </a:xfrm>
          <a:prstGeom prst="rect">
            <a:avLst/>
          </a:prstGeom>
        </p:spPr>
      </p:pic>
    </p:spTree>
    <p:extLst>
      <p:ext uri="{BB962C8B-B14F-4D97-AF65-F5344CB8AC3E}">
        <p14:creationId xmlns:p14="http://schemas.microsoft.com/office/powerpoint/2010/main" val="2231223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barn(inVertical)">
                                      <p:cBhvr>
                                        <p:cTn id="7" dur="5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down)">
                                      <p:cBhvr>
                                        <p:cTn id="15" dur="500"/>
                                        <p:tgtEl>
                                          <p:spTgt spid="1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8"/>
                                        </p:tgtEl>
                                        <p:attrNameLst>
                                          <p:attrName>style.visibility</p:attrName>
                                        </p:attrNameLst>
                                      </p:cBhvr>
                                      <p:to>
                                        <p:strVal val="visible"/>
                                      </p:to>
                                    </p:set>
                                    <p:animEffect transition="in" filter="barn(inVertical)">
                                      <p:cBhvr>
                                        <p:cTn id="20" dur="500"/>
                                        <p:tgtEl>
                                          <p:spTgt spid="12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barn(inVertical)">
                                      <p:cBhvr>
                                        <p:cTn id="25" dur="500"/>
                                        <p:tgtEl>
                                          <p:spTgt spid="1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939"/>
                                        </p:tgtEl>
                                        <p:attrNameLst>
                                          <p:attrName>style.visibility</p:attrName>
                                        </p:attrNameLst>
                                      </p:cBhvr>
                                      <p:to>
                                        <p:strVal val="visible"/>
                                      </p:to>
                                    </p:set>
                                    <p:animEffect transition="in" filter="barn(inVertical)">
                                      <p:cBhvr>
                                        <p:cTn id="30" dur="500"/>
                                        <p:tgtEl>
                                          <p:spTgt spid="6939"/>
                                        </p:tgtEl>
                                      </p:cBhvr>
                                    </p:animEffect>
                                  </p:childTnLst>
                                </p:cTn>
                              </p:par>
                              <p:par>
                                <p:cTn id="31" presetID="16" presetClass="entr" presetSubtype="21" fill="hold" nodeType="withEffect">
                                  <p:stCondLst>
                                    <p:cond delay="0"/>
                                  </p:stCondLst>
                                  <p:childTnLst>
                                    <p:set>
                                      <p:cBhvr>
                                        <p:cTn id="32" dur="1" fill="hold">
                                          <p:stCondLst>
                                            <p:cond delay="0"/>
                                          </p:stCondLst>
                                        </p:cTn>
                                        <p:tgtEl>
                                          <p:spTgt spid="6861"/>
                                        </p:tgtEl>
                                        <p:attrNameLst>
                                          <p:attrName>style.visibility</p:attrName>
                                        </p:attrNameLst>
                                      </p:cBhvr>
                                      <p:to>
                                        <p:strVal val="visible"/>
                                      </p:to>
                                    </p:set>
                                    <p:animEffect transition="in" filter="barn(inVertical)">
                                      <p:cBhvr>
                                        <p:cTn id="33" dur="500"/>
                                        <p:tgtEl>
                                          <p:spTgt spid="686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26"/>
                                        </p:tgtEl>
                                        <p:attrNameLst>
                                          <p:attrName>style.visibility</p:attrName>
                                        </p:attrNameLst>
                                      </p:cBhvr>
                                      <p:to>
                                        <p:strVal val="visible"/>
                                      </p:to>
                                    </p:set>
                                    <p:animEffect transition="in" filter="barn(inVertical)">
                                      <p:cBhvr>
                                        <p:cTn id="36"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4" grpId="0" animBg="1"/>
      <p:bldP spid="125" grpId="0" animBg="1"/>
      <p:bldP spid="1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58"/>
        <p:cNvGrpSpPr/>
        <p:nvPr/>
      </p:nvGrpSpPr>
      <p:grpSpPr>
        <a:xfrm>
          <a:off x="0" y="0"/>
          <a:ext cx="0" cy="0"/>
          <a:chOff x="0" y="0"/>
          <a:chExt cx="0" cy="0"/>
        </a:xfrm>
      </p:grpSpPr>
      <p:grpSp>
        <p:nvGrpSpPr>
          <p:cNvPr id="6861" name="Google Shape;6861;p46"/>
          <p:cNvGrpSpPr/>
          <p:nvPr/>
        </p:nvGrpSpPr>
        <p:grpSpPr>
          <a:xfrm flipH="1">
            <a:off x="4550859" y="3925092"/>
            <a:ext cx="756478" cy="956162"/>
            <a:chOff x="9804150" y="5519325"/>
            <a:chExt cx="839125" cy="1060625"/>
          </a:xfrm>
        </p:grpSpPr>
        <p:sp>
          <p:nvSpPr>
            <p:cNvPr id="6862" name="Google Shape;6862;p46"/>
            <p:cNvSpPr/>
            <p:nvPr/>
          </p:nvSpPr>
          <p:spPr>
            <a:xfrm>
              <a:off x="9804150" y="5519325"/>
              <a:ext cx="839125" cy="1060625"/>
            </a:xfrm>
            <a:custGeom>
              <a:avLst/>
              <a:gdLst/>
              <a:ahLst/>
              <a:cxnLst/>
              <a:rect l="l" t="t" r="r" b="b"/>
              <a:pathLst>
                <a:path w="33565" h="42425" extrusionOk="0">
                  <a:moveTo>
                    <a:pt x="10439" y="1"/>
                  </a:moveTo>
                  <a:cubicBezTo>
                    <a:pt x="10145" y="1"/>
                    <a:pt x="9904" y="54"/>
                    <a:pt x="9717" y="81"/>
                  </a:cubicBezTo>
                  <a:cubicBezTo>
                    <a:pt x="9636" y="81"/>
                    <a:pt x="9583" y="108"/>
                    <a:pt x="9502" y="108"/>
                  </a:cubicBezTo>
                  <a:lnTo>
                    <a:pt x="9021" y="215"/>
                  </a:lnTo>
                  <a:cubicBezTo>
                    <a:pt x="8967" y="215"/>
                    <a:pt x="8914" y="242"/>
                    <a:pt x="8887" y="242"/>
                  </a:cubicBezTo>
                  <a:cubicBezTo>
                    <a:pt x="8378" y="375"/>
                    <a:pt x="7870" y="536"/>
                    <a:pt x="7441" y="750"/>
                  </a:cubicBezTo>
                  <a:cubicBezTo>
                    <a:pt x="6665" y="1125"/>
                    <a:pt x="6023" y="1660"/>
                    <a:pt x="5595" y="2276"/>
                  </a:cubicBezTo>
                  <a:cubicBezTo>
                    <a:pt x="5434" y="2249"/>
                    <a:pt x="5300" y="2249"/>
                    <a:pt x="5166" y="2249"/>
                  </a:cubicBezTo>
                  <a:lnTo>
                    <a:pt x="5033" y="2249"/>
                  </a:lnTo>
                  <a:cubicBezTo>
                    <a:pt x="4926" y="2249"/>
                    <a:pt x="4872" y="2276"/>
                    <a:pt x="4765" y="2276"/>
                  </a:cubicBezTo>
                  <a:cubicBezTo>
                    <a:pt x="4738" y="2329"/>
                    <a:pt x="4658" y="2329"/>
                    <a:pt x="4631" y="2329"/>
                  </a:cubicBezTo>
                  <a:cubicBezTo>
                    <a:pt x="4256" y="2356"/>
                    <a:pt x="3935" y="2490"/>
                    <a:pt x="3587" y="2624"/>
                  </a:cubicBezTo>
                  <a:cubicBezTo>
                    <a:pt x="3320" y="2758"/>
                    <a:pt x="3079" y="2891"/>
                    <a:pt x="2918" y="2998"/>
                  </a:cubicBezTo>
                  <a:cubicBezTo>
                    <a:pt x="2918" y="2998"/>
                    <a:pt x="2865" y="3025"/>
                    <a:pt x="2811" y="3052"/>
                  </a:cubicBezTo>
                  <a:cubicBezTo>
                    <a:pt x="2650" y="3132"/>
                    <a:pt x="2517" y="3266"/>
                    <a:pt x="2356" y="3346"/>
                  </a:cubicBezTo>
                  <a:cubicBezTo>
                    <a:pt x="1874" y="3694"/>
                    <a:pt x="1446" y="4069"/>
                    <a:pt x="1125" y="4497"/>
                  </a:cubicBezTo>
                  <a:cubicBezTo>
                    <a:pt x="536" y="5193"/>
                    <a:pt x="215" y="5969"/>
                    <a:pt x="81" y="6772"/>
                  </a:cubicBezTo>
                  <a:cubicBezTo>
                    <a:pt x="1" y="7174"/>
                    <a:pt x="1" y="7575"/>
                    <a:pt x="54" y="7950"/>
                  </a:cubicBezTo>
                  <a:cubicBezTo>
                    <a:pt x="81" y="8218"/>
                    <a:pt x="134" y="8432"/>
                    <a:pt x="215" y="8673"/>
                  </a:cubicBezTo>
                  <a:cubicBezTo>
                    <a:pt x="349" y="9047"/>
                    <a:pt x="536" y="9369"/>
                    <a:pt x="777" y="9690"/>
                  </a:cubicBezTo>
                  <a:cubicBezTo>
                    <a:pt x="1312" y="10359"/>
                    <a:pt x="2142" y="10707"/>
                    <a:pt x="3052" y="10707"/>
                  </a:cubicBezTo>
                  <a:lnTo>
                    <a:pt x="3293" y="10707"/>
                  </a:lnTo>
                  <a:cubicBezTo>
                    <a:pt x="3132" y="10948"/>
                    <a:pt x="2998" y="11162"/>
                    <a:pt x="2865" y="11376"/>
                  </a:cubicBezTo>
                  <a:cubicBezTo>
                    <a:pt x="2329" y="12259"/>
                    <a:pt x="1874" y="13250"/>
                    <a:pt x="1607" y="14294"/>
                  </a:cubicBezTo>
                  <a:cubicBezTo>
                    <a:pt x="1392" y="15096"/>
                    <a:pt x="1259" y="15899"/>
                    <a:pt x="1205" y="16783"/>
                  </a:cubicBezTo>
                  <a:cubicBezTo>
                    <a:pt x="1045" y="17184"/>
                    <a:pt x="857" y="17612"/>
                    <a:pt x="723" y="18121"/>
                  </a:cubicBezTo>
                  <a:cubicBezTo>
                    <a:pt x="616" y="18549"/>
                    <a:pt x="536" y="18977"/>
                    <a:pt x="509" y="19406"/>
                  </a:cubicBezTo>
                  <a:cubicBezTo>
                    <a:pt x="482" y="19620"/>
                    <a:pt x="482" y="19861"/>
                    <a:pt x="509" y="20075"/>
                  </a:cubicBezTo>
                  <a:cubicBezTo>
                    <a:pt x="536" y="20316"/>
                    <a:pt x="589" y="20557"/>
                    <a:pt x="643" y="20824"/>
                  </a:cubicBezTo>
                  <a:cubicBezTo>
                    <a:pt x="750" y="21253"/>
                    <a:pt x="911" y="21681"/>
                    <a:pt x="1178" y="22189"/>
                  </a:cubicBezTo>
                  <a:cubicBezTo>
                    <a:pt x="1339" y="22484"/>
                    <a:pt x="1553" y="22778"/>
                    <a:pt x="1740" y="23073"/>
                  </a:cubicBezTo>
                  <a:cubicBezTo>
                    <a:pt x="2115" y="23608"/>
                    <a:pt x="2543" y="24116"/>
                    <a:pt x="3079" y="24572"/>
                  </a:cubicBezTo>
                  <a:cubicBezTo>
                    <a:pt x="3560" y="24973"/>
                    <a:pt x="4069" y="25348"/>
                    <a:pt x="4631" y="25696"/>
                  </a:cubicBezTo>
                  <a:cubicBezTo>
                    <a:pt x="4818" y="25829"/>
                    <a:pt x="5033" y="25990"/>
                    <a:pt x="5273" y="26070"/>
                  </a:cubicBezTo>
                  <a:cubicBezTo>
                    <a:pt x="5300" y="26070"/>
                    <a:pt x="5354" y="26124"/>
                    <a:pt x="5407" y="26151"/>
                  </a:cubicBezTo>
                  <a:cubicBezTo>
                    <a:pt x="5675" y="26285"/>
                    <a:pt x="5969" y="26418"/>
                    <a:pt x="6264" y="26552"/>
                  </a:cubicBezTo>
                  <a:cubicBezTo>
                    <a:pt x="6906" y="26793"/>
                    <a:pt x="7575" y="27007"/>
                    <a:pt x="8271" y="27221"/>
                  </a:cubicBezTo>
                  <a:lnTo>
                    <a:pt x="8271" y="27248"/>
                  </a:lnTo>
                  <a:cubicBezTo>
                    <a:pt x="8004" y="28078"/>
                    <a:pt x="8030" y="28934"/>
                    <a:pt x="8298" y="29684"/>
                  </a:cubicBezTo>
                  <a:cubicBezTo>
                    <a:pt x="8512" y="30219"/>
                    <a:pt x="8807" y="30701"/>
                    <a:pt x="9288" y="31102"/>
                  </a:cubicBezTo>
                  <a:cubicBezTo>
                    <a:pt x="9636" y="31424"/>
                    <a:pt x="10091" y="31664"/>
                    <a:pt x="10653" y="31825"/>
                  </a:cubicBezTo>
                  <a:lnTo>
                    <a:pt x="10760" y="31879"/>
                  </a:lnTo>
                  <a:cubicBezTo>
                    <a:pt x="11055" y="31959"/>
                    <a:pt x="11349" y="32012"/>
                    <a:pt x="11697" y="32012"/>
                  </a:cubicBezTo>
                  <a:lnTo>
                    <a:pt x="11885" y="32012"/>
                  </a:lnTo>
                  <a:cubicBezTo>
                    <a:pt x="11911" y="32039"/>
                    <a:pt x="11911" y="32066"/>
                    <a:pt x="11965" y="32093"/>
                  </a:cubicBezTo>
                  <a:lnTo>
                    <a:pt x="12045" y="32200"/>
                  </a:lnTo>
                  <a:cubicBezTo>
                    <a:pt x="12179" y="32360"/>
                    <a:pt x="12313" y="32494"/>
                    <a:pt x="12500" y="32628"/>
                  </a:cubicBezTo>
                  <a:cubicBezTo>
                    <a:pt x="12286" y="32976"/>
                    <a:pt x="12152" y="33324"/>
                    <a:pt x="12099" y="33725"/>
                  </a:cubicBezTo>
                  <a:cubicBezTo>
                    <a:pt x="11885" y="33913"/>
                    <a:pt x="11724" y="34073"/>
                    <a:pt x="11563" y="34287"/>
                  </a:cubicBezTo>
                  <a:cubicBezTo>
                    <a:pt x="11189" y="34716"/>
                    <a:pt x="10948" y="35224"/>
                    <a:pt x="10814" y="35813"/>
                  </a:cubicBezTo>
                  <a:cubicBezTo>
                    <a:pt x="10680" y="36563"/>
                    <a:pt x="10814" y="37151"/>
                    <a:pt x="10894" y="37392"/>
                  </a:cubicBezTo>
                  <a:cubicBezTo>
                    <a:pt x="10894" y="37392"/>
                    <a:pt x="10921" y="37446"/>
                    <a:pt x="10921" y="37499"/>
                  </a:cubicBezTo>
                  <a:cubicBezTo>
                    <a:pt x="11055" y="37928"/>
                    <a:pt x="11242" y="38356"/>
                    <a:pt x="11510" y="38731"/>
                  </a:cubicBezTo>
                  <a:cubicBezTo>
                    <a:pt x="11831" y="39132"/>
                    <a:pt x="12233" y="39453"/>
                    <a:pt x="12661" y="39721"/>
                  </a:cubicBezTo>
                  <a:cubicBezTo>
                    <a:pt x="13036" y="39935"/>
                    <a:pt x="13383" y="40069"/>
                    <a:pt x="13838" y="40176"/>
                  </a:cubicBezTo>
                  <a:cubicBezTo>
                    <a:pt x="14053" y="40229"/>
                    <a:pt x="14320" y="40256"/>
                    <a:pt x="14534" y="40256"/>
                  </a:cubicBezTo>
                  <a:cubicBezTo>
                    <a:pt x="14802" y="40524"/>
                    <a:pt x="15123" y="40765"/>
                    <a:pt x="15498" y="40925"/>
                  </a:cubicBezTo>
                  <a:cubicBezTo>
                    <a:pt x="15605" y="41006"/>
                    <a:pt x="15739" y="41059"/>
                    <a:pt x="15846" y="41086"/>
                  </a:cubicBezTo>
                  <a:cubicBezTo>
                    <a:pt x="16274" y="41434"/>
                    <a:pt x="16729" y="41728"/>
                    <a:pt x="17264" y="41942"/>
                  </a:cubicBezTo>
                  <a:cubicBezTo>
                    <a:pt x="18121" y="42264"/>
                    <a:pt x="19004" y="42424"/>
                    <a:pt x="19995" y="42424"/>
                  </a:cubicBezTo>
                  <a:cubicBezTo>
                    <a:pt x="20209" y="42424"/>
                    <a:pt x="20476" y="42424"/>
                    <a:pt x="20931" y="42344"/>
                  </a:cubicBezTo>
                  <a:cubicBezTo>
                    <a:pt x="22002" y="42237"/>
                    <a:pt x="23099" y="41942"/>
                    <a:pt x="24143" y="41461"/>
                  </a:cubicBezTo>
                  <a:cubicBezTo>
                    <a:pt x="25214" y="41006"/>
                    <a:pt x="26151" y="40363"/>
                    <a:pt x="26954" y="39614"/>
                  </a:cubicBezTo>
                  <a:cubicBezTo>
                    <a:pt x="27409" y="39186"/>
                    <a:pt x="27810" y="38731"/>
                    <a:pt x="28185" y="38195"/>
                  </a:cubicBezTo>
                  <a:cubicBezTo>
                    <a:pt x="28693" y="37874"/>
                    <a:pt x="29148" y="37580"/>
                    <a:pt x="29577" y="37258"/>
                  </a:cubicBezTo>
                  <a:cubicBezTo>
                    <a:pt x="30487" y="36536"/>
                    <a:pt x="31236" y="35733"/>
                    <a:pt x="31771" y="34876"/>
                  </a:cubicBezTo>
                  <a:cubicBezTo>
                    <a:pt x="32093" y="34368"/>
                    <a:pt x="32334" y="33832"/>
                    <a:pt x="32494" y="33297"/>
                  </a:cubicBezTo>
                  <a:cubicBezTo>
                    <a:pt x="32655" y="32708"/>
                    <a:pt x="32762" y="32066"/>
                    <a:pt x="32762" y="31424"/>
                  </a:cubicBezTo>
                  <a:lnTo>
                    <a:pt x="32762" y="31290"/>
                  </a:lnTo>
                  <a:cubicBezTo>
                    <a:pt x="32896" y="30995"/>
                    <a:pt x="33056" y="30647"/>
                    <a:pt x="33163" y="30326"/>
                  </a:cubicBezTo>
                  <a:cubicBezTo>
                    <a:pt x="33377" y="29711"/>
                    <a:pt x="33511" y="29041"/>
                    <a:pt x="33538" y="28372"/>
                  </a:cubicBezTo>
                  <a:cubicBezTo>
                    <a:pt x="33565" y="27542"/>
                    <a:pt x="33431" y="26713"/>
                    <a:pt x="33137" y="25963"/>
                  </a:cubicBezTo>
                  <a:lnTo>
                    <a:pt x="32842" y="25374"/>
                  </a:lnTo>
                  <a:cubicBezTo>
                    <a:pt x="32896" y="25027"/>
                    <a:pt x="32922" y="24679"/>
                    <a:pt x="32976" y="24331"/>
                  </a:cubicBezTo>
                  <a:cubicBezTo>
                    <a:pt x="33029" y="23287"/>
                    <a:pt x="32922" y="22296"/>
                    <a:pt x="32708" y="21279"/>
                  </a:cubicBezTo>
                  <a:cubicBezTo>
                    <a:pt x="32441" y="20262"/>
                    <a:pt x="31986" y="19245"/>
                    <a:pt x="31397" y="18415"/>
                  </a:cubicBezTo>
                  <a:cubicBezTo>
                    <a:pt x="31183" y="18121"/>
                    <a:pt x="30968" y="17853"/>
                    <a:pt x="30728" y="17586"/>
                  </a:cubicBezTo>
                  <a:cubicBezTo>
                    <a:pt x="30647" y="17184"/>
                    <a:pt x="30594" y="16809"/>
                    <a:pt x="30487" y="16435"/>
                  </a:cubicBezTo>
                  <a:cubicBezTo>
                    <a:pt x="30353" y="15846"/>
                    <a:pt x="30112" y="15257"/>
                    <a:pt x="29844" y="14668"/>
                  </a:cubicBezTo>
                  <a:cubicBezTo>
                    <a:pt x="29577" y="14133"/>
                    <a:pt x="29282" y="13598"/>
                    <a:pt x="28908" y="13062"/>
                  </a:cubicBezTo>
                  <a:cubicBezTo>
                    <a:pt x="28238" y="12045"/>
                    <a:pt x="27409" y="11162"/>
                    <a:pt x="26445" y="10359"/>
                  </a:cubicBezTo>
                  <a:cubicBezTo>
                    <a:pt x="25803" y="9824"/>
                    <a:pt x="25107" y="9369"/>
                    <a:pt x="24411" y="8967"/>
                  </a:cubicBezTo>
                  <a:cubicBezTo>
                    <a:pt x="24304" y="8940"/>
                    <a:pt x="24224" y="8914"/>
                    <a:pt x="24170" y="8887"/>
                  </a:cubicBezTo>
                  <a:cubicBezTo>
                    <a:pt x="23822" y="8699"/>
                    <a:pt x="23554" y="8566"/>
                    <a:pt x="23260" y="8432"/>
                  </a:cubicBezTo>
                  <a:cubicBezTo>
                    <a:pt x="22698" y="8164"/>
                    <a:pt x="22082" y="7977"/>
                    <a:pt x="21493" y="7843"/>
                  </a:cubicBezTo>
                  <a:cubicBezTo>
                    <a:pt x="20958" y="7709"/>
                    <a:pt x="20396" y="7602"/>
                    <a:pt x="19780" y="7575"/>
                  </a:cubicBezTo>
                  <a:cubicBezTo>
                    <a:pt x="19325" y="7281"/>
                    <a:pt x="18817" y="7013"/>
                    <a:pt x="18308" y="6799"/>
                  </a:cubicBezTo>
                  <a:cubicBezTo>
                    <a:pt x="17345" y="6398"/>
                    <a:pt x="16301" y="6103"/>
                    <a:pt x="15177" y="5969"/>
                  </a:cubicBezTo>
                  <a:cubicBezTo>
                    <a:pt x="15177" y="5889"/>
                    <a:pt x="15123" y="5862"/>
                    <a:pt x="15123" y="5836"/>
                  </a:cubicBezTo>
                  <a:cubicBezTo>
                    <a:pt x="14989" y="5166"/>
                    <a:pt x="14802" y="4497"/>
                    <a:pt x="14561" y="3882"/>
                  </a:cubicBezTo>
                  <a:cubicBezTo>
                    <a:pt x="14293" y="3159"/>
                    <a:pt x="13999" y="2517"/>
                    <a:pt x="13624" y="1955"/>
                  </a:cubicBezTo>
                  <a:cubicBezTo>
                    <a:pt x="13517" y="1847"/>
                    <a:pt x="13464" y="1714"/>
                    <a:pt x="13357" y="1580"/>
                  </a:cubicBezTo>
                  <a:cubicBezTo>
                    <a:pt x="13303" y="1446"/>
                    <a:pt x="13196" y="1339"/>
                    <a:pt x="13116" y="1259"/>
                  </a:cubicBezTo>
                  <a:lnTo>
                    <a:pt x="13062" y="1178"/>
                  </a:lnTo>
                  <a:cubicBezTo>
                    <a:pt x="12982" y="1125"/>
                    <a:pt x="12928" y="1018"/>
                    <a:pt x="12848" y="937"/>
                  </a:cubicBezTo>
                  <a:lnTo>
                    <a:pt x="12795" y="884"/>
                  </a:lnTo>
                  <a:cubicBezTo>
                    <a:pt x="12527" y="616"/>
                    <a:pt x="12233" y="402"/>
                    <a:pt x="11885" y="268"/>
                  </a:cubicBezTo>
                  <a:cubicBezTo>
                    <a:pt x="11858" y="268"/>
                    <a:pt x="11831" y="242"/>
                    <a:pt x="11724" y="215"/>
                  </a:cubicBezTo>
                  <a:cubicBezTo>
                    <a:pt x="11644" y="188"/>
                    <a:pt x="11563" y="188"/>
                    <a:pt x="11483" y="134"/>
                  </a:cubicBezTo>
                  <a:cubicBezTo>
                    <a:pt x="11162" y="54"/>
                    <a:pt x="10814" y="1"/>
                    <a:pt x="10439"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46"/>
            <p:cNvSpPr/>
            <p:nvPr/>
          </p:nvSpPr>
          <p:spPr>
            <a:xfrm>
              <a:off x="9870400" y="5643800"/>
              <a:ext cx="176675" cy="141200"/>
            </a:xfrm>
            <a:custGeom>
              <a:avLst/>
              <a:gdLst/>
              <a:ahLst/>
              <a:cxnLst/>
              <a:rect l="l" t="t" r="r" b="b"/>
              <a:pathLst>
                <a:path w="7067" h="5648" extrusionOk="0">
                  <a:moveTo>
                    <a:pt x="2302" y="0"/>
                  </a:moveTo>
                  <a:cubicBezTo>
                    <a:pt x="2222" y="0"/>
                    <a:pt x="2115" y="54"/>
                    <a:pt x="1981" y="80"/>
                  </a:cubicBezTo>
                  <a:cubicBezTo>
                    <a:pt x="1847" y="161"/>
                    <a:pt x="1740" y="214"/>
                    <a:pt x="1633" y="294"/>
                  </a:cubicBezTo>
                  <a:lnTo>
                    <a:pt x="1606" y="321"/>
                  </a:lnTo>
                  <a:cubicBezTo>
                    <a:pt x="1473" y="402"/>
                    <a:pt x="1365" y="482"/>
                    <a:pt x="1232" y="589"/>
                  </a:cubicBezTo>
                  <a:cubicBezTo>
                    <a:pt x="937" y="803"/>
                    <a:pt x="696" y="1017"/>
                    <a:pt x="509" y="1258"/>
                  </a:cubicBezTo>
                  <a:cubicBezTo>
                    <a:pt x="241" y="1606"/>
                    <a:pt x="81" y="1927"/>
                    <a:pt x="27" y="2275"/>
                  </a:cubicBezTo>
                  <a:cubicBezTo>
                    <a:pt x="0" y="2436"/>
                    <a:pt x="0" y="2570"/>
                    <a:pt x="27" y="2703"/>
                  </a:cubicBezTo>
                  <a:cubicBezTo>
                    <a:pt x="27" y="2757"/>
                    <a:pt x="81" y="2810"/>
                    <a:pt x="81" y="2864"/>
                  </a:cubicBezTo>
                  <a:cubicBezTo>
                    <a:pt x="108" y="2944"/>
                    <a:pt x="108" y="2971"/>
                    <a:pt x="161" y="2998"/>
                  </a:cubicBezTo>
                  <a:cubicBezTo>
                    <a:pt x="241" y="3078"/>
                    <a:pt x="295" y="3105"/>
                    <a:pt x="402" y="3105"/>
                  </a:cubicBezTo>
                  <a:cubicBezTo>
                    <a:pt x="482" y="3105"/>
                    <a:pt x="536" y="3105"/>
                    <a:pt x="616" y="3078"/>
                  </a:cubicBezTo>
                  <a:cubicBezTo>
                    <a:pt x="643" y="3078"/>
                    <a:pt x="670" y="3025"/>
                    <a:pt x="670" y="3025"/>
                  </a:cubicBezTo>
                  <a:cubicBezTo>
                    <a:pt x="777" y="2971"/>
                    <a:pt x="884" y="2891"/>
                    <a:pt x="937" y="2837"/>
                  </a:cubicBezTo>
                  <a:lnTo>
                    <a:pt x="1205" y="2570"/>
                  </a:lnTo>
                  <a:cubicBezTo>
                    <a:pt x="1365" y="2409"/>
                    <a:pt x="1553" y="2195"/>
                    <a:pt x="1713" y="1927"/>
                  </a:cubicBezTo>
                  <a:cubicBezTo>
                    <a:pt x="1874" y="1686"/>
                    <a:pt x="1981" y="1526"/>
                    <a:pt x="2115" y="1365"/>
                  </a:cubicBezTo>
                  <a:cubicBezTo>
                    <a:pt x="2168" y="1258"/>
                    <a:pt x="2222" y="1205"/>
                    <a:pt x="2249" y="1097"/>
                  </a:cubicBezTo>
                  <a:lnTo>
                    <a:pt x="2276" y="990"/>
                  </a:lnTo>
                  <a:lnTo>
                    <a:pt x="2302" y="937"/>
                  </a:lnTo>
                  <a:lnTo>
                    <a:pt x="2329" y="857"/>
                  </a:lnTo>
                  <a:lnTo>
                    <a:pt x="2436" y="669"/>
                  </a:lnTo>
                  <a:lnTo>
                    <a:pt x="2570" y="750"/>
                  </a:lnTo>
                  <a:cubicBezTo>
                    <a:pt x="2677" y="830"/>
                    <a:pt x="2784" y="883"/>
                    <a:pt x="2838" y="964"/>
                  </a:cubicBezTo>
                  <a:cubicBezTo>
                    <a:pt x="3052" y="1097"/>
                    <a:pt x="3239" y="1231"/>
                    <a:pt x="3426" y="1365"/>
                  </a:cubicBezTo>
                  <a:cubicBezTo>
                    <a:pt x="3828" y="1660"/>
                    <a:pt x="4176" y="1954"/>
                    <a:pt x="4524" y="2275"/>
                  </a:cubicBezTo>
                  <a:lnTo>
                    <a:pt x="4497" y="2222"/>
                  </a:lnTo>
                  <a:lnTo>
                    <a:pt x="4497" y="2222"/>
                  </a:lnTo>
                  <a:cubicBezTo>
                    <a:pt x="5193" y="2864"/>
                    <a:pt x="5755" y="3560"/>
                    <a:pt x="6237" y="4309"/>
                  </a:cubicBezTo>
                  <a:cubicBezTo>
                    <a:pt x="6504" y="4738"/>
                    <a:pt x="6692" y="5139"/>
                    <a:pt x="6852" y="5567"/>
                  </a:cubicBezTo>
                  <a:cubicBezTo>
                    <a:pt x="6852" y="5621"/>
                    <a:pt x="6906" y="5621"/>
                    <a:pt x="6933" y="5648"/>
                  </a:cubicBezTo>
                  <a:lnTo>
                    <a:pt x="6986" y="5648"/>
                  </a:lnTo>
                  <a:cubicBezTo>
                    <a:pt x="7067" y="5621"/>
                    <a:pt x="7067" y="5541"/>
                    <a:pt x="7067" y="5514"/>
                  </a:cubicBezTo>
                  <a:cubicBezTo>
                    <a:pt x="6692" y="4577"/>
                    <a:pt x="6157" y="3640"/>
                    <a:pt x="5487" y="2730"/>
                  </a:cubicBezTo>
                  <a:cubicBezTo>
                    <a:pt x="5166" y="2302"/>
                    <a:pt x="4791" y="1874"/>
                    <a:pt x="4417" y="1499"/>
                  </a:cubicBezTo>
                  <a:cubicBezTo>
                    <a:pt x="4015" y="1097"/>
                    <a:pt x="3587" y="723"/>
                    <a:pt x="3159" y="455"/>
                  </a:cubicBezTo>
                  <a:cubicBezTo>
                    <a:pt x="3052" y="402"/>
                    <a:pt x="2971" y="348"/>
                    <a:pt x="2891" y="294"/>
                  </a:cubicBezTo>
                  <a:cubicBezTo>
                    <a:pt x="2811" y="268"/>
                    <a:pt x="2704" y="214"/>
                    <a:pt x="2650" y="161"/>
                  </a:cubicBezTo>
                  <a:lnTo>
                    <a:pt x="2543" y="80"/>
                  </a:lnTo>
                  <a:lnTo>
                    <a:pt x="2490" y="80"/>
                  </a:lnTo>
                  <a:cubicBezTo>
                    <a:pt x="2516" y="27"/>
                    <a:pt x="2490" y="0"/>
                    <a:pt x="2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46"/>
            <p:cNvSpPr/>
            <p:nvPr/>
          </p:nvSpPr>
          <p:spPr>
            <a:xfrm>
              <a:off x="10138050" y="6408625"/>
              <a:ext cx="99725" cy="51550"/>
            </a:xfrm>
            <a:custGeom>
              <a:avLst/>
              <a:gdLst/>
              <a:ahLst/>
              <a:cxnLst/>
              <a:rect l="l" t="t" r="r" b="b"/>
              <a:pathLst>
                <a:path w="3989" h="2062" extrusionOk="0">
                  <a:moveTo>
                    <a:pt x="1848" y="0"/>
                  </a:moveTo>
                  <a:cubicBezTo>
                    <a:pt x="1719" y="48"/>
                    <a:pt x="1648" y="58"/>
                    <a:pt x="1589" y="58"/>
                  </a:cubicBezTo>
                  <a:cubicBezTo>
                    <a:pt x="1550" y="58"/>
                    <a:pt x="1516" y="54"/>
                    <a:pt x="1473" y="54"/>
                  </a:cubicBezTo>
                  <a:cubicBezTo>
                    <a:pt x="1232" y="54"/>
                    <a:pt x="1045" y="80"/>
                    <a:pt x="830" y="107"/>
                  </a:cubicBezTo>
                  <a:cubicBezTo>
                    <a:pt x="563" y="188"/>
                    <a:pt x="322" y="268"/>
                    <a:pt x="188" y="455"/>
                  </a:cubicBezTo>
                  <a:cubicBezTo>
                    <a:pt x="135" y="535"/>
                    <a:pt x="54" y="643"/>
                    <a:pt x="27" y="776"/>
                  </a:cubicBezTo>
                  <a:cubicBezTo>
                    <a:pt x="1" y="910"/>
                    <a:pt x="27" y="1071"/>
                    <a:pt x="54" y="1178"/>
                  </a:cubicBezTo>
                  <a:lnTo>
                    <a:pt x="54" y="1205"/>
                  </a:lnTo>
                  <a:cubicBezTo>
                    <a:pt x="108" y="1338"/>
                    <a:pt x="161" y="1472"/>
                    <a:pt x="242" y="1579"/>
                  </a:cubicBezTo>
                  <a:cubicBezTo>
                    <a:pt x="295" y="1686"/>
                    <a:pt x="429" y="1793"/>
                    <a:pt x="563" y="1847"/>
                  </a:cubicBezTo>
                  <a:cubicBezTo>
                    <a:pt x="670" y="1927"/>
                    <a:pt x="804" y="1954"/>
                    <a:pt x="964" y="1981"/>
                  </a:cubicBezTo>
                  <a:cubicBezTo>
                    <a:pt x="1125" y="2008"/>
                    <a:pt x="1312" y="2008"/>
                    <a:pt x="1446" y="2061"/>
                  </a:cubicBezTo>
                  <a:lnTo>
                    <a:pt x="1607" y="2061"/>
                  </a:lnTo>
                  <a:cubicBezTo>
                    <a:pt x="1740" y="2061"/>
                    <a:pt x="1874" y="2061"/>
                    <a:pt x="2035" y="2008"/>
                  </a:cubicBezTo>
                  <a:cubicBezTo>
                    <a:pt x="2303" y="1981"/>
                    <a:pt x="2543" y="1954"/>
                    <a:pt x="2811" y="1927"/>
                  </a:cubicBezTo>
                  <a:lnTo>
                    <a:pt x="2865" y="1927"/>
                  </a:lnTo>
                  <a:cubicBezTo>
                    <a:pt x="3239" y="1847"/>
                    <a:pt x="3587" y="1820"/>
                    <a:pt x="3935" y="1793"/>
                  </a:cubicBezTo>
                  <a:cubicBezTo>
                    <a:pt x="3935" y="1793"/>
                    <a:pt x="3935" y="1740"/>
                    <a:pt x="3989" y="1740"/>
                  </a:cubicBezTo>
                  <a:cubicBezTo>
                    <a:pt x="3989" y="1713"/>
                    <a:pt x="3935" y="1660"/>
                    <a:pt x="3935" y="1606"/>
                  </a:cubicBezTo>
                  <a:cubicBezTo>
                    <a:pt x="3908" y="1526"/>
                    <a:pt x="3882" y="1446"/>
                    <a:pt x="3855" y="1338"/>
                  </a:cubicBezTo>
                  <a:cubicBezTo>
                    <a:pt x="3828" y="1285"/>
                    <a:pt x="3748" y="1178"/>
                    <a:pt x="3721" y="1124"/>
                  </a:cubicBezTo>
                  <a:cubicBezTo>
                    <a:pt x="3641" y="1017"/>
                    <a:pt x="3587" y="937"/>
                    <a:pt x="3507" y="857"/>
                  </a:cubicBezTo>
                  <a:lnTo>
                    <a:pt x="3266" y="616"/>
                  </a:lnTo>
                  <a:cubicBezTo>
                    <a:pt x="3186" y="535"/>
                    <a:pt x="3079" y="455"/>
                    <a:pt x="2972" y="402"/>
                  </a:cubicBezTo>
                  <a:cubicBezTo>
                    <a:pt x="2865" y="348"/>
                    <a:pt x="2731" y="268"/>
                    <a:pt x="2650" y="241"/>
                  </a:cubicBezTo>
                  <a:cubicBezTo>
                    <a:pt x="2383" y="134"/>
                    <a:pt x="2115" y="54"/>
                    <a:pt x="18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46"/>
            <p:cNvSpPr/>
            <p:nvPr/>
          </p:nvSpPr>
          <p:spPr>
            <a:xfrm>
              <a:off x="10172175" y="6353750"/>
              <a:ext cx="99075" cy="50200"/>
            </a:xfrm>
            <a:custGeom>
              <a:avLst/>
              <a:gdLst/>
              <a:ahLst/>
              <a:cxnLst/>
              <a:rect l="l" t="t" r="r" b="b"/>
              <a:pathLst>
                <a:path w="3963" h="2008" extrusionOk="0">
                  <a:moveTo>
                    <a:pt x="1285" y="0"/>
                  </a:moveTo>
                  <a:cubicBezTo>
                    <a:pt x="1045" y="27"/>
                    <a:pt x="857" y="54"/>
                    <a:pt x="670" y="134"/>
                  </a:cubicBezTo>
                  <a:cubicBezTo>
                    <a:pt x="402" y="241"/>
                    <a:pt x="215" y="375"/>
                    <a:pt x="108" y="562"/>
                  </a:cubicBezTo>
                  <a:cubicBezTo>
                    <a:pt x="54" y="670"/>
                    <a:pt x="1" y="803"/>
                    <a:pt x="1" y="910"/>
                  </a:cubicBezTo>
                  <a:cubicBezTo>
                    <a:pt x="1" y="1071"/>
                    <a:pt x="54" y="1205"/>
                    <a:pt x="81" y="1312"/>
                  </a:cubicBezTo>
                  <a:lnTo>
                    <a:pt x="81" y="1339"/>
                  </a:lnTo>
                  <a:cubicBezTo>
                    <a:pt x="135" y="1473"/>
                    <a:pt x="215" y="1580"/>
                    <a:pt x="322" y="1660"/>
                  </a:cubicBezTo>
                  <a:cubicBezTo>
                    <a:pt x="402" y="1767"/>
                    <a:pt x="509" y="1847"/>
                    <a:pt x="670" y="1901"/>
                  </a:cubicBezTo>
                  <a:cubicBezTo>
                    <a:pt x="777" y="1928"/>
                    <a:pt x="911" y="1981"/>
                    <a:pt x="1071" y="2008"/>
                  </a:cubicBezTo>
                  <a:lnTo>
                    <a:pt x="1259" y="2008"/>
                  </a:lnTo>
                  <a:cubicBezTo>
                    <a:pt x="1339" y="2008"/>
                    <a:pt x="1473" y="2008"/>
                    <a:pt x="1553" y="1981"/>
                  </a:cubicBezTo>
                  <a:cubicBezTo>
                    <a:pt x="1714" y="1928"/>
                    <a:pt x="1928" y="1928"/>
                    <a:pt x="2115" y="1874"/>
                  </a:cubicBezTo>
                  <a:lnTo>
                    <a:pt x="2811" y="1660"/>
                  </a:lnTo>
                  <a:lnTo>
                    <a:pt x="2918" y="1660"/>
                  </a:lnTo>
                  <a:cubicBezTo>
                    <a:pt x="3293" y="1580"/>
                    <a:pt x="3614" y="1473"/>
                    <a:pt x="3962" y="1392"/>
                  </a:cubicBezTo>
                  <a:lnTo>
                    <a:pt x="3962" y="1365"/>
                  </a:lnTo>
                  <a:cubicBezTo>
                    <a:pt x="3935" y="1339"/>
                    <a:pt x="3935" y="1258"/>
                    <a:pt x="3882" y="1232"/>
                  </a:cubicBezTo>
                  <a:cubicBezTo>
                    <a:pt x="3828" y="1125"/>
                    <a:pt x="3801" y="1071"/>
                    <a:pt x="3748" y="991"/>
                  </a:cubicBezTo>
                  <a:cubicBezTo>
                    <a:pt x="3694" y="937"/>
                    <a:pt x="3641" y="857"/>
                    <a:pt x="3587" y="803"/>
                  </a:cubicBezTo>
                  <a:cubicBezTo>
                    <a:pt x="3507" y="696"/>
                    <a:pt x="3427" y="643"/>
                    <a:pt x="3346" y="562"/>
                  </a:cubicBezTo>
                  <a:cubicBezTo>
                    <a:pt x="3239" y="482"/>
                    <a:pt x="3186" y="429"/>
                    <a:pt x="3079" y="348"/>
                  </a:cubicBezTo>
                  <a:cubicBezTo>
                    <a:pt x="2972" y="295"/>
                    <a:pt x="2838" y="241"/>
                    <a:pt x="2758" y="188"/>
                  </a:cubicBezTo>
                  <a:cubicBezTo>
                    <a:pt x="2651" y="161"/>
                    <a:pt x="2517" y="107"/>
                    <a:pt x="2383" y="54"/>
                  </a:cubicBezTo>
                  <a:cubicBezTo>
                    <a:pt x="2115" y="54"/>
                    <a:pt x="1848" y="0"/>
                    <a:pt x="15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46"/>
            <p:cNvSpPr/>
            <p:nvPr/>
          </p:nvSpPr>
          <p:spPr>
            <a:xfrm>
              <a:off x="10183550" y="6290175"/>
              <a:ext cx="95725" cy="60925"/>
            </a:xfrm>
            <a:custGeom>
              <a:avLst/>
              <a:gdLst/>
              <a:ahLst/>
              <a:cxnLst/>
              <a:rect l="l" t="t" r="r" b="b"/>
              <a:pathLst>
                <a:path w="3829" h="2437" extrusionOk="0">
                  <a:moveTo>
                    <a:pt x="2222" y="1"/>
                  </a:moveTo>
                  <a:cubicBezTo>
                    <a:pt x="2088" y="1"/>
                    <a:pt x="2008" y="1"/>
                    <a:pt x="1874" y="27"/>
                  </a:cubicBezTo>
                  <a:cubicBezTo>
                    <a:pt x="1607" y="54"/>
                    <a:pt x="1339" y="161"/>
                    <a:pt x="1071" y="268"/>
                  </a:cubicBezTo>
                  <a:cubicBezTo>
                    <a:pt x="964" y="295"/>
                    <a:pt x="884" y="322"/>
                    <a:pt x="830" y="402"/>
                  </a:cubicBezTo>
                  <a:cubicBezTo>
                    <a:pt x="616" y="536"/>
                    <a:pt x="456" y="643"/>
                    <a:pt x="322" y="804"/>
                  </a:cubicBezTo>
                  <a:cubicBezTo>
                    <a:pt x="135" y="991"/>
                    <a:pt x="28" y="1205"/>
                    <a:pt x="1" y="1446"/>
                  </a:cubicBezTo>
                  <a:cubicBezTo>
                    <a:pt x="1" y="1526"/>
                    <a:pt x="1" y="1660"/>
                    <a:pt x="28" y="1794"/>
                  </a:cubicBezTo>
                  <a:cubicBezTo>
                    <a:pt x="81" y="1928"/>
                    <a:pt x="188" y="2035"/>
                    <a:pt x="268" y="2142"/>
                  </a:cubicBezTo>
                  <a:lnTo>
                    <a:pt x="295" y="2169"/>
                  </a:lnTo>
                  <a:cubicBezTo>
                    <a:pt x="402" y="2276"/>
                    <a:pt x="483" y="2329"/>
                    <a:pt x="616" y="2383"/>
                  </a:cubicBezTo>
                  <a:cubicBezTo>
                    <a:pt x="723" y="2410"/>
                    <a:pt x="857" y="2436"/>
                    <a:pt x="991" y="2436"/>
                  </a:cubicBezTo>
                  <a:lnTo>
                    <a:pt x="1071" y="2436"/>
                  </a:lnTo>
                  <a:cubicBezTo>
                    <a:pt x="1205" y="2436"/>
                    <a:pt x="1339" y="2410"/>
                    <a:pt x="1473" y="2329"/>
                  </a:cubicBezTo>
                  <a:cubicBezTo>
                    <a:pt x="1633" y="2276"/>
                    <a:pt x="1767" y="2195"/>
                    <a:pt x="1901" y="2142"/>
                  </a:cubicBezTo>
                  <a:cubicBezTo>
                    <a:pt x="2035" y="2035"/>
                    <a:pt x="2196" y="1928"/>
                    <a:pt x="2356" y="1794"/>
                  </a:cubicBezTo>
                  <a:cubicBezTo>
                    <a:pt x="2543" y="1660"/>
                    <a:pt x="2731" y="1500"/>
                    <a:pt x="2891" y="1339"/>
                  </a:cubicBezTo>
                  <a:lnTo>
                    <a:pt x="2999" y="1259"/>
                  </a:lnTo>
                  <a:cubicBezTo>
                    <a:pt x="3266" y="1045"/>
                    <a:pt x="3534" y="804"/>
                    <a:pt x="3828" y="590"/>
                  </a:cubicBezTo>
                  <a:lnTo>
                    <a:pt x="3828" y="563"/>
                  </a:lnTo>
                  <a:lnTo>
                    <a:pt x="3748" y="456"/>
                  </a:lnTo>
                  <a:cubicBezTo>
                    <a:pt x="3641" y="402"/>
                    <a:pt x="3561" y="375"/>
                    <a:pt x="3507" y="295"/>
                  </a:cubicBezTo>
                  <a:cubicBezTo>
                    <a:pt x="3427" y="268"/>
                    <a:pt x="3346" y="242"/>
                    <a:pt x="3266" y="188"/>
                  </a:cubicBezTo>
                  <a:lnTo>
                    <a:pt x="2972" y="108"/>
                  </a:lnTo>
                  <a:cubicBezTo>
                    <a:pt x="2865" y="54"/>
                    <a:pt x="2758" y="54"/>
                    <a:pt x="2624" y="27"/>
                  </a:cubicBezTo>
                  <a:cubicBezTo>
                    <a:pt x="2490" y="1"/>
                    <a:pt x="2410" y="1"/>
                    <a:pt x="23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46"/>
            <p:cNvSpPr/>
            <p:nvPr/>
          </p:nvSpPr>
          <p:spPr>
            <a:xfrm>
              <a:off x="10151450" y="6235975"/>
              <a:ext cx="99725" cy="55575"/>
            </a:xfrm>
            <a:custGeom>
              <a:avLst/>
              <a:gdLst/>
              <a:ahLst/>
              <a:cxnLst/>
              <a:rect l="l" t="t" r="r" b="b"/>
              <a:pathLst>
                <a:path w="3989" h="2223" extrusionOk="0">
                  <a:moveTo>
                    <a:pt x="2114" y="1"/>
                  </a:moveTo>
                  <a:cubicBezTo>
                    <a:pt x="1847" y="1"/>
                    <a:pt x="1552" y="27"/>
                    <a:pt x="1285" y="81"/>
                  </a:cubicBezTo>
                  <a:cubicBezTo>
                    <a:pt x="1178" y="134"/>
                    <a:pt x="1097" y="161"/>
                    <a:pt x="1017" y="188"/>
                  </a:cubicBezTo>
                  <a:cubicBezTo>
                    <a:pt x="803" y="295"/>
                    <a:pt x="616" y="375"/>
                    <a:pt x="482" y="482"/>
                  </a:cubicBezTo>
                  <a:cubicBezTo>
                    <a:pt x="241" y="643"/>
                    <a:pt x="107" y="857"/>
                    <a:pt x="27" y="1045"/>
                  </a:cubicBezTo>
                  <a:cubicBezTo>
                    <a:pt x="0" y="1152"/>
                    <a:pt x="0" y="1285"/>
                    <a:pt x="27" y="1419"/>
                  </a:cubicBezTo>
                  <a:cubicBezTo>
                    <a:pt x="80" y="1607"/>
                    <a:pt x="161" y="1687"/>
                    <a:pt x="241" y="1794"/>
                  </a:cubicBezTo>
                  <a:lnTo>
                    <a:pt x="268" y="1821"/>
                  </a:lnTo>
                  <a:cubicBezTo>
                    <a:pt x="375" y="1928"/>
                    <a:pt x="455" y="2035"/>
                    <a:pt x="562" y="2088"/>
                  </a:cubicBezTo>
                  <a:cubicBezTo>
                    <a:pt x="669" y="2169"/>
                    <a:pt x="830" y="2195"/>
                    <a:pt x="964" y="2222"/>
                  </a:cubicBezTo>
                  <a:lnTo>
                    <a:pt x="1071" y="2222"/>
                  </a:lnTo>
                  <a:cubicBezTo>
                    <a:pt x="1178" y="2222"/>
                    <a:pt x="1285" y="2222"/>
                    <a:pt x="1365" y="2195"/>
                  </a:cubicBezTo>
                  <a:cubicBezTo>
                    <a:pt x="1552" y="2169"/>
                    <a:pt x="1686" y="2088"/>
                    <a:pt x="1820" y="2062"/>
                  </a:cubicBezTo>
                  <a:cubicBezTo>
                    <a:pt x="1981" y="1981"/>
                    <a:pt x="2141" y="1928"/>
                    <a:pt x="2355" y="1821"/>
                  </a:cubicBezTo>
                  <a:cubicBezTo>
                    <a:pt x="2570" y="1687"/>
                    <a:pt x="2784" y="1553"/>
                    <a:pt x="3025" y="1419"/>
                  </a:cubicBezTo>
                  <a:lnTo>
                    <a:pt x="3051" y="1392"/>
                  </a:lnTo>
                  <a:cubicBezTo>
                    <a:pt x="3346" y="1178"/>
                    <a:pt x="3640" y="1018"/>
                    <a:pt x="3988" y="857"/>
                  </a:cubicBezTo>
                  <a:lnTo>
                    <a:pt x="3988" y="830"/>
                  </a:lnTo>
                  <a:lnTo>
                    <a:pt x="3881" y="723"/>
                  </a:lnTo>
                  <a:cubicBezTo>
                    <a:pt x="3801" y="643"/>
                    <a:pt x="3747" y="589"/>
                    <a:pt x="3694" y="563"/>
                  </a:cubicBezTo>
                  <a:cubicBezTo>
                    <a:pt x="3613" y="482"/>
                    <a:pt x="3560" y="456"/>
                    <a:pt x="3453" y="375"/>
                  </a:cubicBezTo>
                  <a:cubicBezTo>
                    <a:pt x="3346" y="322"/>
                    <a:pt x="3239" y="295"/>
                    <a:pt x="3132" y="242"/>
                  </a:cubicBezTo>
                  <a:lnTo>
                    <a:pt x="2837" y="161"/>
                  </a:lnTo>
                  <a:cubicBezTo>
                    <a:pt x="2703" y="108"/>
                    <a:pt x="2570" y="81"/>
                    <a:pt x="2462" y="81"/>
                  </a:cubicBezTo>
                  <a:cubicBezTo>
                    <a:pt x="2355" y="27"/>
                    <a:pt x="2222" y="1"/>
                    <a:pt x="21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46"/>
            <p:cNvSpPr/>
            <p:nvPr/>
          </p:nvSpPr>
          <p:spPr>
            <a:xfrm>
              <a:off x="10071800" y="6173750"/>
              <a:ext cx="76975" cy="77650"/>
            </a:xfrm>
            <a:custGeom>
              <a:avLst/>
              <a:gdLst/>
              <a:ahLst/>
              <a:cxnLst/>
              <a:rect l="l" t="t" r="r" b="b"/>
              <a:pathLst>
                <a:path w="3079" h="3106" extrusionOk="0">
                  <a:moveTo>
                    <a:pt x="2410" y="0"/>
                  </a:moveTo>
                  <a:cubicBezTo>
                    <a:pt x="2330" y="0"/>
                    <a:pt x="2196" y="27"/>
                    <a:pt x="2089" y="81"/>
                  </a:cubicBezTo>
                  <a:lnTo>
                    <a:pt x="1794" y="161"/>
                  </a:lnTo>
                  <a:cubicBezTo>
                    <a:pt x="1634" y="215"/>
                    <a:pt x="1553" y="268"/>
                    <a:pt x="1446" y="348"/>
                  </a:cubicBezTo>
                  <a:lnTo>
                    <a:pt x="1152" y="536"/>
                  </a:lnTo>
                  <a:cubicBezTo>
                    <a:pt x="911" y="696"/>
                    <a:pt x="724" y="910"/>
                    <a:pt x="536" y="1098"/>
                  </a:cubicBezTo>
                  <a:cubicBezTo>
                    <a:pt x="483" y="1178"/>
                    <a:pt x="456" y="1285"/>
                    <a:pt x="376" y="1339"/>
                  </a:cubicBezTo>
                  <a:cubicBezTo>
                    <a:pt x="269" y="1553"/>
                    <a:pt x="188" y="1713"/>
                    <a:pt x="108" y="1901"/>
                  </a:cubicBezTo>
                  <a:cubicBezTo>
                    <a:pt x="54" y="2168"/>
                    <a:pt x="1" y="2409"/>
                    <a:pt x="108" y="2623"/>
                  </a:cubicBezTo>
                  <a:cubicBezTo>
                    <a:pt x="135" y="2704"/>
                    <a:pt x="215" y="2811"/>
                    <a:pt x="295" y="2918"/>
                  </a:cubicBezTo>
                  <a:cubicBezTo>
                    <a:pt x="402" y="3025"/>
                    <a:pt x="563" y="3052"/>
                    <a:pt x="670" y="3078"/>
                  </a:cubicBezTo>
                  <a:lnTo>
                    <a:pt x="697" y="3078"/>
                  </a:lnTo>
                  <a:cubicBezTo>
                    <a:pt x="804" y="3105"/>
                    <a:pt x="884" y="3105"/>
                    <a:pt x="964" y="3105"/>
                  </a:cubicBezTo>
                  <a:lnTo>
                    <a:pt x="1098" y="3105"/>
                  </a:lnTo>
                  <a:cubicBezTo>
                    <a:pt x="1232" y="3105"/>
                    <a:pt x="1366" y="3052"/>
                    <a:pt x="1500" y="2971"/>
                  </a:cubicBezTo>
                  <a:cubicBezTo>
                    <a:pt x="1607" y="2918"/>
                    <a:pt x="1714" y="2838"/>
                    <a:pt x="1848" y="2704"/>
                  </a:cubicBezTo>
                  <a:cubicBezTo>
                    <a:pt x="1955" y="2570"/>
                    <a:pt x="2035" y="2436"/>
                    <a:pt x="2115" y="2356"/>
                  </a:cubicBezTo>
                  <a:cubicBezTo>
                    <a:pt x="2222" y="2222"/>
                    <a:pt x="2276" y="2035"/>
                    <a:pt x="2383" y="1847"/>
                  </a:cubicBezTo>
                  <a:cubicBezTo>
                    <a:pt x="2490" y="1606"/>
                    <a:pt x="2570" y="1365"/>
                    <a:pt x="2651" y="1151"/>
                  </a:cubicBezTo>
                  <a:lnTo>
                    <a:pt x="2677" y="1071"/>
                  </a:lnTo>
                  <a:cubicBezTo>
                    <a:pt x="2785" y="777"/>
                    <a:pt x="2945" y="402"/>
                    <a:pt x="3079" y="81"/>
                  </a:cubicBezTo>
                  <a:cubicBezTo>
                    <a:pt x="3079" y="81"/>
                    <a:pt x="3079" y="27"/>
                    <a:pt x="3052" y="27"/>
                  </a:cubicBezTo>
                  <a:cubicBezTo>
                    <a:pt x="2972" y="27"/>
                    <a:pt x="2945" y="0"/>
                    <a:pt x="29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46"/>
            <p:cNvSpPr/>
            <p:nvPr/>
          </p:nvSpPr>
          <p:spPr>
            <a:xfrm>
              <a:off x="10217025" y="6355075"/>
              <a:ext cx="246250" cy="157275"/>
            </a:xfrm>
            <a:custGeom>
              <a:avLst/>
              <a:gdLst/>
              <a:ahLst/>
              <a:cxnLst/>
              <a:rect l="l" t="t" r="r" b="b"/>
              <a:pathLst>
                <a:path w="9850" h="6291" extrusionOk="0">
                  <a:moveTo>
                    <a:pt x="2034" y="1"/>
                  </a:moveTo>
                  <a:cubicBezTo>
                    <a:pt x="2007" y="1"/>
                    <a:pt x="1954" y="1"/>
                    <a:pt x="1927" y="54"/>
                  </a:cubicBezTo>
                  <a:cubicBezTo>
                    <a:pt x="857" y="857"/>
                    <a:pt x="107" y="2008"/>
                    <a:pt x="27" y="3213"/>
                  </a:cubicBezTo>
                  <a:cubicBezTo>
                    <a:pt x="0" y="3480"/>
                    <a:pt x="27" y="3802"/>
                    <a:pt x="54" y="4096"/>
                  </a:cubicBezTo>
                  <a:cubicBezTo>
                    <a:pt x="80" y="4364"/>
                    <a:pt x="187" y="4631"/>
                    <a:pt x="321" y="4872"/>
                  </a:cubicBezTo>
                  <a:cubicBezTo>
                    <a:pt x="589" y="5354"/>
                    <a:pt x="1097" y="5756"/>
                    <a:pt x="1686" y="5996"/>
                  </a:cubicBezTo>
                  <a:cubicBezTo>
                    <a:pt x="2195" y="6211"/>
                    <a:pt x="2784" y="6291"/>
                    <a:pt x="3426" y="6291"/>
                  </a:cubicBezTo>
                  <a:cubicBezTo>
                    <a:pt x="3587" y="6291"/>
                    <a:pt x="3801" y="6291"/>
                    <a:pt x="3988" y="6264"/>
                  </a:cubicBezTo>
                  <a:cubicBezTo>
                    <a:pt x="4791" y="6184"/>
                    <a:pt x="5567" y="5970"/>
                    <a:pt x="6370" y="5622"/>
                  </a:cubicBezTo>
                  <a:cubicBezTo>
                    <a:pt x="7146" y="5247"/>
                    <a:pt x="7842" y="4819"/>
                    <a:pt x="8458" y="4257"/>
                  </a:cubicBezTo>
                  <a:cubicBezTo>
                    <a:pt x="9047" y="3695"/>
                    <a:pt x="9555" y="3025"/>
                    <a:pt x="9823" y="2356"/>
                  </a:cubicBezTo>
                  <a:cubicBezTo>
                    <a:pt x="9850" y="2276"/>
                    <a:pt x="9850" y="2249"/>
                    <a:pt x="9823" y="2222"/>
                  </a:cubicBezTo>
                  <a:cubicBezTo>
                    <a:pt x="9823" y="2169"/>
                    <a:pt x="9796" y="2169"/>
                    <a:pt x="9796" y="2142"/>
                  </a:cubicBezTo>
                  <a:lnTo>
                    <a:pt x="9796" y="2115"/>
                  </a:lnTo>
                  <a:cubicBezTo>
                    <a:pt x="9796" y="2089"/>
                    <a:pt x="9743" y="2008"/>
                    <a:pt x="9689" y="2008"/>
                  </a:cubicBezTo>
                  <a:cubicBezTo>
                    <a:pt x="9662" y="2008"/>
                    <a:pt x="9609" y="1982"/>
                    <a:pt x="9609" y="1982"/>
                  </a:cubicBezTo>
                  <a:lnTo>
                    <a:pt x="9555" y="1982"/>
                  </a:lnTo>
                  <a:cubicBezTo>
                    <a:pt x="9475" y="1982"/>
                    <a:pt x="9422" y="2008"/>
                    <a:pt x="9341" y="2008"/>
                  </a:cubicBezTo>
                  <a:lnTo>
                    <a:pt x="9314" y="2008"/>
                  </a:lnTo>
                  <a:cubicBezTo>
                    <a:pt x="8967" y="2089"/>
                    <a:pt x="8538" y="2115"/>
                    <a:pt x="8137" y="2115"/>
                  </a:cubicBezTo>
                  <a:cubicBezTo>
                    <a:pt x="7923" y="2115"/>
                    <a:pt x="7655" y="2115"/>
                    <a:pt x="7414" y="2089"/>
                  </a:cubicBezTo>
                  <a:lnTo>
                    <a:pt x="7387" y="2089"/>
                  </a:lnTo>
                  <a:cubicBezTo>
                    <a:pt x="6638" y="2008"/>
                    <a:pt x="5835" y="1821"/>
                    <a:pt x="5032" y="1500"/>
                  </a:cubicBezTo>
                  <a:cubicBezTo>
                    <a:pt x="4175" y="1179"/>
                    <a:pt x="3292" y="750"/>
                    <a:pt x="2222" y="108"/>
                  </a:cubicBezTo>
                  <a:cubicBezTo>
                    <a:pt x="2222" y="81"/>
                    <a:pt x="2222" y="81"/>
                    <a:pt x="2195" y="28"/>
                  </a:cubicBezTo>
                  <a:cubicBezTo>
                    <a:pt x="2189" y="33"/>
                    <a:pt x="2182" y="35"/>
                    <a:pt x="2173" y="35"/>
                  </a:cubicBezTo>
                  <a:cubicBezTo>
                    <a:pt x="2137" y="35"/>
                    <a:pt x="2077" y="1"/>
                    <a:pt x="2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46"/>
            <p:cNvSpPr/>
            <p:nvPr/>
          </p:nvSpPr>
          <p:spPr>
            <a:xfrm>
              <a:off x="10218350" y="6404600"/>
              <a:ext cx="244925" cy="107750"/>
            </a:xfrm>
            <a:custGeom>
              <a:avLst/>
              <a:gdLst/>
              <a:ahLst/>
              <a:cxnLst/>
              <a:rect l="l" t="t" r="r" b="b"/>
              <a:pathLst>
                <a:path w="9797" h="4310" extrusionOk="0">
                  <a:moveTo>
                    <a:pt x="9583" y="1"/>
                  </a:moveTo>
                  <a:cubicBezTo>
                    <a:pt x="9583" y="27"/>
                    <a:pt x="9583" y="81"/>
                    <a:pt x="9529" y="81"/>
                  </a:cubicBezTo>
                  <a:cubicBezTo>
                    <a:pt x="9476" y="81"/>
                    <a:pt x="9395" y="108"/>
                    <a:pt x="9342" y="108"/>
                  </a:cubicBezTo>
                  <a:lnTo>
                    <a:pt x="9315" y="108"/>
                  </a:lnTo>
                  <a:cubicBezTo>
                    <a:pt x="8940" y="161"/>
                    <a:pt x="8566" y="215"/>
                    <a:pt x="8164" y="215"/>
                  </a:cubicBezTo>
                  <a:cubicBezTo>
                    <a:pt x="8057" y="375"/>
                    <a:pt x="7923" y="509"/>
                    <a:pt x="7789" y="643"/>
                  </a:cubicBezTo>
                  <a:cubicBezTo>
                    <a:pt x="7522" y="937"/>
                    <a:pt x="7254" y="1232"/>
                    <a:pt x="6960" y="1499"/>
                  </a:cubicBezTo>
                  <a:cubicBezTo>
                    <a:pt x="6665" y="1767"/>
                    <a:pt x="6371" y="2035"/>
                    <a:pt x="5996" y="2276"/>
                  </a:cubicBezTo>
                  <a:cubicBezTo>
                    <a:pt x="5648" y="2517"/>
                    <a:pt x="5327" y="2704"/>
                    <a:pt x="4952" y="2865"/>
                  </a:cubicBezTo>
                  <a:cubicBezTo>
                    <a:pt x="4631" y="3052"/>
                    <a:pt x="4256" y="3186"/>
                    <a:pt x="3882" y="3266"/>
                  </a:cubicBezTo>
                  <a:cubicBezTo>
                    <a:pt x="3507" y="3373"/>
                    <a:pt x="3159" y="3400"/>
                    <a:pt x="2784" y="3400"/>
                  </a:cubicBezTo>
                  <a:cubicBezTo>
                    <a:pt x="2409" y="3400"/>
                    <a:pt x="2035" y="3346"/>
                    <a:pt x="1687" y="3212"/>
                  </a:cubicBezTo>
                  <a:cubicBezTo>
                    <a:pt x="1473" y="3132"/>
                    <a:pt x="1312" y="3079"/>
                    <a:pt x="1151" y="2972"/>
                  </a:cubicBezTo>
                  <a:cubicBezTo>
                    <a:pt x="937" y="2865"/>
                    <a:pt x="777" y="2784"/>
                    <a:pt x="563" y="2650"/>
                  </a:cubicBezTo>
                  <a:cubicBezTo>
                    <a:pt x="375" y="2517"/>
                    <a:pt x="161" y="2329"/>
                    <a:pt x="1" y="2142"/>
                  </a:cubicBezTo>
                  <a:lnTo>
                    <a:pt x="1" y="2142"/>
                  </a:lnTo>
                  <a:cubicBezTo>
                    <a:pt x="27" y="2409"/>
                    <a:pt x="134" y="2650"/>
                    <a:pt x="268" y="2865"/>
                  </a:cubicBezTo>
                  <a:cubicBezTo>
                    <a:pt x="536" y="3373"/>
                    <a:pt x="1044" y="3775"/>
                    <a:pt x="1633" y="4015"/>
                  </a:cubicBezTo>
                  <a:cubicBezTo>
                    <a:pt x="2142" y="4203"/>
                    <a:pt x="2757" y="4310"/>
                    <a:pt x="3373" y="4310"/>
                  </a:cubicBezTo>
                  <a:cubicBezTo>
                    <a:pt x="3560" y="4310"/>
                    <a:pt x="3748" y="4310"/>
                    <a:pt x="3962" y="4283"/>
                  </a:cubicBezTo>
                  <a:cubicBezTo>
                    <a:pt x="4765" y="4203"/>
                    <a:pt x="5514" y="3989"/>
                    <a:pt x="6317" y="3641"/>
                  </a:cubicBezTo>
                  <a:cubicBezTo>
                    <a:pt x="7093" y="3266"/>
                    <a:pt x="7789" y="2838"/>
                    <a:pt x="8405" y="2276"/>
                  </a:cubicBezTo>
                  <a:cubicBezTo>
                    <a:pt x="8994" y="1714"/>
                    <a:pt x="9502" y="1044"/>
                    <a:pt x="9770" y="375"/>
                  </a:cubicBezTo>
                  <a:cubicBezTo>
                    <a:pt x="9797" y="295"/>
                    <a:pt x="9797" y="268"/>
                    <a:pt x="9770" y="241"/>
                  </a:cubicBezTo>
                  <a:cubicBezTo>
                    <a:pt x="9770" y="188"/>
                    <a:pt x="9743" y="188"/>
                    <a:pt x="9743" y="161"/>
                  </a:cubicBezTo>
                  <a:lnTo>
                    <a:pt x="9743" y="134"/>
                  </a:lnTo>
                  <a:cubicBezTo>
                    <a:pt x="9743" y="108"/>
                    <a:pt x="9717" y="27"/>
                    <a:pt x="9636" y="27"/>
                  </a:cubicBezTo>
                  <a:cubicBezTo>
                    <a:pt x="9609" y="27"/>
                    <a:pt x="9583" y="1"/>
                    <a:pt x="9583"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46"/>
            <p:cNvSpPr/>
            <p:nvPr/>
          </p:nvSpPr>
          <p:spPr>
            <a:xfrm>
              <a:off x="10252475" y="6269425"/>
              <a:ext cx="300475" cy="174675"/>
            </a:xfrm>
            <a:custGeom>
              <a:avLst/>
              <a:gdLst/>
              <a:ahLst/>
              <a:cxnLst/>
              <a:rect l="l" t="t" r="r" b="b"/>
              <a:pathLst>
                <a:path w="12019" h="6987" extrusionOk="0">
                  <a:moveTo>
                    <a:pt x="11483" y="1"/>
                  </a:moveTo>
                  <a:cubicBezTo>
                    <a:pt x="11456" y="1"/>
                    <a:pt x="11403" y="28"/>
                    <a:pt x="11376" y="81"/>
                  </a:cubicBezTo>
                  <a:cubicBezTo>
                    <a:pt x="11376" y="135"/>
                    <a:pt x="11349" y="135"/>
                    <a:pt x="11349" y="162"/>
                  </a:cubicBezTo>
                  <a:cubicBezTo>
                    <a:pt x="10894" y="456"/>
                    <a:pt x="10386" y="750"/>
                    <a:pt x="9850" y="1018"/>
                  </a:cubicBezTo>
                  <a:cubicBezTo>
                    <a:pt x="8887" y="1500"/>
                    <a:pt x="7816" y="1794"/>
                    <a:pt x="6692" y="2008"/>
                  </a:cubicBezTo>
                  <a:cubicBezTo>
                    <a:pt x="6023" y="2089"/>
                    <a:pt x="5354" y="2169"/>
                    <a:pt x="4685" y="2169"/>
                  </a:cubicBezTo>
                  <a:cubicBezTo>
                    <a:pt x="4337" y="2169"/>
                    <a:pt x="3962" y="2142"/>
                    <a:pt x="3614" y="2089"/>
                  </a:cubicBezTo>
                  <a:lnTo>
                    <a:pt x="3641" y="2089"/>
                  </a:lnTo>
                  <a:cubicBezTo>
                    <a:pt x="2891" y="2035"/>
                    <a:pt x="2142" y="1848"/>
                    <a:pt x="1473" y="1607"/>
                  </a:cubicBezTo>
                  <a:cubicBezTo>
                    <a:pt x="1366" y="1553"/>
                    <a:pt x="1285" y="1527"/>
                    <a:pt x="1152" y="1473"/>
                  </a:cubicBezTo>
                  <a:cubicBezTo>
                    <a:pt x="1098" y="1473"/>
                    <a:pt x="1071" y="1420"/>
                    <a:pt x="1044" y="1420"/>
                  </a:cubicBezTo>
                  <a:lnTo>
                    <a:pt x="964" y="1366"/>
                  </a:lnTo>
                  <a:cubicBezTo>
                    <a:pt x="937" y="1312"/>
                    <a:pt x="911" y="1312"/>
                    <a:pt x="830" y="1312"/>
                  </a:cubicBezTo>
                  <a:cubicBezTo>
                    <a:pt x="777" y="1312"/>
                    <a:pt x="750" y="1366"/>
                    <a:pt x="697" y="1393"/>
                  </a:cubicBezTo>
                  <a:cubicBezTo>
                    <a:pt x="536" y="1553"/>
                    <a:pt x="375" y="1767"/>
                    <a:pt x="268" y="1982"/>
                  </a:cubicBezTo>
                  <a:cubicBezTo>
                    <a:pt x="161" y="2196"/>
                    <a:pt x="81" y="2437"/>
                    <a:pt x="27" y="2624"/>
                  </a:cubicBezTo>
                  <a:cubicBezTo>
                    <a:pt x="1" y="2865"/>
                    <a:pt x="1" y="3106"/>
                    <a:pt x="27" y="3320"/>
                  </a:cubicBezTo>
                  <a:cubicBezTo>
                    <a:pt x="81" y="3534"/>
                    <a:pt x="108" y="3721"/>
                    <a:pt x="215" y="3989"/>
                  </a:cubicBezTo>
                  <a:cubicBezTo>
                    <a:pt x="482" y="4738"/>
                    <a:pt x="911" y="5381"/>
                    <a:pt x="1553" y="5836"/>
                  </a:cubicBezTo>
                  <a:cubicBezTo>
                    <a:pt x="2115" y="6264"/>
                    <a:pt x="2784" y="6612"/>
                    <a:pt x="3587" y="6799"/>
                  </a:cubicBezTo>
                  <a:cubicBezTo>
                    <a:pt x="4042" y="6906"/>
                    <a:pt x="4551" y="6987"/>
                    <a:pt x="5059" y="6987"/>
                  </a:cubicBezTo>
                  <a:cubicBezTo>
                    <a:pt x="5327" y="6987"/>
                    <a:pt x="5595" y="6987"/>
                    <a:pt x="5862" y="6933"/>
                  </a:cubicBezTo>
                  <a:cubicBezTo>
                    <a:pt x="6531" y="6880"/>
                    <a:pt x="7201" y="6666"/>
                    <a:pt x="7896" y="6371"/>
                  </a:cubicBezTo>
                  <a:cubicBezTo>
                    <a:pt x="8646" y="6077"/>
                    <a:pt x="9315" y="5675"/>
                    <a:pt x="9877" y="5193"/>
                  </a:cubicBezTo>
                  <a:cubicBezTo>
                    <a:pt x="10520" y="4712"/>
                    <a:pt x="11055" y="4123"/>
                    <a:pt x="11403" y="3534"/>
                  </a:cubicBezTo>
                  <a:cubicBezTo>
                    <a:pt x="11617" y="3240"/>
                    <a:pt x="11751" y="2892"/>
                    <a:pt x="11858" y="2570"/>
                  </a:cubicBezTo>
                  <a:cubicBezTo>
                    <a:pt x="11938" y="2222"/>
                    <a:pt x="12018" y="1848"/>
                    <a:pt x="12018" y="1527"/>
                  </a:cubicBezTo>
                  <a:cubicBezTo>
                    <a:pt x="12018" y="1098"/>
                    <a:pt x="11911" y="590"/>
                    <a:pt x="11724" y="162"/>
                  </a:cubicBezTo>
                  <a:cubicBezTo>
                    <a:pt x="11670" y="108"/>
                    <a:pt x="11670" y="81"/>
                    <a:pt x="11617" y="54"/>
                  </a:cubicBezTo>
                  <a:cubicBezTo>
                    <a:pt x="11617" y="28"/>
                    <a:pt x="11590" y="1"/>
                    <a:pt x="11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46"/>
            <p:cNvSpPr/>
            <p:nvPr/>
          </p:nvSpPr>
          <p:spPr>
            <a:xfrm>
              <a:off x="10255825" y="6286825"/>
              <a:ext cx="297125" cy="157950"/>
            </a:xfrm>
            <a:custGeom>
              <a:avLst/>
              <a:gdLst/>
              <a:ahLst/>
              <a:cxnLst/>
              <a:rect l="l" t="t" r="r" b="b"/>
              <a:pathLst>
                <a:path w="11885" h="6318" extrusionOk="0">
                  <a:moveTo>
                    <a:pt x="11751" y="1"/>
                  </a:moveTo>
                  <a:cubicBezTo>
                    <a:pt x="11724" y="108"/>
                    <a:pt x="11644" y="242"/>
                    <a:pt x="11590" y="402"/>
                  </a:cubicBezTo>
                  <a:cubicBezTo>
                    <a:pt x="11456" y="777"/>
                    <a:pt x="11269" y="1098"/>
                    <a:pt x="11108" y="1446"/>
                  </a:cubicBezTo>
                  <a:cubicBezTo>
                    <a:pt x="10948" y="1767"/>
                    <a:pt x="10760" y="2115"/>
                    <a:pt x="10519" y="2410"/>
                  </a:cubicBezTo>
                  <a:cubicBezTo>
                    <a:pt x="10278" y="2677"/>
                    <a:pt x="10038" y="2945"/>
                    <a:pt x="9770" y="3159"/>
                  </a:cubicBezTo>
                  <a:cubicBezTo>
                    <a:pt x="9529" y="3373"/>
                    <a:pt x="9261" y="3587"/>
                    <a:pt x="8967" y="3775"/>
                  </a:cubicBezTo>
                  <a:cubicBezTo>
                    <a:pt x="8378" y="4150"/>
                    <a:pt x="7736" y="4417"/>
                    <a:pt x="7093" y="4631"/>
                  </a:cubicBezTo>
                  <a:cubicBezTo>
                    <a:pt x="6424" y="4845"/>
                    <a:pt x="5728" y="4979"/>
                    <a:pt x="4979" y="5006"/>
                  </a:cubicBezTo>
                  <a:cubicBezTo>
                    <a:pt x="4863" y="5010"/>
                    <a:pt x="4747" y="5013"/>
                    <a:pt x="4631" y="5013"/>
                  </a:cubicBezTo>
                  <a:cubicBezTo>
                    <a:pt x="4052" y="5013"/>
                    <a:pt x="3476" y="4957"/>
                    <a:pt x="2918" y="4845"/>
                  </a:cubicBezTo>
                  <a:cubicBezTo>
                    <a:pt x="2249" y="4685"/>
                    <a:pt x="1633" y="4444"/>
                    <a:pt x="1071" y="4069"/>
                  </a:cubicBezTo>
                  <a:cubicBezTo>
                    <a:pt x="803" y="3882"/>
                    <a:pt x="536" y="3668"/>
                    <a:pt x="295" y="3454"/>
                  </a:cubicBezTo>
                  <a:cubicBezTo>
                    <a:pt x="215" y="3347"/>
                    <a:pt x="108" y="3239"/>
                    <a:pt x="0" y="3106"/>
                  </a:cubicBezTo>
                  <a:lnTo>
                    <a:pt x="0" y="3106"/>
                  </a:lnTo>
                  <a:cubicBezTo>
                    <a:pt x="27" y="3186"/>
                    <a:pt x="27" y="3266"/>
                    <a:pt x="81" y="3347"/>
                  </a:cubicBezTo>
                  <a:cubicBezTo>
                    <a:pt x="348" y="4069"/>
                    <a:pt x="777" y="4712"/>
                    <a:pt x="1419" y="5193"/>
                  </a:cubicBezTo>
                  <a:cubicBezTo>
                    <a:pt x="1981" y="5622"/>
                    <a:pt x="2650" y="5943"/>
                    <a:pt x="3453" y="6157"/>
                  </a:cubicBezTo>
                  <a:cubicBezTo>
                    <a:pt x="3908" y="6264"/>
                    <a:pt x="4417" y="6318"/>
                    <a:pt x="4925" y="6318"/>
                  </a:cubicBezTo>
                  <a:cubicBezTo>
                    <a:pt x="5193" y="6318"/>
                    <a:pt x="5461" y="6291"/>
                    <a:pt x="5728" y="6291"/>
                  </a:cubicBezTo>
                  <a:cubicBezTo>
                    <a:pt x="6397" y="6210"/>
                    <a:pt x="7067" y="6023"/>
                    <a:pt x="7762" y="5702"/>
                  </a:cubicBezTo>
                  <a:cubicBezTo>
                    <a:pt x="8512" y="5407"/>
                    <a:pt x="9181" y="5006"/>
                    <a:pt x="9743" y="4551"/>
                  </a:cubicBezTo>
                  <a:cubicBezTo>
                    <a:pt x="10386" y="4042"/>
                    <a:pt x="10921" y="3480"/>
                    <a:pt x="11269" y="2865"/>
                  </a:cubicBezTo>
                  <a:cubicBezTo>
                    <a:pt x="11483" y="2570"/>
                    <a:pt x="11617" y="2249"/>
                    <a:pt x="11724" y="1901"/>
                  </a:cubicBezTo>
                  <a:cubicBezTo>
                    <a:pt x="11804" y="1580"/>
                    <a:pt x="11884" y="1205"/>
                    <a:pt x="11884" y="857"/>
                  </a:cubicBezTo>
                  <a:cubicBezTo>
                    <a:pt x="11884" y="590"/>
                    <a:pt x="11858" y="295"/>
                    <a:pt x="11751"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46"/>
            <p:cNvSpPr/>
            <p:nvPr/>
          </p:nvSpPr>
          <p:spPr>
            <a:xfrm>
              <a:off x="10248475" y="6157700"/>
              <a:ext cx="324550" cy="206775"/>
            </a:xfrm>
            <a:custGeom>
              <a:avLst/>
              <a:gdLst/>
              <a:ahLst/>
              <a:cxnLst/>
              <a:rect l="l" t="t" r="r" b="b"/>
              <a:pathLst>
                <a:path w="12982" h="8271" extrusionOk="0">
                  <a:moveTo>
                    <a:pt x="11482" y="0"/>
                  </a:moveTo>
                  <a:cubicBezTo>
                    <a:pt x="11456" y="0"/>
                    <a:pt x="11402" y="0"/>
                    <a:pt x="11375" y="54"/>
                  </a:cubicBezTo>
                  <a:cubicBezTo>
                    <a:pt x="9796" y="1017"/>
                    <a:pt x="8003" y="2088"/>
                    <a:pt x="6103" y="2891"/>
                  </a:cubicBezTo>
                  <a:lnTo>
                    <a:pt x="6049" y="2891"/>
                  </a:lnTo>
                  <a:cubicBezTo>
                    <a:pt x="4711" y="3453"/>
                    <a:pt x="3372" y="3828"/>
                    <a:pt x="2115" y="3988"/>
                  </a:cubicBezTo>
                  <a:cubicBezTo>
                    <a:pt x="1552" y="4068"/>
                    <a:pt x="964" y="4095"/>
                    <a:pt x="402" y="4095"/>
                  </a:cubicBezTo>
                  <a:lnTo>
                    <a:pt x="348" y="4095"/>
                  </a:lnTo>
                  <a:cubicBezTo>
                    <a:pt x="268" y="4095"/>
                    <a:pt x="214" y="4122"/>
                    <a:pt x="161" y="4176"/>
                  </a:cubicBezTo>
                  <a:lnTo>
                    <a:pt x="134" y="4176"/>
                  </a:lnTo>
                  <a:cubicBezTo>
                    <a:pt x="107" y="4229"/>
                    <a:pt x="80" y="4256"/>
                    <a:pt x="80" y="4283"/>
                  </a:cubicBezTo>
                  <a:cubicBezTo>
                    <a:pt x="0" y="4631"/>
                    <a:pt x="0" y="4925"/>
                    <a:pt x="27" y="5219"/>
                  </a:cubicBezTo>
                  <a:cubicBezTo>
                    <a:pt x="80" y="5380"/>
                    <a:pt x="80" y="5514"/>
                    <a:pt x="134" y="5648"/>
                  </a:cubicBezTo>
                  <a:cubicBezTo>
                    <a:pt x="161" y="5781"/>
                    <a:pt x="241" y="5915"/>
                    <a:pt x="294" y="6049"/>
                  </a:cubicBezTo>
                  <a:cubicBezTo>
                    <a:pt x="509" y="6504"/>
                    <a:pt x="883" y="6906"/>
                    <a:pt x="1419" y="7227"/>
                  </a:cubicBezTo>
                  <a:cubicBezTo>
                    <a:pt x="1633" y="7361"/>
                    <a:pt x="1874" y="7494"/>
                    <a:pt x="2168" y="7628"/>
                  </a:cubicBezTo>
                  <a:cubicBezTo>
                    <a:pt x="2436" y="7735"/>
                    <a:pt x="2703" y="7842"/>
                    <a:pt x="3025" y="7923"/>
                  </a:cubicBezTo>
                  <a:cubicBezTo>
                    <a:pt x="3587" y="8110"/>
                    <a:pt x="4175" y="8190"/>
                    <a:pt x="4898" y="8244"/>
                  </a:cubicBezTo>
                  <a:cubicBezTo>
                    <a:pt x="5166" y="8271"/>
                    <a:pt x="5380" y="8271"/>
                    <a:pt x="5648" y="8271"/>
                  </a:cubicBezTo>
                  <a:cubicBezTo>
                    <a:pt x="5996" y="8271"/>
                    <a:pt x="6317" y="8271"/>
                    <a:pt x="6638" y="8244"/>
                  </a:cubicBezTo>
                  <a:cubicBezTo>
                    <a:pt x="6906" y="8190"/>
                    <a:pt x="7173" y="8164"/>
                    <a:pt x="7387" y="8137"/>
                  </a:cubicBezTo>
                  <a:cubicBezTo>
                    <a:pt x="7709" y="8057"/>
                    <a:pt x="8003" y="8003"/>
                    <a:pt x="8324" y="7869"/>
                  </a:cubicBezTo>
                  <a:cubicBezTo>
                    <a:pt x="9100" y="7602"/>
                    <a:pt x="9850" y="7227"/>
                    <a:pt x="10465" y="6772"/>
                  </a:cubicBezTo>
                  <a:cubicBezTo>
                    <a:pt x="11188" y="6263"/>
                    <a:pt x="11777" y="5648"/>
                    <a:pt x="12178" y="5032"/>
                  </a:cubicBezTo>
                  <a:cubicBezTo>
                    <a:pt x="12419" y="4684"/>
                    <a:pt x="12580" y="4309"/>
                    <a:pt x="12714" y="3961"/>
                  </a:cubicBezTo>
                  <a:cubicBezTo>
                    <a:pt x="12848" y="3587"/>
                    <a:pt x="12901" y="3185"/>
                    <a:pt x="12955" y="2784"/>
                  </a:cubicBezTo>
                  <a:cubicBezTo>
                    <a:pt x="12981" y="2302"/>
                    <a:pt x="12928" y="1874"/>
                    <a:pt x="12740" y="1472"/>
                  </a:cubicBezTo>
                  <a:cubicBezTo>
                    <a:pt x="12580" y="1071"/>
                    <a:pt x="12339" y="696"/>
                    <a:pt x="12018" y="348"/>
                  </a:cubicBezTo>
                  <a:lnTo>
                    <a:pt x="11750" y="80"/>
                  </a:lnTo>
                  <a:cubicBezTo>
                    <a:pt x="11723" y="27"/>
                    <a:pt x="11643" y="0"/>
                    <a:pt x="11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46"/>
            <p:cNvSpPr/>
            <p:nvPr/>
          </p:nvSpPr>
          <p:spPr>
            <a:xfrm>
              <a:off x="10255150" y="6165725"/>
              <a:ext cx="317875" cy="198075"/>
            </a:xfrm>
            <a:custGeom>
              <a:avLst/>
              <a:gdLst/>
              <a:ahLst/>
              <a:cxnLst/>
              <a:rect l="l" t="t" r="r" b="b"/>
              <a:pathLst>
                <a:path w="12715" h="7923" extrusionOk="0">
                  <a:moveTo>
                    <a:pt x="1" y="5675"/>
                  </a:moveTo>
                  <a:cubicBezTo>
                    <a:pt x="1" y="5675"/>
                    <a:pt x="1" y="5696"/>
                    <a:pt x="20" y="5701"/>
                  </a:cubicBezTo>
                  <a:lnTo>
                    <a:pt x="20" y="5701"/>
                  </a:lnTo>
                  <a:cubicBezTo>
                    <a:pt x="14" y="5692"/>
                    <a:pt x="7" y="5683"/>
                    <a:pt x="1" y="5675"/>
                  </a:cubicBezTo>
                  <a:close/>
                  <a:moveTo>
                    <a:pt x="20" y="5701"/>
                  </a:moveTo>
                  <a:cubicBezTo>
                    <a:pt x="26" y="5709"/>
                    <a:pt x="33" y="5717"/>
                    <a:pt x="39" y="5725"/>
                  </a:cubicBezTo>
                  <a:lnTo>
                    <a:pt x="39" y="5725"/>
                  </a:lnTo>
                  <a:cubicBezTo>
                    <a:pt x="35" y="5717"/>
                    <a:pt x="31" y="5709"/>
                    <a:pt x="27" y="5701"/>
                  </a:cubicBezTo>
                  <a:cubicBezTo>
                    <a:pt x="25" y="5701"/>
                    <a:pt x="22" y="5701"/>
                    <a:pt x="20" y="5701"/>
                  </a:cubicBezTo>
                  <a:close/>
                  <a:moveTo>
                    <a:pt x="11751" y="0"/>
                  </a:moveTo>
                  <a:lnTo>
                    <a:pt x="11751" y="54"/>
                  </a:lnTo>
                  <a:cubicBezTo>
                    <a:pt x="11778" y="295"/>
                    <a:pt x="11804" y="562"/>
                    <a:pt x="11804" y="803"/>
                  </a:cubicBezTo>
                  <a:cubicBezTo>
                    <a:pt x="11804" y="1686"/>
                    <a:pt x="11537" y="2570"/>
                    <a:pt x="11135" y="3373"/>
                  </a:cubicBezTo>
                  <a:cubicBezTo>
                    <a:pt x="10948" y="3774"/>
                    <a:pt x="10680" y="4176"/>
                    <a:pt x="10413" y="4550"/>
                  </a:cubicBezTo>
                  <a:cubicBezTo>
                    <a:pt x="10145" y="4898"/>
                    <a:pt x="9877" y="5246"/>
                    <a:pt x="9529" y="5541"/>
                  </a:cubicBezTo>
                  <a:cubicBezTo>
                    <a:pt x="9369" y="5701"/>
                    <a:pt x="9235" y="5835"/>
                    <a:pt x="9074" y="5969"/>
                  </a:cubicBezTo>
                  <a:cubicBezTo>
                    <a:pt x="8914" y="6103"/>
                    <a:pt x="8700" y="6237"/>
                    <a:pt x="8539" y="6370"/>
                  </a:cubicBezTo>
                  <a:cubicBezTo>
                    <a:pt x="8164" y="6638"/>
                    <a:pt x="7763" y="6852"/>
                    <a:pt x="7334" y="7013"/>
                  </a:cubicBezTo>
                  <a:cubicBezTo>
                    <a:pt x="6906" y="7173"/>
                    <a:pt x="6451" y="7307"/>
                    <a:pt x="6023" y="7414"/>
                  </a:cubicBezTo>
                  <a:cubicBezTo>
                    <a:pt x="5595" y="7521"/>
                    <a:pt x="5113" y="7548"/>
                    <a:pt x="4685" y="7548"/>
                  </a:cubicBezTo>
                  <a:cubicBezTo>
                    <a:pt x="4230" y="7548"/>
                    <a:pt x="3775" y="7521"/>
                    <a:pt x="3320" y="7441"/>
                  </a:cubicBezTo>
                  <a:cubicBezTo>
                    <a:pt x="2838" y="7388"/>
                    <a:pt x="2410" y="7254"/>
                    <a:pt x="1981" y="7093"/>
                  </a:cubicBezTo>
                  <a:cubicBezTo>
                    <a:pt x="1553" y="6906"/>
                    <a:pt x="1152" y="6692"/>
                    <a:pt x="777" y="6424"/>
                  </a:cubicBezTo>
                  <a:cubicBezTo>
                    <a:pt x="616" y="6290"/>
                    <a:pt x="402" y="6156"/>
                    <a:pt x="268" y="5969"/>
                  </a:cubicBezTo>
                  <a:cubicBezTo>
                    <a:pt x="178" y="5901"/>
                    <a:pt x="107" y="5815"/>
                    <a:pt x="39" y="5725"/>
                  </a:cubicBezTo>
                  <a:lnTo>
                    <a:pt x="39" y="5725"/>
                  </a:lnTo>
                  <a:cubicBezTo>
                    <a:pt x="255" y="6170"/>
                    <a:pt x="626" y="6563"/>
                    <a:pt x="1152" y="6879"/>
                  </a:cubicBezTo>
                  <a:cubicBezTo>
                    <a:pt x="1366" y="7013"/>
                    <a:pt x="1607" y="7147"/>
                    <a:pt x="1901" y="7281"/>
                  </a:cubicBezTo>
                  <a:cubicBezTo>
                    <a:pt x="2169" y="7388"/>
                    <a:pt x="2436" y="7495"/>
                    <a:pt x="2758" y="7575"/>
                  </a:cubicBezTo>
                  <a:cubicBezTo>
                    <a:pt x="3320" y="7762"/>
                    <a:pt x="3908" y="7843"/>
                    <a:pt x="4631" y="7896"/>
                  </a:cubicBezTo>
                  <a:cubicBezTo>
                    <a:pt x="4899" y="7923"/>
                    <a:pt x="5166" y="7923"/>
                    <a:pt x="5381" y="7923"/>
                  </a:cubicBezTo>
                  <a:cubicBezTo>
                    <a:pt x="5729" y="7923"/>
                    <a:pt x="6023" y="7923"/>
                    <a:pt x="6371" y="7896"/>
                  </a:cubicBezTo>
                  <a:cubicBezTo>
                    <a:pt x="6639" y="7843"/>
                    <a:pt x="6906" y="7816"/>
                    <a:pt x="7120" y="7789"/>
                  </a:cubicBezTo>
                  <a:cubicBezTo>
                    <a:pt x="7442" y="7709"/>
                    <a:pt x="7736" y="7655"/>
                    <a:pt x="8057" y="7521"/>
                  </a:cubicBezTo>
                  <a:cubicBezTo>
                    <a:pt x="8833" y="7254"/>
                    <a:pt x="9583" y="6879"/>
                    <a:pt x="10198" y="6424"/>
                  </a:cubicBezTo>
                  <a:cubicBezTo>
                    <a:pt x="10921" y="5915"/>
                    <a:pt x="11510" y="5300"/>
                    <a:pt x="11911" y="4684"/>
                  </a:cubicBezTo>
                  <a:cubicBezTo>
                    <a:pt x="12152" y="4336"/>
                    <a:pt x="12313" y="3962"/>
                    <a:pt x="12447" y="3614"/>
                  </a:cubicBezTo>
                  <a:cubicBezTo>
                    <a:pt x="12581" y="3239"/>
                    <a:pt x="12634" y="2837"/>
                    <a:pt x="12688" y="2436"/>
                  </a:cubicBezTo>
                  <a:cubicBezTo>
                    <a:pt x="12714" y="1954"/>
                    <a:pt x="12661" y="1526"/>
                    <a:pt x="12473" y="1124"/>
                  </a:cubicBezTo>
                  <a:cubicBezTo>
                    <a:pt x="12313" y="723"/>
                    <a:pt x="12072" y="348"/>
                    <a:pt x="11751"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46"/>
            <p:cNvSpPr/>
            <p:nvPr/>
          </p:nvSpPr>
          <p:spPr>
            <a:xfrm>
              <a:off x="10207650" y="5982375"/>
              <a:ext cx="351325" cy="321875"/>
            </a:xfrm>
            <a:custGeom>
              <a:avLst/>
              <a:gdLst/>
              <a:ahLst/>
              <a:cxnLst/>
              <a:rect l="l" t="t" r="r" b="b"/>
              <a:pathLst>
                <a:path w="14053" h="12875" extrusionOk="0">
                  <a:moveTo>
                    <a:pt x="11269" y="0"/>
                  </a:moveTo>
                  <a:cubicBezTo>
                    <a:pt x="11188" y="0"/>
                    <a:pt x="11135" y="27"/>
                    <a:pt x="11108" y="81"/>
                  </a:cubicBezTo>
                  <a:cubicBezTo>
                    <a:pt x="11081" y="134"/>
                    <a:pt x="11081" y="188"/>
                    <a:pt x="11081" y="215"/>
                  </a:cubicBezTo>
                  <a:cubicBezTo>
                    <a:pt x="11081" y="268"/>
                    <a:pt x="11108" y="322"/>
                    <a:pt x="11135" y="322"/>
                  </a:cubicBezTo>
                  <a:lnTo>
                    <a:pt x="11162" y="348"/>
                  </a:lnTo>
                  <a:lnTo>
                    <a:pt x="11188" y="402"/>
                  </a:lnTo>
                  <a:cubicBezTo>
                    <a:pt x="9689" y="991"/>
                    <a:pt x="8164" y="1928"/>
                    <a:pt x="6558" y="3212"/>
                  </a:cubicBezTo>
                  <a:cubicBezTo>
                    <a:pt x="5086" y="4363"/>
                    <a:pt x="3614" y="5809"/>
                    <a:pt x="2195" y="7441"/>
                  </a:cubicBezTo>
                  <a:cubicBezTo>
                    <a:pt x="1633" y="8110"/>
                    <a:pt x="1098" y="8833"/>
                    <a:pt x="589" y="9502"/>
                  </a:cubicBezTo>
                  <a:cubicBezTo>
                    <a:pt x="482" y="9181"/>
                    <a:pt x="402" y="8860"/>
                    <a:pt x="322" y="8485"/>
                  </a:cubicBezTo>
                  <a:cubicBezTo>
                    <a:pt x="322" y="8458"/>
                    <a:pt x="295" y="8405"/>
                    <a:pt x="268" y="8405"/>
                  </a:cubicBezTo>
                  <a:cubicBezTo>
                    <a:pt x="214" y="8405"/>
                    <a:pt x="188" y="8351"/>
                    <a:pt x="161" y="8351"/>
                  </a:cubicBezTo>
                  <a:lnTo>
                    <a:pt x="134" y="8351"/>
                  </a:lnTo>
                  <a:cubicBezTo>
                    <a:pt x="107" y="8351"/>
                    <a:pt x="54" y="8405"/>
                    <a:pt x="27" y="8432"/>
                  </a:cubicBezTo>
                  <a:cubicBezTo>
                    <a:pt x="0" y="8458"/>
                    <a:pt x="0" y="8485"/>
                    <a:pt x="0" y="8565"/>
                  </a:cubicBezTo>
                  <a:cubicBezTo>
                    <a:pt x="134" y="9395"/>
                    <a:pt x="429" y="10171"/>
                    <a:pt x="910" y="10814"/>
                  </a:cubicBezTo>
                  <a:cubicBezTo>
                    <a:pt x="1339" y="11429"/>
                    <a:pt x="1927" y="11938"/>
                    <a:pt x="2650" y="12286"/>
                  </a:cubicBezTo>
                  <a:cubicBezTo>
                    <a:pt x="3346" y="12607"/>
                    <a:pt x="4149" y="12821"/>
                    <a:pt x="5139" y="12875"/>
                  </a:cubicBezTo>
                  <a:lnTo>
                    <a:pt x="5648" y="12875"/>
                  </a:lnTo>
                  <a:cubicBezTo>
                    <a:pt x="6344" y="12875"/>
                    <a:pt x="7093" y="12768"/>
                    <a:pt x="7816" y="12607"/>
                  </a:cubicBezTo>
                  <a:cubicBezTo>
                    <a:pt x="9556" y="12179"/>
                    <a:pt x="11135" y="11162"/>
                    <a:pt x="12339" y="9797"/>
                  </a:cubicBezTo>
                  <a:cubicBezTo>
                    <a:pt x="12634" y="9422"/>
                    <a:pt x="12875" y="9128"/>
                    <a:pt x="13089" y="8806"/>
                  </a:cubicBezTo>
                  <a:cubicBezTo>
                    <a:pt x="13249" y="8485"/>
                    <a:pt x="13410" y="8191"/>
                    <a:pt x="13544" y="7816"/>
                  </a:cubicBezTo>
                  <a:cubicBezTo>
                    <a:pt x="13811" y="7147"/>
                    <a:pt x="13945" y="6451"/>
                    <a:pt x="14026" y="5675"/>
                  </a:cubicBezTo>
                  <a:cubicBezTo>
                    <a:pt x="14052" y="4952"/>
                    <a:pt x="14026" y="4176"/>
                    <a:pt x="13811" y="3480"/>
                  </a:cubicBezTo>
                  <a:cubicBezTo>
                    <a:pt x="13651" y="2731"/>
                    <a:pt x="13303" y="2061"/>
                    <a:pt x="12901" y="1499"/>
                  </a:cubicBezTo>
                  <a:cubicBezTo>
                    <a:pt x="12607" y="1071"/>
                    <a:pt x="12205" y="670"/>
                    <a:pt x="11777" y="322"/>
                  </a:cubicBezTo>
                  <a:cubicBezTo>
                    <a:pt x="11750" y="268"/>
                    <a:pt x="11670" y="241"/>
                    <a:pt x="11617" y="241"/>
                  </a:cubicBezTo>
                  <a:lnTo>
                    <a:pt x="11295" y="27"/>
                  </a:lnTo>
                  <a:cubicBezTo>
                    <a:pt x="11349" y="0"/>
                    <a:pt x="11295" y="0"/>
                    <a:pt x="11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46"/>
            <p:cNvSpPr/>
            <p:nvPr/>
          </p:nvSpPr>
          <p:spPr>
            <a:xfrm>
              <a:off x="10244450" y="6006475"/>
              <a:ext cx="315200" cy="299800"/>
            </a:xfrm>
            <a:custGeom>
              <a:avLst/>
              <a:gdLst/>
              <a:ahLst/>
              <a:cxnLst/>
              <a:rect l="l" t="t" r="r" b="b"/>
              <a:pathLst>
                <a:path w="12608" h="11992" extrusionOk="0">
                  <a:moveTo>
                    <a:pt x="10974" y="0"/>
                  </a:moveTo>
                  <a:cubicBezTo>
                    <a:pt x="11000" y="26"/>
                    <a:pt x="11026" y="53"/>
                    <a:pt x="11052" y="81"/>
                  </a:cubicBezTo>
                  <a:lnTo>
                    <a:pt x="11052" y="81"/>
                  </a:lnTo>
                  <a:cubicBezTo>
                    <a:pt x="11028" y="34"/>
                    <a:pt x="11001" y="0"/>
                    <a:pt x="10974" y="0"/>
                  </a:cubicBezTo>
                  <a:close/>
                  <a:moveTo>
                    <a:pt x="11052" y="81"/>
                  </a:moveTo>
                  <a:cubicBezTo>
                    <a:pt x="11075" y="128"/>
                    <a:pt x="11095" y="188"/>
                    <a:pt x="11108" y="241"/>
                  </a:cubicBezTo>
                  <a:cubicBezTo>
                    <a:pt x="11215" y="562"/>
                    <a:pt x="11296" y="910"/>
                    <a:pt x="11349" y="1231"/>
                  </a:cubicBezTo>
                  <a:cubicBezTo>
                    <a:pt x="11429" y="1900"/>
                    <a:pt x="11429" y="2623"/>
                    <a:pt x="11349" y="3319"/>
                  </a:cubicBezTo>
                  <a:cubicBezTo>
                    <a:pt x="11215" y="4122"/>
                    <a:pt x="10974" y="4925"/>
                    <a:pt x="10626" y="5701"/>
                  </a:cubicBezTo>
                  <a:cubicBezTo>
                    <a:pt x="10305" y="6451"/>
                    <a:pt x="9877" y="7173"/>
                    <a:pt x="9368" y="7842"/>
                  </a:cubicBezTo>
                  <a:cubicBezTo>
                    <a:pt x="8860" y="8458"/>
                    <a:pt x="8298" y="9074"/>
                    <a:pt x="7655" y="9582"/>
                  </a:cubicBezTo>
                  <a:cubicBezTo>
                    <a:pt x="7361" y="9796"/>
                    <a:pt x="7013" y="10037"/>
                    <a:pt x="6692" y="10251"/>
                  </a:cubicBezTo>
                  <a:cubicBezTo>
                    <a:pt x="6264" y="10519"/>
                    <a:pt x="5782" y="10706"/>
                    <a:pt x="5273" y="10867"/>
                  </a:cubicBezTo>
                  <a:cubicBezTo>
                    <a:pt x="4818" y="11001"/>
                    <a:pt x="4336" y="11108"/>
                    <a:pt x="3855" y="11188"/>
                  </a:cubicBezTo>
                  <a:cubicBezTo>
                    <a:pt x="3614" y="11201"/>
                    <a:pt x="3366" y="11208"/>
                    <a:pt x="3119" y="11208"/>
                  </a:cubicBezTo>
                  <a:cubicBezTo>
                    <a:pt x="2871" y="11208"/>
                    <a:pt x="2623" y="11201"/>
                    <a:pt x="2383" y="11188"/>
                  </a:cubicBezTo>
                  <a:cubicBezTo>
                    <a:pt x="1874" y="11108"/>
                    <a:pt x="1392" y="11001"/>
                    <a:pt x="937" y="10867"/>
                  </a:cubicBezTo>
                  <a:cubicBezTo>
                    <a:pt x="696" y="10813"/>
                    <a:pt x="455" y="10706"/>
                    <a:pt x="241" y="10599"/>
                  </a:cubicBezTo>
                  <a:cubicBezTo>
                    <a:pt x="161" y="10572"/>
                    <a:pt x="54" y="10546"/>
                    <a:pt x="0" y="10519"/>
                  </a:cubicBezTo>
                  <a:lnTo>
                    <a:pt x="0" y="10519"/>
                  </a:lnTo>
                  <a:cubicBezTo>
                    <a:pt x="375" y="10840"/>
                    <a:pt x="777" y="11135"/>
                    <a:pt x="1205" y="11375"/>
                  </a:cubicBezTo>
                  <a:cubicBezTo>
                    <a:pt x="1901" y="11723"/>
                    <a:pt x="2704" y="11911"/>
                    <a:pt x="3721" y="11991"/>
                  </a:cubicBezTo>
                  <a:lnTo>
                    <a:pt x="4203" y="11991"/>
                  </a:lnTo>
                  <a:cubicBezTo>
                    <a:pt x="4925" y="11991"/>
                    <a:pt x="5648" y="11884"/>
                    <a:pt x="6397" y="11723"/>
                  </a:cubicBezTo>
                  <a:cubicBezTo>
                    <a:pt x="8137" y="11268"/>
                    <a:pt x="9743" y="10278"/>
                    <a:pt x="10894" y="8913"/>
                  </a:cubicBezTo>
                  <a:cubicBezTo>
                    <a:pt x="11215" y="8538"/>
                    <a:pt x="11429" y="8244"/>
                    <a:pt x="11643" y="7896"/>
                  </a:cubicBezTo>
                  <a:cubicBezTo>
                    <a:pt x="11804" y="7601"/>
                    <a:pt x="11965" y="7307"/>
                    <a:pt x="12099" y="6932"/>
                  </a:cubicBezTo>
                  <a:cubicBezTo>
                    <a:pt x="12366" y="6263"/>
                    <a:pt x="12500" y="5567"/>
                    <a:pt x="12580" y="4791"/>
                  </a:cubicBezTo>
                  <a:cubicBezTo>
                    <a:pt x="12607" y="4042"/>
                    <a:pt x="12580" y="3292"/>
                    <a:pt x="12366" y="2570"/>
                  </a:cubicBezTo>
                  <a:cubicBezTo>
                    <a:pt x="12206" y="1847"/>
                    <a:pt x="11884" y="1178"/>
                    <a:pt x="11483" y="616"/>
                  </a:cubicBezTo>
                  <a:cubicBezTo>
                    <a:pt x="11326" y="413"/>
                    <a:pt x="11187" y="230"/>
                    <a:pt x="11052" y="8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46"/>
            <p:cNvSpPr/>
            <p:nvPr/>
          </p:nvSpPr>
          <p:spPr>
            <a:xfrm>
              <a:off x="10077175" y="5774275"/>
              <a:ext cx="428925" cy="459050"/>
            </a:xfrm>
            <a:custGeom>
              <a:avLst/>
              <a:gdLst/>
              <a:ahLst/>
              <a:cxnLst/>
              <a:rect l="l" t="t" r="r" b="b"/>
              <a:pathLst>
                <a:path w="17157" h="18362" extrusionOk="0">
                  <a:moveTo>
                    <a:pt x="8458" y="0"/>
                  </a:moveTo>
                  <a:cubicBezTo>
                    <a:pt x="8217" y="81"/>
                    <a:pt x="8030" y="81"/>
                    <a:pt x="7789" y="81"/>
                  </a:cubicBezTo>
                  <a:cubicBezTo>
                    <a:pt x="7414" y="81"/>
                    <a:pt x="7093" y="134"/>
                    <a:pt x="6718" y="161"/>
                  </a:cubicBezTo>
                  <a:lnTo>
                    <a:pt x="6691" y="161"/>
                  </a:lnTo>
                  <a:cubicBezTo>
                    <a:pt x="6611" y="161"/>
                    <a:pt x="6531" y="214"/>
                    <a:pt x="6531" y="295"/>
                  </a:cubicBezTo>
                  <a:cubicBezTo>
                    <a:pt x="6210" y="1392"/>
                    <a:pt x="5888" y="2463"/>
                    <a:pt x="5514" y="3533"/>
                  </a:cubicBezTo>
                  <a:cubicBezTo>
                    <a:pt x="4764" y="5675"/>
                    <a:pt x="3988" y="7548"/>
                    <a:pt x="3078" y="9261"/>
                  </a:cubicBezTo>
                  <a:cubicBezTo>
                    <a:pt x="2864" y="9636"/>
                    <a:pt x="2677" y="9957"/>
                    <a:pt x="2462" y="10332"/>
                  </a:cubicBezTo>
                  <a:cubicBezTo>
                    <a:pt x="2248" y="10760"/>
                    <a:pt x="2034" y="11055"/>
                    <a:pt x="1847" y="11376"/>
                  </a:cubicBezTo>
                  <a:lnTo>
                    <a:pt x="1874" y="11322"/>
                  </a:lnTo>
                  <a:lnTo>
                    <a:pt x="1258" y="12125"/>
                  </a:lnTo>
                  <a:cubicBezTo>
                    <a:pt x="830" y="12741"/>
                    <a:pt x="348" y="13330"/>
                    <a:pt x="27" y="14052"/>
                  </a:cubicBezTo>
                  <a:cubicBezTo>
                    <a:pt x="0" y="14106"/>
                    <a:pt x="27" y="14213"/>
                    <a:pt x="54" y="14240"/>
                  </a:cubicBezTo>
                  <a:cubicBezTo>
                    <a:pt x="27" y="14320"/>
                    <a:pt x="27" y="14374"/>
                    <a:pt x="54" y="14454"/>
                  </a:cubicBezTo>
                  <a:cubicBezTo>
                    <a:pt x="455" y="15150"/>
                    <a:pt x="990" y="15792"/>
                    <a:pt x="1633" y="16327"/>
                  </a:cubicBezTo>
                  <a:cubicBezTo>
                    <a:pt x="2222" y="16809"/>
                    <a:pt x="2944" y="17264"/>
                    <a:pt x="3694" y="17585"/>
                  </a:cubicBezTo>
                  <a:cubicBezTo>
                    <a:pt x="4871" y="18094"/>
                    <a:pt x="6183" y="18362"/>
                    <a:pt x="7521" y="18362"/>
                  </a:cubicBezTo>
                  <a:cubicBezTo>
                    <a:pt x="7869" y="18362"/>
                    <a:pt x="8190" y="18335"/>
                    <a:pt x="8538" y="18281"/>
                  </a:cubicBezTo>
                  <a:cubicBezTo>
                    <a:pt x="9368" y="18201"/>
                    <a:pt x="10117" y="18014"/>
                    <a:pt x="10894" y="17719"/>
                  </a:cubicBezTo>
                  <a:cubicBezTo>
                    <a:pt x="11670" y="17425"/>
                    <a:pt x="12393" y="17023"/>
                    <a:pt x="13062" y="16515"/>
                  </a:cubicBezTo>
                  <a:cubicBezTo>
                    <a:pt x="13784" y="15979"/>
                    <a:pt x="14400" y="15337"/>
                    <a:pt x="14989" y="14588"/>
                  </a:cubicBezTo>
                  <a:cubicBezTo>
                    <a:pt x="15551" y="13838"/>
                    <a:pt x="16006" y="13035"/>
                    <a:pt x="16354" y="12152"/>
                  </a:cubicBezTo>
                  <a:cubicBezTo>
                    <a:pt x="16729" y="11295"/>
                    <a:pt x="16943" y="10385"/>
                    <a:pt x="17050" y="9529"/>
                  </a:cubicBezTo>
                  <a:cubicBezTo>
                    <a:pt x="17157" y="8592"/>
                    <a:pt x="17077" y="7682"/>
                    <a:pt x="16862" y="6852"/>
                  </a:cubicBezTo>
                  <a:cubicBezTo>
                    <a:pt x="16755" y="6451"/>
                    <a:pt x="16595" y="6023"/>
                    <a:pt x="16381" y="5568"/>
                  </a:cubicBezTo>
                  <a:cubicBezTo>
                    <a:pt x="16193" y="5139"/>
                    <a:pt x="15952" y="4738"/>
                    <a:pt x="15685" y="4336"/>
                  </a:cubicBezTo>
                  <a:cubicBezTo>
                    <a:pt x="15149" y="3560"/>
                    <a:pt x="14480" y="2838"/>
                    <a:pt x="13704" y="2195"/>
                  </a:cubicBezTo>
                  <a:cubicBezTo>
                    <a:pt x="12928" y="1553"/>
                    <a:pt x="12098" y="1071"/>
                    <a:pt x="11242" y="670"/>
                  </a:cubicBezTo>
                  <a:cubicBezTo>
                    <a:pt x="10787" y="455"/>
                    <a:pt x="10332" y="322"/>
                    <a:pt x="9850" y="188"/>
                  </a:cubicBezTo>
                  <a:cubicBezTo>
                    <a:pt x="9422" y="81"/>
                    <a:pt x="8967" y="27"/>
                    <a:pt x="84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46"/>
            <p:cNvSpPr/>
            <p:nvPr/>
          </p:nvSpPr>
          <p:spPr>
            <a:xfrm>
              <a:off x="10164150" y="5803050"/>
              <a:ext cx="341950" cy="432275"/>
            </a:xfrm>
            <a:custGeom>
              <a:avLst/>
              <a:gdLst/>
              <a:ahLst/>
              <a:cxnLst/>
              <a:rect l="l" t="t" r="r" b="b"/>
              <a:pathLst>
                <a:path w="13678" h="17291" extrusionOk="0">
                  <a:moveTo>
                    <a:pt x="8619" y="0"/>
                  </a:moveTo>
                  <a:lnTo>
                    <a:pt x="8619" y="0"/>
                  </a:lnTo>
                  <a:cubicBezTo>
                    <a:pt x="8699" y="134"/>
                    <a:pt x="8806" y="241"/>
                    <a:pt x="8887" y="348"/>
                  </a:cubicBezTo>
                  <a:cubicBezTo>
                    <a:pt x="9128" y="616"/>
                    <a:pt x="9395" y="884"/>
                    <a:pt x="9583" y="1178"/>
                  </a:cubicBezTo>
                  <a:cubicBezTo>
                    <a:pt x="9850" y="1553"/>
                    <a:pt x="10091" y="1954"/>
                    <a:pt x="10305" y="2382"/>
                  </a:cubicBezTo>
                  <a:cubicBezTo>
                    <a:pt x="10493" y="2811"/>
                    <a:pt x="10653" y="3292"/>
                    <a:pt x="10787" y="3747"/>
                  </a:cubicBezTo>
                  <a:cubicBezTo>
                    <a:pt x="10921" y="4229"/>
                    <a:pt x="11028" y="4738"/>
                    <a:pt x="11055" y="5193"/>
                  </a:cubicBezTo>
                  <a:cubicBezTo>
                    <a:pt x="11135" y="5701"/>
                    <a:pt x="11162" y="6210"/>
                    <a:pt x="11162" y="6665"/>
                  </a:cubicBezTo>
                  <a:cubicBezTo>
                    <a:pt x="11162" y="6906"/>
                    <a:pt x="11162" y="7173"/>
                    <a:pt x="11135" y="7414"/>
                  </a:cubicBezTo>
                  <a:cubicBezTo>
                    <a:pt x="11135" y="7628"/>
                    <a:pt x="11108" y="7869"/>
                    <a:pt x="11055" y="8110"/>
                  </a:cubicBezTo>
                  <a:cubicBezTo>
                    <a:pt x="11001" y="8539"/>
                    <a:pt x="10921" y="8967"/>
                    <a:pt x="10841" y="9422"/>
                  </a:cubicBezTo>
                  <a:cubicBezTo>
                    <a:pt x="10600" y="10278"/>
                    <a:pt x="10252" y="11081"/>
                    <a:pt x="9824" y="11857"/>
                  </a:cubicBezTo>
                  <a:cubicBezTo>
                    <a:pt x="9395" y="12607"/>
                    <a:pt x="8860" y="13330"/>
                    <a:pt x="8218" y="13945"/>
                  </a:cubicBezTo>
                  <a:cubicBezTo>
                    <a:pt x="7575" y="14588"/>
                    <a:pt x="6879" y="15123"/>
                    <a:pt x="6103" y="15605"/>
                  </a:cubicBezTo>
                  <a:cubicBezTo>
                    <a:pt x="5916" y="15685"/>
                    <a:pt x="5702" y="15819"/>
                    <a:pt x="5514" y="15899"/>
                  </a:cubicBezTo>
                  <a:cubicBezTo>
                    <a:pt x="5300" y="16006"/>
                    <a:pt x="5113" y="16060"/>
                    <a:pt x="4899" y="16167"/>
                  </a:cubicBezTo>
                  <a:cubicBezTo>
                    <a:pt x="4470" y="16327"/>
                    <a:pt x="4042" y="16461"/>
                    <a:pt x="3614" y="16541"/>
                  </a:cubicBezTo>
                  <a:cubicBezTo>
                    <a:pt x="3059" y="16639"/>
                    <a:pt x="2503" y="16698"/>
                    <a:pt x="1948" y="16698"/>
                  </a:cubicBezTo>
                  <a:cubicBezTo>
                    <a:pt x="1593" y="16698"/>
                    <a:pt x="1238" y="16674"/>
                    <a:pt x="884" y="16622"/>
                  </a:cubicBezTo>
                  <a:cubicBezTo>
                    <a:pt x="589" y="16595"/>
                    <a:pt x="295" y="16541"/>
                    <a:pt x="1" y="16434"/>
                  </a:cubicBezTo>
                  <a:lnTo>
                    <a:pt x="1" y="16434"/>
                  </a:lnTo>
                  <a:cubicBezTo>
                    <a:pt x="54" y="16461"/>
                    <a:pt x="134" y="16488"/>
                    <a:pt x="215" y="16541"/>
                  </a:cubicBezTo>
                  <a:cubicBezTo>
                    <a:pt x="1392" y="17023"/>
                    <a:pt x="2704" y="17291"/>
                    <a:pt x="4042" y="17291"/>
                  </a:cubicBezTo>
                  <a:cubicBezTo>
                    <a:pt x="4390" y="17291"/>
                    <a:pt x="4711" y="17264"/>
                    <a:pt x="5059" y="17237"/>
                  </a:cubicBezTo>
                  <a:cubicBezTo>
                    <a:pt x="5889" y="17130"/>
                    <a:pt x="6692" y="16970"/>
                    <a:pt x="7415" y="16675"/>
                  </a:cubicBezTo>
                  <a:cubicBezTo>
                    <a:pt x="8191" y="16354"/>
                    <a:pt x="8914" y="15953"/>
                    <a:pt x="9583" y="15417"/>
                  </a:cubicBezTo>
                  <a:cubicBezTo>
                    <a:pt x="10305" y="14882"/>
                    <a:pt x="10921" y="14266"/>
                    <a:pt x="11510" y="13490"/>
                  </a:cubicBezTo>
                  <a:cubicBezTo>
                    <a:pt x="12072" y="12741"/>
                    <a:pt x="12527" y="11938"/>
                    <a:pt x="12875" y="11081"/>
                  </a:cubicBezTo>
                  <a:cubicBezTo>
                    <a:pt x="13250" y="10198"/>
                    <a:pt x="13464" y="9315"/>
                    <a:pt x="13571" y="8431"/>
                  </a:cubicBezTo>
                  <a:cubicBezTo>
                    <a:pt x="13678" y="7495"/>
                    <a:pt x="13598" y="6585"/>
                    <a:pt x="13383" y="5755"/>
                  </a:cubicBezTo>
                  <a:cubicBezTo>
                    <a:pt x="13276" y="5353"/>
                    <a:pt x="13116" y="4925"/>
                    <a:pt x="12902" y="4497"/>
                  </a:cubicBezTo>
                  <a:cubicBezTo>
                    <a:pt x="12714" y="4095"/>
                    <a:pt x="12473" y="3640"/>
                    <a:pt x="12206" y="3239"/>
                  </a:cubicBezTo>
                  <a:cubicBezTo>
                    <a:pt x="11670" y="2489"/>
                    <a:pt x="11001" y="1740"/>
                    <a:pt x="10225" y="1098"/>
                  </a:cubicBezTo>
                  <a:cubicBezTo>
                    <a:pt x="9716" y="669"/>
                    <a:pt x="9181" y="295"/>
                    <a:pt x="8619"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46"/>
            <p:cNvSpPr/>
            <p:nvPr/>
          </p:nvSpPr>
          <p:spPr>
            <a:xfrm>
              <a:off x="9883100" y="5735450"/>
              <a:ext cx="471100" cy="414225"/>
            </a:xfrm>
            <a:custGeom>
              <a:avLst/>
              <a:gdLst/>
              <a:ahLst/>
              <a:cxnLst/>
              <a:rect l="l" t="t" r="r" b="b"/>
              <a:pathLst>
                <a:path w="18844" h="16569" extrusionOk="0">
                  <a:moveTo>
                    <a:pt x="10199" y="1"/>
                  </a:moveTo>
                  <a:cubicBezTo>
                    <a:pt x="9663" y="1"/>
                    <a:pt x="9128" y="28"/>
                    <a:pt x="8593" y="108"/>
                  </a:cubicBezTo>
                  <a:cubicBezTo>
                    <a:pt x="8165" y="162"/>
                    <a:pt x="7683" y="242"/>
                    <a:pt x="7228" y="376"/>
                  </a:cubicBezTo>
                  <a:cubicBezTo>
                    <a:pt x="6960" y="429"/>
                    <a:pt x="6719" y="510"/>
                    <a:pt x="6478" y="563"/>
                  </a:cubicBezTo>
                  <a:cubicBezTo>
                    <a:pt x="6291" y="643"/>
                    <a:pt x="6077" y="697"/>
                    <a:pt x="5889" y="804"/>
                  </a:cubicBezTo>
                  <a:cubicBezTo>
                    <a:pt x="5060" y="1152"/>
                    <a:pt x="4283" y="1607"/>
                    <a:pt x="3614" y="2223"/>
                  </a:cubicBezTo>
                  <a:cubicBezTo>
                    <a:pt x="3266" y="2490"/>
                    <a:pt x="2972" y="2811"/>
                    <a:pt x="2704" y="3106"/>
                  </a:cubicBezTo>
                  <a:cubicBezTo>
                    <a:pt x="2437" y="3427"/>
                    <a:pt x="2196" y="3775"/>
                    <a:pt x="1982" y="4150"/>
                  </a:cubicBezTo>
                  <a:cubicBezTo>
                    <a:pt x="1580" y="4819"/>
                    <a:pt x="1259" y="5568"/>
                    <a:pt x="1045" y="6371"/>
                  </a:cubicBezTo>
                  <a:cubicBezTo>
                    <a:pt x="831" y="7121"/>
                    <a:pt x="724" y="7977"/>
                    <a:pt x="697" y="8834"/>
                  </a:cubicBezTo>
                  <a:cubicBezTo>
                    <a:pt x="510" y="9208"/>
                    <a:pt x="269" y="9663"/>
                    <a:pt x="108" y="10199"/>
                  </a:cubicBezTo>
                  <a:cubicBezTo>
                    <a:pt x="28" y="10440"/>
                    <a:pt x="1" y="10680"/>
                    <a:pt x="1" y="10921"/>
                  </a:cubicBezTo>
                  <a:lnTo>
                    <a:pt x="1" y="11243"/>
                  </a:lnTo>
                  <a:cubicBezTo>
                    <a:pt x="1" y="11376"/>
                    <a:pt x="28" y="11510"/>
                    <a:pt x="55" y="11617"/>
                  </a:cubicBezTo>
                  <a:cubicBezTo>
                    <a:pt x="108" y="11805"/>
                    <a:pt x="188" y="12045"/>
                    <a:pt x="322" y="12313"/>
                  </a:cubicBezTo>
                  <a:cubicBezTo>
                    <a:pt x="429" y="12527"/>
                    <a:pt x="563" y="12715"/>
                    <a:pt x="697" y="12929"/>
                  </a:cubicBezTo>
                  <a:cubicBezTo>
                    <a:pt x="965" y="13277"/>
                    <a:pt x="1259" y="13651"/>
                    <a:pt x="1634" y="13946"/>
                  </a:cubicBezTo>
                  <a:cubicBezTo>
                    <a:pt x="1982" y="14267"/>
                    <a:pt x="2330" y="14535"/>
                    <a:pt x="2811" y="14802"/>
                  </a:cubicBezTo>
                  <a:cubicBezTo>
                    <a:pt x="3213" y="15016"/>
                    <a:pt x="3641" y="15257"/>
                    <a:pt x="4123" y="15471"/>
                  </a:cubicBezTo>
                  <a:cubicBezTo>
                    <a:pt x="4953" y="15819"/>
                    <a:pt x="5889" y="16087"/>
                    <a:pt x="6880" y="16301"/>
                  </a:cubicBezTo>
                  <a:cubicBezTo>
                    <a:pt x="7790" y="16462"/>
                    <a:pt x="8673" y="16569"/>
                    <a:pt x="9503" y="16569"/>
                  </a:cubicBezTo>
                  <a:lnTo>
                    <a:pt x="9797" y="16569"/>
                  </a:lnTo>
                  <a:cubicBezTo>
                    <a:pt x="10841" y="16542"/>
                    <a:pt x="11885" y="16355"/>
                    <a:pt x="12848" y="16060"/>
                  </a:cubicBezTo>
                  <a:cubicBezTo>
                    <a:pt x="12956" y="16034"/>
                    <a:pt x="13036" y="16007"/>
                    <a:pt x="13116" y="15953"/>
                  </a:cubicBezTo>
                  <a:cubicBezTo>
                    <a:pt x="14026" y="15659"/>
                    <a:pt x="14856" y="15231"/>
                    <a:pt x="15579" y="14695"/>
                  </a:cubicBezTo>
                  <a:cubicBezTo>
                    <a:pt x="16435" y="14080"/>
                    <a:pt x="17131" y="13330"/>
                    <a:pt x="17666" y="12447"/>
                  </a:cubicBezTo>
                  <a:cubicBezTo>
                    <a:pt x="18121" y="11671"/>
                    <a:pt x="18469" y="10814"/>
                    <a:pt x="18630" y="9851"/>
                  </a:cubicBezTo>
                  <a:cubicBezTo>
                    <a:pt x="18790" y="8941"/>
                    <a:pt x="18844" y="8004"/>
                    <a:pt x="18710" y="7040"/>
                  </a:cubicBezTo>
                  <a:cubicBezTo>
                    <a:pt x="18576" y="6104"/>
                    <a:pt x="18309" y="5193"/>
                    <a:pt x="17907" y="4364"/>
                  </a:cubicBezTo>
                  <a:cubicBezTo>
                    <a:pt x="17693" y="3962"/>
                    <a:pt x="17452" y="3561"/>
                    <a:pt x="17185" y="3186"/>
                  </a:cubicBezTo>
                  <a:cubicBezTo>
                    <a:pt x="16917" y="2811"/>
                    <a:pt x="16622" y="2437"/>
                    <a:pt x="16248" y="2142"/>
                  </a:cubicBezTo>
                  <a:cubicBezTo>
                    <a:pt x="15632" y="1553"/>
                    <a:pt x="14856" y="1045"/>
                    <a:pt x="13973" y="670"/>
                  </a:cubicBezTo>
                  <a:cubicBezTo>
                    <a:pt x="13170" y="349"/>
                    <a:pt x="12286" y="108"/>
                    <a:pt x="11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46"/>
            <p:cNvSpPr/>
            <p:nvPr/>
          </p:nvSpPr>
          <p:spPr>
            <a:xfrm>
              <a:off x="9970100" y="5734800"/>
              <a:ext cx="385450" cy="416225"/>
            </a:xfrm>
            <a:custGeom>
              <a:avLst/>
              <a:gdLst/>
              <a:ahLst/>
              <a:cxnLst/>
              <a:rect l="l" t="t" r="r" b="b"/>
              <a:pathLst>
                <a:path w="15418" h="16649" extrusionOk="0">
                  <a:moveTo>
                    <a:pt x="6879" y="0"/>
                  </a:moveTo>
                  <a:cubicBezTo>
                    <a:pt x="7227" y="54"/>
                    <a:pt x="7495" y="134"/>
                    <a:pt x="7763" y="241"/>
                  </a:cubicBezTo>
                  <a:cubicBezTo>
                    <a:pt x="8539" y="455"/>
                    <a:pt x="9261" y="803"/>
                    <a:pt x="9931" y="1231"/>
                  </a:cubicBezTo>
                  <a:cubicBezTo>
                    <a:pt x="10600" y="1660"/>
                    <a:pt x="11215" y="2168"/>
                    <a:pt x="11751" y="2784"/>
                  </a:cubicBezTo>
                  <a:cubicBezTo>
                    <a:pt x="12018" y="3078"/>
                    <a:pt x="12232" y="3373"/>
                    <a:pt x="12447" y="3694"/>
                  </a:cubicBezTo>
                  <a:cubicBezTo>
                    <a:pt x="12554" y="3881"/>
                    <a:pt x="12634" y="4042"/>
                    <a:pt x="12741" y="4256"/>
                  </a:cubicBezTo>
                  <a:cubicBezTo>
                    <a:pt x="12848" y="4417"/>
                    <a:pt x="12902" y="4604"/>
                    <a:pt x="12982" y="4818"/>
                  </a:cubicBezTo>
                  <a:cubicBezTo>
                    <a:pt x="13303" y="5621"/>
                    <a:pt x="13517" y="6477"/>
                    <a:pt x="13571" y="7361"/>
                  </a:cubicBezTo>
                  <a:cubicBezTo>
                    <a:pt x="13651" y="8190"/>
                    <a:pt x="13571" y="9020"/>
                    <a:pt x="13383" y="9823"/>
                  </a:cubicBezTo>
                  <a:cubicBezTo>
                    <a:pt x="13169" y="10626"/>
                    <a:pt x="12875" y="11402"/>
                    <a:pt x="12447" y="12071"/>
                  </a:cubicBezTo>
                  <a:cubicBezTo>
                    <a:pt x="12018" y="12767"/>
                    <a:pt x="11429" y="13437"/>
                    <a:pt x="10760" y="13972"/>
                  </a:cubicBezTo>
                  <a:lnTo>
                    <a:pt x="10279" y="14373"/>
                  </a:lnTo>
                  <a:cubicBezTo>
                    <a:pt x="10091" y="14507"/>
                    <a:pt x="9904" y="14641"/>
                    <a:pt x="9690" y="14748"/>
                  </a:cubicBezTo>
                  <a:cubicBezTo>
                    <a:pt x="9288" y="14989"/>
                    <a:pt x="8887" y="15176"/>
                    <a:pt x="8485" y="15364"/>
                  </a:cubicBezTo>
                  <a:cubicBezTo>
                    <a:pt x="7629" y="15685"/>
                    <a:pt x="6719" y="15899"/>
                    <a:pt x="5782" y="15979"/>
                  </a:cubicBezTo>
                  <a:cubicBezTo>
                    <a:pt x="5371" y="16026"/>
                    <a:pt x="4955" y="16047"/>
                    <a:pt x="4539" y="16047"/>
                  </a:cubicBezTo>
                  <a:cubicBezTo>
                    <a:pt x="4005" y="16047"/>
                    <a:pt x="3471" y="16013"/>
                    <a:pt x="2945" y="15953"/>
                  </a:cubicBezTo>
                  <a:cubicBezTo>
                    <a:pt x="2516" y="15899"/>
                    <a:pt x="2035" y="15819"/>
                    <a:pt x="1606" y="15712"/>
                  </a:cubicBezTo>
                  <a:cubicBezTo>
                    <a:pt x="1125" y="15631"/>
                    <a:pt x="696" y="15497"/>
                    <a:pt x="268" y="15310"/>
                  </a:cubicBezTo>
                  <a:cubicBezTo>
                    <a:pt x="161" y="15283"/>
                    <a:pt x="108" y="15257"/>
                    <a:pt x="1" y="15230"/>
                  </a:cubicBezTo>
                  <a:lnTo>
                    <a:pt x="1" y="15230"/>
                  </a:lnTo>
                  <a:cubicBezTo>
                    <a:pt x="241" y="15310"/>
                    <a:pt x="429" y="15444"/>
                    <a:pt x="696" y="15551"/>
                  </a:cubicBezTo>
                  <a:cubicBezTo>
                    <a:pt x="1526" y="15926"/>
                    <a:pt x="2463" y="16193"/>
                    <a:pt x="3480" y="16381"/>
                  </a:cubicBezTo>
                  <a:cubicBezTo>
                    <a:pt x="4390" y="16568"/>
                    <a:pt x="5247" y="16648"/>
                    <a:pt x="6076" y="16648"/>
                  </a:cubicBezTo>
                  <a:lnTo>
                    <a:pt x="6398" y="16648"/>
                  </a:lnTo>
                  <a:cubicBezTo>
                    <a:pt x="7415" y="16622"/>
                    <a:pt x="8458" y="16461"/>
                    <a:pt x="9422" y="16167"/>
                  </a:cubicBezTo>
                  <a:cubicBezTo>
                    <a:pt x="9529" y="16113"/>
                    <a:pt x="9636" y="16086"/>
                    <a:pt x="9690" y="16060"/>
                  </a:cubicBezTo>
                  <a:cubicBezTo>
                    <a:pt x="10600" y="15765"/>
                    <a:pt x="11429" y="15310"/>
                    <a:pt x="12179" y="14775"/>
                  </a:cubicBezTo>
                  <a:cubicBezTo>
                    <a:pt x="13009" y="14186"/>
                    <a:pt x="13705" y="13410"/>
                    <a:pt x="14240" y="12553"/>
                  </a:cubicBezTo>
                  <a:cubicBezTo>
                    <a:pt x="14722" y="11777"/>
                    <a:pt x="15043" y="10894"/>
                    <a:pt x="15230" y="9930"/>
                  </a:cubicBezTo>
                  <a:cubicBezTo>
                    <a:pt x="15391" y="9020"/>
                    <a:pt x="15418" y="8083"/>
                    <a:pt x="15284" y="7120"/>
                  </a:cubicBezTo>
                  <a:cubicBezTo>
                    <a:pt x="15150" y="6183"/>
                    <a:pt x="14882" y="5273"/>
                    <a:pt x="14481" y="4443"/>
                  </a:cubicBezTo>
                  <a:cubicBezTo>
                    <a:pt x="14293" y="4042"/>
                    <a:pt x="14052" y="3640"/>
                    <a:pt x="13785" y="3266"/>
                  </a:cubicBezTo>
                  <a:cubicBezTo>
                    <a:pt x="13517" y="2918"/>
                    <a:pt x="13223" y="2543"/>
                    <a:pt x="12848" y="2195"/>
                  </a:cubicBezTo>
                  <a:cubicBezTo>
                    <a:pt x="12206" y="1606"/>
                    <a:pt x="11429" y="1098"/>
                    <a:pt x="10573" y="723"/>
                  </a:cubicBezTo>
                  <a:cubicBezTo>
                    <a:pt x="9770" y="402"/>
                    <a:pt x="8860" y="161"/>
                    <a:pt x="7896" y="54"/>
                  </a:cubicBezTo>
                  <a:cubicBezTo>
                    <a:pt x="7548" y="27"/>
                    <a:pt x="7227" y="0"/>
                    <a:pt x="6879"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46"/>
            <p:cNvSpPr/>
            <p:nvPr/>
          </p:nvSpPr>
          <p:spPr>
            <a:xfrm>
              <a:off x="10172175" y="5770925"/>
              <a:ext cx="90375" cy="80325"/>
            </a:xfrm>
            <a:custGeom>
              <a:avLst/>
              <a:gdLst/>
              <a:ahLst/>
              <a:cxnLst/>
              <a:rect l="l" t="t" r="r" b="b"/>
              <a:pathLst>
                <a:path w="3615" h="3213" extrusionOk="0">
                  <a:moveTo>
                    <a:pt x="1071" y="1"/>
                  </a:moveTo>
                  <a:cubicBezTo>
                    <a:pt x="1018" y="27"/>
                    <a:pt x="938" y="27"/>
                    <a:pt x="911" y="27"/>
                  </a:cubicBezTo>
                  <a:lnTo>
                    <a:pt x="750" y="27"/>
                  </a:lnTo>
                  <a:cubicBezTo>
                    <a:pt x="590" y="27"/>
                    <a:pt x="456" y="81"/>
                    <a:pt x="349" y="134"/>
                  </a:cubicBezTo>
                  <a:cubicBezTo>
                    <a:pt x="268" y="161"/>
                    <a:pt x="242" y="188"/>
                    <a:pt x="215" y="215"/>
                  </a:cubicBezTo>
                  <a:cubicBezTo>
                    <a:pt x="135" y="295"/>
                    <a:pt x="108" y="322"/>
                    <a:pt x="81" y="402"/>
                  </a:cubicBezTo>
                  <a:cubicBezTo>
                    <a:pt x="1" y="482"/>
                    <a:pt x="1" y="616"/>
                    <a:pt x="1" y="723"/>
                  </a:cubicBezTo>
                  <a:cubicBezTo>
                    <a:pt x="1" y="804"/>
                    <a:pt x="1" y="857"/>
                    <a:pt x="28" y="937"/>
                  </a:cubicBezTo>
                  <a:cubicBezTo>
                    <a:pt x="81" y="1098"/>
                    <a:pt x="135" y="1259"/>
                    <a:pt x="215" y="1473"/>
                  </a:cubicBezTo>
                  <a:cubicBezTo>
                    <a:pt x="349" y="1740"/>
                    <a:pt x="536" y="2008"/>
                    <a:pt x="777" y="2276"/>
                  </a:cubicBezTo>
                  <a:cubicBezTo>
                    <a:pt x="1018" y="2543"/>
                    <a:pt x="1285" y="2731"/>
                    <a:pt x="1553" y="2891"/>
                  </a:cubicBezTo>
                  <a:cubicBezTo>
                    <a:pt x="1848" y="3079"/>
                    <a:pt x="2142" y="3159"/>
                    <a:pt x="2410" y="3212"/>
                  </a:cubicBezTo>
                  <a:lnTo>
                    <a:pt x="2517" y="3212"/>
                  </a:lnTo>
                  <a:cubicBezTo>
                    <a:pt x="2784" y="3212"/>
                    <a:pt x="3025" y="3105"/>
                    <a:pt x="3213" y="2945"/>
                  </a:cubicBezTo>
                  <a:cubicBezTo>
                    <a:pt x="3346" y="2838"/>
                    <a:pt x="3454" y="2704"/>
                    <a:pt x="3507" y="2570"/>
                  </a:cubicBezTo>
                  <a:cubicBezTo>
                    <a:pt x="3561" y="2490"/>
                    <a:pt x="3587" y="2436"/>
                    <a:pt x="3587" y="2356"/>
                  </a:cubicBezTo>
                  <a:cubicBezTo>
                    <a:pt x="3614" y="2302"/>
                    <a:pt x="3614" y="2195"/>
                    <a:pt x="3614" y="2142"/>
                  </a:cubicBezTo>
                  <a:cubicBezTo>
                    <a:pt x="3614" y="2008"/>
                    <a:pt x="3587" y="1874"/>
                    <a:pt x="3507" y="1687"/>
                  </a:cubicBezTo>
                  <a:cubicBezTo>
                    <a:pt x="3454" y="1553"/>
                    <a:pt x="3373" y="1419"/>
                    <a:pt x="3293" y="1285"/>
                  </a:cubicBezTo>
                  <a:cubicBezTo>
                    <a:pt x="3186" y="1151"/>
                    <a:pt x="3052" y="1018"/>
                    <a:pt x="2918" y="937"/>
                  </a:cubicBezTo>
                  <a:cubicBezTo>
                    <a:pt x="2811" y="830"/>
                    <a:pt x="2677" y="723"/>
                    <a:pt x="2517" y="589"/>
                  </a:cubicBezTo>
                  <a:cubicBezTo>
                    <a:pt x="2249" y="402"/>
                    <a:pt x="1955" y="215"/>
                    <a:pt x="1633" y="134"/>
                  </a:cubicBezTo>
                  <a:cubicBezTo>
                    <a:pt x="1500" y="54"/>
                    <a:pt x="1366" y="27"/>
                    <a:pt x="1285" y="27"/>
                  </a:cubicBezTo>
                  <a:cubicBezTo>
                    <a:pt x="1205" y="27"/>
                    <a:pt x="1152" y="1"/>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46"/>
            <p:cNvSpPr/>
            <p:nvPr/>
          </p:nvSpPr>
          <p:spPr>
            <a:xfrm>
              <a:off x="10255825" y="5862600"/>
              <a:ext cx="44175" cy="51550"/>
            </a:xfrm>
            <a:custGeom>
              <a:avLst/>
              <a:gdLst/>
              <a:ahLst/>
              <a:cxnLst/>
              <a:rect l="l" t="t" r="r" b="b"/>
              <a:pathLst>
                <a:path w="1767" h="2062" extrusionOk="0">
                  <a:moveTo>
                    <a:pt x="616" y="0"/>
                  </a:moveTo>
                  <a:cubicBezTo>
                    <a:pt x="509" y="0"/>
                    <a:pt x="402" y="27"/>
                    <a:pt x="295" y="107"/>
                  </a:cubicBezTo>
                  <a:cubicBezTo>
                    <a:pt x="134" y="188"/>
                    <a:pt x="54" y="402"/>
                    <a:pt x="0" y="589"/>
                  </a:cubicBezTo>
                  <a:lnTo>
                    <a:pt x="0" y="857"/>
                  </a:lnTo>
                  <a:lnTo>
                    <a:pt x="108" y="1178"/>
                  </a:lnTo>
                  <a:cubicBezTo>
                    <a:pt x="134" y="1205"/>
                    <a:pt x="134" y="1258"/>
                    <a:pt x="161" y="1312"/>
                  </a:cubicBezTo>
                  <a:cubicBezTo>
                    <a:pt x="215" y="1365"/>
                    <a:pt x="241" y="1392"/>
                    <a:pt x="241" y="1473"/>
                  </a:cubicBezTo>
                  <a:cubicBezTo>
                    <a:pt x="402" y="1740"/>
                    <a:pt x="643" y="2035"/>
                    <a:pt x="964" y="2061"/>
                  </a:cubicBezTo>
                  <a:cubicBezTo>
                    <a:pt x="1151" y="2061"/>
                    <a:pt x="1339" y="2008"/>
                    <a:pt x="1473" y="1901"/>
                  </a:cubicBezTo>
                  <a:cubicBezTo>
                    <a:pt x="1633" y="1767"/>
                    <a:pt x="1713" y="1606"/>
                    <a:pt x="1740" y="1446"/>
                  </a:cubicBezTo>
                  <a:cubicBezTo>
                    <a:pt x="1767" y="1232"/>
                    <a:pt x="1713" y="1044"/>
                    <a:pt x="1633" y="857"/>
                  </a:cubicBezTo>
                  <a:cubicBezTo>
                    <a:pt x="1606" y="777"/>
                    <a:pt x="1553" y="696"/>
                    <a:pt x="1499" y="589"/>
                  </a:cubicBezTo>
                  <a:cubicBezTo>
                    <a:pt x="1446" y="536"/>
                    <a:pt x="1419" y="429"/>
                    <a:pt x="1339" y="375"/>
                  </a:cubicBezTo>
                  <a:cubicBezTo>
                    <a:pt x="1205" y="241"/>
                    <a:pt x="1071" y="134"/>
                    <a:pt x="884" y="54"/>
                  </a:cubicBezTo>
                  <a:cubicBezTo>
                    <a:pt x="777" y="27"/>
                    <a:pt x="696" y="27"/>
                    <a:pt x="616" y="27"/>
                  </a:cubicBezTo>
                  <a:lnTo>
                    <a:pt x="6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46"/>
            <p:cNvSpPr/>
            <p:nvPr/>
          </p:nvSpPr>
          <p:spPr>
            <a:xfrm>
              <a:off x="10261850" y="5931525"/>
              <a:ext cx="26125" cy="35725"/>
            </a:xfrm>
            <a:custGeom>
              <a:avLst/>
              <a:gdLst/>
              <a:ahLst/>
              <a:cxnLst/>
              <a:rect l="l" t="t" r="r" b="b"/>
              <a:pathLst>
                <a:path w="1045" h="1429" extrusionOk="0">
                  <a:moveTo>
                    <a:pt x="402" y="0"/>
                  </a:moveTo>
                  <a:cubicBezTo>
                    <a:pt x="375" y="0"/>
                    <a:pt x="348" y="27"/>
                    <a:pt x="268" y="27"/>
                  </a:cubicBezTo>
                  <a:cubicBezTo>
                    <a:pt x="241" y="27"/>
                    <a:pt x="214" y="54"/>
                    <a:pt x="161" y="54"/>
                  </a:cubicBezTo>
                  <a:cubicBezTo>
                    <a:pt x="107" y="81"/>
                    <a:pt x="81" y="161"/>
                    <a:pt x="27" y="214"/>
                  </a:cubicBezTo>
                  <a:lnTo>
                    <a:pt x="27" y="268"/>
                  </a:lnTo>
                  <a:cubicBezTo>
                    <a:pt x="27" y="295"/>
                    <a:pt x="0" y="295"/>
                    <a:pt x="0" y="321"/>
                  </a:cubicBezTo>
                  <a:lnTo>
                    <a:pt x="0" y="402"/>
                  </a:lnTo>
                  <a:lnTo>
                    <a:pt x="0" y="562"/>
                  </a:lnTo>
                  <a:cubicBezTo>
                    <a:pt x="0" y="669"/>
                    <a:pt x="27" y="803"/>
                    <a:pt x="107" y="884"/>
                  </a:cubicBezTo>
                  <a:cubicBezTo>
                    <a:pt x="134" y="964"/>
                    <a:pt x="161" y="1071"/>
                    <a:pt x="241" y="1124"/>
                  </a:cubicBezTo>
                  <a:cubicBezTo>
                    <a:pt x="241" y="1151"/>
                    <a:pt x="268" y="1151"/>
                    <a:pt x="268" y="1205"/>
                  </a:cubicBezTo>
                  <a:cubicBezTo>
                    <a:pt x="348" y="1339"/>
                    <a:pt x="482" y="1419"/>
                    <a:pt x="616" y="1419"/>
                  </a:cubicBezTo>
                  <a:cubicBezTo>
                    <a:pt x="635" y="1425"/>
                    <a:pt x="654" y="1428"/>
                    <a:pt x="674" y="1428"/>
                  </a:cubicBezTo>
                  <a:cubicBezTo>
                    <a:pt x="814" y="1428"/>
                    <a:pt x="947" y="1269"/>
                    <a:pt x="1017" y="1151"/>
                  </a:cubicBezTo>
                  <a:cubicBezTo>
                    <a:pt x="1044" y="1098"/>
                    <a:pt x="1044" y="1017"/>
                    <a:pt x="1044" y="964"/>
                  </a:cubicBezTo>
                  <a:cubicBezTo>
                    <a:pt x="1044" y="884"/>
                    <a:pt x="1044" y="830"/>
                    <a:pt x="1017" y="750"/>
                  </a:cubicBezTo>
                  <a:cubicBezTo>
                    <a:pt x="964" y="589"/>
                    <a:pt x="884" y="429"/>
                    <a:pt x="777" y="268"/>
                  </a:cubicBezTo>
                  <a:cubicBezTo>
                    <a:pt x="696" y="134"/>
                    <a:pt x="562" y="27"/>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46"/>
            <p:cNvSpPr/>
            <p:nvPr/>
          </p:nvSpPr>
          <p:spPr>
            <a:xfrm>
              <a:off x="10271875" y="5812850"/>
              <a:ext cx="42200" cy="43075"/>
            </a:xfrm>
            <a:custGeom>
              <a:avLst/>
              <a:gdLst/>
              <a:ahLst/>
              <a:cxnLst/>
              <a:rect l="l" t="t" r="r" b="b"/>
              <a:pathLst>
                <a:path w="1688" h="1723" extrusionOk="0">
                  <a:moveTo>
                    <a:pt x="531" y="0"/>
                  </a:moveTo>
                  <a:cubicBezTo>
                    <a:pt x="411" y="0"/>
                    <a:pt x="303" y="35"/>
                    <a:pt x="242" y="117"/>
                  </a:cubicBezTo>
                  <a:cubicBezTo>
                    <a:pt x="135" y="197"/>
                    <a:pt x="81" y="277"/>
                    <a:pt x="28" y="384"/>
                  </a:cubicBezTo>
                  <a:cubicBezTo>
                    <a:pt x="1" y="465"/>
                    <a:pt x="1" y="518"/>
                    <a:pt x="1" y="572"/>
                  </a:cubicBezTo>
                  <a:cubicBezTo>
                    <a:pt x="1" y="652"/>
                    <a:pt x="1" y="679"/>
                    <a:pt x="28" y="759"/>
                  </a:cubicBezTo>
                  <a:cubicBezTo>
                    <a:pt x="81" y="840"/>
                    <a:pt x="108" y="947"/>
                    <a:pt x="161" y="1027"/>
                  </a:cubicBezTo>
                  <a:cubicBezTo>
                    <a:pt x="242" y="1107"/>
                    <a:pt x="295" y="1187"/>
                    <a:pt x="402" y="1241"/>
                  </a:cubicBezTo>
                  <a:cubicBezTo>
                    <a:pt x="483" y="1295"/>
                    <a:pt x="509" y="1348"/>
                    <a:pt x="563" y="1375"/>
                  </a:cubicBezTo>
                  <a:cubicBezTo>
                    <a:pt x="643" y="1455"/>
                    <a:pt x="750" y="1509"/>
                    <a:pt x="804" y="1589"/>
                  </a:cubicBezTo>
                  <a:lnTo>
                    <a:pt x="1018" y="1696"/>
                  </a:lnTo>
                  <a:cubicBezTo>
                    <a:pt x="1071" y="1723"/>
                    <a:pt x="1152" y="1723"/>
                    <a:pt x="1232" y="1723"/>
                  </a:cubicBezTo>
                  <a:cubicBezTo>
                    <a:pt x="1366" y="1723"/>
                    <a:pt x="1500" y="1616"/>
                    <a:pt x="1580" y="1509"/>
                  </a:cubicBezTo>
                  <a:cubicBezTo>
                    <a:pt x="1634" y="1375"/>
                    <a:pt x="1687" y="1214"/>
                    <a:pt x="1687" y="1054"/>
                  </a:cubicBezTo>
                  <a:cubicBezTo>
                    <a:pt x="1634" y="893"/>
                    <a:pt x="1580" y="759"/>
                    <a:pt x="1473" y="572"/>
                  </a:cubicBezTo>
                  <a:cubicBezTo>
                    <a:pt x="1366" y="465"/>
                    <a:pt x="1286" y="331"/>
                    <a:pt x="1152" y="224"/>
                  </a:cubicBezTo>
                  <a:cubicBezTo>
                    <a:pt x="1018" y="117"/>
                    <a:pt x="884" y="37"/>
                    <a:pt x="697" y="10"/>
                  </a:cubicBezTo>
                  <a:lnTo>
                    <a:pt x="643" y="10"/>
                  </a:lnTo>
                  <a:cubicBezTo>
                    <a:pt x="605" y="3"/>
                    <a:pt x="567" y="0"/>
                    <a:pt x="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46"/>
            <p:cNvSpPr/>
            <p:nvPr/>
          </p:nvSpPr>
          <p:spPr>
            <a:xfrm>
              <a:off x="10225050" y="5862600"/>
              <a:ext cx="19425" cy="21350"/>
            </a:xfrm>
            <a:custGeom>
              <a:avLst/>
              <a:gdLst/>
              <a:ahLst/>
              <a:cxnLst/>
              <a:rect l="l" t="t" r="r" b="b"/>
              <a:pathLst>
                <a:path w="777" h="854" extrusionOk="0">
                  <a:moveTo>
                    <a:pt x="214" y="0"/>
                  </a:moveTo>
                  <a:cubicBezTo>
                    <a:pt x="134" y="81"/>
                    <a:pt x="81" y="107"/>
                    <a:pt x="27" y="134"/>
                  </a:cubicBezTo>
                  <a:cubicBezTo>
                    <a:pt x="0" y="161"/>
                    <a:pt x="0" y="215"/>
                    <a:pt x="0" y="241"/>
                  </a:cubicBezTo>
                  <a:lnTo>
                    <a:pt x="0" y="295"/>
                  </a:lnTo>
                  <a:cubicBezTo>
                    <a:pt x="0" y="429"/>
                    <a:pt x="81" y="589"/>
                    <a:pt x="161" y="696"/>
                  </a:cubicBezTo>
                  <a:cubicBezTo>
                    <a:pt x="188" y="777"/>
                    <a:pt x="268" y="803"/>
                    <a:pt x="348" y="803"/>
                  </a:cubicBezTo>
                  <a:cubicBezTo>
                    <a:pt x="375" y="803"/>
                    <a:pt x="402" y="830"/>
                    <a:pt x="428" y="830"/>
                  </a:cubicBezTo>
                  <a:cubicBezTo>
                    <a:pt x="446" y="830"/>
                    <a:pt x="488" y="854"/>
                    <a:pt x="522" y="854"/>
                  </a:cubicBezTo>
                  <a:cubicBezTo>
                    <a:pt x="539" y="854"/>
                    <a:pt x="553" y="848"/>
                    <a:pt x="562" y="830"/>
                  </a:cubicBezTo>
                  <a:cubicBezTo>
                    <a:pt x="616" y="830"/>
                    <a:pt x="643" y="803"/>
                    <a:pt x="643" y="777"/>
                  </a:cubicBezTo>
                  <a:cubicBezTo>
                    <a:pt x="696" y="723"/>
                    <a:pt x="750" y="670"/>
                    <a:pt x="750" y="589"/>
                  </a:cubicBezTo>
                  <a:cubicBezTo>
                    <a:pt x="776" y="482"/>
                    <a:pt x="696" y="348"/>
                    <a:pt x="616" y="268"/>
                  </a:cubicBezTo>
                  <a:lnTo>
                    <a:pt x="428" y="107"/>
                  </a:lnTo>
                  <a:lnTo>
                    <a:pt x="2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46"/>
            <p:cNvSpPr/>
            <p:nvPr/>
          </p:nvSpPr>
          <p:spPr>
            <a:xfrm>
              <a:off x="10358875" y="5882675"/>
              <a:ext cx="75625" cy="96375"/>
            </a:xfrm>
            <a:custGeom>
              <a:avLst/>
              <a:gdLst/>
              <a:ahLst/>
              <a:cxnLst/>
              <a:rect l="l" t="t" r="r" b="b"/>
              <a:pathLst>
                <a:path w="3025" h="3855" extrusionOk="0">
                  <a:moveTo>
                    <a:pt x="1151" y="0"/>
                  </a:moveTo>
                  <a:cubicBezTo>
                    <a:pt x="1044" y="0"/>
                    <a:pt x="910" y="27"/>
                    <a:pt x="803" y="81"/>
                  </a:cubicBezTo>
                  <a:cubicBezTo>
                    <a:pt x="643" y="134"/>
                    <a:pt x="482" y="295"/>
                    <a:pt x="348" y="482"/>
                  </a:cubicBezTo>
                  <a:cubicBezTo>
                    <a:pt x="268" y="536"/>
                    <a:pt x="241" y="643"/>
                    <a:pt x="161" y="750"/>
                  </a:cubicBezTo>
                  <a:cubicBezTo>
                    <a:pt x="107" y="910"/>
                    <a:pt x="81" y="1071"/>
                    <a:pt x="27" y="1285"/>
                  </a:cubicBezTo>
                  <a:cubicBezTo>
                    <a:pt x="0" y="1633"/>
                    <a:pt x="54" y="2035"/>
                    <a:pt x="188" y="2436"/>
                  </a:cubicBezTo>
                  <a:cubicBezTo>
                    <a:pt x="268" y="2623"/>
                    <a:pt x="348" y="2784"/>
                    <a:pt x="429" y="2945"/>
                  </a:cubicBezTo>
                  <a:cubicBezTo>
                    <a:pt x="536" y="3078"/>
                    <a:pt x="643" y="3239"/>
                    <a:pt x="777" y="3373"/>
                  </a:cubicBezTo>
                  <a:cubicBezTo>
                    <a:pt x="910" y="3507"/>
                    <a:pt x="1071" y="3614"/>
                    <a:pt x="1232" y="3721"/>
                  </a:cubicBezTo>
                  <a:cubicBezTo>
                    <a:pt x="1419" y="3774"/>
                    <a:pt x="1580" y="3801"/>
                    <a:pt x="1740" y="3855"/>
                  </a:cubicBezTo>
                  <a:lnTo>
                    <a:pt x="1820" y="3855"/>
                  </a:lnTo>
                  <a:cubicBezTo>
                    <a:pt x="1954" y="3855"/>
                    <a:pt x="2088" y="3801"/>
                    <a:pt x="2222" y="3774"/>
                  </a:cubicBezTo>
                  <a:cubicBezTo>
                    <a:pt x="2356" y="3721"/>
                    <a:pt x="2490" y="3641"/>
                    <a:pt x="2623" y="3507"/>
                  </a:cubicBezTo>
                  <a:cubicBezTo>
                    <a:pt x="2704" y="3426"/>
                    <a:pt x="2811" y="3266"/>
                    <a:pt x="2891" y="3105"/>
                  </a:cubicBezTo>
                  <a:cubicBezTo>
                    <a:pt x="2945" y="2945"/>
                    <a:pt x="3025" y="2784"/>
                    <a:pt x="3025" y="2570"/>
                  </a:cubicBezTo>
                  <a:cubicBezTo>
                    <a:pt x="3025" y="2383"/>
                    <a:pt x="3025" y="2195"/>
                    <a:pt x="2971" y="2008"/>
                  </a:cubicBezTo>
                  <a:cubicBezTo>
                    <a:pt x="2945" y="1874"/>
                    <a:pt x="2918" y="1740"/>
                    <a:pt x="2891" y="1660"/>
                  </a:cubicBezTo>
                  <a:cubicBezTo>
                    <a:pt x="2757" y="1392"/>
                    <a:pt x="2623" y="1098"/>
                    <a:pt x="2409" y="857"/>
                  </a:cubicBezTo>
                  <a:cubicBezTo>
                    <a:pt x="2275" y="670"/>
                    <a:pt x="2115" y="509"/>
                    <a:pt x="1954" y="375"/>
                  </a:cubicBezTo>
                  <a:cubicBezTo>
                    <a:pt x="1767" y="188"/>
                    <a:pt x="1580" y="107"/>
                    <a:pt x="1365" y="27"/>
                  </a:cubicBezTo>
                  <a:cubicBezTo>
                    <a:pt x="1312" y="27"/>
                    <a:pt x="1205" y="0"/>
                    <a:pt x="1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46"/>
            <p:cNvSpPr/>
            <p:nvPr/>
          </p:nvSpPr>
          <p:spPr>
            <a:xfrm>
              <a:off x="10436500" y="5956275"/>
              <a:ext cx="39500" cy="56400"/>
            </a:xfrm>
            <a:custGeom>
              <a:avLst/>
              <a:gdLst/>
              <a:ahLst/>
              <a:cxnLst/>
              <a:rect l="l" t="t" r="r" b="b"/>
              <a:pathLst>
                <a:path w="1580" h="2256" extrusionOk="0">
                  <a:moveTo>
                    <a:pt x="750" y="1"/>
                  </a:moveTo>
                  <a:cubicBezTo>
                    <a:pt x="589" y="1"/>
                    <a:pt x="482" y="27"/>
                    <a:pt x="375" y="81"/>
                  </a:cubicBezTo>
                  <a:cubicBezTo>
                    <a:pt x="268" y="134"/>
                    <a:pt x="188" y="242"/>
                    <a:pt x="107" y="322"/>
                  </a:cubicBezTo>
                  <a:cubicBezTo>
                    <a:pt x="54" y="429"/>
                    <a:pt x="0" y="563"/>
                    <a:pt x="0" y="697"/>
                  </a:cubicBezTo>
                  <a:lnTo>
                    <a:pt x="0" y="964"/>
                  </a:lnTo>
                  <a:lnTo>
                    <a:pt x="0" y="1125"/>
                  </a:lnTo>
                  <a:cubicBezTo>
                    <a:pt x="0" y="1312"/>
                    <a:pt x="54" y="1446"/>
                    <a:pt x="80" y="1607"/>
                  </a:cubicBezTo>
                  <a:cubicBezTo>
                    <a:pt x="107" y="1740"/>
                    <a:pt x="188" y="1874"/>
                    <a:pt x="268" y="1981"/>
                  </a:cubicBezTo>
                  <a:cubicBezTo>
                    <a:pt x="348" y="2062"/>
                    <a:pt x="482" y="2169"/>
                    <a:pt x="589" y="2195"/>
                  </a:cubicBezTo>
                  <a:cubicBezTo>
                    <a:pt x="656" y="2236"/>
                    <a:pt x="730" y="2256"/>
                    <a:pt x="803" y="2256"/>
                  </a:cubicBezTo>
                  <a:cubicBezTo>
                    <a:pt x="877" y="2256"/>
                    <a:pt x="950" y="2236"/>
                    <a:pt x="1017" y="2195"/>
                  </a:cubicBezTo>
                  <a:lnTo>
                    <a:pt x="1205" y="2115"/>
                  </a:lnTo>
                  <a:cubicBezTo>
                    <a:pt x="1285" y="2088"/>
                    <a:pt x="1338" y="2008"/>
                    <a:pt x="1392" y="1955"/>
                  </a:cubicBezTo>
                  <a:cubicBezTo>
                    <a:pt x="1446" y="1821"/>
                    <a:pt x="1526" y="1687"/>
                    <a:pt x="1553" y="1526"/>
                  </a:cubicBezTo>
                  <a:cubicBezTo>
                    <a:pt x="1579" y="1366"/>
                    <a:pt x="1579" y="1232"/>
                    <a:pt x="1579" y="1071"/>
                  </a:cubicBezTo>
                  <a:cubicBezTo>
                    <a:pt x="1579" y="911"/>
                    <a:pt x="1553" y="750"/>
                    <a:pt x="1472" y="616"/>
                  </a:cubicBezTo>
                  <a:cubicBezTo>
                    <a:pt x="1392" y="349"/>
                    <a:pt x="1178" y="81"/>
                    <a:pt x="8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46"/>
            <p:cNvSpPr/>
            <p:nvPr/>
          </p:nvSpPr>
          <p:spPr>
            <a:xfrm>
              <a:off x="10395000" y="6013150"/>
              <a:ext cx="30150" cy="46875"/>
            </a:xfrm>
            <a:custGeom>
              <a:avLst/>
              <a:gdLst/>
              <a:ahLst/>
              <a:cxnLst/>
              <a:rect l="l" t="t" r="r" b="b"/>
              <a:pathLst>
                <a:path w="1206" h="1875" extrusionOk="0">
                  <a:moveTo>
                    <a:pt x="616" y="1"/>
                  </a:moveTo>
                  <a:cubicBezTo>
                    <a:pt x="590" y="1"/>
                    <a:pt x="536" y="27"/>
                    <a:pt x="429" y="81"/>
                  </a:cubicBezTo>
                  <a:cubicBezTo>
                    <a:pt x="349" y="108"/>
                    <a:pt x="322" y="135"/>
                    <a:pt x="268" y="161"/>
                  </a:cubicBezTo>
                  <a:cubicBezTo>
                    <a:pt x="188" y="215"/>
                    <a:pt x="161" y="268"/>
                    <a:pt x="135" y="349"/>
                  </a:cubicBezTo>
                  <a:cubicBezTo>
                    <a:pt x="54" y="429"/>
                    <a:pt x="27" y="536"/>
                    <a:pt x="27" y="643"/>
                  </a:cubicBezTo>
                  <a:cubicBezTo>
                    <a:pt x="1" y="830"/>
                    <a:pt x="54" y="1045"/>
                    <a:pt x="135" y="1232"/>
                  </a:cubicBezTo>
                  <a:cubicBezTo>
                    <a:pt x="161" y="1500"/>
                    <a:pt x="268" y="1848"/>
                    <a:pt x="536" y="1874"/>
                  </a:cubicBezTo>
                  <a:cubicBezTo>
                    <a:pt x="590" y="1874"/>
                    <a:pt x="670" y="1874"/>
                    <a:pt x="723" y="1848"/>
                  </a:cubicBezTo>
                  <a:cubicBezTo>
                    <a:pt x="804" y="1794"/>
                    <a:pt x="857" y="1767"/>
                    <a:pt x="938" y="1714"/>
                  </a:cubicBezTo>
                  <a:cubicBezTo>
                    <a:pt x="991" y="1633"/>
                    <a:pt x="1018" y="1580"/>
                    <a:pt x="1098" y="1473"/>
                  </a:cubicBezTo>
                  <a:cubicBezTo>
                    <a:pt x="1125" y="1393"/>
                    <a:pt x="1152" y="1339"/>
                    <a:pt x="1152" y="1259"/>
                  </a:cubicBezTo>
                  <a:cubicBezTo>
                    <a:pt x="1205" y="1125"/>
                    <a:pt x="1205" y="964"/>
                    <a:pt x="1205" y="830"/>
                  </a:cubicBezTo>
                  <a:cubicBezTo>
                    <a:pt x="1205" y="670"/>
                    <a:pt x="1152" y="536"/>
                    <a:pt x="1098" y="375"/>
                  </a:cubicBezTo>
                  <a:cubicBezTo>
                    <a:pt x="1018" y="242"/>
                    <a:pt x="964" y="108"/>
                    <a:pt x="830" y="27"/>
                  </a:cubicBezTo>
                  <a:cubicBezTo>
                    <a:pt x="750" y="1"/>
                    <a:pt x="697" y="1"/>
                    <a:pt x="6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46"/>
            <p:cNvSpPr/>
            <p:nvPr/>
          </p:nvSpPr>
          <p:spPr>
            <a:xfrm>
              <a:off x="10416425" y="6062675"/>
              <a:ext cx="22775" cy="32700"/>
            </a:xfrm>
            <a:custGeom>
              <a:avLst/>
              <a:gdLst/>
              <a:ahLst/>
              <a:cxnLst/>
              <a:rect l="l" t="t" r="r" b="b"/>
              <a:pathLst>
                <a:path w="911" h="1308" extrusionOk="0">
                  <a:moveTo>
                    <a:pt x="509" y="0"/>
                  </a:moveTo>
                  <a:cubicBezTo>
                    <a:pt x="402" y="54"/>
                    <a:pt x="348" y="54"/>
                    <a:pt x="268" y="134"/>
                  </a:cubicBezTo>
                  <a:cubicBezTo>
                    <a:pt x="134" y="214"/>
                    <a:pt x="81" y="402"/>
                    <a:pt x="54" y="536"/>
                  </a:cubicBezTo>
                  <a:cubicBezTo>
                    <a:pt x="0" y="616"/>
                    <a:pt x="0" y="723"/>
                    <a:pt x="0" y="830"/>
                  </a:cubicBezTo>
                  <a:cubicBezTo>
                    <a:pt x="0" y="937"/>
                    <a:pt x="54" y="1044"/>
                    <a:pt x="81" y="1125"/>
                  </a:cubicBezTo>
                  <a:cubicBezTo>
                    <a:pt x="107" y="1232"/>
                    <a:pt x="214" y="1258"/>
                    <a:pt x="321" y="1285"/>
                  </a:cubicBezTo>
                  <a:cubicBezTo>
                    <a:pt x="345" y="1301"/>
                    <a:pt x="371" y="1307"/>
                    <a:pt x="398" y="1307"/>
                  </a:cubicBezTo>
                  <a:cubicBezTo>
                    <a:pt x="464" y="1307"/>
                    <a:pt x="540" y="1269"/>
                    <a:pt x="616" y="1232"/>
                  </a:cubicBezTo>
                  <a:cubicBezTo>
                    <a:pt x="669" y="1205"/>
                    <a:pt x="750" y="1098"/>
                    <a:pt x="776" y="1017"/>
                  </a:cubicBezTo>
                  <a:lnTo>
                    <a:pt x="803" y="991"/>
                  </a:lnTo>
                  <a:cubicBezTo>
                    <a:pt x="857" y="937"/>
                    <a:pt x="883" y="857"/>
                    <a:pt x="883" y="803"/>
                  </a:cubicBezTo>
                  <a:cubicBezTo>
                    <a:pt x="910" y="723"/>
                    <a:pt x="910" y="669"/>
                    <a:pt x="910" y="562"/>
                  </a:cubicBezTo>
                  <a:lnTo>
                    <a:pt x="910" y="429"/>
                  </a:lnTo>
                  <a:cubicBezTo>
                    <a:pt x="910" y="402"/>
                    <a:pt x="910" y="348"/>
                    <a:pt x="883" y="295"/>
                  </a:cubicBezTo>
                  <a:cubicBezTo>
                    <a:pt x="883" y="214"/>
                    <a:pt x="803" y="161"/>
                    <a:pt x="750" y="81"/>
                  </a:cubicBezTo>
                  <a:cubicBezTo>
                    <a:pt x="669" y="27"/>
                    <a:pt x="616" y="0"/>
                    <a:pt x="5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46"/>
            <p:cNvSpPr/>
            <p:nvPr/>
          </p:nvSpPr>
          <p:spPr>
            <a:xfrm>
              <a:off x="10490025" y="6112850"/>
              <a:ext cx="50200" cy="66275"/>
            </a:xfrm>
            <a:custGeom>
              <a:avLst/>
              <a:gdLst/>
              <a:ahLst/>
              <a:cxnLst/>
              <a:rect l="l" t="t" r="r" b="b"/>
              <a:pathLst>
                <a:path w="2008" h="2651" extrusionOk="0">
                  <a:moveTo>
                    <a:pt x="1312" y="1"/>
                  </a:moveTo>
                  <a:cubicBezTo>
                    <a:pt x="1178" y="1"/>
                    <a:pt x="1071" y="28"/>
                    <a:pt x="937" y="108"/>
                  </a:cubicBezTo>
                  <a:cubicBezTo>
                    <a:pt x="910" y="135"/>
                    <a:pt x="857" y="135"/>
                    <a:pt x="803" y="161"/>
                  </a:cubicBezTo>
                  <a:cubicBezTo>
                    <a:pt x="750" y="188"/>
                    <a:pt x="723" y="242"/>
                    <a:pt x="670" y="268"/>
                  </a:cubicBezTo>
                  <a:cubicBezTo>
                    <a:pt x="536" y="375"/>
                    <a:pt x="429" y="509"/>
                    <a:pt x="348" y="643"/>
                  </a:cubicBezTo>
                  <a:cubicBezTo>
                    <a:pt x="134" y="938"/>
                    <a:pt x="27" y="1259"/>
                    <a:pt x="0" y="1607"/>
                  </a:cubicBezTo>
                  <a:cubicBezTo>
                    <a:pt x="0" y="1767"/>
                    <a:pt x="27" y="1928"/>
                    <a:pt x="107" y="2115"/>
                  </a:cubicBezTo>
                  <a:cubicBezTo>
                    <a:pt x="161" y="2276"/>
                    <a:pt x="268" y="2383"/>
                    <a:pt x="402" y="2463"/>
                  </a:cubicBezTo>
                  <a:cubicBezTo>
                    <a:pt x="536" y="2570"/>
                    <a:pt x="723" y="2651"/>
                    <a:pt x="884" y="2651"/>
                  </a:cubicBezTo>
                  <a:cubicBezTo>
                    <a:pt x="1018" y="2651"/>
                    <a:pt x="1178" y="2597"/>
                    <a:pt x="1285" y="2544"/>
                  </a:cubicBezTo>
                  <a:cubicBezTo>
                    <a:pt x="1553" y="2383"/>
                    <a:pt x="1713" y="2062"/>
                    <a:pt x="1847" y="1794"/>
                  </a:cubicBezTo>
                  <a:cubicBezTo>
                    <a:pt x="1981" y="1500"/>
                    <a:pt x="2008" y="1178"/>
                    <a:pt x="2008" y="857"/>
                  </a:cubicBezTo>
                  <a:cubicBezTo>
                    <a:pt x="2008" y="723"/>
                    <a:pt x="1981" y="563"/>
                    <a:pt x="1928" y="429"/>
                  </a:cubicBezTo>
                  <a:cubicBezTo>
                    <a:pt x="1820" y="268"/>
                    <a:pt x="1687" y="108"/>
                    <a:pt x="1473" y="28"/>
                  </a:cubicBezTo>
                  <a:cubicBezTo>
                    <a:pt x="1419" y="1"/>
                    <a:pt x="1392" y="1"/>
                    <a:pt x="1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46"/>
            <p:cNvSpPr/>
            <p:nvPr/>
          </p:nvSpPr>
          <p:spPr>
            <a:xfrm>
              <a:off x="10457900" y="6159700"/>
              <a:ext cx="26800" cy="37325"/>
            </a:xfrm>
            <a:custGeom>
              <a:avLst/>
              <a:gdLst/>
              <a:ahLst/>
              <a:cxnLst/>
              <a:rect l="l" t="t" r="r" b="b"/>
              <a:pathLst>
                <a:path w="1072" h="1493" extrusionOk="0">
                  <a:moveTo>
                    <a:pt x="590" y="0"/>
                  </a:moveTo>
                  <a:cubicBezTo>
                    <a:pt x="590" y="27"/>
                    <a:pt x="563" y="27"/>
                    <a:pt x="536" y="27"/>
                  </a:cubicBezTo>
                  <a:cubicBezTo>
                    <a:pt x="482" y="27"/>
                    <a:pt x="456" y="27"/>
                    <a:pt x="429" y="54"/>
                  </a:cubicBezTo>
                  <a:cubicBezTo>
                    <a:pt x="402" y="54"/>
                    <a:pt x="349" y="107"/>
                    <a:pt x="349" y="107"/>
                  </a:cubicBezTo>
                  <a:cubicBezTo>
                    <a:pt x="268" y="161"/>
                    <a:pt x="188" y="268"/>
                    <a:pt x="135" y="375"/>
                  </a:cubicBezTo>
                  <a:cubicBezTo>
                    <a:pt x="54" y="536"/>
                    <a:pt x="1" y="723"/>
                    <a:pt x="1" y="910"/>
                  </a:cubicBezTo>
                  <a:lnTo>
                    <a:pt x="1" y="1178"/>
                  </a:lnTo>
                  <a:cubicBezTo>
                    <a:pt x="27" y="1312"/>
                    <a:pt x="81" y="1419"/>
                    <a:pt x="215" y="1472"/>
                  </a:cubicBezTo>
                  <a:cubicBezTo>
                    <a:pt x="255" y="1486"/>
                    <a:pt x="288" y="1493"/>
                    <a:pt x="325" y="1493"/>
                  </a:cubicBezTo>
                  <a:cubicBezTo>
                    <a:pt x="362" y="1493"/>
                    <a:pt x="402" y="1486"/>
                    <a:pt x="456" y="1472"/>
                  </a:cubicBezTo>
                  <a:cubicBezTo>
                    <a:pt x="563" y="1472"/>
                    <a:pt x="616" y="1419"/>
                    <a:pt x="697" y="1365"/>
                  </a:cubicBezTo>
                  <a:lnTo>
                    <a:pt x="750" y="1312"/>
                  </a:lnTo>
                  <a:cubicBezTo>
                    <a:pt x="804" y="1258"/>
                    <a:pt x="804" y="1232"/>
                    <a:pt x="830" y="1232"/>
                  </a:cubicBezTo>
                  <a:cubicBezTo>
                    <a:pt x="884" y="1151"/>
                    <a:pt x="937" y="1071"/>
                    <a:pt x="964" y="964"/>
                  </a:cubicBezTo>
                  <a:cubicBezTo>
                    <a:pt x="1018" y="803"/>
                    <a:pt x="1071" y="589"/>
                    <a:pt x="1018" y="429"/>
                  </a:cubicBezTo>
                  <a:cubicBezTo>
                    <a:pt x="1018" y="348"/>
                    <a:pt x="991" y="268"/>
                    <a:pt x="937" y="188"/>
                  </a:cubicBezTo>
                  <a:cubicBezTo>
                    <a:pt x="884" y="134"/>
                    <a:pt x="804" y="54"/>
                    <a:pt x="723" y="27"/>
                  </a:cubicBezTo>
                  <a:cubicBezTo>
                    <a:pt x="697" y="0"/>
                    <a:pt x="616" y="0"/>
                    <a:pt x="5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46"/>
            <p:cNvSpPr/>
            <p:nvPr/>
          </p:nvSpPr>
          <p:spPr>
            <a:xfrm>
              <a:off x="10488025" y="6197175"/>
              <a:ext cx="18750" cy="23675"/>
            </a:xfrm>
            <a:custGeom>
              <a:avLst/>
              <a:gdLst/>
              <a:ahLst/>
              <a:cxnLst/>
              <a:rect l="l" t="t" r="r" b="b"/>
              <a:pathLst>
                <a:path w="750" h="947" extrusionOk="0">
                  <a:moveTo>
                    <a:pt x="535" y="0"/>
                  </a:moveTo>
                  <a:cubicBezTo>
                    <a:pt x="482" y="81"/>
                    <a:pt x="455" y="81"/>
                    <a:pt x="455" y="81"/>
                  </a:cubicBezTo>
                  <a:lnTo>
                    <a:pt x="428" y="81"/>
                  </a:lnTo>
                  <a:cubicBezTo>
                    <a:pt x="402" y="81"/>
                    <a:pt x="348" y="81"/>
                    <a:pt x="321" y="107"/>
                  </a:cubicBezTo>
                  <a:cubicBezTo>
                    <a:pt x="187" y="214"/>
                    <a:pt x="80" y="348"/>
                    <a:pt x="27" y="482"/>
                  </a:cubicBezTo>
                  <a:cubicBezTo>
                    <a:pt x="0" y="616"/>
                    <a:pt x="27" y="750"/>
                    <a:pt x="80" y="830"/>
                  </a:cubicBezTo>
                  <a:cubicBezTo>
                    <a:pt x="142" y="912"/>
                    <a:pt x="234" y="947"/>
                    <a:pt x="334" y="947"/>
                  </a:cubicBezTo>
                  <a:cubicBezTo>
                    <a:pt x="365" y="947"/>
                    <a:pt x="397" y="943"/>
                    <a:pt x="428" y="937"/>
                  </a:cubicBezTo>
                  <a:cubicBezTo>
                    <a:pt x="562" y="910"/>
                    <a:pt x="669" y="776"/>
                    <a:pt x="723" y="643"/>
                  </a:cubicBezTo>
                  <a:cubicBezTo>
                    <a:pt x="750" y="562"/>
                    <a:pt x="750" y="482"/>
                    <a:pt x="750" y="375"/>
                  </a:cubicBezTo>
                  <a:cubicBezTo>
                    <a:pt x="750" y="295"/>
                    <a:pt x="750" y="214"/>
                    <a:pt x="723" y="134"/>
                  </a:cubicBezTo>
                  <a:cubicBezTo>
                    <a:pt x="696" y="81"/>
                    <a:pt x="616" y="0"/>
                    <a:pt x="5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46"/>
            <p:cNvSpPr/>
            <p:nvPr/>
          </p:nvSpPr>
          <p:spPr>
            <a:xfrm>
              <a:off x="10499400" y="6252700"/>
              <a:ext cx="32125" cy="40850"/>
            </a:xfrm>
            <a:custGeom>
              <a:avLst/>
              <a:gdLst/>
              <a:ahLst/>
              <a:cxnLst/>
              <a:rect l="l" t="t" r="r" b="b"/>
              <a:pathLst>
                <a:path w="1285" h="1634" extrusionOk="0">
                  <a:moveTo>
                    <a:pt x="535" y="1"/>
                  </a:moveTo>
                  <a:cubicBezTo>
                    <a:pt x="509" y="28"/>
                    <a:pt x="428" y="54"/>
                    <a:pt x="402" y="81"/>
                  </a:cubicBezTo>
                  <a:cubicBezTo>
                    <a:pt x="295" y="161"/>
                    <a:pt x="214" y="215"/>
                    <a:pt x="161" y="322"/>
                  </a:cubicBezTo>
                  <a:cubicBezTo>
                    <a:pt x="134" y="402"/>
                    <a:pt x="107" y="483"/>
                    <a:pt x="80" y="590"/>
                  </a:cubicBezTo>
                  <a:cubicBezTo>
                    <a:pt x="27" y="670"/>
                    <a:pt x="27" y="697"/>
                    <a:pt x="27" y="750"/>
                  </a:cubicBezTo>
                  <a:cubicBezTo>
                    <a:pt x="0" y="884"/>
                    <a:pt x="0" y="1018"/>
                    <a:pt x="27" y="1152"/>
                  </a:cubicBezTo>
                  <a:cubicBezTo>
                    <a:pt x="80" y="1286"/>
                    <a:pt x="107" y="1393"/>
                    <a:pt x="214" y="1473"/>
                  </a:cubicBezTo>
                  <a:cubicBezTo>
                    <a:pt x="214" y="1473"/>
                    <a:pt x="241" y="1500"/>
                    <a:pt x="268" y="1500"/>
                  </a:cubicBezTo>
                  <a:cubicBezTo>
                    <a:pt x="295" y="1526"/>
                    <a:pt x="375" y="1553"/>
                    <a:pt x="402" y="1607"/>
                  </a:cubicBezTo>
                  <a:cubicBezTo>
                    <a:pt x="482" y="1633"/>
                    <a:pt x="535" y="1633"/>
                    <a:pt x="562" y="1633"/>
                  </a:cubicBezTo>
                  <a:cubicBezTo>
                    <a:pt x="643" y="1633"/>
                    <a:pt x="669" y="1607"/>
                    <a:pt x="696" y="1607"/>
                  </a:cubicBezTo>
                  <a:cubicBezTo>
                    <a:pt x="803" y="1526"/>
                    <a:pt x="910" y="1473"/>
                    <a:pt x="964" y="1366"/>
                  </a:cubicBezTo>
                  <a:cubicBezTo>
                    <a:pt x="1044" y="1259"/>
                    <a:pt x="1098" y="1125"/>
                    <a:pt x="1151" y="1018"/>
                  </a:cubicBezTo>
                  <a:cubicBezTo>
                    <a:pt x="1151" y="991"/>
                    <a:pt x="1151" y="964"/>
                    <a:pt x="1178" y="964"/>
                  </a:cubicBezTo>
                  <a:cubicBezTo>
                    <a:pt x="1205" y="911"/>
                    <a:pt x="1205" y="857"/>
                    <a:pt x="1231" y="831"/>
                  </a:cubicBezTo>
                  <a:cubicBezTo>
                    <a:pt x="1231" y="750"/>
                    <a:pt x="1285" y="723"/>
                    <a:pt x="1285" y="643"/>
                  </a:cubicBezTo>
                  <a:cubicBezTo>
                    <a:pt x="1285" y="590"/>
                    <a:pt x="1285" y="509"/>
                    <a:pt x="1231" y="456"/>
                  </a:cubicBezTo>
                  <a:cubicBezTo>
                    <a:pt x="1205" y="349"/>
                    <a:pt x="1151" y="295"/>
                    <a:pt x="1044" y="215"/>
                  </a:cubicBezTo>
                  <a:cubicBezTo>
                    <a:pt x="937" y="161"/>
                    <a:pt x="830" y="108"/>
                    <a:pt x="750" y="108"/>
                  </a:cubicBezTo>
                  <a:cubicBezTo>
                    <a:pt x="696" y="81"/>
                    <a:pt x="669" y="81"/>
                    <a:pt x="643" y="81"/>
                  </a:cubicBezTo>
                  <a:cubicBezTo>
                    <a:pt x="589" y="1"/>
                    <a:pt x="562" y="1"/>
                    <a:pt x="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46"/>
            <p:cNvSpPr/>
            <p:nvPr/>
          </p:nvSpPr>
          <p:spPr>
            <a:xfrm>
              <a:off x="10496725" y="6248025"/>
              <a:ext cx="35475" cy="48700"/>
            </a:xfrm>
            <a:custGeom>
              <a:avLst/>
              <a:gdLst/>
              <a:ahLst/>
              <a:cxnLst/>
              <a:rect l="l" t="t" r="r" b="b"/>
              <a:pathLst>
                <a:path w="1419" h="1948" extrusionOk="0">
                  <a:moveTo>
                    <a:pt x="910" y="348"/>
                  </a:moveTo>
                  <a:lnTo>
                    <a:pt x="937" y="375"/>
                  </a:lnTo>
                  <a:cubicBezTo>
                    <a:pt x="937" y="402"/>
                    <a:pt x="964" y="402"/>
                    <a:pt x="964" y="455"/>
                  </a:cubicBezTo>
                  <a:cubicBezTo>
                    <a:pt x="1017" y="482"/>
                    <a:pt x="1017" y="536"/>
                    <a:pt x="1044" y="589"/>
                  </a:cubicBezTo>
                  <a:cubicBezTo>
                    <a:pt x="1071" y="643"/>
                    <a:pt x="1071" y="750"/>
                    <a:pt x="1071" y="857"/>
                  </a:cubicBezTo>
                  <a:cubicBezTo>
                    <a:pt x="1071" y="937"/>
                    <a:pt x="1071" y="1044"/>
                    <a:pt x="1044" y="1125"/>
                  </a:cubicBezTo>
                  <a:cubicBezTo>
                    <a:pt x="1017" y="1178"/>
                    <a:pt x="1017" y="1232"/>
                    <a:pt x="964" y="1285"/>
                  </a:cubicBezTo>
                  <a:cubicBezTo>
                    <a:pt x="937" y="1339"/>
                    <a:pt x="910" y="1419"/>
                    <a:pt x="830" y="1446"/>
                  </a:cubicBezTo>
                  <a:cubicBezTo>
                    <a:pt x="803" y="1473"/>
                    <a:pt x="776" y="1473"/>
                    <a:pt x="776" y="1526"/>
                  </a:cubicBezTo>
                  <a:cubicBezTo>
                    <a:pt x="776" y="1526"/>
                    <a:pt x="750" y="1553"/>
                    <a:pt x="696" y="1553"/>
                  </a:cubicBezTo>
                  <a:lnTo>
                    <a:pt x="616" y="1553"/>
                  </a:lnTo>
                  <a:cubicBezTo>
                    <a:pt x="589" y="1553"/>
                    <a:pt x="589" y="1526"/>
                    <a:pt x="589" y="1526"/>
                  </a:cubicBezTo>
                  <a:cubicBezTo>
                    <a:pt x="535" y="1473"/>
                    <a:pt x="535" y="1446"/>
                    <a:pt x="509" y="1446"/>
                  </a:cubicBezTo>
                  <a:cubicBezTo>
                    <a:pt x="482" y="1419"/>
                    <a:pt x="482" y="1339"/>
                    <a:pt x="455" y="1312"/>
                  </a:cubicBezTo>
                  <a:cubicBezTo>
                    <a:pt x="455" y="1232"/>
                    <a:pt x="402" y="1178"/>
                    <a:pt x="402" y="1125"/>
                  </a:cubicBezTo>
                  <a:lnTo>
                    <a:pt x="402" y="1071"/>
                  </a:lnTo>
                  <a:cubicBezTo>
                    <a:pt x="482" y="1044"/>
                    <a:pt x="535" y="1018"/>
                    <a:pt x="535" y="910"/>
                  </a:cubicBezTo>
                  <a:cubicBezTo>
                    <a:pt x="535" y="884"/>
                    <a:pt x="535" y="830"/>
                    <a:pt x="589" y="803"/>
                  </a:cubicBezTo>
                  <a:cubicBezTo>
                    <a:pt x="616" y="750"/>
                    <a:pt x="616" y="670"/>
                    <a:pt x="642" y="616"/>
                  </a:cubicBezTo>
                  <a:cubicBezTo>
                    <a:pt x="642" y="563"/>
                    <a:pt x="669" y="563"/>
                    <a:pt x="669" y="536"/>
                  </a:cubicBezTo>
                  <a:cubicBezTo>
                    <a:pt x="696" y="536"/>
                    <a:pt x="696" y="509"/>
                    <a:pt x="750" y="509"/>
                  </a:cubicBezTo>
                  <a:cubicBezTo>
                    <a:pt x="750" y="482"/>
                    <a:pt x="776" y="482"/>
                    <a:pt x="803" y="455"/>
                  </a:cubicBezTo>
                  <a:lnTo>
                    <a:pt x="910" y="348"/>
                  </a:lnTo>
                  <a:close/>
                  <a:moveTo>
                    <a:pt x="857" y="0"/>
                  </a:moveTo>
                  <a:cubicBezTo>
                    <a:pt x="750" y="0"/>
                    <a:pt x="642" y="81"/>
                    <a:pt x="589" y="134"/>
                  </a:cubicBezTo>
                  <a:lnTo>
                    <a:pt x="455" y="268"/>
                  </a:lnTo>
                  <a:lnTo>
                    <a:pt x="402" y="322"/>
                  </a:lnTo>
                  <a:cubicBezTo>
                    <a:pt x="348" y="348"/>
                    <a:pt x="321" y="402"/>
                    <a:pt x="241" y="482"/>
                  </a:cubicBezTo>
                  <a:cubicBezTo>
                    <a:pt x="134" y="616"/>
                    <a:pt x="80" y="750"/>
                    <a:pt x="54" y="910"/>
                  </a:cubicBezTo>
                  <a:cubicBezTo>
                    <a:pt x="0" y="1044"/>
                    <a:pt x="0" y="1178"/>
                    <a:pt x="54" y="1312"/>
                  </a:cubicBezTo>
                  <a:cubicBezTo>
                    <a:pt x="80" y="1446"/>
                    <a:pt x="107" y="1580"/>
                    <a:pt x="214" y="1687"/>
                  </a:cubicBezTo>
                  <a:cubicBezTo>
                    <a:pt x="268" y="1794"/>
                    <a:pt x="375" y="1847"/>
                    <a:pt x="482" y="1928"/>
                  </a:cubicBezTo>
                  <a:cubicBezTo>
                    <a:pt x="549" y="1941"/>
                    <a:pt x="616" y="1948"/>
                    <a:pt x="679" y="1948"/>
                  </a:cubicBezTo>
                  <a:cubicBezTo>
                    <a:pt x="743" y="1948"/>
                    <a:pt x="803" y="1941"/>
                    <a:pt x="857" y="1928"/>
                  </a:cubicBezTo>
                  <a:cubicBezTo>
                    <a:pt x="990" y="1847"/>
                    <a:pt x="1124" y="1740"/>
                    <a:pt x="1178" y="1606"/>
                  </a:cubicBezTo>
                  <a:cubicBezTo>
                    <a:pt x="1205" y="1553"/>
                    <a:pt x="1285" y="1473"/>
                    <a:pt x="1312" y="1392"/>
                  </a:cubicBezTo>
                  <a:cubicBezTo>
                    <a:pt x="1338" y="1285"/>
                    <a:pt x="1392" y="1205"/>
                    <a:pt x="1392" y="1125"/>
                  </a:cubicBezTo>
                  <a:cubicBezTo>
                    <a:pt x="1419" y="1018"/>
                    <a:pt x="1419" y="910"/>
                    <a:pt x="1392" y="803"/>
                  </a:cubicBezTo>
                  <a:cubicBezTo>
                    <a:pt x="1392" y="723"/>
                    <a:pt x="1338" y="643"/>
                    <a:pt x="1338" y="536"/>
                  </a:cubicBezTo>
                  <a:cubicBezTo>
                    <a:pt x="1338" y="509"/>
                    <a:pt x="1312" y="455"/>
                    <a:pt x="1312" y="402"/>
                  </a:cubicBezTo>
                  <a:cubicBezTo>
                    <a:pt x="1285" y="375"/>
                    <a:pt x="1285" y="322"/>
                    <a:pt x="1258" y="268"/>
                  </a:cubicBezTo>
                  <a:cubicBezTo>
                    <a:pt x="1205" y="215"/>
                    <a:pt x="1151" y="134"/>
                    <a:pt x="1071" y="107"/>
                  </a:cubicBezTo>
                  <a:cubicBezTo>
                    <a:pt x="1044" y="81"/>
                    <a:pt x="990" y="81"/>
                    <a:pt x="937" y="54"/>
                  </a:cubicBezTo>
                  <a:lnTo>
                    <a:pt x="883" y="54"/>
                  </a:lnTo>
                  <a:cubicBezTo>
                    <a:pt x="883" y="0"/>
                    <a:pt x="857" y="0"/>
                    <a:pt x="8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46"/>
            <p:cNvSpPr/>
            <p:nvPr/>
          </p:nvSpPr>
          <p:spPr>
            <a:xfrm>
              <a:off x="10533525" y="6222775"/>
              <a:ext cx="19425" cy="28975"/>
            </a:xfrm>
            <a:custGeom>
              <a:avLst/>
              <a:gdLst/>
              <a:ahLst/>
              <a:cxnLst/>
              <a:rect l="l" t="t" r="r" b="b"/>
              <a:pathLst>
                <a:path w="777" h="1159" extrusionOk="0">
                  <a:moveTo>
                    <a:pt x="301" y="0"/>
                  </a:moveTo>
                  <a:cubicBezTo>
                    <a:pt x="275" y="0"/>
                    <a:pt x="254" y="7"/>
                    <a:pt x="241" y="20"/>
                  </a:cubicBezTo>
                  <a:cubicBezTo>
                    <a:pt x="161" y="47"/>
                    <a:pt x="107" y="127"/>
                    <a:pt x="80" y="181"/>
                  </a:cubicBezTo>
                  <a:lnTo>
                    <a:pt x="80" y="207"/>
                  </a:lnTo>
                  <a:lnTo>
                    <a:pt x="80" y="261"/>
                  </a:lnTo>
                  <a:lnTo>
                    <a:pt x="80" y="288"/>
                  </a:lnTo>
                  <a:cubicBezTo>
                    <a:pt x="54" y="448"/>
                    <a:pt x="0" y="609"/>
                    <a:pt x="54" y="796"/>
                  </a:cubicBezTo>
                  <a:cubicBezTo>
                    <a:pt x="54" y="850"/>
                    <a:pt x="80" y="930"/>
                    <a:pt x="134" y="984"/>
                  </a:cubicBezTo>
                  <a:cubicBezTo>
                    <a:pt x="161" y="1064"/>
                    <a:pt x="241" y="1091"/>
                    <a:pt x="268" y="1117"/>
                  </a:cubicBezTo>
                  <a:cubicBezTo>
                    <a:pt x="307" y="1147"/>
                    <a:pt x="350" y="1158"/>
                    <a:pt x="394" y="1158"/>
                  </a:cubicBezTo>
                  <a:cubicBezTo>
                    <a:pt x="470" y="1158"/>
                    <a:pt x="548" y="1125"/>
                    <a:pt x="616" y="1091"/>
                  </a:cubicBezTo>
                  <a:cubicBezTo>
                    <a:pt x="723" y="1010"/>
                    <a:pt x="776" y="877"/>
                    <a:pt x="776" y="743"/>
                  </a:cubicBezTo>
                  <a:lnTo>
                    <a:pt x="776" y="529"/>
                  </a:lnTo>
                  <a:lnTo>
                    <a:pt x="669" y="207"/>
                  </a:lnTo>
                  <a:cubicBezTo>
                    <a:pt x="643" y="181"/>
                    <a:pt x="643" y="154"/>
                    <a:pt x="616" y="127"/>
                  </a:cubicBezTo>
                  <a:cubicBezTo>
                    <a:pt x="589" y="74"/>
                    <a:pt x="536" y="47"/>
                    <a:pt x="509" y="47"/>
                  </a:cubicBezTo>
                  <a:cubicBezTo>
                    <a:pt x="482" y="47"/>
                    <a:pt x="455" y="20"/>
                    <a:pt x="402" y="20"/>
                  </a:cubicBezTo>
                  <a:cubicBezTo>
                    <a:pt x="362" y="7"/>
                    <a:pt x="328"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46"/>
            <p:cNvSpPr/>
            <p:nvPr/>
          </p:nvSpPr>
          <p:spPr>
            <a:xfrm>
              <a:off x="10475975" y="6357750"/>
              <a:ext cx="29475" cy="35500"/>
            </a:xfrm>
            <a:custGeom>
              <a:avLst/>
              <a:gdLst/>
              <a:ahLst/>
              <a:cxnLst/>
              <a:rect l="l" t="t" r="r" b="b"/>
              <a:pathLst>
                <a:path w="1179" h="1420" extrusionOk="0">
                  <a:moveTo>
                    <a:pt x="777" y="1"/>
                  </a:moveTo>
                  <a:cubicBezTo>
                    <a:pt x="750" y="1"/>
                    <a:pt x="669" y="28"/>
                    <a:pt x="616" y="28"/>
                  </a:cubicBezTo>
                  <a:cubicBezTo>
                    <a:pt x="509" y="108"/>
                    <a:pt x="402" y="162"/>
                    <a:pt x="295" y="269"/>
                  </a:cubicBezTo>
                  <a:cubicBezTo>
                    <a:pt x="241" y="376"/>
                    <a:pt x="161" y="483"/>
                    <a:pt x="107" y="617"/>
                  </a:cubicBezTo>
                  <a:cubicBezTo>
                    <a:pt x="81" y="697"/>
                    <a:pt x="27" y="804"/>
                    <a:pt x="27" y="938"/>
                  </a:cubicBezTo>
                  <a:cubicBezTo>
                    <a:pt x="0" y="1072"/>
                    <a:pt x="0" y="1205"/>
                    <a:pt x="107" y="1313"/>
                  </a:cubicBezTo>
                  <a:cubicBezTo>
                    <a:pt x="134" y="1339"/>
                    <a:pt x="161" y="1339"/>
                    <a:pt x="188" y="1366"/>
                  </a:cubicBezTo>
                  <a:cubicBezTo>
                    <a:pt x="241" y="1366"/>
                    <a:pt x="268" y="1420"/>
                    <a:pt x="295" y="1420"/>
                  </a:cubicBezTo>
                  <a:cubicBezTo>
                    <a:pt x="402" y="1420"/>
                    <a:pt x="509" y="1366"/>
                    <a:pt x="562" y="1366"/>
                  </a:cubicBezTo>
                  <a:cubicBezTo>
                    <a:pt x="589" y="1366"/>
                    <a:pt x="643" y="1339"/>
                    <a:pt x="669" y="1313"/>
                  </a:cubicBezTo>
                  <a:lnTo>
                    <a:pt x="723" y="1232"/>
                  </a:lnTo>
                  <a:cubicBezTo>
                    <a:pt x="803" y="1179"/>
                    <a:pt x="857" y="1098"/>
                    <a:pt x="910" y="1045"/>
                  </a:cubicBezTo>
                  <a:cubicBezTo>
                    <a:pt x="937" y="965"/>
                    <a:pt x="991" y="911"/>
                    <a:pt x="1044" y="831"/>
                  </a:cubicBezTo>
                  <a:cubicBezTo>
                    <a:pt x="1071" y="777"/>
                    <a:pt x="1098" y="670"/>
                    <a:pt x="1125" y="563"/>
                  </a:cubicBezTo>
                  <a:cubicBezTo>
                    <a:pt x="1178" y="402"/>
                    <a:pt x="1178" y="242"/>
                    <a:pt x="1044" y="108"/>
                  </a:cubicBezTo>
                  <a:cubicBezTo>
                    <a:pt x="1017" y="81"/>
                    <a:pt x="964" y="28"/>
                    <a:pt x="910" y="28"/>
                  </a:cubicBezTo>
                  <a:cubicBezTo>
                    <a:pt x="857" y="28"/>
                    <a:pt x="830" y="1"/>
                    <a:pt x="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46"/>
            <p:cNvSpPr/>
            <p:nvPr/>
          </p:nvSpPr>
          <p:spPr>
            <a:xfrm>
              <a:off x="10454550" y="6364450"/>
              <a:ext cx="16750" cy="21775"/>
            </a:xfrm>
            <a:custGeom>
              <a:avLst/>
              <a:gdLst/>
              <a:ahLst/>
              <a:cxnLst/>
              <a:rect l="l" t="t" r="r" b="b"/>
              <a:pathLst>
                <a:path w="670" h="871" extrusionOk="0">
                  <a:moveTo>
                    <a:pt x="429" y="1"/>
                  </a:moveTo>
                  <a:cubicBezTo>
                    <a:pt x="402" y="1"/>
                    <a:pt x="402" y="27"/>
                    <a:pt x="349" y="27"/>
                  </a:cubicBezTo>
                  <a:cubicBezTo>
                    <a:pt x="295" y="27"/>
                    <a:pt x="269" y="81"/>
                    <a:pt x="215" y="108"/>
                  </a:cubicBezTo>
                  <a:cubicBezTo>
                    <a:pt x="188" y="161"/>
                    <a:pt x="161" y="215"/>
                    <a:pt x="135" y="242"/>
                  </a:cubicBezTo>
                  <a:cubicBezTo>
                    <a:pt x="81" y="268"/>
                    <a:pt x="54" y="349"/>
                    <a:pt x="28" y="402"/>
                  </a:cubicBezTo>
                  <a:cubicBezTo>
                    <a:pt x="1" y="482"/>
                    <a:pt x="1" y="536"/>
                    <a:pt x="1" y="616"/>
                  </a:cubicBezTo>
                  <a:lnTo>
                    <a:pt x="1" y="697"/>
                  </a:lnTo>
                  <a:cubicBezTo>
                    <a:pt x="1" y="777"/>
                    <a:pt x="54" y="804"/>
                    <a:pt x="81" y="830"/>
                  </a:cubicBezTo>
                  <a:cubicBezTo>
                    <a:pt x="121" y="857"/>
                    <a:pt x="168" y="871"/>
                    <a:pt x="208" y="871"/>
                  </a:cubicBezTo>
                  <a:cubicBezTo>
                    <a:pt x="248" y="871"/>
                    <a:pt x="282" y="857"/>
                    <a:pt x="295" y="830"/>
                  </a:cubicBezTo>
                  <a:cubicBezTo>
                    <a:pt x="376" y="777"/>
                    <a:pt x="456" y="670"/>
                    <a:pt x="536" y="563"/>
                  </a:cubicBezTo>
                  <a:cubicBezTo>
                    <a:pt x="590" y="482"/>
                    <a:pt x="616" y="349"/>
                    <a:pt x="670" y="215"/>
                  </a:cubicBezTo>
                  <a:cubicBezTo>
                    <a:pt x="670" y="134"/>
                    <a:pt x="616" y="81"/>
                    <a:pt x="590" y="27"/>
                  </a:cubicBezTo>
                  <a:cubicBezTo>
                    <a:pt x="563" y="1"/>
                    <a:pt x="536" y="1"/>
                    <a:pt x="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46"/>
            <p:cNvSpPr/>
            <p:nvPr/>
          </p:nvSpPr>
          <p:spPr>
            <a:xfrm>
              <a:off x="10245125" y="6129575"/>
              <a:ext cx="60900" cy="87700"/>
            </a:xfrm>
            <a:custGeom>
              <a:avLst/>
              <a:gdLst/>
              <a:ahLst/>
              <a:cxnLst/>
              <a:rect l="l" t="t" r="r" b="b"/>
              <a:pathLst>
                <a:path w="2436" h="3508" extrusionOk="0">
                  <a:moveTo>
                    <a:pt x="2302" y="1"/>
                  </a:moveTo>
                  <a:cubicBezTo>
                    <a:pt x="2222" y="1"/>
                    <a:pt x="2115" y="28"/>
                    <a:pt x="2034" y="28"/>
                  </a:cubicBezTo>
                  <a:cubicBezTo>
                    <a:pt x="1954" y="54"/>
                    <a:pt x="1874" y="54"/>
                    <a:pt x="1767" y="108"/>
                  </a:cubicBezTo>
                  <a:cubicBezTo>
                    <a:pt x="1686" y="135"/>
                    <a:pt x="1579" y="188"/>
                    <a:pt x="1472" y="242"/>
                  </a:cubicBezTo>
                  <a:cubicBezTo>
                    <a:pt x="1365" y="269"/>
                    <a:pt x="1312" y="322"/>
                    <a:pt x="1205" y="402"/>
                  </a:cubicBezTo>
                  <a:cubicBezTo>
                    <a:pt x="1098" y="456"/>
                    <a:pt x="1017" y="563"/>
                    <a:pt x="910" y="643"/>
                  </a:cubicBezTo>
                  <a:lnTo>
                    <a:pt x="643" y="911"/>
                  </a:lnTo>
                  <a:cubicBezTo>
                    <a:pt x="482" y="1125"/>
                    <a:pt x="295" y="1366"/>
                    <a:pt x="214" y="1607"/>
                  </a:cubicBezTo>
                  <a:cubicBezTo>
                    <a:pt x="161" y="1660"/>
                    <a:pt x="134" y="1767"/>
                    <a:pt x="107" y="1875"/>
                  </a:cubicBezTo>
                  <a:cubicBezTo>
                    <a:pt x="27" y="2062"/>
                    <a:pt x="0" y="2303"/>
                    <a:pt x="0" y="2463"/>
                  </a:cubicBezTo>
                  <a:cubicBezTo>
                    <a:pt x="0" y="2731"/>
                    <a:pt x="27" y="2972"/>
                    <a:pt x="161" y="3186"/>
                  </a:cubicBezTo>
                  <a:cubicBezTo>
                    <a:pt x="241" y="3266"/>
                    <a:pt x="348" y="3347"/>
                    <a:pt x="428" y="3400"/>
                  </a:cubicBezTo>
                  <a:cubicBezTo>
                    <a:pt x="562" y="3480"/>
                    <a:pt x="750" y="3480"/>
                    <a:pt x="830" y="3507"/>
                  </a:cubicBezTo>
                  <a:lnTo>
                    <a:pt x="883" y="3507"/>
                  </a:lnTo>
                  <a:cubicBezTo>
                    <a:pt x="1017" y="3507"/>
                    <a:pt x="1151" y="3480"/>
                    <a:pt x="1285" y="3427"/>
                  </a:cubicBezTo>
                  <a:cubicBezTo>
                    <a:pt x="1419" y="3400"/>
                    <a:pt x="1499" y="3293"/>
                    <a:pt x="1633" y="3213"/>
                  </a:cubicBezTo>
                  <a:cubicBezTo>
                    <a:pt x="1740" y="3106"/>
                    <a:pt x="1820" y="2999"/>
                    <a:pt x="1874" y="2865"/>
                  </a:cubicBezTo>
                  <a:cubicBezTo>
                    <a:pt x="1954" y="2731"/>
                    <a:pt x="2008" y="2570"/>
                    <a:pt x="2034" y="2437"/>
                  </a:cubicBezTo>
                  <a:cubicBezTo>
                    <a:pt x="2115" y="2276"/>
                    <a:pt x="2141" y="2089"/>
                    <a:pt x="2168" y="1875"/>
                  </a:cubicBezTo>
                  <a:cubicBezTo>
                    <a:pt x="2222" y="1607"/>
                    <a:pt x="2249" y="1339"/>
                    <a:pt x="2275" y="1098"/>
                  </a:cubicBezTo>
                  <a:lnTo>
                    <a:pt x="2275" y="1072"/>
                  </a:lnTo>
                  <a:cubicBezTo>
                    <a:pt x="2382" y="777"/>
                    <a:pt x="2409" y="402"/>
                    <a:pt x="24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46"/>
            <p:cNvSpPr/>
            <p:nvPr/>
          </p:nvSpPr>
          <p:spPr>
            <a:xfrm>
              <a:off x="10284600" y="6236650"/>
              <a:ext cx="88350" cy="70275"/>
            </a:xfrm>
            <a:custGeom>
              <a:avLst/>
              <a:gdLst/>
              <a:ahLst/>
              <a:cxnLst/>
              <a:rect l="l" t="t" r="r" b="b"/>
              <a:pathLst>
                <a:path w="3534" h="2811" extrusionOk="0">
                  <a:moveTo>
                    <a:pt x="2543" y="0"/>
                  </a:moveTo>
                  <a:cubicBezTo>
                    <a:pt x="2409" y="0"/>
                    <a:pt x="2302" y="0"/>
                    <a:pt x="2195" y="27"/>
                  </a:cubicBezTo>
                  <a:cubicBezTo>
                    <a:pt x="2061" y="54"/>
                    <a:pt x="1927" y="54"/>
                    <a:pt x="1847" y="107"/>
                  </a:cubicBezTo>
                  <a:cubicBezTo>
                    <a:pt x="1713" y="134"/>
                    <a:pt x="1606" y="161"/>
                    <a:pt x="1472" y="241"/>
                  </a:cubicBezTo>
                  <a:cubicBezTo>
                    <a:pt x="1205" y="322"/>
                    <a:pt x="964" y="509"/>
                    <a:pt x="777" y="670"/>
                  </a:cubicBezTo>
                  <a:cubicBezTo>
                    <a:pt x="696" y="696"/>
                    <a:pt x="643" y="777"/>
                    <a:pt x="562" y="830"/>
                  </a:cubicBezTo>
                  <a:cubicBezTo>
                    <a:pt x="402" y="991"/>
                    <a:pt x="295" y="1178"/>
                    <a:pt x="188" y="1339"/>
                  </a:cubicBezTo>
                  <a:cubicBezTo>
                    <a:pt x="54" y="1580"/>
                    <a:pt x="0" y="1794"/>
                    <a:pt x="27" y="2035"/>
                  </a:cubicBezTo>
                  <a:cubicBezTo>
                    <a:pt x="27" y="2142"/>
                    <a:pt x="107" y="2275"/>
                    <a:pt x="161" y="2383"/>
                  </a:cubicBezTo>
                  <a:cubicBezTo>
                    <a:pt x="268" y="2516"/>
                    <a:pt x="402" y="2570"/>
                    <a:pt x="509" y="2650"/>
                  </a:cubicBezTo>
                  <a:lnTo>
                    <a:pt x="536" y="2677"/>
                  </a:lnTo>
                  <a:cubicBezTo>
                    <a:pt x="670" y="2731"/>
                    <a:pt x="803" y="2784"/>
                    <a:pt x="910" y="2811"/>
                  </a:cubicBezTo>
                  <a:lnTo>
                    <a:pt x="991" y="2811"/>
                  </a:lnTo>
                  <a:cubicBezTo>
                    <a:pt x="1098" y="2811"/>
                    <a:pt x="1205" y="2784"/>
                    <a:pt x="1339" y="2731"/>
                  </a:cubicBezTo>
                  <a:cubicBezTo>
                    <a:pt x="1472" y="2704"/>
                    <a:pt x="1580" y="2650"/>
                    <a:pt x="1713" y="2543"/>
                  </a:cubicBezTo>
                  <a:cubicBezTo>
                    <a:pt x="1847" y="2436"/>
                    <a:pt x="1981" y="2329"/>
                    <a:pt x="2061" y="2249"/>
                  </a:cubicBezTo>
                  <a:cubicBezTo>
                    <a:pt x="2195" y="2115"/>
                    <a:pt x="2302" y="1981"/>
                    <a:pt x="2436" y="1794"/>
                  </a:cubicBezTo>
                  <a:cubicBezTo>
                    <a:pt x="2597" y="1606"/>
                    <a:pt x="2730" y="1365"/>
                    <a:pt x="2918" y="1178"/>
                  </a:cubicBezTo>
                  <a:lnTo>
                    <a:pt x="2918" y="1125"/>
                  </a:lnTo>
                  <a:cubicBezTo>
                    <a:pt x="3105" y="857"/>
                    <a:pt x="3319" y="562"/>
                    <a:pt x="3533" y="268"/>
                  </a:cubicBezTo>
                  <a:lnTo>
                    <a:pt x="3533" y="241"/>
                  </a:lnTo>
                  <a:cubicBezTo>
                    <a:pt x="3507" y="188"/>
                    <a:pt x="3453" y="188"/>
                    <a:pt x="3400" y="161"/>
                  </a:cubicBezTo>
                  <a:cubicBezTo>
                    <a:pt x="3319" y="134"/>
                    <a:pt x="3212" y="81"/>
                    <a:pt x="3132" y="54"/>
                  </a:cubicBezTo>
                  <a:cubicBezTo>
                    <a:pt x="3052" y="27"/>
                    <a:pt x="2971" y="27"/>
                    <a:pt x="28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46"/>
            <p:cNvSpPr/>
            <p:nvPr/>
          </p:nvSpPr>
          <p:spPr>
            <a:xfrm>
              <a:off x="10287275" y="6324975"/>
              <a:ext cx="97725" cy="56225"/>
            </a:xfrm>
            <a:custGeom>
              <a:avLst/>
              <a:gdLst/>
              <a:ahLst/>
              <a:cxnLst/>
              <a:rect l="l" t="t" r="r" b="b"/>
              <a:pathLst>
                <a:path w="3909" h="2249" extrusionOk="0">
                  <a:moveTo>
                    <a:pt x="2035" y="0"/>
                  </a:moveTo>
                  <a:cubicBezTo>
                    <a:pt x="1767" y="0"/>
                    <a:pt x="1499" y="81"/>
                    <a:pt x="1232" y="134"/>
                  </a:cubicBezTo>
                  <a:cubicBezTo>
                    <a:pt x="1125" y="161"/>
                    <a:pt x="1018" y="215"/>
                    <a:pt x="964" y="241"/>
                  </a:cubicBezTo>
                  <a:cubicBezTo>
                    <a:pt x="750" y="348"/>
                    <a:pt x="589" y="429"/>
                    <a:pt x="429" y="563"/>
                  </a:cubicBezTo>
                  <a:cubicBezTo>
                    <a:pt x="188" y="750"/>
                    <a:pt x="54" y="937"/>
                    <a:pt x="27" y="1151"/>
                  </a:cubicBezTo>
                  <a:cubicBezTo>
                    <a:pt x="0" y="1232"/>
                    <a:pt x="0" y="1392"/>
                    <a:pt x="27" y="1499"/>
                  </a:cubicBezTo>
                  <a:cubicBezTo>
                    <a:pt x="54" y="1633"/>
                    <a:pt x="161" y="1767"/>
                    <a:pt x="215" y="1874"/>
                  </a:cubicBezTo>
                  <a:lnTo>
                    <a:pt x="241" y="1928"/>
                  </a:lnTo>
                  <a:cubicBezTo>
                    <a:pt x="348" y="2008"/>
                    <a:pt x="455" y="2115"/>
                    <a:pt x="563" y="2142"/>
                  </a:cubicBezTo>
                  <a:cubicBezTo>
                    <a:pt x="696" y="2222"/>
                    <a:pt x="830" y="2249"/>
                    <a:pt x="964" y="2249"/>
                  </a:cubicBezTo>
                  <a:lnTo>
                    <a:pt x="1018" y="2249"/>
                  </a:lnTo>
                  <a:cubicBezTo>
                    <a:pt x="1125" y="2249"/>
                    <a:pt x="1232" y="2249"/>
                    <a:pt x="1365" y="2222"/>
                  </a:cubicBezTo>
                  <a:cubicBezTo>
                    <a:pt x="1526" y="2168"/>
                    <a:pt x="1660" y="2115"/>
                    <a:pt x="1794" y="2061"/>
                  </a:cubicBezTo>
                  <a:cubicBezTo>
                    <a:pt x="1954" y="1981"/>
                    <a:pt x="2142" y="1928"/>
                    <a:pt x="2302" y="1794"/>
                  </a:cubicBezTo>
                  <a:cubicBezTo>
                    <a:pt x="2543" y="1660"/>
                    <a:pt x="2757" y="1473"/>
                    <a:pt x="2971" y="1339"/>
                  </a:cubicBezTo>
                  <a:lnTo>
                    <a:pt x="2998" y="1312"/>
                  </a:lnTo>
                  <a:cubicBezTo>
                    <a:pt x="3266" y="1151"/>
                    <a:pt x="3587" y="911"/>
                    <a:pt x="3908" y="750"/>
                  </a:cubicBezTo>
                  <a:lnTo>
                    <a:pt x="3908" y="723"/>
                  </a:lnTo>
                  <a:lnTo>
                    <a:pt x="3801" y="616"/>
                  </a:lnTo>
                  <a:cubicBezTo>
                    <a:pt x="3721" y="536"/>
                    <a:pt x="3667" y="482"/>
                    <a:pt x="3614" y="455"/>
                  </a:cubicBezTo>
                  <a:cubicBezTo>
                    <a:pt x="3534" y="375"/>
                    <a:pt x="3426" y="348"/>
                    <a:pt x="3373" y="322"/>
                  </a:cubicBezTo>
                  <a:cubicBezTo>
                    <a:pt x="3266" y="241"/>
                    <a:pt x="3159" y="215"/>
                    <a:pt x="3052" y="188"/>
                  </a:cubicBezTo>
                  <a:lnTo>
                    <a:pt x="2757" y="81"/>
                  </a:lnTo>
                  <a:cubicBezTo>
                    <a:pt x="2623" y="54"/>
                    <a:pt x="2490" y="0"/>
                    <a:pt x="2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46"/>
            <p:cNvSpPr/>
            <p:nvPr/>
          </p:nvSpPr>
          <p:spPr>
            <a:xfrm>
              <a:off x="10261850" y="6395900"/>
              <a:ext cx="99725" cy="51550"/>
            </a:xfrm>
            <a:custGeom>
              <a:avLst/>
              <a:gdLst/>
              <a:ahLst/>
              <a:cxnLst/>
              <a:rect l="l" t="t" r="r" b="b"/>
              <a:pathLst>
                <a:path w="3989" h="2062" extrusionOk="0">
                  <a:moveTo>
                    <a:pt x="1472" y="1"/>
                  </a:moveTo>
                  <a:cubicBezTo>
                    <a:pt x="1365" y="1"/>
                    <a:pt x="1285" y="54"/>
                    <a:pt x="1205" y="54"/>
                  </a:cubicBezTo>
                  <a:cubicBezTo>
                    <a:pt x="964" y="81"/>
                    <a:pt x="777" y="134"/>
                    <a:pt x="616" y="242"/>
                  </a:cubicBezTo>
                  <a:cubicBezTo>
                    <a:pt x="348" y="375"/>
                    <a:pt x="161" y="509"/>
                    <a:pt x="81" y="723"/>
                  </a:cubicBezTo>
                  <a:cubicBezTo>
                    <a:pt x="0" y="804"/>
                    <a:pt x="0" y="964"/>
                    <a:pt x="0" y="1044"/>
                  </a:cubicBezTo>
                  <a:cubicBezTo>
                    <a:pt x="0" y="1232"/>
                    <a:pt x="81" y="1339"/>
                    <a:pt x="107" y="1446"/>
                  </a:cubicBezTo>
                  <a:lnTo>
                    <a:pt x="134" y="1500"/>
                  </a:lnTo>
                  <a:cubicBezTo>
                    <a:pt x="214" y="1633"/>
                    <a:pt x="268" y="1714"/>
                    <a:pt x="375" y="1794"/>
                  </a:cubicBezTo>
                  <a:cubicBezTo>
                    <a:pt x="482" y="1901"/>
                    <a:pt x="616" y="1955"/>
                    <a:pt x="750" y="1981"/>
                  </a:cubicBezTo>
                  <a:cubicBezTo>
                    <a:pt x="830" y="2035"/>
                    <a:pt x="1017" y="2062"/>
                    <a:pt x="1178" y="2062"/>
                  </a:cubicBezTo>
                  <a:cubicBezTo>
                    <a:pt x="1339" y="2062"/>
                    <a:pt x="1472" y="2035"/>
                    <a:pt x="1633" y="2035"/>
                  </a:cubicBezTo>
                  <a:cubicBezTo>
                    <a:pt x="1820" y="1981"/>
                    <a:pt x="1981" y="1955"/>
                    <a:pt x="2222" y="1901"/>
                  </a:cubicBezTo>
                  <a:cubicBezTo>
                    <a:pt x="2490" y="1794"/>
                    <a:pt x="2757" y="1687"/>
                    <a:pt x="2971" y="1633"/>
                  </a:cubicBezTo>
                  <a:cubicBezTo>
                    <a:pt x="3319" y="1500"/>
                    <a:pt x="3640" y="1392"/>
                    <a:pt x="3988" y="1259"/>
                  </a:cubicBezTo>
                  <a:lnTo>
                    <a:pt x="3988" y="1232"/>
                  </a:lnTo>
                  <a:cubicBezTo>
                    <a:pt x="3962" y="1178"/>
                    <a:pt x="3962" y="1152"/>
                    <a:pt x="3908" y="1098"/>
                  </a:cubicBezTo>
                  <a:cubicBezTo>
                    <a:pt x="3855" y="991"/>
                    <a:pt x="3774" y="911"/>
                    <a:pt x="3748" y="857"/>
                  </a:cubicBezTo>
                  <a:cubicBezTo>
                    <a:pt x="3694" y="777"/>
                    <a:pt x="3640" y="723"/>
                    <a:pt x="3560" y="643"/>
                  </a:cubicBezTo>
                  <a:cubicBezTo>
                    <a:pt x="3453" y="589"/>
                    <a:pt x="3373" y="509"/>
                    <a:pt x="3293" y="456"/>
                  </a:cubicBezTo>
                  <a:cubicBezTo>
                    <a:pt x="3185" y="375"/>
                    <a:pt x="3105" y="349"/>
                    <a:pt x="3025" y="295"/>
                  </a:cubicBezTo>
                  <a:cubicBezTo>
                    <a:pt x="2891" y="215"/>
                    <a:pt x="2784" y="188"/>
                    <a:pt x="2677" y="161"/>
                  </a:cubicBezTo>
                  <a:cubicBezTo>
                    <a:pt x="2543" y="108"/>
                    <a:pt x="2436" y="81"/>
                    <a:pt x="2302" y="54"/>
                  </a:cubicBezTo>
                  <a:cubicBezTo>
                    <a:pt x="2115" y="54"/>
                    <a:pt x="1874" y="1"/>
                    <a:pt x="1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46"/>
            <p:cNvSpPr/>
            <p:nvPr/>
          </p:nvSpPr>
          <p:spPr>
            <a:xfrm>
              <a:off x="10203625" y="6436725"/>
              <a:ext cx="91700" cy="60250"/>
            </a:xfrm>
            <a:custGeom>
              <a:avLst/>
              <a:gdLst/>
              <a:ahLst/>
              <a:cxnLst/>
              <a:rect l="l" t="t" r="r" b="b"/>
              <a:pathLst>
                <a:path w="3668" h="2410" extrusionOk="0">
                  <a:moveTo>
                    <a:pt x="991" y="0"/>
                  </a:moveTo>
                  <a:cubicBezTo>
                    <a:pt x="697" y="0"/>
                    <a:pt x="456" y="54"/>
                    <a:pt x="295" y="188"/>
                  </a:cubicBezTo>
                  <a:cubicBezTo>
                    <a:pt x="188" y="268"/>
                    <a:pt x="135" y="348"/>
                    <a:pt x="54" y="455"/>
                  </a:cubicBezTo>
                  <a:cubicBezTo>
                    <a:pt x="1" y="589"/>
                    <a:pt x="1" y="750"/>
                    <a:pt x="1" y="857"/>
                  </a:cubicBezTo>
                  <a:lnTo>
                    <a:pt x="1" y="884"/>
                  </a:lnTo>
                  <a:cubicBezTo>
                    <a:pt x="1" y="1017"/>
                    <a:pt x="27" y="1151"/>
                    <a:pt x="81" y="1285"/>
                  </a:cubicBezTo>
                  <a:cubicBezTo>
                    <a:pt x="161" y="1419"/>
                    <a:pt x="215" y="1526"/>
                    <a:pt x="349" y="1660"/>
                  </a:cubicBezTo>
                  <a:cubicBezTo>
                    <a:pt x="456" y="1767"/>
                    <a:pt x="563" y="1820"/>
                    <a:pt x="723" y="1901"/>
                  </a:cubicBezTo>
                  <a:cubicBezTo>
                    <a:pt x="857" y="1954"/>
                    <a:pt x="1018" y="2035"/>
                    <a:pt x="1152" y="2061"/>
                  </a:cubicBezTo>
                  <a:cubicBezTo>
                    <a:pt x="1312" y="2088"/>
                    <a:pt x="1500" y="2168"/>
                    <a:pt x="1714" y="2195"/>
                  </a:cubicBezTo>
                  <a:cubicBezTo>
                    <a:pt x="1955" y="2222"/>
                    <a:pt x="2196" y="2275"/>
                    <a:pt x="2463" y="2275"/>
                  </a:cubicBezTo>
                  <a:lnTo>
                    <a:pt x="2570" y="2275"/>
                  </a:lnTo>
                  <a:cubicBezTo>
                    <a:pt x="2891" y="2302"/>
                    <a:pt x="3266" y="2329"/>
                    <a:pt x="3641" y="2409"/>
                  </a:cubicBezTo>
                  <a:lnTo>
                    <a:pt x="3668" y="2356"/>
                  </a:lnTo>
                  <a:lnTo>
                    <a:pt x="3668" y="2222"/>
                  </a:lnTo>
                  <a:cubicBezTo>
                    <a:pt x="3668" y="2142"/>
                    <a:pt x="3641" y="2035"/>
                    <a:pt x="3587" y="1954"/>
                  </a:cubicBezTo>
                  <a:cubicBezTo>
                    <a:pt x="3561" y="1874"/>
                    <a:pt x="3534" y="1794"/>
                    <a:pt x="3507" y="1687"/>
                  </a:cubicBezTo>
                  <a:cubicBezTo>
                    <a:pt x="3480" y="1606"/>
                    <a:pt x="3400" y="1499"/>
                    <a:pt x="3373" y="1392"/>
                  </a:cubicBezTo>
                  <a:cubicBezTo>
                    <a:pt x="3293" y="1285"/>
                    <a:pt x="3266" y="1232"/>
                    <a:pt x="3186" y="1124"/>
                  </a:cubicBezTo>
                  <a:cubicBezTo>
                    <a:pt x="3132" y="1017"/>
                    <a:pt x="3025" y="937"/>
                    <a:pt x="2972" y="857"/>
                  </a:cubicBezTo>
                  <a:cubicBezTo>
                    <a:pt x="2865" y="750"/>
                    <a:pt x="2758" y="696"/>
                    <a:pt x="2704" y="616"/>
                  </a:cubicBezTo>
                  <a:cubicBezTo>
                    <a:pt x="2463" y="455"/>
                    <a:pt x="2222" y="322"/>
                    <a:pt x="1955" y="214"/>
                  </a:cubicBezTo>
                  <a:cubicBezTo>
                    <a:pt x="1901" y="188"/>
                    <a:pt x="1794" y="161"/>
                    <a:pt x="1687" y="134"/>
                  </a:cubicBezTo>
                  <a:cubicBezTo>
                    <a:pt x="1393" y="27"/>
                    <a:pt x="1205" y="0"/>
                    <a:pt x="9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46"/>
            <p:cNvSpPr/>
            <p:nvPr/>
          </p:nvSpPr>
          <p:spPr>
            <a:xfrm>
              <a:off x="10202950" y="6436725"/>
              <a:ext cx="90375" cy="56900"/>
            </a:xfrm>
            <a:custGeom>
              <a:avLst/>
              <a:gdLst/>
              <a:ahLst/>
              <a:cxnLst/>
              <a:rect l="l" t="t" r="r" b="b"/>
              <a:pathLst>
                <a:path w="3615" h="2276" extrusionOk="0">
                  <a:moveTo>
                    <a:pt x="991" y="0"/>
                  </a:moveTo>
                  <a:cubicBezTo>
                    <a:pt x="724" y="0"/>
                    <a:pt x="483" y="54"/>
                    <a:pt x="322" y="188"/>
                  </a:cubicBezTo>
                  <a:cubicBezTo>
                    <a:pt x="215" y="268"/>
                    <a:pt x="162" y="348"/>
                    <a:pt x="81" y="455"/>
                  </a:cubicBezTo>
                  <a:cubicBezTo>
                    <a:pt x="1" y="589"/>
                    <a:pt x="1" y="750"/>
                    <a:pt x="1" y="857"/>
                  </a:cubicBezTo>
                  <a:lnTo>
                    <a:pt x="1" y="884"/>
                  </a:lnTo>
                  <a:cubicBezTo>
                    <a:pt x="54" y="964"/>
                    <a:pt x="81" y="991"/>
                    <a:pt x="108" y="1017"/>
                  </a:cubicBezTo>
                  <a:cubicBezTo>
                    <a:pt x="188" y="1098"/>
                    <a:pt x="242" y="1124"/>
                    <a:pt x="322" y="1151"/>
                  </a:cubicBezTo>
                  <a:cubicBezTo>
                    <a:pt x="456" y="1232"/>
                    <a:pt x="617" y="1285"/>
                    <a:pt x="777" y="1339"/>
                  </a:cubicBezTo>
                  <a:cubicBezTo>
                    <a:pt x="938" y="1365"/>
                    <a:pt x="1152" y="1392"/>
                    <a:pt x="1339" y="1419"/>
                  </a:cubicBezTo>
                  <a:cubicBezTo>
                    <a:pt x="1420" y="1419"/>
                    <a:pt x="1527" y="1472"/>
                    <a:pt x="1580" y="1472"/>
                  </a:cubicBezTo>
                  <a:cubicBezTo>
                    <a:pt x="1714" y="1499"/>
                    <a:pt x="1901" y="1499"/>
                    <a:pt x="2008" y="1526"/>
                  </a:cubicBezTo>
                  <a:cubicBezTo>
                    <a:pt x="2330" y="1606"/>
                    <a:pt x="2624" y="1687"/>
                    <a:pt x="2892" y="1820"/>
                  </a:cubicBezTo>
                  <a:lnTo>
                    <a:pt x="3293" y="2035"/>
                  </a:lnTo>
                  <a:cubicBezTo>
                    <a:pt x="3400" y="2088"/>
                    <a:pt x="3534" y="2168"/>
                    <a:pt x="3614" y="2275"/>
                  </a:cubicBezTo>
                  <a:lnTo>
                    <a:pt x="3614" y="2195"/>
                  </a:lnTo>
                  <a:cubicBezTo>
                    <a:pt x="3614" y="2088"/>
                    <a:pt x="3588" y="2008"/>
                    <a:pt x="3561" y="1927"/>
                  </a:cubicBezTo>
                  <a:cubicBezTo>
                    <a:pt x="3534" y="1874"/>
                    <a:pt x="3534" y="1767"/>
                    <a:pt x="3454" y="1660"/>
                  </a:cubicBezTo>
                  <a:cubicBezTo>
                    <a:pt x="3427" y="1553"/>
                    <a:pt x="3347" y="1472"/>
                    <a:pt x="3320" y="1365"/>
                  </a:cubicBezTo>
                  <a:cubicBezTo>
                    <a:pt x="3293" y="1285"/>
                    <a:pt x="3213" y="1205"/>
                    <a:pt x="3159" y="1098"/>
                  </a:cubicBezTo>
                  <a:cubicBezTo>
                    <a:pt x="3079" y="991"/>
                    <a:pt x="2999" y="884"/>
                    <a:pt x="2918" y="803"/>
                  </a:cubicBezTo>
                  <a:cubicBezTo>
                    <a:pt x="2811" y="696"/>
                    <a:pt x="2731" y="616"/>
                    <a:pt x="2624" y="562"/>
                  </a:cubicBezTo>
                  <a:cubicBezTo>
                    <a:pt x="2383" y="402"/>
                    <a:pt x="2142" y="268"/>
                    <a:pt x="1875" y="161"/>
                  </a:cubicBezTo>
                  <a:cubicBezTo>
                    <a:pt x="1821" y="134"/>
                    <a:pt x="1714" y="81"/>
                    <a:pt x="1607" y="54"/>
                  </a:cubicBezTo>
                  <a:cubicBezTo>
                    <a:pt x="1420" y="27"/>
                    <a:pt x="1232" y="0"/>
                    <a:pt x="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46"/>
            <p:cNvSpPr/>
            <p:nvPr/>
          </p:nvSpPr>
          <p:spPr>
            <a:xfrm>
              <a:off x="10223700" y="6470850"/>
              <a:ext cx="25" cy="25"/>
            </a:xfrm>
            <a:custGeom>
              <a:avLst/>
              <a:gdLst/>
              <a:ahLst/>
              <a:cxnLst/>
              <a:rect l="l" t="t" r="r" b="b"/>
              <a:pathLst>
                <a:path w="1" h="1" extrusionOk="0">
                  <a:moveTo>
                    <a:pt x="1" y="0"/>
                  </a:moveTo>
                  <a:lnTo>
                    <a:pt x="1" y="0"/>
                  </a:ln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46"/>
            <p:cNvSpPr/>
            <p:nvPr/>
          </p:nvSpPr>
          <p:spPr>
            <a:xfrm>
              <a:off x="10261850" y="6394575"/>
              <a:ext cx="99725" cy="38150"/>
            </a:xfrm>
            <a:custGeom>
              <a:avLst/>
              <a:gdLst/>
              <a:ahLst/>
              <a:cxnLst/>
              <a:rect l="l" t="t" r="r" b="b"/>
              <a:pathLst>
                <a:path w="3989" h="1526" extrusionOk="0">
                  <a:moveTo>
                    <a:pt x="1713" y="0"/>
                  </a:moveTo>
                  <a:cubicBezTo>
                    <a:pt x="1606" y="54"/>
                    <a:pt x="1553" y="54"/>
                    <a:pt x="1472" y="54"/>
                  </a:cubicBezTo>
                  <a:cubicBezTo>
                    <a:pt x="1365" y="54"/>
                    <a:pt x="1285" y="107"/>
                    <a:pt x="1205" y="107"/>
                  </a:cubicBezTo>
                  <a:cubicBezTo>
                    <a:pt x="964" y="134"/>
                    <a:pt x="777" y="187"/>
                    <a:pt x="616" y="295"/>
                  </a:cubicBezTo>
                  <a:cubicBezTo>
                    <a:pt x="348" y="428"/>
                    <a:pt x="161" y="562"/>
                    <a:pt x="81" y="776"/>
                  </a:cubicBezTo>
                  <a:cubicBezTo>
                    <a:pt x="27" y="830"/>
                    <a:pt x="0" y="937"/>
                    <a:pt x="0" y="1017"/>
                  </a:cubicBezTo>
                  <a:cubicBezTo>
                    <a:pt x="27" y="1071"/>
                    <a:pt x="27" y="1097"/>
                    <a:pt x="81" y="1178"/>
                  </a:cubicBezTo>
                  <a:cubicBezTo>
                    <a:pt x="107" y="1231"/>
                    <a:pt x="134" y="1285"/>
                    <a:pt x="214" y="1312"/>
                  </a:cubicBezTo>
                  <a:cubicBezTo>
                    <a:pt x="241" y="1338"/>
                    <a:pt x="295" y="1365"/>
                    <a:pt x="348" y="1392"/>
                  </a:cubicBezTo>
                  <a:cubicBezTo>
                    <a:pt x="402" y="1445"/>
                    <a:pt x="509" y="1472"/>
                    <a:pt x="616" y="1499"/>
                  </a:cubicBezTo>
                  <a:cubicBezTo>
                    <a:pt x="777" y="1526"/>
                    <a:pt x="937" y="1526"/>
                    <a:pt x="1098" y="1526"/>
                  </a:cubicBezTo>
                  <a:cubicBezTo>
                    <a:pt x="1419" y="1526"/>
                    <a:pt x="1713" y="1499"/>
                    <a:pt x="1981" y="1445"/>
                  </a:cubicBezTo>
                  <a:cubicBezTo>
                    <a:pt x="2275" y="1365"/>
                    <a:pt x="2570" y="1338"/>
                    <a:pt x="2891" y="1285"/>
                  </a:cubicBezTo>
                  <a:cubicBezTo>
                    <a:pt x="3025" y="1231"/>
                    <a:pt x="3159" y="1205"/>
                    <a:pt x="3319" y="1205"/>
                  </a:cubicBezTo>
                  <a:cubicBezTo>
                    <a:pt x="3453" y="1178"/>
                    <a:pt x="3560" y="1178"/>
                    <a:pt x="3694" y="1178"/>
                  </a:cubicBezTo>
                  <a:lnTo>
                    <a:pt x="3988" y="1178"/>
                  </a:lnTo>
                  <a:cubicBezTo>
                    <a:pt x="3988" y="1124"/>
                    <a:pt x="3962" y="1124"/>
                    <a:pt x="3962" y="1097"/>
                  </a:cubicBezTo>
                  <a:cubicBezTo>
                    <a:pt x="3881" y="990"/>
                    <a:pt x="3828" y="937"/>
                    <a:pt x="3774" y="857"/>
                  </a:cubicBezTo>
                  <a:cubicBezTo>
                    <a:pt x="3721" y="803"/>
                    <a:pt x="3694" y="723"/>
                    <a:pt x="3587" y="669"/>
                  </a:cubicBezTo>
                  <a:cubicBezTo>
                    <a:pt x="3480" y="589"/>
                    <a:pt x="3426" y="535"/>
                    <a:pt x="3319" y="455"/>
                  </a:cubicBezTo>
                  <a:cubicBezTo>
                    <a:pt x="3212" y="402"/>
                    <a:pt x="3159" y="375"/>
                    <a:pt x="3052" y="295"/>
                  </a:cubicBezTo>
                  <a:cubicBezTo>
                    <a:pt x="2918" y="241"/>
                    <a:pt x="2811" y="187"/>
                    <a:pt x="2704" y="161"/>
                  </a:cubicBezTo>
                  <a:cubicBezTo>
                    <a:pt x="2570" y="134"/>
                    <a:pt x="2490" y="107"/>
                    <a:pt x="2356" y="54"/>
                  </a:cubicBezTo>
                  <a:cubicBezTo>
                    <a:pt x="2142" y="27"/>
                    <a:pt x="1901" y="0"/>
                    <a:pt x="1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46"/>
            <p:cNvSpPr/>
            <p:nvPr/>
          </p:nvSpPr>
          <p:spPr>
            <a:xfrm>
              <a:off x="10285925" y="6324975"/>
              <a:ext cx="97050" cy="40850"/>
            </a:xfrm>
            <a:custGeom>
              <a:avLst/>
              <a:gdLst/>
              <a:ahLst/>
              <a:cxnLst/>
              <a:rect l="l" t="t" r="r" b="b"/>
              <a:pathLst>
                <a:path w="3882" h="1634" extrusionOk="0">
                  <a:moveTo>
                    <a:pt x="2062" y="0"/>
                  </a:moveTo>
                  <a:cubicBezTo>
                    <a:pt x="1794" y="0"/>
                    <a:pt x="1473" y="81"/>
                    <a:pt x="1259" y="134"/>
                  </a:cubicBezTo>
                  <a:cubicBezTo>
                    <a:pt x="1152" y="161"/>
                    <a:pt x="1072" y="215"/>
                    <a:pt x="991" y="241"/>
                  </a:cubicBezTo>
                  <a:cubicBezTo>
                    <a:pt x="777" y="348"/>
                    <a:pt x="617" y="429"/>
                    <a:pt x="456" y="563"/>
                  </a:cubicBezTo>
                  <a:cubicBezTo>
                    <a:pt x="215" y="750"/>
                    <a:pt x="81" y="937"/>
                    <a:pt x="54" y="1151"/>
                  </a:cubicBezTo>
                  <a:cubicBezTo>
                    <a:pt x="54" y="1178"/>
                    <a:pt x="1" y="1232"/>
                    <a:pt x="1" y="1285"/>
                  </a:cubicBezTo>
                  <a:cubicBezTo>
                    <a:pt x="54" y="1312"/>
                    <a:pt x="54" y="1339"/>
                    <a:pt x="81" y="1366"/>
                  </a:cubicBezTo>
                  <a:cubicBezTo>
                    <a:pt x="135" y="1419"/>
                    <a:pt x="188" y="1473"/>
                    <a:pt x="242" y="1499"/>
                  </a:cubicBezTo>
                  <a:cubicBezTo>
                    <a:pt x="322" y="1553"/>
                    <a:pt x="402" y="1580"/>
                    <a:pt x="483" y="1606"/>
                  </a:cubicBezTo>
                  <a:cubicBezTo>
                    <a:pt x="617" y="1633"/>
                    <a:pt x="777" y="1633"/>
                    <a:pt x="911" y="1633"/>
                  </a:cubicBezTo>
                  <a:cubicBezTo>
                    <a:pt x="1125" y="1633"/>
                    <a:pt x="1339" y="1606"/>
                    <a:pt x="1553" y="1553"/>
                  </a:cubicBezTo>
                  <a:cubicBezTo>
                    <a:pt x="1660" y="1499"/>
                    <a:pt x="1741" y="1473"/>
                    <a:pt x="1821" y="1446"/>
                  </a:cubicBezTo>
                  <a:cubicBezTo>
                    <a:pt x="1955" y="1419"/>
                    <a:pt x="2062" y="1339"/>
                    <a:pt x="2196" y="1285"/>
                  </a:cubicBezTo>
                  <a:cubicBezTo>
                    <a:pt x="2410" y="1178"/>
                    <a:pt x="2624" y="1044"/>
                    <a:pt x="2865" y="964"/>
                  </a:cubicBezTo>
                  <a:cubicBezTo>
                    <a:pt x="2945" y="937"/>
                    <a:pt x="3079" y="884"/>
                    <a:pt x="3186" y="830"/>
                  </a:cubicBezTo>
                  <a:cubicBezTo>
                    <a:pt x="3293" y="803"/>
                    <a:pt x="3427" y="777"/>
                    <a:pt x="3534" y="777"/>
                  </a:cubicBezTo>
                  <a:cubicBezTo>
                    <a:pt x="3614" y="777"/>
                    <a:pt x="3721" y="750"/>
                    <a:pt x="3828" y="750"/>
                  </a:cubicBezTo>
                  <a:lnTo>
                    <a:pt x="3882" y="750"/>
                  </a:lnTo>
                  <a:lnTo>
                    <a:pt x="3828" y="670"/>
                  </a:lnTo>
                  <a:cubicBezTo>
                    <a:pt x="3748" y="616"/>
                    <a:pt x="3695" y="536"/>
                    <a:pt x="3614" y="509"/>
                  </a:cubicBezTo>
                  <a:cubicBezTo>
                    <a:pt x="3561" y="429"/>
                    <a:pt x="3454" y="402"/>
                    <a:pt x="3400" y="375"/>
                  </a:cubicBezTo>
                  <a:cubicBezTo>
                    <a:pt x="3293" y="295"/>
                    <a:pt x="3186" y="268"/>
                    <a:pt x="3079" y="241"/>
                  </a:cubicBezTo>
                  <a:lnTo>
                    <a:pt x="2785" y="134"/>
                  </a:lnTo>
                  <a:cubicBezTo>
                    <a:pt x="2651" y="108"/>
                    <a:pt x="2517" y="81"/>
                    <a:pt x="2410" y="81"/>
                  </a:cubicBezTo>
                  <a:lnTo>
                    <a:pt x="2115" y="81"/>
                  </a:lnTo>
                  <a:cubicBezTo>
                    <a:pt x="2115" y="0"/>
                    <a:pt x="2089" y="0"/>
                    <a:pt x="20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46"/>
            <p:cNvSpPr/>
            <p:nvPr/>
          </p:nvSpPr>
          <p:spPr>
            <a:xfrm>
              <a:off x="10291950" y="6362450"/>
              <a:ext cx="700" cy="25"/>
            </a:xfrm>
            <a:custGeom>
              <a:avLst/>
              <a:gdLst/>
              <a:ahLst/>
              <a:cxnLst/>
              <a:rect l="l" t="t" r="r" b="b"/>
              <a:pathLst>
                <a:path w="28" h="1" extrusionOk="0">
                  <a:moveTo>
                    <a:pt x="28" y="0"/>
                  </a:moveTo>
                  <a:lnTo>
                    <a:pt x="1" y="0"/>
                  </a:lnTo>
                  <a:lnTo>
                    <a:pt x="28" y="0"/>
                  </a:ln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46"/>
            <p:cNvSpPr/>
            <p:nvPr/>
          </p:nvSpPr>
          <p:spPr>
            <a:xfrm>
              <a:off x="10284600" y="6236650"/>
              <a:ext cx="86350" cy="57575"/>
            </a:xfrm>
            <a:custGeom>
              <a:avLst/>
              <a:gdLst/>
              <a:ahLst/>
              <a:cxnLst/>
              <a:rect l="l" t="t" r="r" b="b"/>
              <a:pathLst>
                <a:path w="3454" h="2303" extrusionOk="0">
                  <a:moveTo>
                    <a:pt x="2543" y="0"/>
                  </a:moveTo>
                  <a:cubicBezTo>
                    <a:pt x="2436" y="0"/>
                    <a:pt x="2302" y="0"/>
                    <a:pt x="2195" y="27"/>
                  </a:cubicBezTo>
                  <a:cubicBezTo>
                    <a:pt x="2061" y="54"/>
                    <a:pt x="1927" y="54"/>
                    <a:pt x="1847" y="107"/>
                  </a:cubicBezTo>
                  <a:cubicBezTo>
                    <a:pt x="1713" y="134"/>
                    <a:pt x="1606" y="161"/>
                    <a:pt x="1472" y="241"/>
                  </a:cubicBezTo>
                  <a:cubicBezTo>
                    <a:pt x="1205" y="322"/>
                    <a:pt x="964" y="509"/>
                    <a:pt x="777" y="670"/>
                  </a:cubicBezTo>
                  <a:cubicBezTo>
                    <a:pt x="696" y="723"/>
                    <a:pt x="643" y="777"/>
                    <a:pt x="562" y="830"/>
                  </a:cubicBezTo>
                  <a:cubicBezTo>
                    <a:pt x="402" y="991"/>
                    <a:pt x="295" y="1178"/>
                    <a:pt x="188" y="1339"/>
                  </a:cubicBezTo>
                  <a:cubicBezTo>
                    <a:pt x="54" y="1580"/>
                    <a:pt x="0" y="1794"/>
                    <a:pt x="27" y="2035"/>
                  </a:cubicBezTo>
                  <a:lnTo>
                    <a:pt x="107" y="2115"/>
                  </a:lnTo>
                  <a:cubicBezTo>
                    <a:pt x="134" y="2142"/>
                    <a:pt x="188" y="2168"/>
                    <a:pt x="241" y="2195"/>
                  </a:cubicBezTo>
                  <a:cubicBezTo>
                    <a:pt x="295" y="2249"/>
                    <a:pt x="375" y="2275"/>
                    <a:pt x="402" y="2275"/>
                  </a:cubicBezTo>
                  <a:cubicBezTo>
                    <a:pt x="509" y="2302"/>
                    <a:pt x="562" y="2302"/>
                    <a:pt x="670" y="2302"/>
                  </a:cubicBezTo>
                  <a:cubicBezTo>
                    <a:pt x="803" y="2302"/>
                    <a:pt x="937" y="2275"/>
                    <a:pt x="1044" y="2249"/>
                  </a:cubicBezTo>
                  <a:cubicBezTo>
                    <a:pt x="1205" y="2168"/>
                    <a:pt x="1365" y="2115"/>
                    <a:pt x="1499" y="2035"/>
                  </a:cubicBezTo>
                  <a:cubicBezTo>
                    <a:pt x="1633" y="1981"/>
                    <a:pt x="1740" y="1874"/>
                    <a:pt x="1874" y="1767"/>
                  </a:cubicBezTo>
                  <a:cubicBezTo>
                    <a:pt x="1901" y="1740"/>
                    <a:pt x="1927" y="1713"/>
                    <a:pt x="1981" y="1633"/>
                  </a:cubicBezTo>
                  <a:cubicBezTo>
                    <a:pt x="2008" y="1606"/>
                    <a:pt x="2035" y="1526"/>
                    <a:pt x="2061" y="1499"/>
                  </a:cubicBezTo>
                  <a:cubicBezTo>
                    <a:pt x="2142" y="1392"/>
                    <a:pt x="2195" y="1339"/>
                    <a:pt x="2275" y="1232"/>
                  </a:cubicBezTo>
                  <a:cubicBezTo>
                    <a:pt x="2409" y="1071"/>
                    <a:pt x="2543" y="910"/>
                    <a:pt x="2677" y="777"/>
                  </a:cubicBezTo>
                  <a:lnTo>
                    <a:pt x="2918" y="536"/>
                  </a:lnTo>
                  <a:cubicBezTo>
                    <a:pt x="2971" y="455"/>
                    <a:pt x="3078" y="402"/>
                    <a:pt x="3185" y="375"/>
                  </a:cubicBezTo>
                  <a:cubicBezTo>
                    <a:pt x="3266" y="295"/>
                    <a:pt x="3346" y="268"/>
                    <a:pt x="3453" y="241"/>
                  </a:cubicBezTo>
                  <a:cubicBezTo>
                    <a:pt x="3400" y="241"/>
                    <a:pt x="3400" y="188"/>
                    <a:pt x="3373" y="188"/>
                  </a:cubicBezTo>
                  <a:cubicBezTo>
                    <a:pt x="3266" y="161"/>
                    <a:pt x="3185" y="134"/>
                    <a:pt x="3105" y="107"/>
                  </a:cubicBezTo>
                  <a:cubicBezTo>
                    <a:pt x="2998" y="54"/>
                    <a:pt x="2945" y="54"/>
                    <a:pt x="2838" y="27"/>
                  </a:cubicBezTo>
                  <a:cubicBezTo>
                    <a:pt x="2730" y="0"/>
                    <a:pt x="2650" y="0"/>
                    <a:pt x="2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46"/>
            <p:cNvSpPr/>
            <p:nvPr/>
          </p:nvSpPr>
          <p:spPr>
            <a:xfrm>
              <a:off x="10245125" y="6129575"/>
              <a:ext cx="59575" cy="85025"/>
            </a:xfrm>
            <a:custGeom>
              <a:avLst/>
              <a:gdLst/>
              <a:ahLst/>
              <a:cxnLst/>
              <a:rect l="l" t="t" r="r" b="b"/>
              <a:pathLst>
                <a:path w="2383" h="3401" extrusionOk="0">
                  <a:moveTo>
                    <a:pt x="2382" y="1"/>
                  </a:moveTo>
                  <a:lnTo>
                    <a:pt x="2382" y="1"/>
                  </a:lnTo>
                  <a:cubicBezTo>
                    <a:pt x="2356" y="1"/>
                    <a:pt x="2302" y="28"/>
                    <a:pt x="2302" y="28"/>
                  </a:cubicBezTo>
                  <a:cubicBezTo>
                    <a:pt x="2222" y="28"/>
                    <a:pt x="2115" y="54"/>
                    <a:pt x="2034" y="54"/>
                  </a:cubicBezTo>
                  <a:cubicBezTo>
                    <a:pt x="1954" y="108"/>
                    <a:pt x="1874" y="108"/>
                    <a:pt x="1767" y="135"/>
                  </a:cubicBezTo>
                  <a:cubicBezTo>
                    <a:pt x="1686" y="162"/>
                    <a:pt x="1579" y="242"/>
                    <a:pt x="1472" y="269"/>
                  </a:cubicBezTo>
                  <a:cubicBezTo>
                    <a:pt x="1365" y="295"/>
                    <a:pt x="1285" y="376"/>
                    <a:pt x="1205" y="429"/>
                  </a:cubicBezTo>
                  <a:cubicBezTo>
                    <a:pt x="1098" y="509"/>
                    <a:pt x="1017" y="590"/>
                    <a:pt x="910" y="670"/>
                  </a:cubicBezTo>
                  <a:lnTo>
                    <a:pt x="643" y="938"/>
                  </a:lnTo>
                  <a:cubicBezTo>
                    <a:pt x="482" y="1179"/>
                    <a:pt x="295" y="1393"/>
                    <a:pt x="214" y="1634"/>
                  </a:cubicBezTo>
                  <a:cubicBezTo>
                    <a:pt x="161" y="1741"/>
                    <a:pt x="134" y="1794"/>
                    <a:pt x="107" y="1901"/>
                  </a:cubicBezTo>
                  <a:cubicBezTo>
                    <a:pt x="27" y="2142"/>
                    <a:pt x="0" y="2330"/>
                    <a:pt x="0" y="2544"/>
                  </a:cubicBezTo>
                  <a:cubicBezTo>
                    <a:pt x="0" y="2811"/>
                    <a:pt x="27" y="3052"/>
                    <a:pt x="161" y="3240"/>
                  </a:cubicBezTo>
                  <a:cubicBezTo>
                    <a:pt x="214" y="3266"/>
                    <a:pt x="241" y="3347"/>
                    <a:pt x="268" y="3373"/>
                  </a:cubicBezTo>
                  <a:lnTo>
                    <a:pt x="295" y="3373"/>
                  </a:lnTo>
                  <a:cubicBezTo>
                    <a:pt x="321" y="3373"/>
                    <a:pt x="375" y="3373"/>
                    <a:pt x="402" y="3400"/>
                  </a:cubicBezTo>
                  <a:lnTo>
                    <a:pt x="562" y="3400"/>
                  </a:lnTo>
                  <a:cubicBezTo>
                    <a:pt x="589" y="3400"/>
                    <a:pt x="643" y="3400"/>
                    <a:pt x="643" y="3373"/>
                  </a:cubicBezTo>
                  <a:cubicBezTo>
                    <a:pt x="669" y="3373"/>
                    <a:pt x="696" y="3347"/>
                    <a:pt x="776" y="3347"/>
                  </a:cubicBezTo>
                  <a:cubicBezTo>
                    <a:pt x="803" y="3293"/>
                    <a:pt x="830" y="3293"/>
                    <a:pt x="910" y="3266"/>
                  </a:cubicBezTo>
                  <a:cubicBezTo>
                    <a:pt x="964" y="3240"/>
                    <a:pt x="1017" y="3213"/>
                    <a:pt x="1071" y="3132"/>
                  </a:cubicBezTo>
                  <a:lnTo>
                    <a:pt x="1205" y="2999"/>
                  </a:lnTo>
                  <a:lnTo>
                    <a:pt x="1499" y="2597"/>
                  </a:lnTo>
                  <a:cubicBezTo>
                    <a:pt x="1553" y="2544"/>
                    <a:pt x="1579" y="2437"/>
                    <a:pt x="1606" y="2356"/>
                  </a:cubicBezTo>
                  <a:cubicBezTo>
                    <a:pt x="1633" y="2276"/>
                    <a:pt x="1686" y="2196"/>
                    <a:pt x="1686" y="2089"/>
                  </a:cubicBezTo>
                  <a:cubicBezTo>
                    <a:pt x="1740" y="1901"/>
                    <a:pt x="1767" y="1660"/>
                    <a:pt x="1820" y="1473"/>
                  </a:cubicBezTo>
                  <a:cubicBezTo>
                    <a:pt x="1847" y="1259"/>
                    <a:pt x="1874" y="1072"/>
                    <a:pt x="1954" y="857"/>
                  </a:cubicBezTo>
                  <a:cubicBezTo>
                    <a:pt x="2008" y="670"/>
                    <a:pt x="2088" y="456"/>
                    <a:pt x="2168" y="295"/>
                  </a:cubicBezTo>
                  <a:cubicBezTo>
                    <a:pt x="2222" y="188"/>
                    <a:pt x="2275" y="135"/>
                    <a:pt x="2356" y="28"/>
                  </a:cubicBezTo>
                  <a:cubicBezTo>
                    <a:pt x="2356" y="28"/>
                    <a:pt x="2356" y="1"/>
                    <a:pt x="2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46"/>
            <p:cNvSpPr/>
            <p:nvPr/>
          </p:nvSpPr>
          <p:spPr>
            <a:xfrm>
              <a:off x="9991525" y="5590250"/>
              <a:ext cx="133175" cy="174675"/>
            </a:xfrm>
            <a:custGeom>
              <a:avLst/>
              <a:gdLst/>
              <a:ahLst/>
              <a:cxnLst/>
              <a:rect l="l" t="t" r="r" b="b"/>
              <a:pathLst>
                <a:path w="5327" h="6987" extrusionOk="0">
                  <a:moveTo>
                    <a:pt x="2810" y="1"/>
                  </a:moveTo>
                  <a:cubicBezTo>
                    <a:pt x="2623" y="1"/>
                    <a:pt x="2382" y="1"/>
                    <a:pt x="2168" y="28"/>
                  </a:cubicBezTo>
                  <a:cubicBezTo>
                    <a:pt x="1767" y="81"/>
                    <a:pt x="1419" y="188"/>
                    <a:pt x="1071" y="349"/>
                  </a:cubicBezTo>
                  <a:cubicBezTo>
                    <a:pt x="723" y="536"/>
                    <a:pt x="402" y="804"/>
                    <a:pt x="241" y="1071"/>
                  </a:cubicBezTo>
                  <a:cubicBezTo>
                    <a:pt x="134" y="1205"/>
                    <a:pt x="80" y="1339"/>
                    <a:pt x="54" y="1473"/>
                  </a:cubicBezTo>
                  <a:cubicBezTo>
                    <a:pt x="0" y="1526"/>
                    <a:pt x="0" y="1553"/>
                    <a:pt x="0" y="1634"/>
                  </a:cubicBezTo>
                  <a:cubicBezTo>
                    <a:pt x="0" y="1687"/>
                    <a:pt x="0" y="1741"/>
                    <a:pt x="54" y="1794"/>
                  </a:cubicBezTo>
                  <a:cubicBezTo>
                    <a:pt x="80" y="1874"/>
                    <a:pt x="134" y="1928"/>
                    <a:pt x="214" y="2008"/>
                  </a:cubicBezTo>
                  <a:cubicBezTo>
                    <a:pt x="268" y="2035"/>
                    <a:pt x="321" y="2035"/>
                    <a:pt x="402" y="2035"/>
                  </a:cubicBezTo>
                  <a:lnTo>
                    <a:pt x="482" y="2035"/>
                  </a:lnTo>
                  <a:cubicBezTo>
                    <a:pt x="589" y="2035"/>
                    <a:pt x="669" y="2008"/>
                    <a:pt x="803" y="1955"/>
                  </a:cubicBezTo>
                  <a:cubicBezTo>
                    <a:pt x="937" y="1928"/>
                    <a:pt x="1044" y="1874"/>
                    <a:pt x="1151" y="1821"/>
                  </a:cubicBezTo>
                  <a:cubicBezTo>
                    <a:pt x="1392" y="1741"/>
                    <a:pt x="1606" y="1634"/>
                    <a:pt x="1874" y="1473"/>
                  </a:cubicBezTo>
                  <a:cubicBezTo>
                    <a:pt x="2115" y="1339"/>
                    <a:pt x="2329" y="1205"/>
                    <a:pt x="2489" y="1098"/>
                  </a:cubicBezTo>
                  <a:cubicBezTo>
                    <a:pt x="2543" y="1018"/>
                    <a:pt x="2650" y="964"/>
                    <a:pt x="2730" y="884"/>
                  </a:cubicBezTo>
                  <a:cubicBezTo>
                    <a:pt x="2784" y="831"/>
                    <a:pt x="2864" y="804"/>
                    <a:pt x="2891" y="723"/>
                  </a:cubicBezTo>
                  <a:cubicBezTo>
                    <a:pt x="2944" y="697"/>
                    <a:pt x="2998" y="616"/>
                    <a:pt x="3051" y="590"/>
                  </a:cubicBezTo>
                  <a:lnTo>
                    <a:pt x="3132" y="723"/>
                  </a:lnTo>
                  <a:cubicBezTo>
                    <a:pt x="3185" y="831"/>
                    <a:pt x="3265" y="938"/>
                    <a:pt x="3292" y="1018"/>
                  </a:cubicBezTo>
                  <a:cubicBezTo>
                    <a:pt x="3426" y="1232"/>
                    <a:pt x="3533" y="1419"/>
                    <a:pt x="3613" y="1634"/>
                  </a:cubicBezTo>
                  <a:cubicBezTo>
                    <a:pt x="3854" y="2062"/>
                    <a:pt x="4068" y="2490"/>
                    <a:pt x="4256" y="2892"/>
                  </a:cubicBezTo>
                  <a:lnTo>
                    <a:pt x="4256" y="2865"/>
                  </a:lnTo>
                  <a:cubicBezTo>
                    <a:pt x="4630" y="3748"/>
                    <a:pt x="4871" y="4605"/>
                    <a:pt x="5005" y="5488"/>
                  </a:cubicBezTo>
                  <a:cubicBezTo>
                    <a:pt x="5059" y="5970"/>
                    <a:pt x="5085" y="6451"/>
                    <a:pt x="5059" y="6880"/>
                  </a:cubicBezTo>
                  <a:cubicBezTo>
                    <a:pt x="5059" y="6906"/>
                    <a:pt x="5059" y="6960"/>
                    <a:pt x="5085" y="6960"/>
                  </a:cubicBezTo>
                  <a:cubicBezTo>
                    <a:pt x="5139" y="6987"/>
                    <a:pt x="5166" y="6987"/>
                    <a:pt x="5166" y="6987"/>
                  </a:cubicBezTo>
                  <a:cubicBezTo>
                    <a:pt x="5219" y="6987"/>
                    <a:pt x="5273" y="6960"/>
                    <a:pt x="5273" y="6880"/>
                  </a:cubicBezTo>
                  <a:cubicBezTo>
                    <a:pt x="5326" y="5889"/>
                    <a:pt x="5219" y="4819"/>
                    <a:pt x="5005" y="3694"/>
                  </a:cubicBezTo>
                  <a:cubicBezTo>
                    <a:pt x="4871" y="3159"/>
                    <a:pt x="4738" y="2624"/>
                    <a:pt x="4523" y="2142"/>
                  </a:cubicBezTo>
                  <a:cubicBezTo>
                    <a:pt x="4336" y="1607"/>
                    <a:pt x="4095" y="1098"/>
                    <a:pt x="3828" y="670"/>
                  </a:cubicBezTo>
                  <a:cubicBezTo>
                    <a:pt x="3747" y="563"/>
                    <a:pt x="3720" y="483"/>
                    <a:pt x="3667" y="402"/>
                  </a:cubicBezTo>
                  <a:cubicBezTo>
                    <a:pt x="3587" y="322"/>
                    <a:pt x="3560" y="268"/>
                    <a:pt x="3480" y="161"/>
                  </a:cubicBezTo>
                  <a:lnTo>
                    <a:pt x="3426" y="81"/>
                  </a:lnTo>
                  <a:lnTo>
                    <a:pt x="3346" y="28"/>
                  </a:lnTo>
                  <a:cubicBezTo>
                    <a:pt x="3346" y="1"/>
                    <a:pt x="3319"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46"/>
            <p:cNvSpPr/>
            <p:nvPr/>
          </p:nvSpPr>
          <p:spPr>
            <a:xfrm>
              <a:off x="10069800" y="5590925"/>
              <a:ext cx="5375" cy="3375"/>
            </a:xfrm>
            <a:custGeom>
              <a:avLst/>
              <a:gdLst/>
              <a:ahLst/>
              <a:cxnLst/>
              <a:rect l="l" t="t" r="r" b="b"/>
              <a:pathLst>
                <a:path w="215" h="135" extrusionOk="0">
                  <a:moveTo>
                    <a:pt x="54" y="1"/>
                  </a:moveTo>
                  <a:cubicBezTo>
                    <a:pt x="1" y="1"/>
                    <a:pt x="1" y="1"/>
                    <a:pt x="1" y="27"/>
                  </a:cubicBezTo>
                  <a:cubicBezTo>
                    <a:pt x="1" y="54"/>
                    <a:pt x="1" y="54"/>
                    <a:pt x="27" y="108"/>
                  </a:cubicBezTo>
                  <a:cubicBezTo>
                    <a:pt x="54" y="108"/>
                    <a:pt x="134" y="108"/>
                    <a:pt x="161" y="134"/>
                  </a:cubicBezTo>
                  <a:cubicBezTo>
                    <a:pt x="188" y="134"/>
                    <a:pt x="188" y="134"/>
                    <a:pt x="215" y="108"/>
                  </a:cubicBezTo>
                  <a:cubicBezTo>
                    <a:pt x="215" y="54"/>
                    <a:pt x="215" y="54"/>
                    <a:pt x="188" y="27"/>
                  </a:cubicBezTo>
                  <a:cubicBezTo>
                    <a:pt x="161" y="27"/>
                    <a:pt x="81" y="27"/>
                    <a:pt x="54"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46"/>
            <p:cNvSpPr/>
            <p:nvPr/>
          </p:nvSpPr>
          <p:spPr>
            <a:xfrm>
              <a:off x="10070475" y="5590925"/>
              <a:ext cx="4025" cy="2700"/>
            </a:xfrm>
            <a:custGeom>
              <a:avLst/>
              <a:gdLst/>
              <a:ahLst/>
              <a:cxnLst/>
              <a:rect l="l" t="t" r="r" b="b"/>
              <a:pathLst>
                <a:path w="161" h="108" extrusionOk="0">
                  <a:moveTo>
                    <a:pt x="54" y="1"/>
                  </a:moveTo>
                  <a:cubicBezTo>
                    <a:pt x="27" y="1"/>
                    <a:pt x="27" y="27"/>
                    <a:pt x="0" y="27"/>
                  </a:cubicBezTo>
                  <a:cubicBezTo>
                    <a:pt x="0" y="54"/>
                    <a:pt x="0" y="54"/>
                    <a:pt x="27" y="108"/>
                  </a:cubicBezTo>
                  <a:lnTo>
                    <a:pt x="107" y="108"/>
                  </a:lnTo>
                  <a:cubicBezTo>
                    <a:pt x="134" y="108"/>
                    <a:pt x="134" y="108"/>
                    <a:pt x="161" y="54"/>
                  </a:cubicBezTo>
                  <a:cubicBezTo>
                    <a:pt x="161" y="27"/>
                    <a:pt x="161" y="27"/>
                    <a:pt x="134"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46"/>
            <p:cNvSpPr/>
            <p:nvPr/>
          </p:nvSpPr>
          <p:spPr>
            <a:xfrm>
              <a:off x="10067125" y="5590250"/>
              <a:ext cx="8050" cy="4050"/>
            </a:xfrm>
            <a:custGeom>
              <a:avLst/>
              <a:gdLst/>
              <a:ahLst/>
              <a:cxnLst/>
              <a:rect l="l" t="t" r="r" b="b"/>
              <a:pathLst>
                <a:path w="322" h="162" extrusionOk="0">
                  <a:moveTo>
                    <a:pt x="54" y="1"/>
                  </a:moveTo>
                  <a:cubicBezTo>
                    <a:pt x="27" y="1"/>
                    <a:pt x="1" y="28"/>
                    <a:pt x="1" y="54"/>
                  </a:cubicBezTo>
                  <a:cubicBezTo>
                    <a:pt x="1" y="81"/>
                    <a:pt x="27" y="135"/>
                    <a:pt x="54" y="135"/>
                  </a:cubicBezTo>
                  <a:cubicBezTo>
                    <a:pt x="134" y="135"/>
                    <a:pt x="188" y="161"/>
                    <a:pt x="268" y="161"/>
                  </a:cubicBezTo>
                  <a:cubicBezTo>
                    <a:pt x="295" y="161"/>
                    <a:pt x="322" y="135"/>
                    <a:pt x="322" y="81"/>
                  </a:cubicBezTo>
                  <a:cubicBezTo>
                    <a:pt x="322" y="54"/>
                    <a:pt x="295" y="28"/>
                    <a:pt x="268" y="28"/>
                  </a:cubicBezTo>
                  <a:cubicBezTo>
                    <a:pt x="188" y="28"/>
                    <a:pt x="134" y="1"/>
                    <a:pt x="54"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46"/>
            <p:cNvSpPr/>
            <p:nvPr/>
          </p:nvSpPr>
          <p:spPr>
            <a:xfrm>
              <a:off x="10066450" y="5589250"/>
              <a:ext cx="10075" cy="6950"/>
            </a:xfrm>
            <a:custGeom>
              <a:avLst/>
              <a:gdLst/>
              <a:ahLst/>
              <a:cxnLst/>
              <a:rect l="l" t="t" r="r" b="b"/>
              <a:pathLst>
                <a:path w="403" h="278" extrusionOk="0">
                  <a:moveTo>
                    <a:pt x="54" y="1"/>
                  </a:moveTo>
                  <a:cubicBezTo>
                    <a:pt x="48" y="1"/>
                    <a:pt x="41" y="14"/>
                    <a:pt x="28" y="41"/>
                  </a:cubicBezTo>
                  <a:cubicBezTo>
                    <a:pt x="1" y="41"/>
                    <a:pt x="1" y="68"/>
                    <a:pt x="1" y="94"/>
                  </a:cubicBezTo>
                  <a:cubicBezTo>
                    <a:pt x="1" y="121"/>
                    <a:pt x="28" y="201"/>
                    <a:pt x="54" y="201"/>
                  </a:cubicBezTo>
                  <a:cubicBezTo>
                    <a:pt x="81" y="201"/>
                    <a:pt x="135" y="201"/>
                    <a:pt x="188" y="228"/>
                  </a:cubicBezTo>
                  <a:cubicBezTo>
                    <a:pt x="188" y="228"/>
                    <a:pt x="215" y="228"/>
                    <a:pt x="215" y="255"/>
                  </a:cubicBezTo>
                  <a:cubicBezTo>
                    <a:pt x="231" y="272"/>
                    <a:pt x="248" y="278"/>
                    <a:pt x="264" y="278"/>
                  </a:cubicBezTo>
                  <a:cubicBezTo>
                    <a:pt x="299" y="278"/>
                    <a:pt x="330" y="247"/>
                    <a:pt x="349" y="228"/>
                  </a:cubicBezTo>
                  <a:cubicBezTo>
                    <a:pt x="402" y="201"/>
                    <a:pt x="349" y="121"/>
                    <a:pt x="322" y="94"/>
                  </a:cubicBezTo>
                  <a:cubicBezTo>
                    <a:pt x="295" y="94"/>
                    <a:pt x="268" y="68"/>
                    <a:pt x="215" y="68"/>
                  </a:cubicBezTo>
                  <a:cubicBezTo>
                    <a:pt x="188" y="68"/>
                    <a:pt x="135" y="41"/>
                    <a:pt x="81" y="41"/>
                  </a:cubicBezTo>
                  <a:cubicBezTo>
                    <a:pt x="68" y="14"/>
                    <a:pt x="61" y="1"/>
                    <a:pt x="54"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46"/>
            <p:cNvSpPr/>
            <p:nvPr/>
          </p:nvSpPr>
          <p:spPr>
            <a:xfrm>
              <a:off x="10055075" y="5590425"/>
              <a:ext cx="20100" cy="3875"/>
            </a:xfrm>
            <a:custGeom>
              <a:avLst/>
              <a:gdLst/>
              <a:ahLst/>
              <a:cxnLst/>
              <a:rect l="l" t="t" r="r" b="b"/>
              <a:pathLst>
                <a:path w="804" h="155" extrusionOk="0">
                  <a:moveTo>
                    <a:pt x="198" y="1"/>
                  </a:moveTo>
                  <a:cubicBezTo>
                    <a:pt x="141" y="1"/>
                    <a:pt x="94" y="7"/>
                    <a:pt x="54" y="21"/>
                  </a:cubicBezTo>
                  <a:cubicBezTo>
                    <a:pt x="1" y="21"/>
                    <a:pt x="1" y="47"/>
                    <a:pt x="1" y="74"/>
                  </a:cubicBezTo>
                  <a:cubicBezTo>
                    <a:pt x="1" y="128"/>
                    <a:pt x="54" y="128"/>
                    <a:pt x="81" y="128"/>
                  </a:cubicBezTo>
                  <a:lnTo>
                    <a:pt x="616" y="128"/>
                  </a:lnTo>
                  <a:cubicBezTo>
                    <a:pt x="643" y="128"/>
                    <a:pt x="723" y="128"/>
                    <a:pt x="750" y="154"/>
                  </a:cubicBezTo>
                  <a:cubicBezTo>
                    <a:pt x="777" y="154"/>
                    <a:pt x="804" y="154"/>
                    <a:pt x="804" y="128"/>
                  </a:cubicBezTo>
                  <a:cubicBezTo>
                    <a:pt x="804" y="74"/>
                    <a:pt x="804" y="47"/>
                    <a:pt x="777" y="47"/>
                  </a:cubicBezTo>
                  <a:cubicBezTo>
                    <a:pt x="723" y="47"/>
                    <a:pt x="670" y="21"/>
                    <a:pt x="616" y="21"/>
                  </a:cubicBezTo>
                  <a:lnTo>
                    <a:pt x="402" y="21"/>
                  </a:lnTo>
                  <a:cubicBezTo>
                    <a:pt x="322" y="7"/>
                    <a:pt x="255" y="1"/>
                    <a:pt x="198"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46"/>
            <p:cNvSpPr/>
            <p:nvPr/>
          </p:nvSpPr>
          <p:spPr>
            <a:xfrm>
              <a:off x="10052400" y="5588925"/>
              <a:ext cx="18775" cy="4025"/>
            </a:xfrm>
            <a:custGeom>
              <a:avLst/>
              <a:gdLst/>
              <a:ahLst/>
              <a:cxnLst/>
              <a:rect l="l" t="t" r="r" b="b"/>
              <a:pathLst>
                <a:path w="751" h="161" extrusionOk="0">
                  <a:moveTo>
                    <a:pt x="349" y="0"/>
                  </a:moveTo>
                  <a:cubicBezTo>
                    <a:pt x="295" y="54"/>
                    <a:pt x="188" y="54"/>
                    <a:pt x="81" y="54"/>
                  </a:cubicBezTo>
                  <a:cubicBezTo>
                    <a:pt x="54" y="54"/>
                    <a:pt x="1" y="81"/>
                    <a:pt x="1" y="107"/>
                  </a:cubicBezTo>
                  <a:cubicBezTo>
                    <a:pt x="1" y="134"/>
                    <a:pt x="54" y="161"/>
                    <a:pt x="81" y="161"/>
                  </a:cubicBezTo>
                  <a:cubicBezTo>
                    <a:pt x="215" y="161"/>
                    <a:pt x="349" y="134"/>
                    <a:pt x="482" y="134"/>
                  </a:cubicBezTo>
                  <a:cubicBezTo>
                    <a:pt x="563" y="134"/>
                    <a:pt x="616" y="134"/>
                    <a:pt x="670" y="161"/>
                  </a:cubicBezTo>
                  <a:cubicBezTo>
                    <a:pt x="723" y="161"/>
                    <a:pt x="750" y="134"/>
                    <a:pt x="750" y="107"/>
                  </a:cubicBezTo>
                  <a:cubicBezTo>
                    <a:pt x="750" y="81"/>
                    <a:pt x="723" y="54"/>
                    <a:pt x="670" y="54"/>
                  </a:cubicBezTo>
                  <a:cubicBezTo>
                    <a:pt x="616" y="54"/>
                    <a:pt x="590" y="0"/>
                    <a:pt x="509"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46"/>
            <p:cNvSpPr/>
            <p:nvPr/>
          </p:nvSpPr>
          <p:spPr>
            <a:xfrm>
              <a:off x="10053750" y="5589600"/>
              <a:ext cx="19425" cy="3350"/>
            </a:xfrm>
            <a:custGeom>
              <a:avLst/>
              <a:gdLst/>
              <a:ahLst/>
              <a:cxnLst/>
              <a:rect l="l" t="t" r="r" b="b"/>
              <a:pathLst>
                <a:path w="777" h="134" extrusionOk="0">
                  <a:moveTo>
                    <a:pt x="402" y="0"/>
                  </a:moveTo>
                  <a:lnTo>
                    <a:pt x="54" y="27"/>
                  </a:lnTo>
                  <a:cubicBezTo>
                    <a:pt x="27" y="27"/>
                    <a:pt x="0" y="54"/>
                    <a:pt x="0" y="80"/>
                  </a:cubicBezTo>
                  <a:cubicBezTo>
                    <a:pt x="0" y="107"/>
                    <a:pt x="27" y="134"/>
                    <a:pt x="54" y="134"/>
                  </a:cubicBezTo>
                  <a:cubicBezTo>
                    <a:pt x="134" y="134"/>
                    <a:pt x="188" y="107"/>
                    <a:pt x="295" y="107"/>
                  </a:cubicBezTo>
                  <a:lnTo>
                    <a:pt x="509" y="107"/>
                  </a:lnTo>
                  <a:cubicBezTo>
                    <a:pt x="562" y="107"/>
                    <a:pt x="643" y="107"/>
                    <a:pt x="696" y="134"/>
                  </a:cubicBezTo>
                  <a:cubicBezTo>
                    <a:pt x="723" y="134"/>
                    <a:pt x="776" y="134"/>
                    <a:pt x="776" y="107"/>
                  </a:cubicBezTo>
                  <a:cubicBezTo>
                    <a:pt x="776" y="80"/>
                    <a:pt x="776" y="54"/>
                    <a:pt x="723" y="54"/>
                  </a:cubicBezTo>
                  <a:cubicBezTo>
                    <a:pt x="669" y="54"/>
                    <a:pt x="643" y="0"/>
                    <a:pt x="562"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46"/>
            <p:cNvSpPr/>
            <p:nvPr/>
          </p:nvSpPr>
          <p:spPr>
            <a:xfrm>
              <a:off x="10060425" y="5588925"/>
              <a:ext cx="12750" cy="4700"/>
            </a:xfrm>
            <a:custGeom>
              <a:avLst/>
              <a:gdLst/>
              <a:ahLst/>
              <a:cxnLst/>
              <a:rect l="l" t="t" r="r" b="b"/>
              <a:pathLst>
                <a:path w="510" h="188" extrusionOk="0">
                  <a:moveTo>
                    <a:pt x="54" y="0"/>
                  </a:moveTo>
                  <a:cubicBezTo>
                    <a:pt x="28" y="0"/>
                    <a:pt x="1" y="54"/>
                    <a:pt x="1" y="81"/>
                  </a:cubicBezTo>
                  <a:cubicBezTo>
                    <a:pt x="1" y="107"/>
                    <a:pt x="28" y="134"/>
                    <a:pt x="54" y="134"/>
                  </a:cubicBezTo>
                  <a:lnTo>
                    <a:pt x="269" y="134"/>
                  </a:lnTo>
                  <a:cubicBezTo>
                    <a:pt x="322" y="134"/>
                    <a:pt x="402" y="134"/>
                    <a:pt x="429" y="188"/>
                  </a:cubicBezTo>
                  <a:cubicBezTo>
                    <a:pt x="456" y="188"/>
                    <a:pt x="509" y="134"/>
                    <a:pt x="509" y="107"/>
                  </a:cubicBezTo>
                  <a:cubicBezTo>
                    <a:pt x="509" y="81"/>
                    <a:pt x="456" y="54"/>
                    <a:pt x="429" y="54"/>
                  </a:cubicBezTo>
                  <a:cubicBezTo>
                    <a:pt x="349" y="0"/>
                    <a:pt x="295" y="0"/>
                    <a:pt x="242"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46"/>
            <p:cNvSpPr/>
            <p:nvPr/>
          </p:nvSpPr>
          <p:spPr>
            <a:xfrm>
              <a:off x="10053750" y="5589675"/>
              <a:ext cx="19425" cy="4625"/>
            </a:xfrm>
            <a:custGeom>
              <a:avLst/>
              <a:gdLst/>
              <a:ahLst/>
              <a:cxnLst/>
              <a:rect l="l" t="t" r="r" b="b"/>
              <a:pathLst>
                <a:path w="777" h="185" extrusionOk="0">
                  <a:moveTo>
                    <a:pt x="302" y="0"/>
                  </a:moveTo>
                  <a:cubicBezTo>
                    <a:pt x="220" y="0"/>
                    <a:pt x="143" y="24"/>
                    <a:pt x="54" y="24"/>
                  </a:cubicBezTo>
                  <a:cubicBezTo>
                    <a:pt x="27" y="24"/>
                    <a:pt x="0" y="51"/>
                    <a:pt x="0" y="77"/>
                  </a:cubicBezTo>
                  <a:cubicBezTo>
                    <a:pt x="0" y="104"/>
                    <a:pt x="27" y="131"/>
                    <a:pt x="54" y="131"/>
                  </a:cubicBezTo>
                  <a:cubicBezTo>
                    <a:pt x="143" y="131"/>
                    <a:pt x="256" y="119"/>
                    <a:pt x="361" y="119"/>
                  </a:cubicBezTo>
                  <a:cubicBezTo>
                    <a:pt x="414" y="119"/>
                    <a:pt x="464" y="122"/>
                    <a:pt x="509" y="131"/>
                  </a:cubicBezTo>
                  <a:cubicBezTo>
                    <a:pt x="562" y="131"/>
                    <a:pt x="643" y="131"/>
                    <a:pt x="696" y="184"/>
                  </a:cubicBezTo>
                  <a:cubicBezTo>
                    <a:pt x="723" y="184"/>
                    <a:pt x="776" y="184"/>
                    <a:pt x="776" y="104"/>
                  </a:cubicBezTo>
                  <a:cubicBezTo>
                    <a:pt x="776" y="77"/>
                    <a:pt x="723" y="51"/>
                    <a:pt x="723" y="51"/>
                  </a:cubicBezTo>
                  <a:cubicBezTo>
                    <a:pt x="643" y="24"/>
                    <a:pt x="536" y="24"/>
                    <a:pt x="428" y="24"/>
                  </a:cubicBezTo>
                  <a:cubicBezTo>
                    <a:pt x="384" y="6"/>
                    <a:pt x="342" y="0"/>
                    <a:pt x="302"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46"/>
            <p:cNvSpPr/>
            <p:nvPr/>
          </p:nvSpPr>
          <p:spPr>
            <a:xfrm>
              <a:off x="10046375" y="5590250"/>
              <a:ext cx="23450" cy="3375"/>
            </a:xfrm>
            <a:custGeom>
              <a:avLst/>
              <a:gdLst/>
              <a:ahLst/>
              <a:cxnLst/>
              <a:rect l="l" t="t" r="r" b="b"/>
              <a:pathLst>
                <a:path w="938" h="135" extrusionOk="0">
                  <a:moveTo>
                    <a:pt x="456" y="1"/>
                  </a:moveTo>
                  <a:cubicBezTo>
                    <a:pt x="322" y="1"/>
                    <a:pt x="161" y="28"/>
                    <a:pt x="28" y="54"/>
                  </a:cubicBezTo>
                  <a:cubicBezTo>
                    <a:pt x="1" y="54"/>
                    <a:pt x="1" y="81"/>
                    <a:pt x="1" y="81"/>
                  </a:cubicBezTo>
                  <a:cubicBezTo>
                    <a:pt x="1" y="135"/>
                    <a:pt x="28" y="135"/>
                    <a:pt x="28" y="135"/>
                  </a:cubicBezTo>
                  <a:cubicBezTo>
                    <a:pt x="135" y="135"/>
                    <a:pt x="215" y="81"/>
                    <a:pt x="322" y="81"/>
                  </a:cubicBezTo>
                  <a:lnTo>
                    <a:pt x="723" y="81"/>
                  </a:lnTo>
                  <a:cubicBezTo>
                    <a:pt x="750" y="81"/>
                    <a:pt x="804" y="81"/>
                    <a:pt x="857" y="135"/>
                  </a:cubicBezTo>
                  <a:cubicBezTo>
                    <a:pt x="884" y="135"/>
                    <a:pt x="884" y="135"/>
                    <a:pt x="938" y="81"/>
                  </a:cubicBezTo>
                  <a:cubicBezTo>
                    <a:pt x="938" y="54"/>
                    <a:pt x="938" y="54"/>
                    <a:pt x="884" y="28"/>
                  </a:cubicBezTo>
                  <a:cubicBezTo>
                    <a:pt x="857" y="28"/>
                    <a:pt x="831" y="28"/>
                    <a:pt x="804"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46"/>
            <p:cNvSpPr/>
            <p:nvPr/>
          </p:nvSpPr>
          <p:spPr>
            <a:xfrm>
              <a:off x="10040350" y="5588250"/>
              <a:ext cx="31475" cy="6725"/>
            </a:xfrm>
            <a:custGeom>
              <a:avLst/>
              <a:gdLst/>
              <a:ahLst/>
              <a:cxnLst/>
              <a:rect l="l" t="t" r="r" b="b"/>
              <a:pathLst>
                <a:path w="1259" h="269" extrusionOk="0">
                  <a:moveTo>
                    <a:pt x="804" y="1"/>
                  </a:moveTo>
                  <a:cubicBezTo>
                    <a:pt x="697" y="81"/>
                    <a:pt x="643" y="81"/>
                    <a:pt x="590" y="81"/>
                  </a:cubicBezTo>
                  <a:cubicBezTo>
                    <a:pt x="402" y="81"/>
                    <a:pt x="242" y="108"/>
                    <a:pt x="28" y="161"/>
                  </a:cubicBezTo>
                  <a:lnTo>
                    <a:pt x="1" y="215"/>
                  </a:lnTo>
                  <a:lnTo>
                    <a:pt x="1" y="241"/>
                  </a:lnTo>
                  <a:cubicBezTo>
                    <a:pt x="1" y="241"/>
                    <a:pt x="1" y="268"/>
                    <a:pt x="28" y="268"/>
                  </a:cubicBezTo>
                  <a:lnTo>
                    <a:pt x="54" y="268"/>
                  </a:lnTo>
                  <a:cubicBezTo>
                    <a:pt x="81" y="268"/>
                    <a:pt x="135" y="268"/>
                    <a:pt x="162" y="241"/>
                  </a:cubicBezTo>
                  <a:cubicBezTo>
                    <a:pt x="269" y="215"/>
                    <a:pt x="402" y="215"/>
                    <a:pt x="536" y="161"/>
                  </a:cubicBezTo>
                  <a:cubicBezTo>
                    <a:pt x="670" y="134"/>
                    <a:pt x="804" y="134"/>
                    <a:pt x="938" y="134"/>
                  </a:cubicBezTo>
                  <a:cubicBezTo>
                    <a:pt x="1018" y="134"/>
                    <a:pt x="1098" y="161"/>
                    <a:pt x="1205" y="161"/>
                  </a:cubicBezTo>
                  <a:cubicBezTo>
                    <a:pt x="1232" y="161"/>
                    <a:pt x="1232" y="161"/>
                    <a:pt x="1259" y="134"/>
                  </a:cubicBezTo>
                  <a:cubicBezTo>
                    <a:pt x="1259" y="108"/>
                    <a:pt x="1259" y="108"/>
                    <a:pt x="1232" y="81"/>
                  </a:cubicBezTo>
                  <a:cubicBezTo>
                    <a:pt x="1205" y="81"/>
                    <a:pt x="1152" y="27"/>
                    <a:pt x="1098" y="27"/>
                  </a:cubicBezTo>
                  <a:cubicBezTo>
                    <a:pt x="1018" y="27"/>
                    <a:pt x="991" y="27"/>
                    <a:pt x="938"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46"/>
            <p:cNvSpPr/>
            <p:nvPr/>
          </p:nvSpPr>
          <p:spPr>
            <a:xfrm>
              <a:off x="10040350" y="5589700"/>
              <a:ext cx="30825" cy="5275"/>
            </a:xfrm>
            <a:custGeom>
              <a:avLst/>
              <a:gdLst/>
              <a:ahLst/>
              <a:cxnLst/>
              <a:rect l="l" t="t" r="r" b="b"/>
              <a:pathLst>
                <a:path w="1233" h="211" extrusionOk="0">
                  <a:moveTo>
                    <a:pt x="560" y="1"/>
                  </a:moveTo>
                  <a:cubicBezTo>
                    <a:pt x="382" y="1"/>
                    <a:pt x="198" y="38"/>
                    <a:pt x="28" y="76"/>
                  </a:cubicBezTo>
                  <a:cubicBezTo>
                    <a:pt x="1" y="76"/>
                    <a:pt x="1" y="103"/>
                    <a:pt x="1" y="103"/>
                  </a:cubicBezTo>
                  <a:lnTo>
                    <a:pt x="1" y="183"/>
                  </a:lnTo>
                  <a:lnTo>
                    <a:pt x="28" y="210"/>
                  </a:lnTo>
                  <a:lnTo>
                    <a:pt x="135" y="210"/>
                  </a:lnTo>
                  <a:cubicBezTo>
                    <a:pt x="269" y="183"/>
                    <a:pt x="402" y="183"/>
                    <a:pt x="536" y="157"/>
                  </a:cubicBezTo>
                  <a:cubicBezTo>
                    <a:pt x="625" y="157"/>
                    <a:pt x="703" y="133"/>
                    <a:pt x="784" y="133"/>
                  </a:cubicBezTo>
                  <a:cubicBezTo>
                    <a:pt x="825" y="133"/>
                    <a:pt x="866" y="139"/>
                    <a:pt x="911" y="157"/>
                  </a:cubicBezTo>
                  <a:cubicBezTo>
                    <a:pt x="991" y="157"/>
                    <a:pt x="1072" y="157"/>
                    <a:pt x="1179" y="183"/>
                  </a:cubicBezTo>
                  <a:cubicBezTo>
                    <a:pt x="1205" y="183"/>
                    <a:pt x="1232" y="157"/>
                    <a:pt x="1232" y="103"/>
                  </a:cubicBezTo>
                  <a:cubicBezTo>
                    <a:pt x="1232" y="76"/>
                    <a:pt x="1205" y="50"/>
                    <a:pt x="1179" y="50"/>
                  </a:cubicBezTo>
                  <a:cubicBezTo>
                    <a:pt x="1045" y="23"/>
                    <a:pt x="911" y="23"/>
                    <a:pt x="777" y="23"/>
                  </a:cubicBezTo>
                  <a:cubicBezTo>
                    <a:pt x="707" y="7"/>
                    <a:pt x="634" y="1"/>
                    <a:pt x="560"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46"/>
            <p:cNvSpPr/>
            <p:nvPr/>
          </p:nvSpPr>
          <p:spPr>
            <a:xfrm>
              <a:off x="10036350" y="5588925"/>
              <a:ext cx="34150" cy="6700"/>
            </a:xfrm>
            <a:custGeom>
              <a:avLst/>
              <a:gdLst/>
              <a:ahLst/>
              <a:cxnLst/>
              <a:rect l="l" t="t" r="r" b="b"/>
              <a:pathLst>
                <a:path w="1366" h="268" extrusionOk="0">
                  <a:moveTo>
                    <a:pt x="1017" y="0"/>
                  </a:moveTo>
                  <a:cubicBezTo>
                    <a:pt x="884" y="54"/>
                    <a:pt x="750" y="54"/>
                    <a:pt x="669" y="54"/>
                  </a:cubicBezTo>
                  <a:cubicBezTo>
                    <a:pt x="455" y="81"/>
                    <a:pt x="214" y="107"/>
                    <a:pt x="27" y="161"/>
                  </a:cubicBezTo>
                  <a:cubicBezTo>
                    <a:pt x="0" y="161"/>
                    <a:pt x="0" y="214"/>
                    <a:pt x="0" y="241"/>
                  </a:cubicBezTo>
                  <a:cubicBezTo>
                    <a:pt x="0" y="241"/>
                    <a:pt x="0" y="268"/>
                    <a:pt x="27" y="268"/>
                  </a:cubicBezTo>
                  <a:lnTo>
                    <a:pt x="54" y="268"/>
                  </a:lnTo>
                  <a:cubicBezTo>
                    <a:pt x="161" y="241"/>
                    <a:pt x="214" y="241"/>
                    <a:pt x="322" y="214"/>
                  </a:cubicBezTo>
                  <a:cubicBezTo>
                    <a:pt x="455" y="161"/>
                    <a:pt x="589" y="134"/>
                    <a:pt x="723" y="134"/>
                  </a:cubicBezTo>
                  <a:cubicBezTo>
                    <a:pt x="812" y="134"/>
                    <a:pt x="901" y="122"/>
                    <a:pt x="991" y="122"/>
                  </a:cubicBezTo>
                  <a:cubicBezTo>
                    <a:pt x="1035" y="122"/>
                    <a:pt x="1080" y="125"/>
                    <a:pt x="1124" y="134"/>
                  </a:cubicBezTo>
                  <a:lnTo>
                    <a:pt x="1285" y="134"/>
                  </a:lnTo>
                  <a:cubicBezTo>
                    <a:pt x="1312" y="134"/>
                    <a:pt x="1365" y="134"/>
                    <a:pt x="1365" y="107"/>
                  </a:cubicBezTo>
                  <a:cubicBezTo>
                    <a:pt x="1365" y="81"/>
                    <a:pt x="1365" y="54"/>
                    <a:pt x="1339" y="54"/>
                  </a:cubicBezTo>
                  <a:cubicBezTo>
                    <a:pt x="1232" y="54"/>
                    <a:pt x="1124" y="0"/>
                    <a:pt x="1071"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46"/>
            <p:cNvSpPr/>
            <p:nvPr/>
          </p:nvSpPr>
          <p:spPr>
            <a:xfrm>
              <a:off x="10056425" y="5588925"/>
              <a:ext cx="16750" cy="3375"/>
            </a:xfrm>
            <a:custGeom>
              <a:avLst/>
              <a:gdLst/>
              <a:ahLst/>
              <a:cxnLst/>
              <a:rect l="l" t="t" r="r" b="b"/>
              <a:pathLst>
                <a:path w="670" h="135" extrusionOk="0">
                  <a:moveTo>
                    <a:pt x="295" y="0"/>
                  </a:moveTo>
                  <a:cubicBezTo>
                    <a:pt x="241" y="54"/>
                    <a:pt x="214" y="54"/>
                    <a:pt x="188" y="54"/>
                  </a:cubicBezTo>
                  <a:cubicBezTo>
                    <a:pt x="134" y="54"/>
                    <a:pt x="81" y="54"/>
                    <a:pt x="27" y="81"/>
                  </a:cubicBezTo>
                  <a:cubicBezTo>
                    <a:pt x="0" y="81"/>
                    <a:pt x="0" y="107"/>
                    <a:pt x="0" y="107"/>
                  </a:cubicBezTo>
                  <a:cubicBezTo>
                    <a:pt x="0" y="134"/>
                    <a:pt x="27" y="134"/>
                    <a:pt x="27" y="134"/>
                  </a:cubicBezTo>
                  <a:cubicBezTo>
                    <a:pt x="81" y="134"/>
                    <a:pt x="134" y="134"/>
                    <a:pt x="188" y="107"/>
                  </a:cubicBezTo>
                  <a:lnTo>
                    <a:pt x="455" y="107"/>
                  </a:lnTo>
                  <a:cubicBezTo>
                    <a:pt x="482" y="107"/>
                    <a:pt x="562" y="107"/>
                    <a:pt x="589" y="134"/>
                  </a:cubicBezTo>
                  <a:cubicBezTo>
                    <a:pt x="616" y="134"/>
                    <a:pt x="616" y="134"/>
                    <a:pt x="669" y="107"/>
                  </a:cubicBezTo>
                  <a:cubicBezTo>
                    <a:pt x="669" y="81"/>
                    <a:pt x="669" y="81"/>
                    <a:pt x="616" y="54"/>
                  </a:cubicBezTo>
                  <a:cubicBezTo>
                    <a:pt x="536" y="0"/>
                    <a:pt x="455" y="0"/>
                    <a:pt x="348"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46"/>
            <p:cNvSpPr/>
            <p:nvPr/>
          </p:nvSpPr>
          <p:spPr>
            <a:xfrm>
              <a:off x="10051075" y="5588925"/>
              <a:ext cx="22100" cy="3950"/>
            </a:xfrm>
            <a:custGeom>
              <a:avLst/>
              <a:gdLst/>
              <a:ahLst/>
              <a:cxnLst/>
              <a:rect l="l" t="t" r="r" b="b"/>
              <a:pathLst>
                <a:path w="884" h="158" extrusionOk="0">
                  <a:moveTo>
                    <a:pt x="402" y="0"/>
                  </a:moveTo>
                  <a:cubicBezTo>
                    <a:pt x="268" y="0"/>
                    <a:pt x="134" y="0"/>
                    <a:pt x="27" y="54"/>
                  </a:cubicBezTo>
                  <a:cubicBezTo>
                    <a:pt x="27" y="54"/>
                    <a:pt x="0" y="54"/>
                    <a:pt x="0" y="81"/>
                  </a:cubicBezTo>
                  <a:lnTo>
                    <a:pt x="0" y="107"/>
                  </a:lnTo>
                  <a:cubicBezTo>
                    <a:pt x="0" y="107"/>
                    <a:pt x="0" y="134"/>
                    <a:pt x="27" y="134"/>
                  </a:cubicBezTo>
                  <a:cubicBezTo>
                    <a:pt x="27" y="134"/>
                    <a:pt x="39" y="158"/>
                    <a:pt x="47" y="158"/>
                  </a:cubicBezTo>
                  <a:cubicBezTo>
                    <a:pt x="51" y="158"/>
                    <a:pt x="54" y="152"/>
                    <a:pt x="54" y="134"/>
                  </a:cubicBezTo>
                  <a:cubicBezTo>
                    <a:pt x="134" y="134"/>
                    <a:pt x="214" y="107"/>
                    <a:pt x="295" y="107"/>
                  </a:cubicBezTo>
                  <a:lnTo>
                    <a:pt x="535" y="107"/>
                  </a:lnTo>
                  <a:cubicBezTo>
                    <a:pt x="643" y="107"/>
                    <a:pt x="723" y="134"/>
                    <a:pt x="803" y="134"/>
                  </a:cubicBezTo>
                  <a:cubicBezTo>
                    <a:pt x="830" y="134"/>
                    <a:pt x="830" y="134"/>
                    <a:pt x="883" y="107"/>
                  </a:cubicBezTo>
                  <a:cubicBezTo>
                    <a:pt x="883" y="81"/>
                    <a:pt x="883" y="81"/>
                    <a:pt x="830" y="54"/>
                  </a:cubicBezTo>
                  <a:cubicBezTo>
                    <a:pt x="776" y="54"/>
                    <a:pt x="696" y="0"/>
                    <a:pt x="643"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46"/>
            <p:cNvSpPr/>
            <p:nvPr/>
          </p:nvSpPr>
          <p:spPr>
            <a:xfrm>
              <a:off x="10050400" y="5589400"/>
              <a:ext cx="21425" cy="3550"/>
            </a:xfrm>
            <a:custGeom>
              <a:avLst/>
              <a:gdLst/>
              <a:ahLst/>
              <a:cxnLst/>
              <a:rect l="l" t="t" r="r" b="b"/>
              <a:pathLst>
                <a:path w="857" h="142" extrusionOk="0">
                  <a:moveTo>
                    <a:pt x="362" y="1"/>
                  </a:moveTo>
                  <a:cubicBezTo>
                    <a:pt x="242" y="1"/>
                    <a:pt x="140" y="35"/>
                    <a:pt x="54" y="35"/>
                  </a:cubicBezTo>
                  <a:cubicBezTo>
                    <a:pt x="27" y="35"/>
                    <a:pt x="0" y="62"/>
                    <a:pt x="0" y="88"/>
                  </a:cubicBezTo>
                  <a:cubicBezTo>
                    <a:pt x="0" y="115"/>
                    <a:pt x="27" y="142"/>
                    <a:pt x="54" y="142"/>
                  </a:cubicBezTo>
                  <a:cubicBezTo>
                    <a:pt x="134" y="142"/>
                    <a:pt x="241" y="115"/>
                    <a:pt x="295" y="115"/>
                  </a:cubicBezTo>
                  <a:lnTo>
                    <a:pt x="562" y="115"/>
                  </a:lnTo>
                  <a:cubicBezTo>
                    <a:pt x="643" y="115"/>
                    <a:pt x="723" y="115"/>
                    <a:pt x="803" y="142"/>
                  </a:cubicBezTo>
                  <a:cubicBezTo>
                    <a:pt x="830" y="142"/>
                    <a:pt x="857" y="142"/>
                    <a:pt x="857" y="115"/>
                  </a:cubicBezTo>
                  <a:cubicBezTo>
                    <a:pt x="857" y="88"/>
                    <a:pt x="857" y="62"/>
                    <a:pt x="830" y="62"/>
                  </a:cubicBezTo>
                  <a:cubicBezTo>
                    <a:pt x="777" y="62"/>
                    <a:pt x="723" y="8"/>
                    <a:pt x="670" y="8"/>
                  </a:cubicBezTo>
                  <a:lnTo>
                    <a:pt x="455" y="8"/>
                  </a:lnTo>
                  <a:cubicBezTo>
                    <a:pt x="423" y="3"/>
                    <a:pt x="392" y="1"/>
                    <a:pt x="362"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46"/>
            <p:cNvSpPr/>
            <p:nvPr/>
          </p:nvSpPr>
          <p:spPr>
            <a:xfrm>
              <a:off x="10056425" y="5588925"/>
              <a:ext cx="15400" cy="4700"/>
            </a:xfrm>
            <a:custGeom>
              <a:avLst/>
              <a:gdLst/>
              <a:ahLst/>
              <a:cxnLst/>
              <a:rect l="l" t="t" r="r" b="b"/>
              <a:pathLst>
                <a:path w="616" h="188" extrusionOk="0">
                  <a:moveTo>
                    <a:pt x="54" y="0"/>
                  </a:moveTo>
                  <a:cubicBezTo>
                    <a:pt x="27" y="0"/>
                    <a:pt x="0" y="54"/>
                    <a:pt x="0" y="81"/>
                  </a:cubicBezTo>
                  <a:cubicBezTo>
                    <a:pt x="0" y="107"/>
                    <a:pt x="27" y="134"/>
                    <a:pt x="54" y="134"/>
                  </a:cubicBezTo>
                  <a:lnTo>
                    <a:pt x="429" y="134"/>
                  </a:lnTo>
                  <a:cubicBezTo>
                    <a:pt x="455" y="134"/>
                    <a:pt x="536" y="134"/>
                    <a:pt x="562" y="188"/>
                  </a:cubicBezTo>
                  <a:cubicBezTo>
                    <a:pt x="589" y="188"/>
                    <a:pt x="616" y="188"/>
                    <a:pt x="616" y="134"/>
                  </a:cubicBezTo>
                  <a:cubicBezTo>
                    <a:pt x="616" y="107"/>
                    <a:pt x="616" y="81"/>
                    <a:pt x="589" y="81"/>
                  </a:cubicBezTo>
                  <a:cubicBezTo>
                    <a:pt x="536" y="54"/>
                    <a:pt x="429" y="54"/>
                    <a:pt x="348" y="54"/>
                  </a:cubicBezTo>
                  <a:lnTo>
                    <a:pt x="295" y="54"/>
                  </a:lnTo>
                  <a:cubicBezTo>
                    <a:pt x="214" y="0"/>
                    <a:pt x="188" y="0"/>
                    <a:pt x="188"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46"/>
            <p:cNvSpPr/>
            <p:nvPr/>
          </p:nvSpPr>
          <p:spPr>
            <a:xfrm>
              <a:off x="10051725" y="5588250"/>
              <a:ext cx="22125" cy="5375"/>
            </a:xfrm>
            <a:custGeom>
              <a:avLst/>
              <a:gdLst/>
              <a:ahLst/>
              <a:cxnLst/>
              <a:rect l="l" t="t" r="r" b="b"/>
              <a:pathLst>
                <a:path w="885" h="215" extrusionOk="0">
                  <a:moveTo>
                    <a:pt x="483" y="1"/>
                  </a:moveTo>
                  <a:cubicBezTo>
                    <a:pt x="322" y="1"/>
                    <a:pt x="188" y="27"/>
                    <a:pt x="81" y="27"/>
                  </a:cubicBezTo>
                  <a:cubicBezTo>
                    <a:pt x="54" y="27"/>
                    <a:pt x="1" y="81"/>
                    <a:pt x="1" y="134"/>
                  </a:cubicBezTo>
                  <a:cubicBezTo>
                    <a:pt x="1" y="161"/>
                    <a:pt x="28" y="215"/>
                    <a:pt x="108" y="215"/>
                  </a:cubicBezTo>
                  <a:cubicBezTo>
                    <a:pt x="242" y="215"/>
                    <a:pt x="402" y="161"/>
                    <a:pt x="536" y="161"/>
                  </a:cubicBezTo>
                  <a:cubicBezTo>
                    <a:pt x="617" y="161"/>
                    <a:pt x="697" y="215"/>
                    <a:pt x="777" y="215"/>
                  </a:cubicBezTo>
                  <a:cubicBezTo>
                    <a:pt x="804" y="215"/>
                    <a:pt x="884" y="161"/>
                    <a:pt x="884" y="134"/>
                  </a:cubicBezTo>
                  <a:cubicBezTo>
                    <a:pt x="884" y="108"/>
                    <a:pt x="857" y="27"/>
                    <a:pt x="804" y="27"/>
                  </a:cubicBezTo>
                  <a:cubicBezTo>
                    <a:pt x="697" y="1"/>
                    <a:pt x="563" y="1"/>
                    <a:pt x="483" y="1"/>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46"/>
            <p:cNvSpPr/>
            <p:nvPr/>
          </p:nvSpPr>
          <p:spPr>
            <a:xfrm>
              <a:off x="10035000" y="5588925"/>
              <a:ext cx="32825" cy="6700"/>
            </a:xfrm>
            <a:custGeom>
              <a:avLst/>
              <a:gdLst/>
              <a:ahLst/>
              <a:cxnLst/>
              <a:rect l="l" t="t" r="r" b="b"/>
              <a:pathLst>
                <a:path w="1313" h="268" extrusionOk="0">
                  <a:moveTo>
                    <a:pt x="911" y="0"/>
                  </a:moveTo>
                  <a:cubicBezTo>
                    <a:pt x="804" y="0"/>
                    <a:pt x="723" y="54"/>
                    <a:pt x="616" y="54"/>
                  </a:cubicBezTo>
                  <a:cubicBezTo>
                    <a:pt x="509" y="54"/>
                    <a:pt x="402" y="81"/>
                    <a:pt x="295" y="107"/>
                  </a:cubicBezTo>
                  <a:cubicBezTo>
                    <a:pt x="215" y="134"/>
                    <a:pt x="108" y="134"/>
                    <a:pt x="28" y="188"/>
                  </a:cubicBezTo>
                  <a:cubicBezTo>
                    <a:pt x="1" y="188"/>
                    <a:pt x="1" y="214"/>
                    <a:pt x="1" y="241"/>
                  </a:cubicBezTo>
                  <a:cubicBezTo>
                    <a:pt x="1" y="241"/>
                    <a:pt x="1" y="268"/>
                    <a:pt x="28" y="268"/>
                  </a:cubicBezTo>
                  <a:lnTo>
                    <a:pt x="81" y="268"/>
                  </a:lnTo>
                  <a:cubicBezTo>
                    <a:pt x="135" y="268"/>
                    <a:pt x="161" y="241"/>
                    <a:pt x="242" y="241"/>
                  </a:cubicBezTo>
                  <a:cubicBezTo>
                    <a:pt x="402" y="214"/>
                    <a:pt x="536" y="188"/>
                    <a:pt x="697" y="188"/>
                  </a:cubicBezTo>
                  <a:cubicBezTo>
                    <a:pt x="790" y="161"/>
                    <a:pt x="877" y="148"/>
                    <a:pt x="961" y="148"/>
                  </a:cubicBezTo>
                  <a:cubicBezTo>
                    <a:pt x="1045" y="148"/>
                    <a:pt x="1125" y="161"/>
                    <a:pt x="1205" y="188"/>
                  </a:cubicBezTo>
                  <a:lnTo>
                    <a:pt x="1286" y="188"/>
                  </a:lnTo>
                  <a:lnTo>
                    <a:pt x="1312" y="134"/>
                  </a:lnTo>
                  <a:lnTo>
                    <a:pt x="1312" y="107"/>
                  </a:lnTo>
                  <a:lnTo>
                    <a:pt x="1286" y="81"/>
                  </a:lnTo>
                  <a:lnTo>
                    <a:pt x="1071" y="81"/>
                  </a:lnTo>
                  <a:cubicBezTo>
                    <a:pt x="1018" y="0"/>
                    <a:pt x="938" y="0"/>
                    <a:pt x="911" y="0"/>
                  </a:cubicBezTo>
                  <a:close/>
                </a:path>
              </a:pathLst>
            </a:custGeom>
            <a:solidFill>
              <a:srgbClr val="F45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46"/>
            <p:cNvSpPr/>
            <p:nvPr/>
          </p:nvSpPr>
          <p:spPr>
            <a:xfrm>
              <a:off x="10023625" y="5986400"/>
              <a:ext cx="36825" cy="35150"/>
            </a:xfrm>
            <a:custGeom>
              <a:avLst/>
              <a:gdLst/>
              <a:ahLst/>
              <a:cxnLst/>
              <a:rect l="l" t="t" r="r" b="b"/>
              <a:pathLst>
                <a:path w="1473" h="1406" extrusionOk="0">
                  <a:moveTo>
                    <a:pt x="135" y="0"/>
                  </a:moveTo>
                  <a:cubicBezTo>
                    <a:pt x="108" y="27"/>
                    <a:pt x="54" y="27"/>
                    <a:pt x="54" y="80"/>
                  </a:cubicBezTo>
                  <a:cubicBezTo>
                    <a:pt x="1" y="241"/>
                    <a:pt x="1" y="402"/>
                    <a:pt x="1" y="562"/>
                  </a:cubicBezTo>
                  <a:cubicBezTo>
                    <a:pt x="1" y="642"/>
                    <a:pt x="1" y="696"/>
                    <a:pt x="28" y="776"/>
                  </a:cubicBezTo>
                  <a:cubicBezTo>
                    <a:pt x="28" y="830"/>
                    <a:pt x="54" y="910"/>
                    <a:pt x="81" y="964"/>
                  </a:cubicBezTo>
                  <a:cubicBezTo>
                    <a:pt x="188" y="1178"/>
                    <a:pt x="349" y="1338"/>
                    <a:pt x="563" y="1365"/>
                  </a:cubicBezTo>
                  <a:cubicBezTo>
                    <a:pt x="616" y="1392"/>
                    <a:pt x="663" y="1405"/>
                    <a:pt x="710" y="1405"/>
                  </a:cubicBezTo>
                  <a:cubicBezTo>
                    <a:pt x="757" y="1405"/>
                    <a:pt x="804" y="1392"/>
                    <a:pt x="857" y="1365"/>
                  </a:cubicBezTo>
                  <a:lnTo>
                    <a:pt x="884" y="1365"/>
                  </a:lnTo>
                  <a:cubicBezTo>
                    <a:pt x="991" y="1338"/>
                    <a:pt x="1071" y="1285"/>
                    <a:pt x="1152" y="1205"/>
                  </a:cubicBezTo>
                  <a:cubicBezTo>
                    <a:pt x="1232" y="1151"/>
                    <a:pt x="1339" y="1017"/>
                    <a:pt x="1366" y="883"/>
                  </a:cubicBezTo>
                  <a:cubicBezTo>
                    <a:pt x="1419" y="750"/>
                    <a:pt x="1473" y="562"/>
                    <a:pt x="1473" y="402"/>
                  </a:cubicBezTo>
                  <a:lnTo>
                    <a:pt x="1473" y="214"/>
                  </a:lnTo>
                  <a:cubicBezTo>
                    <a:pt x="1473" y="161"/>
                    <a:pt x="1419" y="107"/>
                    <a:pt x="1366" y="107"/>
                  </a:cubicBezTo>
                  <a:lnTo>
                    <a:pt x="1339" y="107"/>
                  </a:lnTo>
                  <a:cubicBezTo>
                    <a:pt x="1312" y="107"/>
                    <a:pt x="1259" y="134"/>
                    <a:pt x="1259" y="161"/>
                  </a:cubicBezTo>
                  <a:lnTo>
                    <a:pt x="1259" y="535"/>
                  </a:lnTo>
                  <a:cubicBezTo>
                    <a:pt x="1259" y="642"/>
                    <a:pt x="1232" y="750"/>
                    <a:pt x="1205" y="830"/>
                  </a:cubicBezTo>
                  <a:cubicBezTo>
                    <a:pt x="1152" y="910"/>
                    <a:pt x="1125" y="964"/>
                    <a:pt x="1098" y="1017"/>
                  </a:cubicBezTo>
                  <a:lnTo>
                    <a:pt x="991" y="1097"/>
                  </a:lnTo>
                  <a:cubicBezTo>
                    <a:pt x="964" y="1151"/>
                    <a:pt x="938" y="1178"/>
                    <a:pt x="857" y="1178"/>
                  </a:cubicBezTo>
                  <a:lnTo>
                    <a:pt x="831" y="1178"/>
                  </a:lnTo>
                  <a:cubicBezTo>
                    <a:pt x="804" y="1178"/>
                    <a:pt x="750" y="1205"/>
                    <a:pt x="723" y="1205"/>
                  </a:cubicBezTo>
                  <a:lnTo>
                    <a:pt x="643" y="1205"/>
                  </a:lnTo>
                  <a:cubicBezTo>
                    <a:pt x="590" y="1205"/>
                    <a:pt x="563" y="1205"/>
                    <a:pt x="483" y="1178"/>
                  </a:cubicBezTo>
                  <a:cubicBezTo>
                    <a:pt x="456" y="1178"/>
                    <a:pt x="429" y="1151"/>
                    <a:pt x="402" y="1097"/>
                  </a:cubicBezTo>
                  <a:lnTo>
                    <a:pt x="295" y="1017"/>
                  </a:lnTo>
                  <a:cubicBezTo>
                    <a:pt x="268" y="964"/>
                    <a:pt x="215" y="937"/>
                    <a:pt x="215" y="883"/>
                  </a:cubicBezTo>
                  <a:cubicBezTo>
                    <a:pt x="188" y="803"/>
                    <a:pt x="188" y="750"/>
                    <a:pt x="161" y="669"/>
                  </a:cubicBezTo>
                  <a:lnTo>
                    <a:pt x="161" y="402"/>
                  </a:lnTo>
                  <a:cubicBezTo>
                    <a:pt x="161" y="294"/>
                    <a:pt x="188" y="214"/>
                    <a:pt x="215" y="107"/>
                  </a:cubicBezTo>
                  <a:lnTo>
                    <a:pt x="215" y="27"/>
                  </a:lnTo>
                  <a:cubicBezTo>
                    <a:pt x="215" y="0"/>
                    <a:pt x="188" y="0"/>
                    <a:pt x="161"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46"/>
            <p:cNvSpPr/>
            <p:nvPr/>
          </p:nvSpPr>
          <p:spPr>
            <a:xfrm>
              <a:off x="10023625" y="5986400"/>
              <a:ext cx="36825" cy="35150"/>
            </a:xfrm>
            <a:custGeom>
              <a:avLst/>
              <a:gdLst/>
              <a:ahLst/>
              <a:cxnLst/>
              <a:rect l="l" t="t" r="r" b="b"/>
              <a:pathLst>
                <a:path w="1473" h="1406" extrusionOk="0">
                  <a:moveTo>
                    <a:pt x="135" y="0"/>
                  </a:moveTo>
                  <a:cubicBezTo>
                    <a:pt x="108" y="27"/>
                    <a:pt x="54" y="27"/>
                    <a:pt x="54" y="80"/>
                  </a:cubicBezTo>
                  <a:cubicBezTo>
                    <a:pt x="1" y="241"/>
                    <a:pt x="1" y="402"/>
                    <a:pt x="1" y="562"/>
                  </a:cubicBezTo>
                  <a:cubicBezTo>
                    <a:pt x="1" y="642"/>
                    <a:pt x="1" y="696"/>
                    <a:pt x="28" y="776"/>
                  </a:cubicBezTo>
                  <a:cubicBezTo>
                    <a:pt x="28" y="830"/>
                    <a:pt x="54" y="910"/>
                    <a:pt x="81" y="964"/>
                  </a:cubicBezTo>
                  <a:cubicBezTo>
                    <a:pt x="188" y="1178"/>
                    <a:pt x="349" y="1338"/>
                    <a:pt x="563" y="1365"/>
                  </a:cubicBezTo>
                  <a:cubicBezTo>
                    <a:pt x="616" y="1392"/>
                    <a:pt x="663" y="1405"/>
                    <a:pt x="710" y="1405"/>
                  </a:cubicBezTo>
                  <a:cubicBezTo>
                    <a:pt x="757" y="1405"/>
                    <a:pt x="804" y="1392"/>
                    <a:pt x="857" y="1365"/>
                  </a:cubicBezTo>
                  <a:lnTo>
                    <a:pt x="884" y="1365"/>
                  </a:lnTo>
                  <a:cubicBezTo>
                    <a:pt x="991" y="1338"/>
                    <a:pt x="1071" y="1285"/>
                    <a:pt x="1152" y="1205"/>
                  </a:cubicBezTo>
                  <a:cubicBezTo>
                    <a:pt x="1232" y="1151"/>
                    <a:pt x="1339" y="1017"/>
                    <a:pt x="1366" y="883"/>
                  </a:cubicBezTo>
                  <a:cubicBezTo>
                    <a:pt x="1419" y="750"/>
                    <a:pt x="1473" y="562"/>
                    <a:pt x="1473" y="402"/>
                  </a:cubicBezTo>
                  <a:lnTo>
                    <a:pt x="1473" y="214"/>
                  </a:lnTo>
                  <a:cubicBezTo>
                    <a:pt x="1473" y="161"/>
                    <a:pt x="1419" y="107"/>
                    <a:pt x="1366" y="107"/>
                  </a:cubicBezTo>
                  <a:lnTo>
                    <a:pt x="1339" y="107"/>
                  </a:lnTo>
                  <a:cubicBezTo>
                    <a:pt x="1312" y="107"/>
                    <a:pt x="1259" y="134"/>
                    <a:pt x="1259" y="161"/>
                  </a:cubicBezTo>
                  <a:lnTo>
                    <a:pt x="1259" y="535"/>
                  </a:lnTo>
                  <a:cubicBezTo>
                    <a:pt x="1259" y="642"/>
                    <a:pt x="1232" y="750"/>
                    <a:pt x="1205" y="830"/>
                  </a:cubicBezTo>
                  <a:cubicBezTo>
                    <a:pt x="1152" y="910"/>
                    <a:pt x="1125" y="964"/>
                    <a:pt x="1098" y="1017"/>
                  </a:cubicBezTo>
                  <a:lnTo>
                    <a:pt x="991" y="1097"/>
                  </a:lnTo>
                  <a:cubicBezTo>
                    <a:pt x="964" y="1151"/>
                    <a:pt x="938" y="1178"/>
                    <a:pt x="857" y="1178"/>
                  </a:cubicBezTo>
                  <a:lnTo>
                    <a:pt x="831" y="1178"/>
                  </a:lnTo>
                  <a:cubicBezTo>
                    <a:pt x="804" y="1178"/>
                    <a:pt x="750" y="1205"/>
                    <a:pt x="723" y="1205"/>
                  </a:cubicBezTo>
                  <a:lnTo>
                    <a:pt x="643" y="1205"/>
                  </a:lnTo>
                  <a:cubicBezTo>
                    <a:pt x="590" y="1205"/>
                    <a:pt x="563" y="1205"/>
                    <a:pt x="483" y="1178"/>
                  </a:cubicBezTo>
                  <a:cubicBezTo>
                    <a:pt x="456" y="1178"/>
                    <a:pt x="429" y="1151"/>
                    <a:pt x="402" y="1097"/>
                  </a:cubicBezTo>
                  <a:lnTo>
                    <a:pt x="295" y="1017"/>
                  </a:lnTo>
                  <a:cubicBezTo>
                    <a:pt x="268" y="964"/>
                    <a:pt x="215" y="937"/>
                    <a:pt x="215" y="883"/>
                  </a:cubicBezTo>
                  <a:cubicBezTo>
                    <a:pt x="188" y="803"/>
                    <a:pt x="188" y="750"/>
                    <a:pt x="161" y="669"/>
                  </a:cubicBezTo>
                  <a:lnTo>
                    <a:pt x="161" y="402"/>
                  </a:lnTo>
                  <a:cubicBezTo>
                    <a:pt x="161" y="294"/>
                    <a:pt x="188" y="214"/>
                    <a:pt x="215" y="107"/>
                  </a:cubicBezTo>
                  <a:lnTo>
                    <a:pt x="215" y="27"/>
                  </a:lnTo>
                  <a:cubicBezTo>
                    <a:pt x="215" y="0"/>
                    <a:pt x="188"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46"/>
            <p:cNvSpPr/>
            <p:nvPr/>
          </p:nvSpPr>
          <p:spPr>
            <a:xfrm>
              <a:off x="10106600" y="5948550"/>
              <a:ext cx="72300" cy="61950"/>
            </a:xfrm>
            <a:custGeom>
              <a:avLst/>
              <a:gdLst/>
              <a:ahLst/>
              <a:cxnLst/>
              <a:rect l="l" t="t" r="r" b="b"/>
              <a:pathLst>
                <a:path w="2892" h="2478" extrusionOk="0">
                  <a:moveTo>
                    <a:pt x="1686" y="1"/>
                  </a:moveTo>
                  <a:cubicBezTo>
                    <a:pt x="1588" y="1"/>
                    <a:pt x="1489" y="14"/>
                    <a:pt x="1393" y="42"/>
                  </a:cubicBezTo>
                  <a:lnTo>
                    <a:pt x="1339" y="42"/>
                  </a:lnTo>
                  <a:cubicBezTo>
                    <a:pt x="1125" y="122"/>
                    <a:pt x="991" y="176"/>
                    <a:pt x="857" y="310"/>
                  </a:cubicBezTo>
                  <a:cubicBezTo>
                    <a:pt x="723" y="417"/>
                    <a:pt x="616" y="577"/>
                    <a:pt x="482" y="738"/>
                  </a:cubicBezTo>
                  <a:cubicBezTo>
                    <a:pt x="402" y="925"/>
                    <a:pt x="295" y="1113"/>
                    <a:pt x="188" y="1380"/>
                  </a:cubicBezTo>
                  <a:cubicBezTo>
                    <a:pt x="135" y="1541"/>
                    <a:pt x="54" y="1755"/>
                    <a:pt x="27" y="1969"/>
                  </a:cubicBezTo>
                  <a:cubicBezTo>
                    <a:pt x="1" y="2049"/>
                    <a:pt x="54" y="2103"/>
                    <a:pt x="135" y="2156"/>
                  </a:cubicBezTo>
                  <a:lnTo>
                    <a:pt x="188" y="2156"/>
                  </a:lnTo>
                  <a:cubicBezTo>
                    <a:pt x="215" y="2156"/>
                    <a:pt x="268" y="2103"/>
                    <a:pt x="295" y="2049"/>
                  </a:cubicBezTo>
                  <a:cubicBezTo>
                    <a:pt x="349" y="1755"/>
                    <a:pt x="456" y="1487"/>
                    <a:pt x="563" y="1220"/>
                  </a:cubicBezTo>
                  <a:lnTo>
                    <a:pt x="563" y="1166"/>
                  </a:lnTo>
                  <a:cubicBezTo>
                    <a:pt x="670" y="979"/>
                    <a:pt x="750" y="818"/>
                    <a:pt x="884" y="631"/>
                  </a:cubicBezTo>
                  <a:cubicBezTo>
                    <a:pt x="964" y="551"/>
                    <a:pt x="1071" y="470"/>
                    <a:pt x="1125" y="417"/>
                  </a:cubicBezTo>
                  <a:cubicBezTo>
                    <a:pt x="1205" y="363"/>
                    <a:pt x="1259" y="310"/>
                    <a:pt x="1339" y="283"/>
                  </a:cubicBezTo>
                  <a:lnTo>
                    <a:pt x="1366" y="283"/>
                  </a:lnTo>
                  <a:cubicBezTo>
                    <a:pt x="1393" y="283"/>
                    <a:pt x="1446" y="229"/>
                    <a:pt x="1526" y="229"/>
                  </a:cubicBezTo>
                  <a:lnTo>
                    <a:pt x="1794" y="229"/>
                  </a:lnTo>
                  <a:cubicBezTo>
                    <a:pt x="1901" y="229"/>
                    <a:pt x="1955" y="283"/>
                    <a:pt x="2035" y="310"/>
                  </a:cubicBezTo>
                  <a:cubicBezTo>
                    <a:pt x="2088" y="336"/>
                    <a:pt x="2169" y="390"/>
                    <a:pt x="2195" y="417"/>
                  </a:cubicBezTo>
                  <a:cubicBezTo>
                    <a:pt x="2249" y="443"/>
                    <a:pt x="2303" y="497"/>
                    <a:pt x="2356" y="577"/>
                  </a:cubicBezTo>
                  <a:cubicBezTo>
                    <a:pt x="2436" y="684"/>
                    <a:pt x="2463" y="738"/>
                    <a:pt x="2517" y="845"/>
                  </a:cubicBezTo>
                  <a:cubicBezTo>
                    <a:pt x="2597" y="1006"/>
                    <a:pt x="2624" y="1220"/>
                    <a:pt x="2677" y="1407"/>
                  </a:cubicBezTo>
                  <a:lnTo>
                    <a:pt x="2677" y="1434"/>
                  </a:lnTo>
                  <a:lnTo>
                    <a:pt x="2677" y="1835"/>
                  </a:lnTo>
                  <a:lnTo>
                    <a:pt x="2677" y="2049"/>
                  </a:lnTo>
                  <a:cubicBezTo>
                    <a:pt x="2677" y="2156"/>
                    <a:pt x="2677" y="2210"/>
                    <a:pt x="2624" y="2317"/>
                  </a:cubicBezTo>
                  <a:lnTo>
                    <a:pt x="2624" y="2344"/>
                  </a:lnTo>
                  <a:cubicBezTo>
                    <a:pt x="2624" y="2397"/>
                    <a:pt x="2624" y="2424"/>
                    <a:pt x="2677" y="2451"/>
                  </a:cubicBezTo>
                  <a:cubicBezTo>
                    <a:pt x="2704" y="2478"/>
                    <a:pt x="2731" y="2478"/>
                    <a:pt x="2758" y="2478"/>
                  </a:cubicBezTo>
                  <a:lnTo>
                    <a:pt x="2784" y="2478"/>
                  </a:lnTo>
                  <a:cubicBezTo>
                    <a:pt x="2838" y="2478"/>
                    <a:pt x="2838" y="2478"/>
                    <a:pt x="2865" y="2451"/>
                  </a:cubicBezTo>
                  <a:cubicBezTo>
                    <a:pt x="2891" y="2424"/>
                    <a:pt x="2891" y="2371"/>
                    <a:pt x="2891" y="2344"/>
                  </a:cubicBezTo>
                  <a:lnTo>
                    <a:pt x="2891" y="2317"/>
                  </a:lnTo>
                  <a:lnTo>
                    <a:pt x="2891" y="2290"/>
                  </a:lnTo>
                  <a:lnTo>
                    <a:pt x="2891" y="2183"/>
                  </a:lnTo>
                  <a:lnTo>
                    <a:pt x="2891" y="2076"/>
                  </a:lnTo>
                  <a:lnTo>
                    <a:pt x="2891" y="2049"/>
                  </a:lnTo>
                  <a:lnTo>
                    <a:pt x="2891" y="1782"/>
                  </a:lnTo>
                  <a:cubicBezTo>
                    <a:pt x="2891" y="1621"/>
                    <a:pt x="2891" y="1407"/>
                    <a:pt x="2865" y="1246"/>
                  </a:cubicBezTo>
                  <a:cubicBezTo>
                    <a:pt x="2784" y="845"/>
                    <a:pt x="2677" y="497"/>
                    <a:pt x="2436" y="310"/>
                  </a:cubicBezTo>
                  <a:cubicBezTo>
                    <a:pt x="2238" y="111"/>
                    <a:pt x="1966" y="1"/>
                    <a:pt x="1686" y="1"/>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46"/>
            <p:cNvSpPr/>
            <p:nvPr/>
          </p:nvSpPr>
          <p:spPr>
            <a:xfrm>
              <a:off x="9933975" y="5932850"/>
              <a:ext cx="60250" cy="56900"/>
            </a:xfrm>
            <a:custGeom>
              <a:avLst/>
              <a:gdLst/>
              <a:ahLst/>
              <a:cxnLst/>
              <a:rect l="l" t="t" r="r" b="b"/>
              <a:pathLst>
                <a:path w="2410" h="2276" extrusionOk="0">
                  <a:moveTo>
                    <a:pt x="1338" y="1"/>
                  </a:moveTo>
                  <a:cubicBezTo>
                    <a:pt x="1231" y="1"/>
                    <a:pt x="1178" y="1"/>
                    <a:pt x="1044" y="28"/>
                  </a:cubicBezTo>
                  <a:cubicBezTo>
                    <a:pt x="776" y="135"/>
                    <a:pt x="509" y="402"/>
                    <a:pt x="295" y="804"/>
                  </a:cubicBezTo>
                  <a:cubicBezTo>
                    <a:pt x="134" y="1125"/>
                    <a:pt x="27" y="1500"/>
                    <a:pt x="0" y="1874"/>
                  </a:cubicBezTo>
                  <a:cubicBezTo>
                    <a:pt x="0" y="1901"/>
                    <a:pt x="0" y="1955"/>
                    <a:pt x="27" y="1981"/>
                  </a:cubicBezTo>
                  <a:cubicBezTo>
                    <a:pt x="54" y="2008"/>
                    <a:pt x="107" y="2008"/>
                    <a:pt x="134" y="2008"/>
                  </a:cubicBezTo>
                  <a:lnTo>
                    <a:pt x="161" y="2008"/>
                  </a:lnTo>
                  <a:cubicBezTo>
                    <a:pt x="241" y="2008"/>
                    <a:pt x="268" y="1928"/>
                    <a:pt x="268" y="1874"/>
                  </a:cubicBezTo>
                  <a:cubicBezTo>
                    <a:pt x="268" y="1794"/>
                    <a:pt x="268" y="1741"/>
                    <a:pt x="295" y="1714"/>
                  </a:cubicBezTo>
                  <a:cubicBezTo>
                    <a:pt x="321" y="1446"/>
                    <a:pt x="428" y="1205"/>
                    <a:pt x="535" y="964"/>
                  </a:cubicBezTo>
                  <a:cubicBezTo>
                    <a:pt x="589" y="804"/>
                    <a:pt x="669" y="697"/>
                    <a:pt x="776" y="563"/>
                  </a:cubicBezTo>
                  <a:cubicBezTo>
                    <a:pt x="830" y="509"/>
                    <a:pt x="857" y="429"/>
                    <a:pt x="937" y="402"/>
                  </a:cubicBezTo>
                  <a:lnTo>
                    <a:pt x="964" y="376"/>
                  </a:lnTo>
                  <a:cubicBezTo>
                    <a:pt x="991" y="322"/>
                    <a:pt x="1044" y="322"/>
                    <a:pt x="1071" y="295"/>
                  </a:cubicBezTo>
                  <a:lnTo>
                    <a:pt x="1098" y="295"/>
                  </a:lnTo>
                  <a:cubicBezTo>
                    <a:pt x="1124" y="295"/>
                    <a:pt x="1178" y="268"/>
                    <a:pt x="1231" y="268"/>
                  </a:cubicBezTo>
                  <a:lnTo>
                    <a:pt x="1392" y="268"/>
                  </a:lnTo>
                  <a:cubicBezTo>
                    <a:pt x="1472" y="268"/>
                    <a:pt x="1499" y="295"/>
                    <a:pt x="1579" y="295"/>
                  </a:cubicBezTo>
                  <a:cubicBezTo>
                    <a:pt x="1606" y="322"/>
                    <a:pt x="1660" y="376"/>
                    <a:pt x="1713" y="376"/>
                  </a:cubicBezTo>
                  <a:lnTo>
                    <a:pt x="1847" y="509"/>
                  </a:lnTo>
                  <a:cubicBezTo>
                    <a:pt x="1901" y="590"/>
                    <a:pt x="1927" y="697"/>
                    <a:pt x="2008" y="804"/>
                  </a:cubicBezTo>
                  <a:cubicBezTo>
                    <a:pt x="2061" y="991"/>
                    <a:pt x="2115" y="1205"/>
                    <a:pt x="2141" y="1473"/>
                  </a:cubicBezTo>
                  <a:lnTo>
                    <a:pt x="2141" y="1500"/>
                  </a:lnTo>
                  <a:lnTo>
                    <a:pt x="2141" y="1580"/>
                  </a:lnTo>
                  <a:lnTo>
                    <a:pt x="2141" y="1794"/>
                  </a:lnTo>
                  <a:lnTo>
                    <a:pt x="2141" y="1981"/>
                  </a:lnTo>
                  <a:lnTo>
                    <a:pt x="2141" y="2035"/>
                  </a:lnTo>
                  <a:lnTo>
                    <a:pt x="2141" y="2142"/>
                  </a:lnTo>
                  <a:cubicBezTo>
                    <a:pt x="2141" y="2222"/>
                    <a:pt x="2195" y="2276"/>
                    <a:pt x="2275" y="2276"/>
                  </a:cubicBezTo>
                  <a:lnTo>
                    <a:pt x="2302" y="2276"/>
                  </a:lnTo>
                  <a:cubicBezTo>
                    <a:pt x="2329" y="2276"/>
                    <a:pt x="2409" y="2196"/>
                    <a:pt x="2409" y="2142"/>
                  </a:cubicBezTo>
                  <a:lnTo>
                    <a:pt x="2409" y="2008"/>
                  </a:lnTo>
                  <a:lnTo>
                    <a:pt x="2409" y="1928"/>
                  </a:lnTo>
                  <a:lnTo>
                    <a:pt x="2409" y="1714"/>
                  </a:lnTo>
                  <a:cubicBezTo>
                    <a:pt x="2409" y="1526"/>
                    <a:pt x="2382" y="1366"/>
                    <a:pt x="2329" y="1205"/>
                  </a:cubicBezTo>
                  <a:cubicBezTo>
                    <a:pt x="2275" y="804"/>
                    <a:pt x="2141" y="509"/>
                    <a:pt x="1981" y="295"/>
                  </a:cubicBezTo>
                  <a:cubicBezTo>
                    <a:pt x="1874" y="161"/>
                    <a:pt x="1740" y="108"/>
                    <a:pt x="1579" y="28"/>
                  </a:cubicBezTo>
                  <a:cubicBezTo>
                    <a:pt x="1499" y="1"/>
                    <a:pt x="1446" y="1"/>
                    <a:pt x="1338"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46"/>
            <p:cNvSpPr/>
            <p:nvPr/>
          </p:nvSpPr>
          <p:spPr>
            <a:xfrm>
              <a:off x="10106600" y="5948550"/>
              <a:ext cx="72300" cy="61950"/>
            </a:xfrm>
            <a:custGeom>
              <a:avLst/>
              <a:gdLst/>
              <a:ahLst/>
              <a:cxnLst/>
              <a:rect l="l" t="t" r="r" b="b"/>
              <a:pathLst>
                <a:path w="2892" h="2478" extrusionOk="0">
                  <a:moveTo>
                    <a:pt x="1686" y="1"/>
                  </a:moveTo>
                  <a:cubicBezTo>
                    <a:pt x="1588" y="1"/>
                    <a:pt x="1489" y="14"/>
                    <a:pt x="1393" y="42"/>
                  </a:cubicBezTo>
                  <a:lnTo>
                    <a:pt x="1339" y="42"/>
                  </a:lnTo>
                  <a:cubicBezTo>
                    <a:pt x="1125" y="122"/>
                    <a:pt x="991" y="176"/>
                    <a:pt x="857" y="310"/>
                  </a:cubicBezTo>
                  <a:cubicBezTo>
                    <a:pt x="723" y="417"/>
                    <a:pt x="616" y="577"/>
                    <a:pt x="482" y="738"/>
                  </a:cubicBezTo>
                  <a:cubicBezTo>
                    <a:pt x="402" y="925"/>
                    <a:pt x="295" y="1113"/>
                    <a:pt x="188" y="1380"/>
                  </a:cubicBezTo>
                  <a:cubicBezTo>
                    <a:pt x="135" y="1541"/>
                    <a:pt x="54" y="1755"/>
                    <a:pt x="27" y="1969"/>
                  </a:cubicBezTo>
                  <a:cubicBezTo>
                    <a:pt x="1" y="2049"/>
                    <a:pt x="54" y="2103"/>
                    <a:pt x="135" y="2156"/>
                  </a:cubicBezTo>
                  <a:lnTo>
                    <a:pt x="188" y="2156"/>
                  </a:lnTo>
                  <a:cubicBezTo>
                    <a:pt x="215" y="2156"/>
                    <a:pt x="268" y="2103"/>
                    <a:pt x="295" y="2049"/>
                  </a:cubicBezTo>
                  <a:cubicBezTo>
                    <a:pt x="349" y="1755"/>
                    <a:pt x="456" y="1487"/>
                    <a:pt x="563" y="1220"/>
                  </a:cubicBezTo>
                  <a:lnTo>
                    <a:pt x="563" y="1166"/>
                  </a:lnTo>
                  <a:cubicBezTo>
                    <a:pt x="670" y="979"/>
                    <a:pt x="750" y="818"/>
                    <a:pt x="884" y="631"/>
                  </a:cubicBezTo>
                  <a:cubicBezTo>
                    <a:pt x="964" y="551"/>
                    <a:pt x="1071" y="470"/>
                    <a:pt x="1125" y="417"/>
                  </a:cubicBezTo>
                  <a:cubicBezTo>
                    <a:pt x="1205" y="363"/>
                    <a:pt x="1259" y="310"/>
                    <a:pt x="1339" y="283"/>
                  </a:cubicBezTo>
                  <a:lnTo>
                    <a:pt x="1366" y="283"/>
                  </a:lnTo>
                  <a:cubicBezTo>
                    <a:pt x="1393" y="283"/>
                    <a:pt x="1446" y="229"/>
                    <a:pt x="1526" y="229"/>
                  </a:cubicBezTo>
                  <a:lnTo>
                    <a:pt x="1794" y="229"/>
                  </a:lnTo>
                  <a:cubicBezTo>
                    <a:pt x="1901" y="229"/>
                    <a:pt x="1955" y="283"/>
                    <a:pt x="2035" y="310"/>
                  </a:cubicBezTo>
                  <a:cubicBezTo>
                    <a:pt x="2088" y="336"/>
                    <a:pt x="2169" y="390"/>
                    <a:pt x="2195" y="417"/>
                  </a:cubicBezTo>
                  <a:cubicBezTo>
                    <a:pt x="2249" y="443"/>
                    <a:pt x="2303" y="497"/>
                    <a:pt x="2356" y="577"/>
                  </a:cubicBezTo>
                  <a:cubicBezTo>
                    <a:pt x="2436" y="684"/>
                    <a:pt x="2463" y="738"/>
                    <a:pt x="2517" y="845"/>
                  </a:cubicBezTo>
                  <a:cubicBezTo>
                    <a:pt x="2597" y="1006"/>
                    <a:pt x="2624" y="1220"/>
                    <a:pt x="2677" y="1407"/>
                  </a:cubicBezTo>
                  <a:lnTo>
                    <a:pt x="2677" y="1434"/>
                  </a:lnTo>
                  <a:lnTo>
                    <a:pt x="2677" y="1835"/>
                  </a:lnTo>
                  <a:lnTo>
                    <a:pt x="2677" y="2049"/>
                  </a:lnTo>
                  <a:cubicBezTo>
                    <a:pt x="2677" y="2156"/>
                    <a:pt x="2677" y="2210"/>
                    <a:pt x="2624" y="2317"/>
                  </a:cubicBezTo>
                  <a:lnTo>
                    <a:pt x="2624" y="2344"/>
                  </a:lnTo>
                  <a:cubicBezTo>
                    <a:pt x="2624" y="2397"/>
                    <a:pt x="2624" y="2424"/>
                    <a:pt x="2677" y="2451"/>
                  </a:cubicBezTo>
                  <a:cubicBezTo>
                    <a:pt x="2704" y="2478"/>
                    <a:pt x="2731" y="2478"/>
                    <a:pt x="2758" y="2478"/>
                  </a:cubicBezTo>
                  <a:lnTo>
                    <a:pt x="2784" y="2478"/>
                  </a:lnTo>
                  <a:cubicBezTo>
                    <a:pt x="2838" y="2478"/>
                    <a:pt x="2838" y="2478"/>
                    <a:pt x="2865" y="2451"/>
                  </a:cubicBezTo>
                  <a:cubicBezTo>
                    <a:pt x="2891" y="2424"/>
                    <a:pt x="2891" y="2371"/>
                    <a:pt x="2891" y="2344"/>
                  </a:cubicBezTo>
                  <a:lnTo>
                    <a:pt x="2891" y="2317"/>
                  </a:lnTo>
                  <a:lnTo>
                    <a:pt x="2891" y="2290"/>
                  </a:lnTo>
                  <a:lnTo>
                    <a:pt x="2891" y="2183"/>
                  </a:lnTo>
                  <a:lnTo>
                    <a:pt x="2891" y="2076"/>
                  </a:lnTo>
                  <a:lnTo>
                    <a:pt x="2891" y="2049"/>
                  </a:lnTo>
                  <a:lnTo>
                    <a:pt x="2891" y="1782"/>
                  </a:lnTo>
                  <a:cubicBezTo>
                    <a:pt x="2891" y="1621"/>
                    <a:pt x="2891" y="1407"/>
                    <a:pt x="2865" y="1246"/>
                  </a:cubicBezTo>
                  <a:cubicBezTo>
                    <a:pt x="2784" y="845"/>
                    <a:pt x="2677" y="497"/>
                    <a:pt x="2436" y="310"/>
                  </a:cubicBezTo>
                  <a:cubicBezTo>
                    <a:pt x="2238" y="111"/>
                    <a:pt x="1966" y="1"/>
                    <a:pt x="1686"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46"/>
            <p:cNvSpPr/>
            <p:nvPr/>
          </p:nvSpPr>
          <p:spPr>
            <a:xfrm>
              <a:off x="9933975" y="5932850"/>
              <a:ext cx="60250" cy="56900"/>
            </a:xfrm>
            <a:custGeom>
              <a:avLst/>
              <a:gdLst/>
              <a:ahLst/>
              <a:cxnLst/>
              <a:rect l="l" t="t" r="r" b="b"/>
              <a:pathLst>
                <a:path w="2410" h="2276" extrusionOk="0">
                  <a:moveTo>
                    <a:pt x="1338" y="1"/>
                  </a:moveTo>
                  <a:cubicBezTo>
                    <a:pt x="1231" y="1"/>
                    <a:pt x="1178" y="1"/>
                    <a:pt x="1044" y="28"/>
                  </a:cubicBezTo>
                  <a:cubicBezTo>
                    <a:pt x="776" y="135"/>
                    <a:pt x="509" y="402"/>
                    <a:pt x="295" y="804"/>
                  </a:cubicBezTo>
                  <a:cubicBezTo>
                    <a:pt x="134" y="1125"/>
                    <a:pt x="27" y="1500"/>
                    <a:pt x="0" y="1874"/>
                  </a:cubicBezTo>
                  <a:cubicBezTo>
                    <a:pt x="0" y="1901"/>
                    <a:pt x="0" y="1955"/>
                    <a:pt x="27" y="1981"/>
                  </a:cubicBezTo>
                  <a:cubicBezTo>
                    <a:pt x="54" y="2008"/>
                    <a:pt x="107" y="2008"/>
                    <a:pt x="134" y="2008"/>
                  </a:cubicBezTo>
                  <a:lnTo>
                    <a:pt x="161" y="2008"/>
                  </a:lnTo>
                  <a:cubicBezTo>
                    <a:pt x="241" y="2008"/>
                    <a:pt x="268" y="1928"/>
                    <a:pt x="268" y="1874"/>
                  </a:cubicBezTo>
                  <a:cubicBezTo>
                    <a:pt x="268" y="1794"/>
                    <a:pt x="268" y="1741"/>
                    <a:pt x="295" y="1714"/>
                  </a:cubicBezTo>
                  <a:cubicBezTo>
                    <a:pt x="321" y="1446"/>
                    <a:pt x="428" y="1205"/>
                    <a:pt x="535" y="964"/>
                  </a:cubicBezTo>
                  <a:cubicBezTo>
                    <a:pt x="589" y="804"/>
                    <a:pt x="669" y="697"/>
                    <a:pt x="776" y="563"/>
                  </a:cubicBezTo>
                  <a:cubicBezTo>
                    <a:pt x="830" y="509"/>
                    <a:pt x="857" y="429"/>
                    <a:pt x="937" y="402"/>
                  </a:cubicBezTo>
                  <a:lnTo>
                    <a:pt x="964" y="376"/>
                  </a:lnTo>
                  <a:cubicBezTo>
                    <a:pt x="991" y="322"/>
                    <a:pt x="1044" y="322"/>
                    <a:pt x="1071" y="295"/>
                  </a:cubicBezTo>
                  <a:lnTo>
                    <a:pt x="1098" y="295"/>
                  </a:lnTo>
                  <a:cubicBezTo>
                    <a:pt x="1124" y="295"/>
                    <a:pt x="1178" y="268"/>
                    <a:pt x="1231" y="268"/>
                  </a:cubicBezTo>
                  <a:lnTo>
                    <a:pt x="1392" y="268"/>
                  </a:lnTo>
                  <a:cubicBezTo>
                    <a:pt x="1472" y="268"/>
                    <a:pt x="1499" y="295"/>
                    <a:pt x="1579" y="295"/>
                  </a:cubicBezTo>
                  <a:cubicBezTo>
                    <a:pt x="1606" y="322"/>
                    <a:pt x="1660" y="376"/>
                    <a:pt x="1713" y="376"/>
                  </a:cubicBezTo>
                  <a:lnTo>
                    <a:pt x="1847" y="509"/>
                  </a:lnTo>
                  <a:cubicBezTo>
                    <a:pt x="1901" y="590"/>
                    <a:pt x="1927" y="697"/>
                    <a:pt x="2008" y="804"/>
                  </a:cubicBezTo>
                  <a:cubicBezTo>
                    <a:pt x="2061" y="964"/>
                    <a:pt x="2115" y="1125"/>
                    <a:pt x="2141" y="1339"/>
                  </a:cubicBezTo>
                  <a:lnTo>
                    <a:pt x="2141" y="1473"/>
                  </a:lnTo>
                  <a:lnTo>
                    <a:pt x="2141" y="1500"/>
                  </a:lnTo>
                  <a:lnTo>
                    <a:pt x="2141" y="1580"/>
                  </a:lnTo>
                  <a:lnTo>
                    <a:pt x="2141" y="1794"/>
                  </a:lnTo>
                  <a:lnTo>
                    <a:pt x="2141" y="1981"/>
                  </a:lnTo>
                  <a:lnTo>
                    <a:pt x="2141" y="2035"/>
                  </a:lnTo>
                  <a:lnTo>
                    <a:pt x="2141" y="2142"/>
                  </a:lnTo>
                  <a:cubicBezTo>
                    <a:pt x="2141" y="2222"/>
                    <a:pt x="2195" y="2276"/>
                    <a:pt x="2275" y="2276"/>
                  </a:cubicBezTo>
                  <a:lnTo>
                    <a:pt x="2302" y="2276"/>
                  </a:lnTo>
                  <a:cubicBezTo>
                    <a:pt x="2329" y="2276"/>
                    <a:pt x="2409" y="2196"/>
                    <a:pt x="2409" y="2142"/>
                  </a:cubicBezTo>
                  <a:lnTo>
                    <a:pt x="2409" y="2008"/>
                  </a:lnTo>
                  <a:lnTo>
                    <a:pt x="2409" y="1928"/>
                  </a:lnTo>
                  <a:lnTo>
                    <a:pt x="2409" y="1714"/>
                  </a:lnTo>
                  <a:cubicBezTo>
                    <a:pt x="2409" y="1526"/>
                    <a:pt x="2382" y="1366"/>
                    <a:pt x="2329" y="1205"/>
                  </a:cubicBezTo>
                  <a:cubicBezTo>
                    <a:pt x="2275" y="804"/>
                    <a:pt x="2141" y="509"/>
                    <a:pt x="1981" y="295"/>
                  </a:cubicBezTo>
                  <a:cubicBezTo>
                    <a:pt x="1874" y="161"/>
                    <a:pt x="1740" y="108"/>
                    <a:pt x="1579" y="28"/>
                  </a:cubicBezTo>
                  <a:cubicBezTo>
                    <a:pt x="1499" y="1"/>
                    <a:pt x="1446"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46"/>
            <p:cNvSpPr/>
            <p:nvPr/>
          </p:nvSpPr>
          <p:spPr>
            <a:xfrm>
              <a:off x="10106600" y="5948550"/>
              <a:ext cx="72300" cy="61950"/>
            </a:xfrm>
            <a:custGeom>
              <a:avLst/>
              <a:gdLst/>
              <a:ahLst/>
              <a:cxnLst/>
              <a:rect l="l" t="t" r="r" b="b"/>
              <a:pathLst>
                <a:path w="2892" h="2478" extrusionOk="0">
                  <a:moveTo>
                    <a:pt x="1686" y="1"/>
                  </a:moveTo>
                  <a:cubicBezTo>
                    <a:pt x="1588" y="1"/>
                    <a:pt x="1489" y="14"/>
                    <a:pt x="1393" y="42"/>
                  </a:cubicBezTo>
                  <a:lnTo>
                    <a:pt x="1339" y="42"/>
                  </a:lnTo>
                  <a:cubicBezTo>
                    <a:pt x="1125" y="122"/>
                    <a:pt x="991" y="176"/>
                    <a:pt x="857" y="310"/>
                  </a:cubicBezTo>
                  <a:cubicBezTo>
                    <a:pt x="723" y="417"/>
                    <a:pt x="616" y="577"/>
                    <a:pt x="482" y="738"/>
                  </a:cubicBezTo>
                  <a:cubicBezTo>
                    <a:pt x="402" y="925"/>
                    <a:pt x="295" y="1113"/>
                    <a:pt x="188" y="1380"/>
                  </a:cubicBezTo>
                  <a:cubicBezTo>
                    <a:pt x="135" y="1541"/>
                    <a:pt x="54" y="1755"/>
                    <a:pt x="27" y="1969"/>
                  </a:cubicBezTo>
                  <a:cubicBezTo>
                    <a:pt x="1" y="2049"/>
                    <a:pt x="54" y="2103"/>
                    <a:pt x="135" y="2156"/>
                  </a:cubicBezTo>
                  <a:lnTo>
                    <a:pt x="188" y="2156"/>
                  </a:lnTo>
                  <a:cubicBezTo>
                    <a:pt x="215" y="2156"/>
                    <a:pt x="268" y="2103"/>
                    <a:pt x="295" y="2049"/>
                  </a:cubicBezTo>
                  <a:cubicBezTo>
                    <a:pt x="349" y="1755"/>
                    <a:pt x="456" y="1487"/>
                    <a:pt x="563" y="1220"/>
                  </a:cubicBezTo>
                  <a:lnTo>
                    <a:pt x="563" y="1166"/>
                  </a:lnTo>
                  <a:cubicBezTo>
                    <a:pt x="670" y="979"/>
                    <a:pt x="750" y="818"/>
                    <a:pt x="884" y="631"/>
                  </a:cubicBezTo>
                  <a:cubicBezTo>
                    <a:pt x="964" y="551"/>
                    <a:pt x="1071" y="470"/>
                    <a:pt x="1125" y="417"/>
                  </a:cubicBezTo>
                  <a:cubicBezTo>
                    <a:pt x="1205" y="363"/>
                    <a:pt x="1259" y="310"/>
                    <a:pt x="1339" y="283"/>
                  </a:cubicBezTo>
                  <a:lnTo>
                    <a:pt x="1366" y="283"/>
                  </a:lnTo>
                  <a:cubicBezTo>
                    <a:pt x="1393" y="283"/>
                    <a:pt x="1446" y="229"/>
                    <a:pt x="1526" y="229"/>
                  </a:cubicBezTo>
                  <a:lnTo>
                    <a:pt x="1794" y="229"/>
                  </a:lnTo>
                  <a:cubicBezTo>
                    <a:pt x="1901" y="229"/>
                    <a:pt x="1955" y="283"/>
                    <a:pt x="2035" y="310"/>
                  </a:cubicBezTo>
                  <a:cubicBezTo>
                    <a:pt x="2088" y="336"/>
                    <a:pt x="2169" y="390"/>
                    <a:pt x="2195" y="417"/>
                  </a:cubicBezTo>
                  <a:cubicBezTo>
                    <a:pt x="2249" y="443"/>
                    <a:pt x="2303" y="497"/>
                    <a:pt x="2356" y="577"/>
                  </a:cubicBezTo>
                  <a:cubicBezTo>
                    <a:pt x="2436" y="684"/>
                    <a:pt x="2463" y="738"/>
                    <a:pt x="2517" y="845"/>
                  </a:cubicBezTo>
                  <a:cubicBezTo>
                    <a:pt x="2597" y="1006"/>
                    <a:pt x="2624" y="1220"/>
                    <a:pt x="2677" y="1407"/>
                  </a:cubicBezTo>
                  <a:lnTo>
                    <a:pt x="2677" y="1434"/>
                  </a:lnTo>
                  <a:lnTo>
                    <a:pt x="2677" y="1835"/>
                  </a:lnTo>
                  <a:lnTo>
                    <a:pt x="2677" y="2049"/>
                  </a:lnTo>
                  <a:cubicBezTo>
                    <a:pt x="2677" y="2156"/>
                    <a:pt x="2677" y="2210"/>
                    <a:pt x="2624" y="2317"/>
                  </a:cubicBezTo>
                  <a:lnTo>
                    <a:pt x="2624" y="2344"/>
                  </a:lnTo>
                  <a:cubicBezTo>
                    <a:pt x="2624" y="2397"/>
                    <a:pt x="2624" y="2424"/>
                    <a:pt x="2677" y="2451"/>
                  </a:cubicBezTo>
                  <a:cubicBezTo>
                    <a:pt x="2704" y="2478"/>
                    <a:pt x="2731" y="2478"/>
                    <a:pt x="2758" y="2478"/>
                  </a:cubicBezTo>
                  <a:lnTo>
                    <a:pt x="2784" y="2478"/>
                  </a:lnTo>
                  <a:cubicBezTo>
                    <a:pt x="2838" y="2478"/>
                    <a:pt x="2838" y="2478"/>
                    <a:pt x="2865" y="2451"/>
                  </a:cubicBezTo>
                  <a:cubicBezTo>
                    <a:pt x="2891" y="2424"/>
                    <a:pt x="2891" y="2371"/>
                    <a:pt x="2891" y="2344"/>
                  </a:cubicBezTo>
                  <a:lnTo>
                    <a:pt x="2891" y="2317"/>
                  </a:lnTo>
                  <a:lnTo>
                    <a:pt x="2891" y="2290"/>
                  </a:lnTo>
                  <a:lnTo>
                    <a:pt x="2891" y="2183"/>
                  </a:lnTo>
                  <a:lnTo>
                    <a:pt x="2891" y="2076"/>
                  </a:lnTo>
                  <a:lnTo>
                    <a:pt x="2891" y="2049"/>
                  </a:lnTo>
                  <a:lnTo>
                    <a:pt x="2891" y="1782"/>
                  </a:lnTo>
                  <a:cubicBezTo>
                    <a:pt x="2891" y="1621"/>
                    <a:pt x="2891" y="1407"/>
                    <a:pt x="2865" y="1246"/>
                  </a:cubicBezTo>
                  <a:cubicBezTo>
                    <a:pt x="2784" y="845"/>
                    <a:pt x="2677" y="497"/>
                    <a:pt x="2436" y="310"/>
                  </a:cubicBezTo>
                  <a:cubicBezTo>
                    <a:pt x="2238" y="111"/>
                    <a:pt x="1966" y="1"/>
                    <a:pt x="1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46"/>
            <p:cNvSpPr/>
            <p:nvPr/>
          </p:nvSpPr>
          <p:spPr>
            <a:xfrm>
              <a:off x="10127350" y="5871975"/>
              <a:ext cx="79650" cy="50200"/>
            </a:xfrm>
            <a:custGeom>
              <a:avLst/>
              <a:gdLst/>
              <a:ahLst/>
              <a:cxnLst/>
              <a:rect l="l" t="t" r="r" b="b"/>
              <a:pathLst>
                <a:path w="3186" h="2008" extrusionOk="0">
                  <a:moveTo>
                    <a:pt x="696" y="0"/>
                  </a:moveTo>
                  <a:cubicBezTo>
                    <a:pt x="563" y="0"/>
                    <a:pt x="455" y="0"/>
                    <a:pt x="375" y="27"/>
                  </a:cubicBezTo>
                  <a:cubicBezTo>
                    <a:pt x="241" y="54"/>
                    <a:pt x="161" y="134"/>
                    <a:pt x="108" y="241"/>
                  </a:cubicBezTo>
                  <a:cubicBezTo>
                    <a:pt x="0" y="402"/>
                    <a:pt x="54" y="669"/>
                    <a:pt x="295" y="937"/>
                  </a:cubicBezTo>
                  <a:cubicBezTo>
                    <a:pt x="509" y="1205"/>
                    <a:pt x="857" y="1472"/>
                    <a:pt x="1232" y="1660"/>
                  </a:cubicBezTo>
                  <a:cubicBezTo>
                    <a:pt x="1660" y="1901"/>
                    <a:pt x="2088" y="2008"/>
                    <a:pt x="2463" y="2008"/>
                  </a:cubicBezTo>
                  <a:cubicBezTo>
                    <a:pt x="2597" y="2008"/>
                    <a:pt x="2704" y="2008"/>
                    <a:pt x="2811" y="1981"/>
                  </a:cubicBezTo>
                  <a:cubicBezTo>
                    <a:pt x="2945" y="1927"/>
                    <a:pt x="2998" y="1874"/>
                    <a:pt x="3078" y="1767"/>
                  </a:cubicBezTo>
                  <a:cubicBezTo>
                    <a:pt x="3186" y="1606"/>
                    <a:pt x="3105" y="1338"/>
                    <a:pt x="2864" y="1071"/>
                  </a:cubicBezTo>
                  <a:cubicBezTo>
                    <a:pt x="2650" y="803"/>
                    <a:pt x="2302" y="535"/>
                    <a:pt x="1928" y="321"/>
                  </a:cubicBezTo>
                  <a:cubicBezTo>
                    <a:pt x="1499" y="134"/>
                    <a:pt x="1071" y="0"/>
                    <a:pt x="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46"/>
            <p:cNvSpPr/>
            <p:nvPr/>
          </p:nvSpPr>
          <p:spPr>
            <a:xfrm>
              <a:off x="9926600" y="5853225"/>
              <a:ext cx="85000" cy="42850"/>
            </a:xfrm>
            <a:custGeom>
              <a:avLst/>
              <a:gdLst/>
              <a:ahLst/>
              <a:cxnLst/>
              <a:rect l="l" t="t" r="r" b="b"/>
              <a:pathLst>
                <a:path w="3400" h="1714" extrusionOk="0">
                  <a:moveTo>
                    <a:pt x="2410" y="1"/>
                  </a:moveTo>
                  <a:cubicBezTo>
                    <a:pt x="2142" y="1"/>
                    <a:pt x="1794" y="54"/>
                    <a:pt x="1500" y="135"/>
                  </a:cubicBezTo>
                  <a:cubicBezTo>
                    <a:pt x="1419" y="188"/>
                    <a:pt x="1393" y="188"/>
                    <a:pt x="1339" y="215"/>
                  </a:cubicBezTo>
                  <a:cubicBezTo>
                    <a:pt x="536" y="482"/>
                    <a:pt x="1" y="964"/>
                    <a:pt x="81" y="1312"/>
                  </a:cubicBezTo>
                  <a:cubicBezTo>
                    <a:pt x="161" y="1526"/>
                    <a:pt x="349" y="1633"/>
                    <a:pt x="697" y="1687"/>
                  </a:cubicBezTo>
                  <a:cubicBezTo>
                    <a:pt x="804" y="1687"/>
                    <a:pt x="884" y="1714"/>
                    <a:pt x="991" y="1714"/>
                  </a:cubicBezTo>
                  <a:cubicBezTo>
                    <a:pt x="1259" y="1714"/>
                    <a:pt x="1607" y="1687"/>
                    <a:pt x="1901" y="1580"/>
                  </a:cubicBezTo>
                  <a:cubicBezTo>
                    <a:pt x="1981" y="1580"/>
                    <a:pt x="2008" y="1553"/>
                    <a:pt x="2062" y="1553"/>
                  </a:cubicBezTo>
                  <a:cubicBezTo>
                    <a:pt x="2865" y="1285"/>
                    <a:pt x="3400" y="777"/>
                    <a:pt x="3320" y="402"/>
                  </a:cubicBezTo>
                  <a:cubicBezTo>
                    <a:pt x="3239" y="215"/>
                    <a:pt x="3052" y="81"/>
                    <a:pt x="2704" y="54"/>
                  </a:cubicBezTo>
                  <a:cubicBezTo>
                    <a:pt x="2597" y="1"/>
                    <a:pt x="2517" y="1"/>
                    <a:pt x="2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9" name="Google Shape;6939;p46"/>
          <p:cNvGrpSpPr/>
          <p:nvPr/>
        </p:nvGrpSpPr>
        <p:grpSpPr>
          <a:xfrm flipH="1">
            <a:off x="416332" y="4051134"/>
            <a:ext cx="991228" cy="825126"/>
            <a:chOff x="348525" y="8752625"/>
            <a:chExt cx="1114150" cy="927450"/>
          </a:xfrm>
        </p:grpSpPr>
        <p:sp>
          <p:nvSpPr>
            <p:cNvPr id="6940" name="Google Shape;6940;p46"/>
            <p:cNvSpPr/>
            <p:nvPr/>
          </p:nvSpPr>
          <p:spPr>
            <a:xfrm>
              <a:off x="348525" y="8752625"/>
              <a:ext cx="1114150" cy="927450"/>
            </a:xfrm>
            <a:custGeom>
              <a:avLst/>
              <a:gdLst/>
              <a:ahLst/>
              <a:cxnLst/>
              <a:rect l="l" t="t" r="r" b="b"/>
              <a:pathLst>
                <a:path w="44566" h="37098" extrusionOk="0">
                  <a:moveTo>
                    <a:pt x="13303" y="0"/>
                  </a:moveTo>
                  <a:cubicBezTo>
                    <a:pt x="11884" y="0"/>
                    <a:pt x="10573" y="643"/>
                    <a:pt x="9663" y="1767"/>
                  </a:cubicBezTo>
                  <a:cubicBezTo>
                    <a:pt x="9502" y="2008"/>
                    <a:pt x="9342" y="2248"/>
                    <a:pt x="9208" y="2516"/>
                  </a:cubicBezTo>
                  <a:cubicBezTo>
                    <a:pt x="8887" y="1981"/>
                    <a:pt x="8485" y="1499"/>
                    <a:pt x="8003" y="1098"/>
                  </a:cubicBezTo>
                  <a:cubicBezTo>
                    <a:pt x="7200" y="455"/>
                    <a:pt x="6183" y="134"/>
                    <a:pt x="5193" y="134"/>
                  </a:cubicBezTo>
                  <a:cubicBezTo>
                    <a:pt x="3748" y="134"/>
                    <a:pt x="2436" y="776"/>
                    <a:pt x="1526" y="1901"/>
                  </a:cubicBezTo>
                  <a:cubicBezTo>
                    <a:pt x="0" y="3908"/>
                    <a:pt x="322" y="6799"/>
                    <a:pt x="2329" y="8351"/>
                  </a:cubicBezTo>
                  <a:cubicBezTo>
                    <a:pt x="2704" y="8672"/>
                    <a:pt x="3132" y="8886"/>
                    <a:pt x="3587" y="9074"/>
                  </a:cubicBezTo>
                  <a:cubicBezTo>
                    <a:pt x="2463" y="10305"/>
                    <a:pt x="1874" y="11938"/>
                    <a:pt x="1874" y="13784"/>
                  </a:cubicBezTo>
                  <a:cubicBezTo>
                    <a:pt x="1874" y="16354"/>
                    <a:pt x="3052" y="19031"/>
                    <a:pt x="4925" y="20744"/>
                  </a:cubicBezTo>
                  <a:cubicBezTo>
                    <a:pt x="6424" y="22109"/>
                    <a:pt x="6424" y="25320"/>
                    <a:pt x="6424" y="27033"/>
                  </a:cubicBezTo>
                  <a:cubicBezTo>
                    <a:pt x="6424" y="28211"/>
                    <a:pt x="6611" y="30513"/>
                    <a:pt x="7869" y="32654"/>
                  </a:cubicBezTo>
                  <a:cubicBezTo>
                    <a:pt x="9234" y="34983"/>
                    <a:pt x="11483" y="36375"/>
                    <a:pt x="14159" y="36482"/>
                  </a:cubicBezTo>
                  <a:cubicBezTo>
                    <a:pt x="14481" y="36482"/>
                    <a:pt x="14775" y="36535"/>
                    <a:pt x="15123" y="36535"/>
                  </a:cubicBezTo>
                  <a:cubicBezTo>
                    <a:pt x="17773" y="36535"/>
                    <a:pt x="19593" y="35946"/>
                    <a:pt x="20797" y="35598"/>
                  </a:cubicBezTo>
                  <a:cubicBezTo>
                    <a:pt x="21172" y="35491"/>
                    <a:pt x="21573" y="35358"/>
                    <a:pt x="21814" y="35331"/>
                  </a:cubicBezTo>
                  <a:cubicBezTo>
                    <a:pt x="22002" y="35384"/>
                    <a:pt x="22457" y="35625"/>
                    <a:pt x="22724" y="35786"/>
                  </a:cubicBezTo>
                  <a:cubicBezTo>
                    <a:pt x="23688" y="36321"/>
                    <a:pt x="25026" y="37097"/>
                    <a:pt x="26686" y="37097"/>
                  </a:cubicBezTo>
                  <a:cubicBezTo>
                    <a:pt x="28399" y="37097"/>
                    <a:pt x="29683" y="36455"/>
                    <a:pt x="30567" y="36027"/>
                  </a:cubicBezTo>
                  <a:cubicBezTo>
                    <a:pt x="31022" y="35813"/>
                    <a:pt x="31370" y="35625"/>
                    <a:pt x="31637" y="35598"/>
                  </a:cubicBezTo>
                  <a:cubicBezTo>
                    <a:pt x="31691" y="35598"/>
                    <a:pt x="31771" y="35572"/>
                    <a:pt x="31905" y="35572"/>
                  </a:cubicBezTo>
                  <a:cubicBezTo>
                    <a:pt x="32306" y="35572"/>
                    <a:pt x="32815" y="35625"/>
                    <a:pt x="33350" y="35732"/>
                  </a:cubicBezTo>
                  <a:cubicBezTo>
                    <a:pt x="34019" y="35813"/>
                    <a:pt x="34715" y="35973"/>
                    <a:pt x="35465" y="35973"/>
                  </a:cubicBezTo>
                  <a:cubicBezTo>
                    <a:pt x="35759" y="35973"/>
                    <a:pt x="36054" y="35920"/>
                    <a:pt x="36321" y="35893"/>
                  </a:cubicBezTo>
                  <a:cubicBezTo>
                    <a:pt x="38409" y="35598"/>
                    <a:pt x="39399" y="33885"/>
                    <a:pt x="39935" y="32975"/>
                  </a:cubicBezTo>
                  <a:cubicBezTo>
                    <a:pt x="40015" y="32842"/>
                    <a:pt x="40122" y="32681"/>
                    <a:pt x="40202" y="32547"/>
                  </a:cubicBezTo>
                  <a:cubicBezTo>
                    <a:pt x="41755" y="31584"/>
                    <a:pt x="44565" y="29416"/>
                    <a:pt x="43816" y="26659"/>
                  </a:cubicBezTo>
                  <a:cubicBezTo>
                    <a:pt x="43521" y="25535"/>
                    <a:pt x="42772" y="24865"/>
                    <a:pt x="41889" y="24410"/>
                  </a:cubicBezTo>
                  <a:cubicBezTo>
                    <a:pt x="42397" y="22885"/>
                    <a:pt x="42558" y="21279"/>
                    <a:pt x="42397" y="19646"/>
                  </a:cubicBezTo>
                  <a:cubicBezTo>
                    <a:pt x="41674" y="12205"/>
                    <a:pt x="35518" y="6611"/>
                    <a:pt x="28104" y="6611"/>
                  </a:cubicBezTo>
                  <a:cubicBezTo>
                    <a:pt x="27622" y="6611"/>
                    <a:pt x="27167" y="6665"/>
                    <a:pt x="26686" y="6692"/>
                  </a:cubicBezTo>
                  <a:cubicBezTo>
                    <a:pt x="23313" y="7013"/>
                    <a:pt x="20182" y="8324"/>
                    <a:pt x="17585" y="10439"/>
                  </a:cubicBezTo>
                  <a:cubicBezTo>
                    <a:pt x="17452" y="10171"/>
                    <a:pt x="17291" y="9930"/>
                    <a:pt x="17130" y="9689"/>
                  </a:cubicBezTo>
                  <a:cubicBezTo>
                    <a:pt x="16756" y="9208"/>
                    <a:pt x="16354" y="8753"/>
                    <a:pt x="15926" y="8351"/>
                  </a:cubicBezTo>
                  <a:cubicBezTo>
                    <a:pt x="16301" y="8083"/>
                    <a:pt x="16649" y="7762"/>
                    <a:pt x="16916" y="7387"/>
                  </a:cubicBezTo>
                  <a:cubicBezTo>
                    <a:pt x="17692" y="6424"/>
                    <a:pt x="17987" y="5219"/>
                    <a:pt x="17853" y="4015"/>
                  </a:cubicBezTo>
                  <a:cubicBezTo>
                    <a:pt x="17692" y="2811"/>
                    <a:pt x="17104" y="1713"/>
                    <a:pt x="16113" y="964"/>
                  </a:cubicBezTo>
                  <a:cubicBezTo>
                    <a:pt x="15310" y="321"/>
                    <a:pt x="14320" y="0"/>
                    <a:pt x="1330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46"/>
            <p:cNvSpPr/>
            <p:nvPr/>
          </p:nvSpPr>
          <p:spPr>
            <a:xfrm>
              <a:off x="432825" y="8832250"/>
              <a:ext cx="79000" cy="78300"/>
            </a:xfrm>
            <a:custGeom>
              <a:avLst/>
              <a:gdLst/>
              <a:ahLst/>
              <a:cxnLst/>
              <a:rect l="l" t="t" r="r" b="b"/>
              <a:pathLst>
                <a:path w="3160" h="3132" extrusionOk="0">
                  <a:moveTo>
                    <a:pt x="1580" y="0"/>
                  </a:moveTo>
                  <a:cubicBezTo>
                    <a:pt x="723" y="0"/>
                    <a:pt x="1" y="696"/>
                    <a:pt x="1" y="1553"/>
                  </a:cubicBezTo>
                  <a:cubicBezTo>
                    <a:pt x="1" y="2436"/>
                    <a:pt x="723" y="3132"/>
                    <a:pt x="1580" y="3132"/>
                  </a:cubicBezTo>
                  <a:cubicBezTo>
                    <a:pt x="2436" y="3132"/>
                    <a:pt x="3159" y="2436"/>
                    <a:pt x="3159" y="1553"/>
                  </a:cubicBezTo>
                  <a:cubicBezTo>
                    <a:pt x="3159" y="696"/>
                    <a:pt x="2436" y="0"/>
                    <a:pt x="1580" y="0"/>
                  </a:cubicBezTo>
                  <a:close/>
                </a:path>
              </a:pathLst>
            </a:custGeom>
            <a:solidFill>
              <a:srgbClr val="FFB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46"/>
            <p:cNvSpPr/>
            <p:nvPr/>
          </p:nvSpPr>
          <p:spPr>
            <a:xfrm>
              <a:off x="636250" y="8832250"/>
              <a:ext cx="78325" cy="78300"/>
            </a:xfrm>
            <a:custGeom>
              <a:avLst/>
              <a:gdLst/>
              <a:ahLst/>
              <a:cxnLst/>
              <a:rect l="l" t="t" r="r" b="b"/>
              <a:pathLst>
                <a:path w="3133" h="3132" extrusionOk="0">
                  <a:moveTo>
                    <a:pt x="1580" y="0"/>
                  </a:moveTo>
                  <a:cubicBezTo>
                    <a:pt x="696" y="0"/>
                    <a:pt x="1" y="696"/>
                    <a:pt x="1" y="1553"/>
                  </a:cubicBezTo>
                  <a:cubicBezTo>
                    <a:pt x="1" y="2436"/>
                    <a:pt x="696" y="3132"/>
                    <a:pt x="1580" y="3132"/>
                  </a:cubicBezTo>
                  <a:cubicBezTo>
                    <a:pt x="2436" y="3132"/>
                    <a:pt x="3132" y="2436"/>
                    <a:pt x="3132" y="1553"/>
                  </a:cubicBezTo>
                  <a:cubicBezTo>
                    <a:pt x="3132" y="696"/>
                    <a:pt x="2436" y="0"/>
                    <a:pt x="1580" y="0"/>
                  </a:cubicBezTo>
                  <a:close/>
                </a:path>
              </a:pathLst>
            </a:custGeom>
            <a:solidFill>
              <a:srgbClr val="FFB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46"/>
            <p:cNvSpPr/>
            <p:nvPr/>
          </p:nvSpPr>
          <p:spPr>
            <a:xfrm>
              <a:off x="422125" y="8818650"/>
              <a:ext cx="1026675" cy="793825"/>
            </a:xfrm>
            <a:custGeom>
              <a:avLst/>
              <a:gdLst/>
              <a:ahLst/>
              <a:cxnLst/>
              <a:rect l="l" t="t" r="r" b="b"/>
              <a:pathLst>
                <a:path w="41067" h="31753" extrusionOk="0">
                  <a:moveTo>
                    <a:pt x="10169" y="896"/>
                  </a:moveTo>
                  <a:cubicBezTo>
                    <a:pt x="10432" y="896"/>
                    <a:pt x="10697" y="981"/>
                    <a:pt x="10921" y="1160"/>
                  </a:cubicBezTo>
                  <a:cubicBezTo>
                    <a:pt x="11456" y="1561"/>
                    <a:pt x="11537" y="2338"/>
                    <a:pt x="11108" y="2873"/>
                  </a:cubicBezTo>
                  <a:cubicBezTo>
                    <a:pt x="10872" y="3172"/>
                    <a:pt x="10507" y="3332"/>
                    <a:pt x="10138" y="3332"/>
                  </a:cubicBezTo>
                  <a:cubicBezTo>
                    <a:pt x="9878" y="3332"/>
                    <a:pt x="9616" y="3253"/>
                    <a:pt x="9395" y="3087"/>
                  </a:cubicBezTo>
                  <a:cubicBezTo>
                    <a:pt x="8860" y="2686"/>
                    <a:pt x="8780" y="1909"/>
                    <a:pt x="9208" y="1374"/>
                  </a:cubicBezTo>
                  <a:cubicBezTo>
                    <a:pt x="9442" y="1062"/>
                    <a:pt x="9803" y="896"/>
                    <a:pt x="10169" y="896"/>
                  </a:cubicBezTo>
                  <a:close/>
                  <a:moveTo>
                    <a:pt x="2033" y="1029"/>
                  </a:moveTo>
                  <a:cubicBezTo>
                    <a:pt x="2295" y="1029"/>
                    <a:pt x="2561" y="1115"/>
                    <a:pt x="2784" y="1294"/>
                  </a:cubicBezTo>
                  <a:cubicBezTo>
                    <a:pt x="3319" y="1695"/>
                    <a:pt x="3400" y="2471"/>
                    <a:pt x="2972" y="3007"/>
                  </a:cubicBezTo>
                  <a:cubicBezTo>
                    <a:pt x="2738" y="3319"/>
                    <a:pt x="2386" y="3485"/>
                    <a:pt x="2027" y="3485"/>
                  </a:cubicBezTo>
                  <a:cubicBezTo>
                    <a:pt x="1770" y="3485"/>
                    <a:pt x="1509" y="3400"/>
                    <a:pt x="1285" y="3221"/>
                  </a:cubicBezTo>
                  <a:cubicBezTo>
                    <a:pt x="750" y="2819"/>
                    <a:pt x="643" y="2043"/>
                    <a:pt x="1071" y="1508"/>
                  </a:cubicBezTo>
                  <a:cubicBezTo>
                    <a:pt x="1305" y="1196"/>
                    <a:pt x="1666" y="1029"/>
                    <a:pt x="2033" y="1029"/>
                  </a:cubicBezTo>
                  <a:close/>
                  <a:moveTo>
                    <a:pt x="10343" y="1"/>
                  </a:moveTo>
                  <a:cubicBezTo>
                    <a:pt x="9769" y="1"/>
                    <a:pt x="9197" y="248"/>
                    <a:pt x="8806" y="732"/>
                  </a:cubicBezTo>
                  <a:cubicBezTo>
                    <a:pt x="8164" y="1561"/>
                    <a:pt x="8298" y="2766"/>
                    <a:pt x="9128" y="3435"/>
                  </a:cubicBezTo>
                  <a:cubicBezTo>
                    <a:pt x="8673" y="4184"/>
                    <a:pt x="8191" y="5175"/>
                    <a:pt x="7977" y="6379"/>
                  </a:cubicBezTo>
                  <a:cubicBezTo>
                    <a:pt x="7762" y="6362"/>
                    <a:pt x="7546" y="6354"/>
                    <a:pt x="7330" y="6354"/>
                  </a:cubicBezTo>
                  <a:cubicBezTo>
                    <a:pt x="6524" y="6354"/>
                    <a:pt x="5718" y="6474"/>
                    <a:pt x="4979" y="6727"/>
                  </a:cubicBezTo>
                  <a:cubicBezTo>
                    <a:pt x="4765" y="5282"/>
                    <a:pt x="4176" y="4104"/>
                    <a:pt x="3641" y="3274"/>
                  </a:cubicBezTo>
                  <a:lnTo>
                    <a:pt x="3694" y="3248"/>
                  </a:lnTo>
                  <a:cubicBezTo>
                    <a:pt x="4310" y="2391"/>
                    <a:pt x="4176" y="1187"/>
                    <a:pt x="3346" y="518"/>
                  </a:cubicBezTo>
                  <a:cubicBezTo>
                    <a:pt x="3000" y="261"/>
                    <a:pt x="2589" y="134"/>
                    <a:pt x="2179" y="134"/>
                  </a:cubicBezTo>
                  <a:cubicBezTo>
                    <a:pt x="1605" y="134"/>
                    <a:pt x="1033" y="382"/>
                    <a:pt x="643" y="865"/>
                  </a:cubicBezTo>
                  <a:cubicBezTo>
                    <a:pt x="1" y="1695"/>
                    <a:pt x="134" y="2900"/>
                    <a:pt x="964" y="3569"/>
                  </a:cubicBezTo>
                  <a:cubicBezTo>
                    <a:pt x="1320" y="3850"/>
                    <a:pt x="1732" y="3984"/>
                    <a:pt x="2144" y="3984"/>
                  </a:cubicBezTo>
                  <a:cubicBezTo>
                    <a:pt x="2475" y="3984"/>
                    <a:pt x="2806" y="3897"/>
                    <a:pt x="3105" y="3729"/>
                  </a:cubicBezTo>
                  <a:cubicBezTo>
                    <a:pt x="3748" y="4827"/>
                    <a:pt x="4122" y="6058"/>
                    <a:pt x="4310" y="6995"/>
                  </a:cubicBezTo>
                  <a:cubicBezTo>
                    <a:pt x="3748" y="7236"/>
                    <a:pt x="3239" y="7557"/>
                    <a:pt x="2838" y="7932"/>
                  </a:cubicBezTo>
                  <a:cubicBezTo>
                    <a:pt x="670" y="9885"/>
                    <a:pt x="1473" y="14034"/>
                    <a:pt x="3748" y="16095"/>
                  </a:cubicBezTo>
                  <a:cubicBezTo>
                    <a:pt x="6023" y="18156"/>
                    <a:pt x="6130" y="21796"/>
                    <a:pt x="6130" y="24366"/>
                  </a:cubicBezTo>
                  <a:cubicBezTo>
                    <a:pt x="6130" y="26935"/>
                    <a:pt x="7227" y="30950"/>
                    <a:pt x="11322" y="31137"/>
                  </a:cubicBezTo>
                  <a:cubicBezTo>
                    <a:pt x="11634" y="31154"/>
                    <a:pt x="11933" y="31161"/>
                    <a:pt x="12220" y="31161"/>
                  </a:cubicBezTo>
                  <a:cubicBezTo>
                    <a:pt x="15676" y="31161"/>
                    <a:pt x="17383" y="30059"/>
                    <a:pt x="18817" y="29960"/>
                  </a:cubicBezTo>
                  <a:cubicBezTo>
                    <a:pt x="18848" y="29958"/>
                    <a:pt x="18880" y="29957"/>
                    <a:pt x="18911" y="29957"/>
                  </a:cubicBezTo>
                  <a:cubicBezTo>
                    <a:pt x="20382" y="29957"/>
                    <a:pt x="21934" y="31753"/>
                    <a:pt x="23768" y="31753"/>
                  </a:cubicBezTo>
                  <a:cubicBezTo>
                    <a:pt x="25642" y="31753"/>
                    <a:pt x="26632" y="30575"/>
                    <a:pt x="28212" y="30281"/>
                  </a:cubicBezTo>
                  <a:cubicBezTo>
                    <a:pt x="28480" y="30226"/>
                    <a:pt x="28758" y="30204"/>
                    <a:pt x="29041" y="30204"/>
                  </a:cubicBezTo>
                  <a:cubicBezTo>
                    <a:pt x="30243" y="30204"/>
                    <a:pt x="31535" y="30604"/>
                    <a:pt x="32583" y="30604"/>
                  </a:cubicBezTo>
                  <a:cubicBezTo>
                    <a:pt x="32737" y="30604"/>
                    <a:pt x="32886" y="30595"/>
                    <a:pt x="33029" y="30575"/>
                  </a:cubicBezTo>
                  <a:cubicBezTo>
                    <a:pt x="34394" y="30361"/>
                    <a:pt x="34742" y="28300"/>
                    <a:pt x="35679" y="27738"/>
                  </a:cubicBezTo>
                  <a:cubicBezTo>
                    <a:pt x="37186" y="26840"/>
                    <a:pt x="41066" y="23775"/>
                    <a:pt x="35161" y="23775"/>
                  </a:cubicBezTo>
                  <a:cubicBezTo>
                    <a:pt x="35086" y="23775"/>
                    <a:pt x="35009" y="23776"/>
                    <a:pt x="34930" y="23777"/>
                  </a:cubicBezTo>
                  <a:cubicBezTo>
                    <a:pt x="32263" y="23816"/>
                    <a:pt x="29003" y="24163"/>
                    <a:pt x="25808" y="24163"/>
                  </a:cubicBezTo>
                  <a:cubicBezTo>
                    <a:pt x="20313" y="24163"/>
                    <a:pt x="15010" y="23137"/>
                    <a:pt x="13250" y="17755"/>
                  </a:cubicBezTo>
                  <a:cubicBezTo>
                    <a:pt x="13250" y="17755"/>
                    <a:pt x="14213" y="11652"/>
                    <a:pt x="12018" y="8601"/>
                  </a:cubicBezTo>
                  <a:cubicBezTo>
                    <a:pt x="11189" y="7450"/>
                    <a:pt x="10011" y="6781"/>
                    <a:pt x="8726" y="6513"/>
                  </a:cubicBezTo>
                  <a:cubicBezTo>
                    <a:pt x="8940" y="5657"/>
                    <a:pt x="9261" y="4639"/>
                    <a:pt x="9797" y="3783"/>
                  </a:cubicBezTo>
                  <a:cubicBezTo>
                    <a:pt x="9963" y="3824"/>
                    <a:pt x="10133" y="3845"/>
                    <a:pt x="10303" y="3845"/>
                  </a:cubicBezTo>
                  <a:cubicBezTo>
                    <a:pt x="10897" y="3845"/>
                    <a:pt x="11483" y="3593"/>
                    <a:pt x="11858" y="3114"/>
                  </a:cubicBezTo>
                  <a:cubicBezTo>
                    <a:pt x="12473" y="2284"/>
                    <a:pt x="12340" y="1053"/>
                    <a:pt x="11510" y="384"/>
                  </a:cubicBezTo>
                  <a:cubicBezTo>
                    <a:pt x="11164" y="127"/>
                    <a:pt x="10753" y="1"/>
                    <a:pt x="10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46"/>
            <p:cNvSpPr/>
            <p:nvPr/>
          </p:nvSpPr>
          <p:spPr>
            <a:xfrm>
              <a:off x="683750" y="8983575"/>
              <a:ext cx="670525" cy="520750"/>
            </a:xfrm>
            <a:custGeom>
              <a:avLst/>
              <a:gdLst/>
              <a:ahLst/>
              <a:cxnLst/>
              <a:rect l="l" t="t" r="r" b="b"/>
              <a:pathLst>
                <a:path w="26821" h="20830" extrusionOk="0">
                  <a:moveTo>
                    <a:pt x="14659" y="0"/>
                  </a:moveTo>
                  <a:cubicBezTo>
                    <a:pt x="14299" y="0"/>
                    <a:pt x="13936" y="16"/>
                    <a:pt x="13571" y="50"/>
                  </a:cubicBezTo>
                  <a:cubicBezTo>
                    <a:pt x="5541" y="826"/>
                    <a:pt x="1" y="7946"/>
                    <a:pt x="402" y="16029"/>
                  </a:cubicBezTo>
                  <a:cubicBezTo>
                    <a:pt x="590" y="19535"/>
                    <a:pt x="7038" y="20044"/>
                    <a:pt x="13835" y="20044"/>
                  </a:cubicBezTo>
                  <a:lnTo>
                    <a:pt x="13835" y="20044"/>
                  </a:lnTo>
                  <a:cubicBezTo>
                    <a:pt x="14844" y="20548"/>
                    <a:pt x="15978" y="20829"/>
                    <a:pt x="17168" y="20829"/>
                  </a:cubicBezTo>
                  <a:cubicBezTo>
                    <a:pt x="17412" y="20829"/>
                    <a:pt x="17659" y="20817"/>
                    <a:pt x="17907" y="20793"/>
                  </a:cubicBezTo>
                  <a:cubicBezTo>
                    <a:pt x="23073" y="20311"/>
                    <a:pt x="26820" y="15708"/>
                    <a:pt x="26338" y="10596"/>
                  </a:cubicBezTo>
                  <a:cubicBezTo>
                    <a:pt x="25732" y="4536"/>
                    <a:pt x="20648" y="0"/>
                    <a:pt x="14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46"/>
            <p:cNvSpPr/>
            <p:nvPr/>
          </p:nvSpPr>
          <p:spPr>
            <a:xfrm>
              <a:off x="692450" y="9384950"/>
              <a:ext cx="335950" cy="115375"/>
            </a:xfrm>
            <a:custGeom>
              <a:avLst/>
              <a:gdLst/>
              <a:ahLst/>
              <a:cxnLst/>
              <a:rect l="l" t="t" r="r" b="b"/>
              <a:pathLst>
                <a:path w="13438" h="4615" extrusionOk="0">
                  <a:moveTo>
                    <a:pt x="54" y="1"/>
                  </a:moveTo>
                  <a:cubicBezTo>
                    <a:pt x="1" y="322"/>
                    <a:pt x="1" y="670"/>
                    <a:pt x="28" y="991"/>
                  </a:cubicBezTo>
                  <a:cubicBezTo>
                    <a:pt x="108" y="1339"/>
                    <a:pt x="269" y="1660"/>
                    <a:pt x="456" y="1981"/>
                  </a:cubicBezTo>
                  <a:cubicBezTo>
                    <a:pt x="911" y="2543"/>
                    <a:pt x="1473" y="2972"/>
                    <a:pt x="2062" y="3320"/>
                  </a:cubicBezTo>
                  <a:cubicBezTo>
                    <a:pt x="3266" y="3935"/>
                    <a:pt x="4578" y="4256"/>
                    <a:pt x="5863" y="4444"/>
                  </a:cubicBezTo>
                  <a:cubicBezTo>
                    <a:pt x="6731" y="4555"/>
                    <a:pt x="7612" y="4615"/>
                    <a:pt x="8489" y="4615"/>
                  </a:cubicBezTo>
                  <a:cubicBezTo>
                    <a:pt x="8882" y="4615"/>
                    <a:pt x="9274" y="4602"/>
                    <a:pt x="9663" y="4578"/>
                  </a:cubicBezTo>
                  <a:cubicBezTo>
                    <a:pt x="10948" y="4524"/>
                    <a:pt x="12206" y="4337"/>
                    <a:pt x="13437" y="3989"/>
                  </a:cubicBezTo>
                  <a:cubicBezTo>
                    <a:pt x="12206" y="3614"/>
                    <a:pt x="10975" y="3400"/>
                    <a:pt x="9744" y="3239"/>
                  </a:cubicBezTo>
                  <a:cubicBezTo>
                    <a:pt x="8486" y="3052"/>
                    <a:pt x="7281" y="2918"/>
                    <a:pt x="6077" y="2731"/>
                  </a:cubicBezTo>
                  <a:cubicBezTo>
                    <a:pt x="4872" y="2570"/>
                    <a:pt x="3695" y="2410"/>
                    <a:pt x="2597" y="2062"/>
                  </a:cubicBezTo>
                  <a:cubicBezTo>
                    <a:pt x="2062" y="1901"/>
                    <a:pt x="1553" y="1660"/>
                    <a:pt x="1098" y="1366"/>
                  </a:cubicBezTo>
                  <a:cubicBezTo>
                    <a:pt x="911" y="1232"/>
                    <a:pt x="670" y="1045"/>
                    <a:pt x="509" y="804"/>
                  </a:cubicBezTo>
                  <a:cubicBezTo>
                    <a:pt x="322" y="563"/>
                    <a:pt x="161" y="295"/>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46"/>
            <p:cNvSpPr/>
            <p:nvPr/>
          </p:nvSpPr>
          <p:spPr>
            <a:xfrm>
              <a:off x="1000275" y="9235600"/>
              <a:ext cx="198075" cy="169625"/>
            </a:xfrm>
            <a:custGeom>
              <a:avLst/>
              <a:gdLst/>
              <a:ahLst/>
              <a:cxnLst/>
              <a:rect l="l" t="t" r="r" b="b"/>
              <a:pathLst>
                <a:path w="7923" h="6785" extrusionOk="0">
                  <a:moveTo>
                    <a:pt x="2867" y="1"/>
                  </a:moveTo>
                  <a:cubicBezTo>
                    <a:pt x="2812" y="1"/>
                    <a:pt x="2757" y="3"/>
                    <a:pt x="2703" y="6"/>
                  </a:cubicBezTo>
                  <a:cubicBezTo>
                    <a:pt x="2222" y="59"/>
                    <a:pt x="1793" y="220"/>
                    <a:pt x="1392" y="488"/>
                  </a:cubicBezTo>
                  <a:cubicBezTo>
                    <a:pt x="589" y="1023"/>
                    <a:pt x="54" y="1960"/>
                    <a:pt x="27" y="2923"/>
                  </a:cubicBezTo>
                  <a:cubicBezTo>
                    <a:pt x="0" y="3887"/>
                    <a:pt x="348" y="4824"/>
                    <a:pt x="990" y="5546"/>
                  </a:cubicBezTo>
                  <a:cubicBezTo>
                    <a:pt x="1633" y="6242"/>
                    <a:pt x="2543" y="6697"/>
                    <a:pt x="3480" y="6778"/>
                  </a:cubicBezTo>
                  <a:cubicBezTo>
                    <a:pt x="3567" y="6782"/>
                    <a:pt x="3652" y="6784"/>
                    <a:pt x="3735" y="6784"/>
                  </a:cubicBezTo>
                  <a:cubicBezTo>
                    <a:pt x="4135" y="6784"/>
                    <a:pt x="4490" y="6733"/>
                    <a:pt x="4845" y="6644"/>
                  </a:cubicBezTo>
                  <a:cubicBezTo>
                    <a:pt x="5273" y="6537"/>
                    <a:pt x="5674" y="6349"/>
                    <a:pt x="6049" y="6109"/>
                  </a:cubicBezTo>
                  <a:cubicBezTo>
                    <a:pt x="6799" y="5627"/>
                    <a:pt x="7307" y="4931"/>
                    <a:pt x="7628" y="4155"/>
                  </a:cubicBezTo>
                  <a:cubicBezTo>
                    <a:pt x="7923" y="3405"/>
                    <a:pt x="7923" y="2549"/>
                    <a:pt x="7682" y="1826"/>
                  </a:cubicBezTo>
                  <a:lnTo>
                    <a:pt x="7682" y="1826"/>
                  </a:lnTo>
                  <a:cubicBezTo>
                    <a:pt x="7494" y="3352"/>
                    <a:pt x="6558" y="4503"/>
                    <a:pt x="5407" y="4958"/>
                  </a:cubicBezTo>
                  <a:cubicBezTo>
                    <a:pt x="5139" y="5065"/>
                    <a:pt x="4845" y="5172"/>
                    <a:pt x="4550" y="5198"/>
                  </a:cubicBezTo>
                  <a:cubicBezTo>
                    <a:pt x="4403" y="5212"/>
                    <a:pt x="4262" y="5219"/>
                    <a:pt x="4125" y="5219"/>
                  </a:cubicBezTo>
                  <a:cubicBezTo>
                    <a:pt x="3988" y="5219"/>
                    <a:pt x="3854" y="5212"/>
                    <a:pt x="3720" y="5198"/>
                  </a:cubicBezTo>
                  <a:cubicBezTo>
                    <a:pt x="3132" y="5091"/>
                    <a:pt x="2677" y="4824"/>
                    <a:pt x="2302" y="4422"/>
                  </a:cubicBezTo>
                  <a:cubicBezTo>
                    <a:pt x="1981" y="4074"/>
                    <a:pt x="1740" y="3485"/>
                    <a:pt x="1713" y="3004"/>
                  </a:cubicBezTo>
                  <a:cubicBezTo>
                    <a:pt x="1660" y="2495"/>
                    <a:pt x="1874" y="1960"/>
                    <a:pt x="2275" y="1585"/>
                  </a:cubicBezTo>
                  <a:cubicBezTo>
                    <a:pt x="2590" y="1248"/>
                    <a:pt x="3055" y="1024"/>
                    <a:pt x="3529" y="1024"/>
                  </a:cubicBezTo>
                  <a:cubicBezTo>
                    <a:pt x="3619" y="1024"/>
                    <a:pt x="3710" y="1033"/>
                    <a:pt x="3801" y="1050"/>
                  </a:cubicBezTo>
                  <a:cubicBezTo>
                    <a:pt x="4416" y="1157"/>
                    <a:pt x="4978" y="1585"/>
                    <a:pt x="5246" y="2335"/>
                  </a:cubicBezTo>
                  <a:cubicBezTo>
                    <a:pt x="5380" y="1558"/>
                    <a:pt x="4925" y="648"/>
                    <a:pt x="4042" y="247"/>
                  </a:cubicBezTo>
                  <a:cubicBezTo>
                    <a:pt x="3690" y="83"/>
                    <a:pt x="3257" y="1"/>
                    <a:pt x="2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46"/>
            <p:cNvSpPr/>
            <p:nvPr/>
          </p:nvSpPr>
          <p:spPr>
            <a:xfrm>
              <a:off x="901225" y="9171700"/>
              <a:ext cx="226200" cy="339475"/>
            </a:xfrm>
            <a:custGeom>
              <a:avLst/>
              <a:gdLst/>
              <a:ahLst/>
              <a:cxnLst/>
              <a:rect l="l" t="t" r="r" b="b"/>
              <a:pathLst>
                <a:path w="9048" h="13579" extrusionOk="0">
                  <a:moveTo>
                    <a:pt x="5847" y="1"/>
                  </a:moveTo>
                  <a:cubicBezTo>
                    <a:pt x="5070" y="1"/>
                    <a:pt x="4287" y="187"/>
                    <a:pt x="3561" y="528"/>
                  </a:cubicBezTo>
                  <a:cubicBezTo>
                    <a:pt x="2677" y="902"/>
                    <a:pt x="1928" y="1545"/>
                    <a:pt x="1312" y="2294"/>
                  </a:cubicBezTo>
                  <a:cubicBezTo>
                    <a:pt x="750" y="3097"/>
                    <a:pt x="322" y="4034"/>
                    <a:pt x="135" y="5024"/>
                  </a:cubicBezTo>
                  <a:cubicBezTo>
                    <a:pt x="81" y="5239"/>
                    <a:pt x="81" y="5506"/>
                    <a:pt x="54" y="5747"/>
                  </a:cubicBezTo>
                  <a:cubicBezTo>
                    <a:pt x="1" y="5988"/>
                    <a:pt x="54" y="6229"/>
                    <a:pt x="54" y="6497"/>
                  </a:cubicBezTo>
                  <a:cubicBezTo>
                    <a:pt x="54" y="6764"/>
                    <a:pt x="108" y="6978"/>
                    <a:pt x="135" y="7219"/>
                  </a:cubicBezTo>
                  <a:cubicBezTo>
                    <a:pt x="135" y="7487"/>
                    <a:pt x="215" y="7728"/>
                    <a:pt x="268" y="7969"/>
                  </a:cubicBezTo>
                  <a:cubicBezTo>
                    <a:pt x="750" y="9869"/>
                    <a:pt x="1981" y="11582"/>
                    <a:pt x="3668" y="12546"/>
                  </a:cubicBezTo>
                  <a:cubicBezTo>
                    <a:pt x="4771" y="13215"/>
                    <a:pt x="6046" y="13579"/>
                    <a:pt x="7294" y="13579"/>
                  </a:cubicBezTo>
                  <a:cubicBezTo>
                    <a:pt x="7892" y="13579"/>
                    <a:pt x="8484" y="13495"/>
                    <a:pt x="9048" y="13322"/>
                  </a:cubicBezTo>
                  <a:cubicBezTo>
                    <a:pt x="7281" y="13108"/>
                    <a:pt x="5675" y="12465"/>
                    <a:pt x="4417" y="11448"/>
                  </a:cubicBezTo>
                  <a:cubicBezTo>
                    <a:pt x="3186" y="10431"/>
                    <a:pt x="2329" y="9039"/>
                    <a:pt x="1928" y="7514"/>
                  </a:cubicBezTo>
                  <a:cubicBezTo>
                    <a:pt x="1848" y="7326"/>
                    <a:pt x="1821" y="7166"/>
                    <a:pt x="1794" y="6952"/>
                  </a:cubicBezTo>
                  <a:cubicBezTo>
                    <a:pt x="1794" y="6791"/>
                    <a:pt x="1714" y="6577"/>
                    <a:pt x="1714" y="6389"/>
                  </a:cubicBezTo>
                  <a:cubicBezTo>
                    <a:pt x="1687" y="6015"/>
                    <a:pt x="1687" y="5613"/>
                    <a:pt x="1714" y="5239"/>
                  </a:cubicBezTo>
                  <a:cubicBezTo>
                    <a:pt x="1794" y="4489"/>
                    <a:pt x="2062" y="3740"/>
                    <a:pt x="2410" y="3044"/>
                  </a:cubicBezTo>
                  <a:cubicBezTo>
                    <a:pt x="3186" y="1679"/>
                    <a:pt x="4551" y="555"/>
                    <a:pt x="6264" y="19"/>
                  </a:cubicBezTo>
                  <a:cubicBezTo>
                    <a:pt x="6125" y="7"/>
                    <a:pt x="5986" y="1"/>
                    <a:pt x="58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46"/>
            <p:cNvSpPr/>
            <p:nvPr/>
          </p:nvSpPr>
          <p:spPr>
            <a:xfrm>
              <a:off x="545250" y="9141800"/>
              <a:ext cx="49550" cy="30100"/>
            </a:xfrm>
            <a:custGeom>
              <a:avLst/>
              <a:gdLst/>
              <a:ahLst/>
              <a:cxnLst/>
              <a:rect l="l" t="t" r="r" b="b"/>
              <a:pathLst>
                <a:path w="1982" h="1204" extrusionOk="0">
                  <a:moveTo>
                    <a:pt x="927" y="1"/>
                  </a:moveTo>
                  <a:cubicBezTo>
                    <a:pt x="765" y="1"/>
                    <a:pt x="629" y="31"/>
                    <a:pt x="509" y="91"/>
                  </a:cubicBezTo>
                  <a:cubicBezTo>
                    <a:pt x="375" y="118"/>
                    <a:pt x="241" y="225"/>
                    <a:pt x="134" y="332"/>
                  </a:cubicBezTo>
                  <a:cubicBezTo>
                    <a:pt x="107" y="359"/>
                    <a:pt x="107" y="385"/>
                    <a:pt x="54" y="412"/>
                  </a:cubicBezTo>
                  <a:cubicBezTo>
                    <a:pt x="54" y="466"/>
                    <a:pt x="27" y="493"/>
                    <a:pt x="27" y="519"/>
                  </a:cubicBezTo>
                  <a:cubicBezTo>
                    <a:pt x="0" y="600"/>
                    <a:pt x="0" y="653"/>
                    <a:pt x="0" y="733"/>
                  </a:cubicBezTo>
                  <a:cubicBezTo>
                    <a:pt x="27" y="787"/>
                    <a:pt x="54" y="867"/>
                    <a:pt x="107" y="894"/>
                  </a:cubicBezTo>
                  <a:cubicBezTo>
                    <a:pt x="134" y="948"/>
                    <a:pt x="161" y="1001"/>
                    <a:pt x="241" y="1028"/>
                  </a:cubicBezTo>
                  <a:cubicBezTo>
                    <a:pt x="268" y="1028"/>
                    <a:pt x="268" y="1055"/>
                    <a:pt x="295" y="1055"/>
                  </a:cubicBezTo>
                  <a:cubicBezTo>
                    <a:pt x="402" y="1135"/>
                    <a:pt x="536" y="1162"/>
                    <a:pt x="643" y="1188"/>
                  </a:cubicBezTo>
                  <a:cubicBezTo>
                    <a:pt x="699" y="1199"/>
                    <a:pt x="755" y="1204"/>
                    <a:pt x="809" y="1204"/>
                  </a:cubicBezTo>
                  <a:cubicBezTo>
                    <a:pt x="1326" y="1204"/>
                    <a:pt x="1758" y="768"/>
                    <a:pt x="1928" y="332"/>
                  </a:cubicBezTo>
                  <a:cubicBezTo>
                    <a:pt x="1981" y="252"/>
                    <a:pt x="1928" y="225"/>
                    <a:pt x="1901" y="198"/>
                  </a:cubicBezTo>
                  <a:lnTo>
                    <a:pt x="1740" y="198"/>
                  </a:lnTo>
                  <a:cubicBezTo>
                    <a:pt x="1633" y="118"/>
                    <a:pt x="1499" y="91"/>
                    <a:pt x="1365" y="64"/>
                  </a:cubicBezTo>
                  <a:cubicBezTo>
                    <a:pt x="1258" y="64"/>
                    <a:pt x="1205" y="11"/>
                    <a:pt x="1098" y="11"/>
                  </a:cubicBezTo>
                  <a:cubicBezTo>
                    <a:pt x="1038" y="4"/>
                    <a:pt x="981" y="1"/>
                    <a:pt x="927" y="1"/>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46"/>
            <p:cNvSpPr/>
            <p:nvPr/>
          </p:nvSpPr>
          <p:spPr>
            <a:xfrm>
              <a:off x="539225" y="9113275"/>
              <a:ext cx="64925" cy="58925"/>
            </a:xfrm>
            <a:custGeom>
              <a:avLst/>
              <a:gdLst/>
              <a:ahLst/>
              <a:cxnLst/>
              <a:rect l="l" t="t" r="r" b="b"/>
              <a:pathLst>
                <a:path w="2597" h="2357" extrusionOk="0">
                  <a:moveTo>
                    <a:pt x="1446" y="1205"/>
                  </a:moveTo>
                  <a:cubicBezTo>
                    <a:pt x="1580" y="1232"/>
                    <a:pt x="1687" y="1259"/>
                    <a:pt x="1821" y="1286"/>
                  </a:cubicBezTo>
                  <a:cubicBezTo>
                    <a:pt x="1874" y="1339"/>
                    <a:pt x="1981" y="1366"/>
                    <a:pt x="2088" y="1419"/>
                  </a:cubicBezTo>
                  <a:cubicBezTo>
                    <a:pt x="2035" y="1553"/>
                    <a:pt x="1981" y="1634"/>
                    <a:pt x="1901" y="1741"/>
                  </a:cubicBezTo>
                  <a:cubicBezTo>
                    <a:pt x="1847" y="1874"/>
                    <a:pt x="1740" y="1955"/>
                    <a:pt x="1633" y="2035"/>
                  </a:cubicBezTo>
                  <a:cubicBezTo>
                    <a:pt x="1580" y="2089"/>
                    <a:pt x="1473" y="2142"/>
                    <a:pt x="1419" y="2169"/>
                  </a:cubicBezTo>
                  <a:cubicBezTo>
                    <a:pt x="1312" y="2196"/>
                    <a:pt x="1232" y="2222"/>
                    <a:pt x="1178" y="2222"/>
                  </a:cubicBezTo>
                  <a:lnTo>
                    <a:pt x="937" y="2222"/>
                  </a:lnTo>
                  <a:cubicBezTo>
                    <a:pt x="830" y="2196"/>
                    <a:pt x="777" y="2196"/>
                    <a:pt x="696" y="2169"/>
                  </a:cubicBezTo>
                  <a:cubicBezTo>
                    <a:pt x="670" y="2169"/>
                    <a:pt x="670" y="2142"/>
                    <a:pt x="643" y="2142"/>
                  </a:cubicBezTo>
                  <a:cubicBezTo>
                    <a:pt x="616" y="2089"/>
                    <a:pt x="563" y="2089"/>
                    <a:pt x="536" y="2062"/>
                  </a:cubicBezTo>
                  <a:cubicBezTo>
                    <a:pt x="482" y="2008"/>
                    <a:pt x="402" y="1955"/>
                    <a:pt x="375" y="1901"/>
                  </a:cubicBezTo>
                  <a:cubicBezTo>
                    <a:pt x="375" y="1874"/>
                    <a:pt x="348" y="1874"/>
                    <a:pt x="348" y="1821"/>
                  </a:cubicBezTo>
                  <a:lnTo>
                    <a:pt x="348" y="1794"/>
                  </a:lnTo>
                  <a:lnTo>
                    <a:pt x="375" y="1741"/>
                  </a:lnTo>
                  <a:lnTo>
                    <a:pt x="402" y="1660"/>
                  </a:lnTo>
                  <a:lnTo>
                    <a:pt x="402" y="1687"/>
                  </a:lnTo>
                  <a:cubicBezTo>
                    <a:pt x="482" y="1607"/>
                    <a:pt x="536" y="1500"/>
                    <a:pt x="643" y="1419"/>
                  </a:cubicBezTo>
                  <a:cubicBezTo>
                    <a:pt x="696" y="1366"/>
                    <a:pt x="777" y="1286"/>
                    <a:pt x="884" y="1259"/>
                  </a:cubicBezTo>
                  <a:cubicBezTo>
                    <a:pt x="964" y="1232"/>
                    <a:pt x="1044" y="1232"/>
                    <a:pt x="1151" y="1205"/>
                  </a:cubicBezTo>
                  <a:close/>
                  <a:moveTo>
                    <a:pt x="108" y="1"/>
                  </a:moveTo>
                  <a:lnTo>
                    <a:pt x="54" y="54"/>
                  </a:lnTo>
                  <a:cubicBezTo>
                    <a:pt x="54" y="161"/>
                    <a:pt x="27" y="269"/>
                    <a:pt x="27" y="349"/>
                  </a:cubicBezTo>
                  <a:cubicBezTo>
                    <a:pt x="1" y="483"/>
                    <a:pt x="1" y="590"/>
                    <a:pt x="1" y="697"/>
                  </a:cubicBezTo>
                  <a:cubicBezTo>
                    <a:pt x="1" y="884"/>
                    <a:pt x="1" y="1098"/>
                    <a:pt x="27" y="1259"/>
                  </a:cubicBezTo>
                  <a:cubicBezTo>
                    <a:pt x="54" y="1393"/>
                    <a:pt x="54" y="1473"/>
                    <a:pt x="108" y="1553"/>
                  </a:cubicBezTo>
                  <a:cubicBezTo>
                    <a:pt x="134" y="1660"/>
                    <a:pt x="161" y="1767"/>
                    <a:pt x="188" y="1821"/>
                  </a:cubicBezTo>
                  <a:cubicBezTo>
                    <a:pt x="295" y="2035"/>
                    <a:pt x="429" y="2169"/>
                    <a:pt x="563" y="2222"/>
                  </a:cubicBezTo>
                  <a:cubicBezTo>
                    <a:pt x="670" y="2303"/>
                    <a:pt x="830" y="2356"/>
                    <a:pt x="964" y="2356"/>
                  </a:cubicBezTo>
                  <a:cubicBezTo>
                    <a:pt x="1098" y="2356"/>
                    <a:pt x="1232" y="2356"/>
                    <a:pt x="1339" y="2329"/>
                  </a:cubicBezTo>
                  <a:cubicBezTo>
                    <a:pt x="1473" y="2303"/>
                    <a:pt x="1580" y="2222"/>
                    <a:pt x="1687" y="2169"/>
                  </a:cubicBezTo>
                  <a:cubicBezTo>
                    <a:pt x="1767" y="2089"/>
                    <a:pt x="1874" y="2035"/>
                    <a:pt x="1954" y="1928"/>
                  </a:cubicBezTo>
                  <a:cubicBezTo>
                    <a:pt x="2115" y="1741"/>
                    <a:pt x="2249" y="1526"/>
                    <a:pt x="2356" y="1259"/>
                  </a:cubicBezTo>
                  <a:cubicBezTo>
                    <a:pt x="2436" y="1018"/>
                    <a:pt x="2517" y="804"/>
                    <a:pt x="2597" y="590"/>
                  </a:cubicBezTo>
                  <a:lnTo>
                    <a:pt x="2035" y="590"/>
                  </a:lnTo>
                  <a:cubicBezTo>
                    <a:pt x="1767" y="590"/>
                    <a:pt x="1526" y="563"/>
                    <a:pt x="1259" y="483"/>
                  </a:cubicBezTo>
                  <a:cubicBezTo>
                    <a:pt x="1044" y="429"/>
                    <a:pt x="777" y="349"/>
                    <a:pt x="563" y="269"/>
                  </a:cubicBezTo>
                  <a:cubicBezTo>
                    <a:pt x="456" y="215"/>
                    <a:pt x="375" y="161"/>
                    <a:pt x="295" y="135"/>
                  </a:cubicBezTo>
                  <a:cubicBezTo>
                    <a:pt x="268" y="81"/>
                    <a:pt x="241" y="81"/>
                    <a:pt x="188" y="54"/>
                  </a:cubicBezTo>
                  <a:cubicBezTo>
                    <a:pt x="161" y="28"/>
                    <a:pt x="134" y="28"/>
                    <a:pt x="108"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46"/>
            <p:cNvSpPr/>
            <p:nvPr/>
          </p:nvSpPr>
          <p:spPr>
            <a:xfrm>
              <a:off x="454250" y="8854200"/>
              <a:ext cx="27450" cy="42475"/>
            </a:xfrm>
            <a:custGeom>
              <a:avLst/>
              <a:gdLst/>
              <a:ahLst/>
              <a:cxnLst/>
              <a:rect l="l" t="t" r="r" b="b"/>
              <a:pathLst>
                <a:path w="1098" h="1699" extrusionOk="0">
                  <a:moveTo>
                    <a:pt x="698" y="0"/>
                  </a:moveTo>
                  <a:cubicBezTo>
                    <a:pt x="581" y="0"/>
                    <a:pt x="465" y="76"/>
                    <a:pt x="348" y="193"/>
                  </a:cubicBezTo>
                  <a:cubicBezTo>
                    <a:pt x="214" y="327"/>
                    <a:pt x="134" y="514"/>
                    <a:pt x="81" y="755"/>
                  </a:cubicBezTo>
                  <a:cubicBezTo>
                    <a:pt x="0" y="1156"/>
                    <a:pt x="81" y="1531"/>
                    <a:pt x="295" y="1665"/>
                  </a:cubicBezTo>
                  <a:cubicBezTo>
                    <a:pt x="295" y="1665"/>
                    <a:pt x="321" y="1692"/>
                    <a:pt x="348" y="1692"/>
                  </a:cubicBezTo>
                  <a:cubicBezTo>
                    <a:pt x="371" y="1696"/>
                    <a:pt x="393" y="1698"/>
                    <a:pt x="415" y="1698"/>
                  </a:cubicBezTo>
                  <a:cubicBezTo>
                    <a:pt x="527" y="1698"/>
                    <a:pt x="638" y="1643"/>
                    <a:pt x="750" y="1531"/>
                  </a:cubicBezTo>
                  <a:cubicBezTo>
                    <a:pt x="884" y="1397"/>
                    <a:pt x="991" y="1183"/>
                    <a:pt x="1017" y="942"/>
                  </a:cubicBezTo>
                  <a:cubicBezTo>
                    <a:pt x="1098" y="514"/>
                    <a:pt x="1017" y="139"/>
                    <a:pt x="830" y="59"/>
                  </a:cubicBezTo>
                  <a:cubicBezTo>
                    <a:pt x="830" y="59"/>
                    <a:pt x="803" y="6"/>
                    <a:pt x="750" y="6"/>
                  </a:cubicBezTo>
                  <a:cubicBezTo>
                    <a:pt x="732" y="2"/>
                    <a:pt x="715" y="0"/>
                    <a:pt x="698"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46"/>
            <p:cNvSpPr/>
            <p:nvPr/>
          </p:nvSpPr>
          <p:spPr>
            <a:xfrm>
              <a:off x="662350" y="8853500"/>
              <a:ext cx="27450" cy="42475"/>
            </a:xfrm>
            <a:custGeom>
              <a:avLst/>
              <a:gdLst/>
              <a:ahLst/>
              <a:cxnLst/>
              <a:rect l="l" t="t" r="r" b="b"/>
              <a:pathLst>
                <a:path w="1098" h="1699" extrusionOk="0">
                  <a:moveTo>
                    <a:pt x="683" y="0"/>
                  </a:moveTo>
                  <a:cubicBezTo>
                    <a:pt x="571" y="0"/>
                    <a:pt x="460" y="56"/>
                    <a:pt x="348" y="167"/>
                  </a:cubicBezTo>
                  <a:cubicBezTo>
                    <a:pt x="215" y="301"/>
                    <a:pt x="134" y="515"/>
                    <a:pt x="81" y="756"/>
                  </a:cubicBezTo>
                  <a:cubicBezTo>
                    <a:pt x="0" y="1158"/>
                    <a:pt x="81" y="1506"/>
                    <a:pt x="295" y="1639"/>
                  </a:cubicBezTo>
                  <a:cubicBezTo>
                    <a:pt x="295" y="1639"/>
                    <a:pt x="322" y="1693"/>
                    <a:pt x="375" y="1693"/>
                  </a:cubicBezTo>
                  <a:cubicBezTo>
                    <a:pt x="392" y="1696"/>
                    <a:pt x="410" y="1698"/>
                    <a:pt x="427" y="1698"/>
                  </a:cubicBezTo>
                  <a:cubicBezTo>
                    <a:pt x="544" y="1698"/>
                    <a:pt x="660" y="1622"/>
                    <a:pt x="777" y="1506"/>
                  </a:cubicBezTo>
                  <a:cubicBezTo>
                    <a:pt x="910" y="1372"/>
                    <a:pt x="991" y="1184"/>
                    <a:pt x="1044" y="944"/>
                  </a:cubicBezTo>
                  <a:cubicBezTo>
                    <a:pt x="1098" y="542"/>
                    <a:pt x="991" y="141"/>
                    <a:pt x="830" y="34"/>
                  </a:cubicBezTo>
                  <a:cubicBezTo>
                    <a:pt x="830" y="34"/>
                    <a:pt x="803" y="7"/>
                    <a:pt x="750" y="7"/>
                  </a:cubicBezTo>
                  <a:cubicBezTo>
                    <a:pt x="728" y="2"/>
                    <a:pt x="705" y="0"/>
                    <a:pt x="683"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2" name="Google Shape;6952;p46"/>
          <p:cNvGrpSpPr/>
          <p:nvPr/>
        </p:nvGrpSpPr>
        <p:grpSpPr>
          <a:xfrm>
            <a:off x="6500510" y="88731"/>
            <a:ext cx="1172771" cy="978883"/>
            <a:chOff x="7350012" y="1346743"/>
            <a:chExt cx="994601" cy="830169"/>
          </a:xfrm>
        </p:grpSpPr>
        <p:grpSp>
          <p:nvGrpSpPr>
            <p:cNvPr id="6953" name="Google Shape;6953;p46"/>
            <p:cNvGrpSpPr/>
            <p:nvPr/>
          </p:nvGrpSpPr>
          <p:grpSpPr>
            <a:xfrm flipH="1">
              <a:off x="7350012" y="1346743"/>
              <a:ext cx="994601" cy="830169"/>
              <a:chOff x="3290600" y="504850"/>
              <a:chExt cx="1503100" cy="1254600"/>
            </a:xfrm>
          </p:grpSpPr>
          <p:sp>
            <p:nvSpPr>
              <p:cNvPr id="6954" name="Google Shape;6954;p46"/>
              <p:cNvSpPr/>
              <p:nvPr/>
            </p:nvSpPr>
            <p:spPr>
              <a:xfrm>
                <a:off x="3290600" y="504850"/>
                <a:ext cx="1503100" cy="1254600"/>
              </a:xfrm>
              <a:custGeom>
                <a:avLst/>
                <a:gdLst/>
                <a:ahLst/>
                <a:cxnLst/>
                <a:rect l="l" t="t" r="r" b="b"/>
                <a:pathLst>
                  <a:path w="60124" h="50184" extrusionOk="0">
                    <a:moveTo>
                      <a:pt x="32737" y="1"/>
                    </a:moveTo>
                    <a:cubicBezTo>
                      <a:pt x="29545" y="1"/>
                      <a:pt x="26718" y="2068"/>
                      <a:pt x="24986" y="5624"/>
                    </a:cubicBezTo>
                    <a:cubicBezTo>
                      <a:pt x="24165" y="7265"/>
                      <a:pt x="23162" y="9241"/>
                      <a:pt x="22433" y="9910"/>
                    </a:cubicBezTo>
                    <a:cubicBezTo>
                      <a:pt x="22250" y="10123"/>
                      <a:pt x="22159" y="10183"/>
                      <a:pt x="21308" y="10183"/>
                    </a:cubicBezTo>
                    <a:cubicBezTo>
                      <a:pt x="20791" y="10183"/>
                      <a:pt x="20153" y="10153"/>
                      <a:pt x="19393" y="10123"/>
                    </a:cubicBezTo>
                    <a:lnTo>
                      <a:pt x="18664" y="10062"/>
                    </a:lnTo>
                    <a:cubicBezTo>
                      <a:pt x="18451" y="10062"/>
                      <a:pt x="18208" y="10031"/>
                      <a:pt x="17995" y="10031"/>
                    </a:cubicBezTo>
                    <a:cubicBezTo>
                      <a:pt x="14499" y="10031"/>
                      <a:pt x="11521" y="11703"/>
                      <a:pt x="10092" y="14530"/>
                    </a:cubicBezTo>
                    <a:cubicBezTo>
                      <a:pt x="9150" y="16384"/>
                      <a:pt x="8998" y="18481"/>
                      <a:pt x="9545" y="20548"/>
                    </a:cubicBezTo>
                    <a:cubicBezTo>
                      <a:pt x="9514" y="20548"/>
                      <a:pt x="9484" y="20548"/>
                      <a:pt x="9484" y="20609"/>
                    </a:cubicBezTo>
                    <a:cubicBezTo>
                      <a:pt x="3922" y="21126"/>
                      <a:pt x="1034" y="24864"/>
                      <a:pt x="639" y="28360"/>
                    </a:cubicBezTo>
                    <a:cubicBezTo>
                      <a:pt x="1" y="33466"/>
                      <a:pt x="4165" y="37175"/>
                      <a:pt x="8542" y="38542"/>
                    </a:cubicBezTo>
                    <a:cubicBezTo>
                      <a:pt x="12220" y="39667"/>
                      <a:pt x="17356" y="40913"/>
                      <a:pt x="22007" y="41977"/>
                    </a:cubicBezTo>
                    <a:cubicBezTo>
                      <a:pt x="22007" y="42099"/>
                      <a:pt x="21977" y="42190"/>
                      <a:pt x="21977" y="42281"/>
                    </a:cubicBezTo>
                    <a:lnTo>
                      <a:pt x="21977" y="42555"/>
                    </a:lnTo>
                    <a:lnTo>
                      <a:pt x="21977" y="43011"/>
                    </a:lnTo>
                    <a:cubicBezTo>
                      <a:pt x="21977" y="43102"/>
                      <a:pt x="21977" y="43193"/>
                      <a:pt x="22007" y="43284"/>
                    </a:cubicBezTo>
                    <a:cubicBezTo>
                      <a:pt x="22068" y="43436"/>
                      <a:pt x="22068" y="43618"/>
                      <a:pt x="22098" y="43740"/>
                    </a:cubicBezTo>
                    <a:cubicBezTo>
                      <a:pt x="22098" y="43801"/>
                      <a:pt x="22129" y="43892"/>
                      <a:pt x="22129" y="43953"/>
                    </a:cubicBezTo>
                    <a:cubicBezTo>
                      <a:pt x="22220" y="44196"/>
                      <a:pt x="22250" y="44409"/>
                      <a:pt x="22372" y="44652"/>
                    </a:cubicBezTo>
                    <a:cubicBezTo>
                      <a:pt x="22372" y="44652"/>
                      <a:pt x="22402" y="44713"/>
                      <a:pt x="22402" y="44773"/>
                    </a:cubicBezTo>
                    <a:cubicBezTo>
                      <a:pt x="22463" y="44956"/>
                      <a:pt x="22554" y="45108"/>
                      <a:pt x="22676" y="45290"/>
                    </a:cubicBezTo>
                    <a:cubicBezTo>
                      <a:pt x="22706" y="45381"/>
                      <a:pt x="22737" y="45412"/>
                      <a:pt x="22767" y="45473"/>
                    </a:cubicBezTo>
                    <a:cubicBezTo>
                      <a:pt x="22858" y="45625"/>
                      <a:pt x="22919" y="45746"/>
                      <a:pt x="23040" y="45898"/>
                    </a:cubicBezTo>
                    <a:cubicBezTo>
                      <a:pt x="23071" y="45989"/>
                      <a:pt x="23162" y="46050"/>
                      <a:pt x="23192" y="46111"/>
                    </a:cubicBezTo>
                    <a:cubicBezTo>
                      <a:pt x="23284" y="46232"/>
                      <a:pt x="23375" y="46354"/>
                      <a:pt x="23496" y="46506"/>
                    </a:cubicBezTo>
                    <a:cubicBezTo>
                      <a:pt x="23527" y="46536"/>
                      <a:pt x="23588" y="46628"/>
                      <a:pt x="23648" y="46658"/>
                    </a:cubicBezTo>
                    <a:cubicBezTo>
                      <a:pt x="23770" y="46780"/>
                      <a:pt x="23892" y="46932"/>
                      <a:pt x="24044" y="47053"/>
                    </a:cubicBezTo>
                    <a:lnTo>
                      <a:pt x="24135" y="47144"/>
                    </a:lnTo>
                    <a:cubicBezTo>
                      <a:pt x="24287" y="47296"/>
                      <a:pt x="24499" y="47448"/>
                      <a:pt x="24682" y="47600"/>
                    </a:cubicBezTo>
                    <a:cubicBezTo>
                      <a:pt x="24712" y="47631"/>
                      <a:pt x="24803" y="47691"/>
                      <a:pt x="24834" y="47722"/>
                    </a:cubicBezTo>
                    <a:cubicBezTo>
                      <a:pt x="24986" y="47843"/>
                      <a:pt x="25107" y="47904"/>
                      <a:pt x="25259" y="48026"/>
                    </a:cubicBezTo>
                    <a:cubicBezTo>
                      <a:pt x="25320" y="48056"/>
                      <a:pt x="25411" y="48087"/>
                      <a:pt x="25472" y="48178"/>
                    </a:cubicBezTo>
                    <a:cubicBezTo>
                      <a:pt x="25624" y="48269"/>
                      <a:pt x="25746" y="48330"/>
                      <a:pt x="25898" y="48451"/>
                    </a:cubicBezTo>
                    <a:lnTo>
                      <a:pt x="26110" y="48573"/>
                    </a:lnTo>
                    <a:cubicBezTo>
                      <a:pt x="26262" y="48634"/>
                      <a:pt x="26475" y="48725"/>
                      <a:pt x="26658" y="48816"/>
                    </a:cubicBezTo>
                    <a:cubicBezTo>
                      <a:pt x="26688" y="48846"/>
                      <a:pt x="26779" y="48846"/>
                      <a:pt x="26840" y="48907"/>
                    </a:cubicBezTo>
                    <a:cubicBezTo>
                      <a:pt x="27083" y="49029"/>
                      <a:pt x="27296" y="49090"/>
                      <a:pt x="27569" y="49211"/>
                    </a:cubicBezTo>
                    <a:cubicBezTo>
                      <a:pt x="27600" y="49211"/>
                      <a:pt x="27691" y="49242"/>
                      <a:pt x="27721" y="49242"/>
                    </a:cubicBezTo>
                    <a:cubicBezTo>
                      <a:pt x="27904" y="49302"/>
                      <a:pt x="28147" y="49394"/>
                      <a:pt x="28329" y="49424"/>
                    </a:cubicBezTo>
                    <a:cubicBezTo>
                      <a:pt x="28390" y="49454"/>
                      <a:pt x="28603" y="49515"/>
                      <a:pt x="28603" y="49515"/>
                    </a:cubicBezTo>
                    <a:cubicBezTo>
                      <a:pt x="28785" y="49546"/>
                      <a:pt x="28968" y="49606"/>
                      <a:pt x="29120" y="49667"/>
                    </a:cubicBezTo>
                    <a:cubicBezTo>
                      <a:pt x="29241" y="49698"/>
                      <a:pt x="29302" y="49698"/>
                      <a:pt x="29424" y="49728"/>
                    </a:cubicBezTo>
                    <a:cubicBezTo>
                      <a:pt x="29606" y="49758"/>
                      <a:pt x="29819" y="49819"/>
                      <a:pt x="30031" y="49850"/>
                    </a:cubicBezTo>
                    <a:cubicBezTo>
                      <a:pt x="30031" y="49850"/>
                      <a:pt x="30214" y="49880"/>
                      <a:pt x="30305" y="49880"/>
                    </a:cubicBezTo>
                    <a:cubicBezTo>
                      <a:pt x="30609" y="49910"/>
                      <a:pt x="30883" y="50002"/>
                      <a:pt x="31187" y="50032"/>
                    </a:cubicBezTo>
                    <a:lnTo>
                      <a:pt x="31217" y="50032"/>
                    </a:lnTo>
                    <a:cubicBezTo>
                      <a:pt x="31855" y="50123"/>
                      <a:pt x="32494" y="50184"/>
                      <a:pt x="33162" y="50184"/>
                    </a:cubicBezTo>
                    <a:lnTo>
                      <a:pt x="33405" y="50184"/>
                    </a:lnTo>
                    <a:cubicBezTo>
                      <a:pt x="36567" y="50154"/>
                      <a:pt x="39545" y="49029"/>
                      <a:pt x="42281" y="46840"/>
                    </a:cubicBezTo>
                    <a:cubicBezTo>
                      <a:pt x="42676" y="46506"/>
                      <a:pt x="43132" y="46111"/>
                      <a:pt x="43558" y="45746"/>
                    </a:cubicBezTo>
                    <a:cubicBezTo>
                      <a:pt x="45381" y="44044"/>
                      <a:pt x="46749" y="42099"/>
                      <a:pt x="47631" y="40700"/>
                    </a:cubicBezTo>
                    <a:cubicBezTo>
                      <a:pt x="50397" y="40275"/>
                      <a:pt x="52555" y="37995"/>
                      <a:pt x="52707" y="35108"/>
                    </a:cubicBezTo>
                    <a:cubicBezTo>
                      <a:pt x="52798" y="34044"/>
                      <a:pt x="52555" y="33010"/>
                      <a:pt x="52099" y="32099"/>
                    </a:cubicBezTo>
                    <a:cubicBezTo>
                      <a:pt x="52524" y="31308"/>
                      <a:pt x="53163" y="30518"/>
                      <a:pt x="54196" y="29940"/>
                    </a:cubicBezTo>
                    <a:cubicBezTo>
                      <a:pt x="54622" y="30123"/>
                      <a:pt x="55078" y="30244"/>
                      <a:pt x="55564" y="30244"/>
                    </a:cubicBezTo>
                    <a:lnTo>
                      <a:pt x="55807" y="30244"/>
                    </a:lnTo>
                    <a:cubicBezTo>
                      <a:pt x="57965" y="30244"/>
                      <a:pt x="59758" y="28573"/>
                      <a:pt x="59850" y="26415"/>
                    </a:cubicBezTo>
                    <a:cubicBezTo>
                      <a:pt x="60123" y="24165"/>
                      <a:pt x="58421" y="22281"/>
                      <a:pt x="56172" y="22129"/>
                    </a:cubicBezTo>
                    <a:lnTo>
                      <a:pt x="55959" y="22129"/>
                    </a:lnTo>
                    <a:cubicBezTo>
                      <a:pt x="55442" y="22129"/>
                      <a:pt x="54986" y="22190"/>
                      <a:pt x="54530" y="22342"/>
                    </a:cubicBezTo>
                    <a:cubicBezTo>
                      <a:pt x="54622" y="22068"/>
                      <a:pt x="54652" y="21825"/>
                      <a:pt x="54682" y="21521"/>
                    </a:cubicBezTo>
                    <a:cubicBezTo>
                      <a:pt x="54774" y="20396"/>
                      <a:pt x="54378" y="19363"/>
                      <a:pt x="53679" y="18542"/>
                    </a:cubicBezTo>
                    <a:cubicBezTo>
                      <a:pt x="52950" y="17752"/>
                      <a:pt x="51947" y="17265"/>
                      <a:pt x="50853" y="17174"/>
                    </a:cubicBezTo>
                    <a:lnTo>
                      <a:pt x="50640" y="17174"/>
                    </a:lnTo>
                    <a:cubicBezTo>
                      <a:pt x="50366" y="17174"/>
                      <a:pt x="50062" y="17205"/>
                      <a:pt x="49819" y="17265"/>
                    </a:cubicBezTo>
                    <a:cubicBezTo>
                      <a:pt x="50001" y="14013"/>
                      <a:pt x="49789" y="11855"/>
                      <a:pt x="49515" y="10639"/>
                    </a:cubicBezTo>
                    <a:cubicBezTo>
                      <a:pt x="48330" y="4591"/>
                      <a:pt x="44014" y="730"/>
                      <a:pt x="38421" y="730"/>
                    </a:cubicBezTo>
                    <a:cubicBezTo>
                      <a:pt x="37722" y="730"/>
                      <a:pt x="36992" y="791"/>
                      <a:pt x="36293" y="913"/>
                    </a:cubicBezTo>
                    <a:cubicBezTo>
                      <a:pt x="35168" y="305"/>
                      <a:pt x="33953" y="1"/>
                      <a:pt x="3273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46"/>
              <p:cNvSpPr/>
              <p:nvPr/>
            </p:nvSpPr>
            <p:spPr>
              <a:xfrm>
                <a:off x="3307325" y="1093000"/>
                <a:ext cx="914925" cy="455200"/>
              </a:xfrm>
              <a:custGeom>
                <a:avLst/>
                <a:gdLst/>
                <a:ahLst/>
                <a:cxnLst/>
                <a:rect l="l" t="t" r="r" b="b"/>
                <a:pathLst>
                  <a:path w="36597" h="18208" extrusionOk="0">
                    <a:moveTo>
                      <a:pt x="10213" y="1"/>
                    </a:moveTo>
                    <a:cubicBezTo>
                      <a:pt x="1611" y="1"/>
                      <a:pt x="0" y="9332"/>
                      <a:pt x="8785" y="12068"/>
                    </a:cubicBezTo>
                    <a:cubicBezTo>
                      <a:pt x="17539" y="14804"/>
                      <a:pt x="35077" y="18208"/>
                      <a:pt x="35077" y="18208"/>
                    </a:cubicBezTo>
                    <a:lnTo>
                      <a:pt x="36597" y="17782"/>
                    </a:lnTo>
                    <a:cubicBezTo>
                      <a:pt x="36597" y="17782"/>
                      <a:pt x="18815" y="1"/>
                      <a:pt x="10213" y="1"/>
                    </a:cubicBezTo>
                    <a:close/>
                  </a:path>
                </a:pathLst>
              </a:custGeom>
              <a:solidFill>
                <a:srgbClr val="DBB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46"/>
              <p:cNvSpPr/>
              <p:nvPr/>
            </p:nvSpPr>
            <p:spPr>
              <a:xfrm>
                <a:off x="3550225" y="580675"/>
                <a:ext cx="784500" cy="923000"/>
              </a:xfrm>
              <a:custGeom>
                <a:avLst/>
                <a:gdLst/>
                <a:ahLst/>
                <a:cxnLst/>
                <a:rect l="l" t="t" r="r" b="b"/>
                <a:pathLst>
                  <a:path w="31380" h="36920" extrusionOk="0">
                    <a:moveTo>
                      <a:pt x="22330" y="0"/>
                    </a:moveTo>
                    <a:cubicBezTo>
                      <a:pt x="20447" y="0"/>
                      <a:pt x="18602" y="1277"/>
                      <a:pt x="17306" y="3928"/>
                    </a:cubicBezTo>
                    <a:cubicBezTo>
                      <a:pt x="14698" y="9263"/>
                      <a:pt x="13680" y="10178"/>
                      <a:pt x="10921" y="10178"/>
                    </a:cubicBezTo>
                    <a:cubicBezTo>
                      <a:pt x="10143" y="10178"/>
                      <a:pt x="9226" y="10105"/>
                      <a:pt x="8096" y="10038"/>
                    </a:cubicBezTo>
                    <a:cubicBezTo>
                      <a:pt x="7936" y="10028"/>
                      <a:pt x="7778" y="10024"/>
                      <a:pt x="7622" y="10024"/>
                    </a:cubicBezTo>
                    <a:cubicBezTo>
                      <a:pt x="2829" y="10024"/>
                      <a:pt x="0" y="14479"/>
                      <a:pt x="3415" y="19248"/>
                    </a:cubicBezTo>
                    <a:cubicBezTo>
                      <a:pt x="6971" y="24141"/>
                      <a:pt x="22838" y="36421"/>
                      <a:pt x="24601" y="36877"/>
                    </a:cubicBezTo>
                    <a:cubicBezTo>
                      <a:pt x="24718" y="36906"/>
                      <a:pt x="24843" y="36919"/>
                      <a:pt x="24977" y="36919"/>
                    </a:cubicBezTo>
                    <a:cubicBezTo>
                      <a:pt x="26824" y="36919"/>
                      <a:pt x="30103" y="34354"/>
                      <a:pt x="30103" y="34354"/>
                    </a:cubicBezTo>
                    <a:cubicBezTo>
                      <a:pt x="30103" y="34354"/>
                      <a:pt x="31379" y="18944"/>
                      <a:pt x="29525" y="9156"/>
                    </a:cubicBezTo>
                    <a:cubicBezTo>
                      <a:pt x="28371" y="3183"/>
                      <a:pt x="25303" y="0"/>
                      <a:pt x="223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46"/>
              <p:cNvSpPr/>
              <p:nvPr/>
            </p:nvSpPr>
            <p:spPr>
              <a:xfrm>
                <a:off x="3379375" y="1080625"/>
                <a:ext cx="883150" cy="439025"/>
              </a:xfrm>
              <a:custGeom>
                <a:avLst/>
                <a:gdLst/>
                <a:ahLst/>
                <a:cxnLst/>
                <a:rect l="l" t="t" r="r" b="b"/>
                <a:pathLst>
                  <a:path w="35326" h="17561" extrusionOk="0">
                    <a:moveTo>
                      <a:pt x="9938" y="0"/>
                    </a:moveTo>
                    <a:cubicBezTo>
                      <a:pt x="3597" y="0"/>
                      <a:pt x="1" y="5457"/>
                      <a:pt x="3562" y="9523"/>
                    </a:cubicBezTo>
                    <a:cubicBezTo>
                      <a:pt x="7095" y="13556"/>
                      <a:pt x="28388" y="17561"/>
                      <a:pt x="32240" y="17561"/>
                    </a:cubicBezTo>
                    <a:cubicBezTo>
                      <a:pt x="32366" y="17561"/>
                      <a:pt x="32472" y="17557"/>
                      <a:pt x="32560" y="17548"/>
                    </a:cubicBezTo>
                    <a:cubicBezTo>
                      <a:pt x="35326" y="17274"/>
                      <a:pt x="34505" y="16606"/>
                      <a:pt x="34505" y="16606"/>
                    </a:cubicBezTo>
                    <a:cubicBezTo>
                      <a:pt x="34505" y="16606"/>
                      <a:pt x="17027" y="253"/>
                      <a:pt x="10401" y="10"/>
                    </a:cubicBezTo>
                    <a:cubicBezTo>
                      <a:pt x="10245" y="3"/>
                      <a:pt x="10091" y="0"/>
                      <a:pt x="9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46"/>
              <p:cNvSpPr/>
              <p:nvPr/>
            </p:nvSpPr>
            <p:spPr>
              <a:xfrm>
                <a:off x="3471450" y="1169550"/>
                <a:ext cx="557025" cy="268475"/>
              </a:xfrm>
              <a:custGeom>
                <a:avLst/>
                <a:gdLst/>
                <a:ahLst/>
                <a:cxnLst/>
                <a:rect l="l" t="t" r="r" b="b"/>
                <a:pathLst>
                  <a:path w="22281" h="10739" extrusionOk="0">
                    <a:moveTo>
                      <a:pt x="5382" y="0"/>
                    </a:moveTo>
                    <a:cubicBezTo>
                      <a:pt x="4891" y="0"/>
                      <a:pt x="4459" y="98"/>
                      <a:pt x="4104" y="313"/>
                    </a:cubicBezTo>
                    <a:cubicBezTo>
                      <a:pt x="1" y="2775"/>
                      <a:pt x="1946" y="5571"/>
                      <a:pt x="7934" y="7699"/>
                    </a:cubicBezTo>
                    <a:cubicBezTo>
                      <a:pt x="13922" y="9857"/>
                      <a:pt x="22281" y="10739"/>
                      <a:pt x="22281" y="10739"/>
                    </a:cubicBezTo>
                    <a:cubicBezTo>
                      <a:pt x="22281" y="10739"/>
                      <a:pt x="10529" y="0"/>
                      <a:pt x="5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46"/>
              <p:cNvSpPr/>
              <p:nvPr/>
            </p:nvSpPr>
            <p:spPr>
              <a:xfrm>
                <a:off x="3498050" y="1169700"/>
                <a:ext cx="529675" cy="268325"/>
              </a:xfrm>
              <a:custGeom>
                <a:avLst/>
                <a:gdLst/>
                <a:ahLst/>
                <a:cxnLst/>
                <a:rect l="l" t="t" r="r" b="b"/>
                <a:pathLst>
                  <a:path w="21187" h="10733" extrusionOk="0">
                    <a:moveTo>
                      <a:pt x="4304" y="1"/>
                    </a:moveTo>
                    <a:cubicBezTo>
                      <a:pt x="3819" y="1"/>
                      <a:pt x="3392" y="97"/>
                      <a:pt x="3040" y="307"/>
                    </a:cubicBezTo>
                    <a:cubicBezTo>
                      <a:pt x="1" y="2131"/>
                      <a:pt x="305" y="4137"/>
                      <a:pt x="3131" y="5930"/>
                    </a:cubicBezTo>
                    <a:cubicBezTo>
                      <a:pt x="2219" y="4593"/>
                      <a:pt x="2706" y="3225"/>
                      <a:pt x="4833" y="1948"/>
                    </a:cubicBezTo>
                    <a:cubicBezTo>
                      <a:pt x="5191" y="1732"/>
                      <a:pt x="5625" y="1633"/>
                      <a:pt x="6119" y="1633"/>
                    </a:cubicBezTo>
                    <a:cubicBezTo>
                      <a:pt x="9997" y="1633"/>
                      <a:pt x="17594" y="7713"/>
                      <a:pt x="21126" y="10733"/>
                    </a:cubicBezTo>
                    <a:lnTo>
                      <a:pt x="21186" y="10733"/>
                    </a:lnTo>
                    <a:cubicBezTo>
                      <a:pt x="21186" y="10733"/>
                      <a:pt x="9440" y="1"/>
                      <a:pt x="4304"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46"/>
              <p:cNvSpPr/>
              <p:nvPr/>
            </p:nvSpPr>
            <p:spPr>
              <a:xfrm>
                <a:off x="3614250" y="599500"/>
                <a:ext cx="886875" cy="909050"/>
              </a:xfrm>
              <a:custGeom>
                <a:avLst/>
                <a:gdLst/>
                <a:ahLst/>
                <a:cxnLst/>
                <a:rect l="l" t="t" r="r" b="b"/>
                <a:pathLst>
                  <a:path w="35475" h="36362" extrusionOk="0">
                    <a:moveTo>
                      <a:pt x="25473" y="0"/>
                    </a:moveTo>
                    <a:cubicBezTo>
                      <a:pt x="22289" y="0"/>
                      <a:pt x="19054" y="1812"/>
                      <a:pt x="17481" y="5030"/>
                    </a:cubicBezTo>
                    <a:cubicBezTo>
                      <a:pt x="14955" y="10195"/>
                      <a:pt x="13262" y="11095"/>
                      <a:pt x="10384" y="11095"/>
                    </a:cubicBezTo>
                    <a:cubicBezTo>
                      <a:pt x="9452" y="11095"/>
                      <a:pt x="8395" y="11001"/>
                      <a:pt x="7146" y="10926"/>
                    </a:cubicBezTo>
                    <a:cubicBezTo>
                      <a:pt x="6975" y="10916"/>
                      <a:pt x="6806" y="10911"/>
                      <a:pt x="6641" y="10911"/>
                    </a:cubicBezTo>
                    <a:cubicBezTo>
                      <a:pt x="1901" y="10911"/>
                      <a:pt x="0" y="15073"/>
                      <a:pt x="3407" y="19802"/>
                    </a:cubicBezTo>
                    <a:cubicBezTo>
                      <a:pt x="6933" y="24695"/>
                      <a:pt x="22374" y="35851"/>
                      <a:pt x="24107" y="36307"/>
                    </a:cubicBezTo>
                    <a:cubicBezTo>
                      <a:pt x="24249" y="36344"/>
                      <a:pt x="24398" y="36361"/>
                      <a:pt x="24552" y="36361"/>
                    </a:cubicBezTo>
                    <a:cubicBezTo>
                      <a:pt x="26274" y="36361"/>
                      <a:pt x="28605" y="34209"/>
                      <a:pt x="28605" y="34209"/>
                    </a:cubicBezTo>
                    <a:cubicBezTo>
                      <a:pt x="28605" y="34209"/>
                      <a:pt x="35475" y="17218"/>
                      <a:pt x="33590" y="7461"/>
                    </a:cubicBezTo>
                    <a:cubicBezTo>
                      <a:pt x="32576" y="2295"/>
                      <a:pt x="29057" y="0"/>
                      <a:pt x="25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46"/>
              <p:cNvSpPr/>
              <p:nvPr/>
            </p:nvSpPr>
            <p:spPr>
              <a:xfrm>
                <a:off x="4034525" y="959275"/>
                <a:ext cx="72225" cy="72200"/>
              </a:xfrm>
              <a:custGeom>
                <a:avLst/>
                <a:gdLst/>
                <a:ahLst/>
                <a:cxnLst/>
                <a:rect l="l" t="t" r="r" b="b"/>
                <a:pathLst>
                  <a:path w="2889" h="2888" extrusionOk="0">
                    <a:moveTo>
                      <a:pt x="1460" y="0"/>
                    </a:moveTo>
                    <a:cubicBezTo>
                      <a:pt x="670" y="0"/>
                      <a:pt x="1" y="639"/>
                      <a:pt x="1" y="1429"/>
                    </a:cubicBezTo>
                    <a:cubicBezTo>
                      <a:pt x="1" y="2219"/>
                      <a:pt x="670" y="2888"/>
                      <a:pt x="1460" y="2888"/>
                    </a:cubicBezTo>
                    <a:cubicBezTo>
                      <a:pt x="2250" y="2888"/>
                      <a:pt x="2889" y="2219"/>
                      <a:pt x="2889" y="1429"/>
                    </a:cubicBezTo>
                    <a:cubicBezTo>
                      <a:pt x="2889" y="639"/>
                      <a:pt x="2250" y="0"/>
                      <a:pt x="1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46"/>
              <p:cNvSpPr/>
              <p:nvPr/>
            </p:nvSpPr>
            <p:spPr>
              <a:xfrm>
                <a:off x="4102175" y="858200"/>
                <a:ext cx="57000" cy="57025"/>
              </a:xfrm>
              <a:custGeom>
                <a:avLst/>
                <a:gdLst/>
                <a:ahLst/>
                <a:cxnLst/>
                <a:rect l="l" t="t" r="r" b="b"/>
                <a:pathLst>
                  <a:path w="2280" h="2281" extrusionOk="0">
                    <a:moveTo>
                      <a:pt x="1125" y="1"/>
                    </a:moveTo>
                    <a:cubicBezTo>
                      <a:pt x="517" y="1"/>
                      <a:pt x="0" y="517"/>
                      <a:pt x="0" y="1125"/>
                    </a:cubicBezTo>
                    <a:cubicBezTo>
                      <a:pt x="0" y="1764"/>
                      <a:pt x="517" y="2280"/>
                      <a:pt x="1125" y="2280"/>
                    </a:cubicBezTo>
                    <a:cubicBezTo>
                      <a:pt x="1763" y="2280"/>
                      <a:pt x="2280" y="1764"/>
                      <a:pt x="2280" y="1125"/>
                    </a:cubicBezTo>
                    <a:cubicBezTo>
                      <a:pt x="2280" y="517"/>
                      <a:pt x="1763" y="1"/>
                      <a:pt x="1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46"/>
              <p:cNvSpPr/>
              <p:nvPr/>
            </p:nvSpPr>
            <p:spPr>
              <a:xfrm>
                <a:off x="4117375" y="1033750"/>
                <a:ext cx="57000" cy="57000"/>
              </a:xfrm>
              <a:custGeom>
                <a:avLst/>
                <a:gdLst/>
                <a:ahLst/>
                <a:cxnLst/>
                <a:rect l="l" t="t" r="r" b="b"/>
                <a:pathLst>
                  <a:path w="2280" h="2280" extrusionOk="0">
                    <a:moveTo>
                      <a:pt x="1125" y="0"/>
                    </a:moveTo>
                    <a:cubicBezTo>
                      <a:pt x="517" y="0"/>
                      <a:pt x="0" y="517"/>
                      <a:pt x="0" y="1155"/>
                    </a:cubicBezTo>
                    <a:cubicBezTo>
                      <a:pt x="0" y="1763"/>
                      <a:pt x="517" y="2280"/>
                      <a:pt x="1125" y="2280"/>
                    </a:cubicBezTo>
                    <a:cubicBezTo>
                      <a:pt x="1763" y="2280"/>
                      <a:pt x="2280" y="1763"/>
                      <a:pt x="2280" y="1155"/>
                    </a:cubicBezTo>
                    <a:cubicBezTo>
                      <a:pt x="2280" y="517"/>
                      <a:pt x="1763" y="0"/>
                      <a:pt x="1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46"/>
              <p:cNvSpPr/>
              <p:nvPr/>
            </p:nvSpPr>
            <p:spPr>
              <a:xfrm>
                <a:off x="4105200" y="693300"/>
                <a:ext cx="91225" cy="91225"/>
              </a:xfrm>
              <a:custGeom>
                <a:avLst/>
                <a:gdLst/>
                <a:ahLst/>
                <a:cxnLst/>
                <a:rect l="l" t="t" r="r" b="b"/>
                <a:pathLst>
                  <a:path w="3649" h="3649" extrusionOk="0">
                    <a:moveTo>
                      <a:pt x="1824" y="1"/>
                    </a:moveTo>
                    <a:cubicBezTo>
                      <a:pt x="821" y="1"/>
                      <a:pt x="1" y="791"/>
                      <a:pt x="1" y="1825"/>
                    </a:cubicBezTo>
                    <a:cubicBezTo>
                      <a:pt x="1" y="2828"/>
                      <a:pt x="821" y="3648"/>
                      <a:pt x="1824" y="3648"/>
                    </a:cubicBezTo>
                    <a:cubicBezTo>
                      <a:pt x="2828" y="3648"/>
                      <a:pt x="3648" y="2828"/>
                      <a:pt x="3648" y="1825"/>
                    </a:cubicBezTo>
                    <a:cubicBezTo>
                      <a:pt x="3648" y="791"/>
                      <a:pt x="2828" y="1"/>
                      <a:pt x="18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46"/>
              <p:cNvSpPr/>
              <p:nvPr/>
            </p:nvSpPr>
            <p:spPr>
              <a:xfrm>
                <a:off x="4227550" y="621125"/>
                <a:ext cx="47900" cy="47125"/>
              </a:xfrm>
              <a:custGeom>
                <a:avLst/>
                <a:gdLst/>
                <a:ahLst/>
                <a:cxnLst/>
                <a:rect l="l" t="t" r="r" b="b"/>
                <a:pathLst>
                  <a:path w="1916" h="1885" extrusionOk="0">
                    <a:moveTo>
                      <a:pt x="943" y="0"/>
                    </a:moveTo>
                    <a:cubicBezTo>
                      <a:pt x="426" y="0"/>
                      <a:pt x="0" y="395"/>
                      <a:pt x="0" y="943"/>
                    </a:cubicBezTo>
                    <a:cubicBezTo>
                      <a:pt x="0" y="1459"/>
                      <a:pt x="426" y="1885"/>
                      <a:pt x="943" y="1885"/>
                    </a:cubicBezTo>
                    <a:cubicBezTo>
                      <a:pt x="1490" y="1885"/>
                      <a:pt x="1915" y="1459"/>
                      <a:pt x="1915" y="943"/>
                    </a:cubicBezTo>
                    <a:cubicBezTo>
                      <a:pt x="1915" y="395"/>
                      <a:pt x="1490" y="0"/>
                      <a:pt x="9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46"/>
              <p:cNvSpPr/>
              <p:nvPr/>
            </p:nvSpPr>
            <p:spPr>
              <a:xfrm>
                <a:off x="3979075" y="869600"/>
                <a:ext cx="69925" cy="70700"/>
              </a:xfrm>
              <a:custGeom>
                <a:avLst/>
                <a:gdLst/>
                <a:ahLst/>
                <a:cxnLst/>
                <a:rect l="l" t="t" r="r" b="b"/>
                <a:pathLst>
                  <a:path w="2797" h="2828" extrusionOk="0">
                    <a:moveTo>
                      <a:pt x="1398" y="1"/>
                    </a:moveTo>
                    <a:cubicBezTo>
                      <a:pt x="608" y="1"/>
                      <a:pt x="0" y="639"/>
                      <a:pt x="0" y="1399"/>
                    </a:cubicBezTo>
                    <a:cubicBezTo>
                      <a:pt x="0" y="2220"/>
                      <a:pt x="638" y="2827"/>
                      <a:pt x="1398" y="2827"/>
                    </a:cubicBezTo>
                    <a:cubicBezTo>
                      <a:pt x="2189" y="2827"/>
                      <a:pt x="2796" y="2159"/>
                      <a:pt x="2796" y="1399"/>
                    </a:cubicBezTo>
                    <a:cubicBezTo>
                      <a:pt x="2796" y="639"/>
                      <a:pt x="2189" y="31"/>
                      <a:pt x="1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46"/>
              <p:cNvSpPr/>
              <p:nvPr/>
            </p:nvSpPr>
            <p:spPr>
              <a:xfrm>
                <a:off x="3885600" y="884800"/>
                <a:ext cx="53225" cy="53225"/>
              </a:xfrm>
              <a:custGeom>
                <a:avLst/>
                <a:gdLst/>
                <a:ahLst/>
                <a:cxnLst/>
                <a:rect l="l" t="t" r="r" b="b"/>
                <a:pathLst>
                  <a:path w="2129" h="2129" extrusionOk="0">
                    <a:moveTo>
                      <a:pt x="1064" y="1"/>
                    </a:moveTo>
                    <a:cubicBezTo>
                      <a:pt x="456" y="1"/>
                      <a:pt x="0" y="457"/>
                      <a:pt x="0" y="1064"/>
                    </a:cubicBezTo>
                    <a:cubicBezTo>
                      <a:pt x="0" y="1672"/>
                      <a:pt x="487" y="2128"/>
                      <a:pt x="1064" y="2128"/>
                    </a:cubicBezTo>
                    <a:cubicBezTo>
                      <a:pt x="1672" y="2128"/>
                      <a:pt x="2128" y="1642"/>
                      <a:pt x="2128" y="1064"/>
                    </a:cubicBezTo>
                    <a:cubicBezTo>
                      <a:pt x="2128" y="457"/>
                      <a:pt x="1672" y="1"/>
                      <a:pt x="1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46"/>
              <p:cNvSpPr/>
              <p:nvPr/>
            </p:nvSpPr>
            <p:spPr>
              <a:xfrm>
                <a:off x="4193700" y="683250"/>
                <a:ext cx="288425" cy="653700"/>
              </a:xfrm>
              <a:custGeom>
                <a:avLst/>
                <a:gdLst/>
                <a:ahLst/>
                <a:cxnLst/>
                <a:rect l="l" t="t" r="r" b="b"/>
                <a:pathLst>
                  <a:path w="11537" h="26148" extrusionOk="0">
                    <a:moveTo>
                      <a:pt x="3609" y="1"/>
                    </a:moveTo>
                    <a:cubicBezTo>
                      <a:pt x="1322" y="1"/>
                      <a:pt x="1" y="2775"/>
                      <a:pt x="443" y="7911"/>
                    </a:cubicBezTo>
                    <a:cubicBezTo>
                      <a:pt x="1050" y="15327"/>
                      <a:pt x="5488" y="26148"/>
                      <a:pt x="5488" y="26148"/>
                    </a:cubicBezTo>
                    <a:cubicBezTo>
                      <a:pt x="5488" y="26148"/>
                      <a:pt x="11537" y="5357"/>
                      <a:pt x="7160" y="1680"/>
                    </a:cubicBezTo>
                    <a:cubicBezTo>
                      <a:pt x="5832" y="548"/>
                      <a:pt x="4626" y="1"/>
                      <a:pt x="3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46"/>
              <p:cNvSpPr/>
              <p:nvPr/>
            </p:nvSpPr>
            <p:spPr>
              <a:xfrm>
                <a:off x="4204000" y="684150"/>
                <a:ext cx="274350" cy="652050"/>
              </a:xfrm>
              <a:custGeom>
                <a:avLst/>
                <a:gdLst/>
                <a:ahLst/>
                <a:cxnLst/>
                <a:rect l="l" t="t" r="r" b="b"/>
                <a:pathLst>
                  <a:path w="10974" h="26082" extrusionOk="0">
                    <a:moveTo>
                      <a:pt x="3184" y="0"/>
                    </a:moveTo>
                    <a:cubicBezTo>
                      <a:pt x="1438" y="0"/>
                      <a:pt x="269" y="1615"/>
                      <a:pt x="0" y="4653"/>
                    </a:cubicBezTo>
                    <a:cubicBezTo>
                      <a:pt x="557" y="3615"/>
                      <a:pt x="1373" y="3083"/>
                      <a:pt x="2373" y="3083"/>
                    </a:cubicBezTo>
                    <a:cubicBezTo>
                      <a:pt x="3395" y="3083"/>
                      <a:pt x="4607" y="3638"/>
                      <a:pt x="5927" y="4774"/>
                    </a:cubicBezTo>
                    <a:cubicBezTo>
                      <a:pt x="9240" y="7540"/>
                      <a:pt x="6566" y="20124"/>
                      <a:pt x="5076" y="26082"/>
                    </a:cubicBezTo>
                    <a:cubicBezTo>
                      <a:pt x="5441" y="24866"/>
                      <a:pt x="10973" y="5261"/>
                      <a:pt x="6748" y="1674"/>
                    </a:cubicBezTo>
                    <a:cubicBezTo>
                      <a:pt x="5407" y="546"/>
                      <a:pt x="4198" y="0"/>
                      <a:pt x="3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46"/>
              <p:cNvSpPr/>
              <p:nvPr/>
            </p:nvSpPr>
            <p:spPr>
              <a:xfrm>
                <a:off x="3647750" y="940225"/>
                <a:ext cx="582100" cy="431700"/>
              </a:xfrm>
              <a:custGeom>
                <a:avLst/>
                <a:gdLst/>
                <a:ahLst/>
                <a:cxnLst/>
                <a:rect l="l" t="t" r="r" b="b"/>
                <a:pathLst>
                  <a:path w="23284" h="17268" extrusionOk="0">
                    <a:moveTo>
                      <a:pt x="7798" y="0"/>
                    </a:moveTo>
                    <a:cubicBezTo>
                      <a:pt x="7558" y="0"/>
                      <a:pt x="7319" y="21"/>
                      <a:pt x="7083" y="63"/>
                    </a:cubicBezTo>
                    <a:cubicBezTo>
                      <a:pt x="1" y="1370"/>
                      <a:pt x="7964" y="9638"/>
                      <a:pt x="14560" y="13255"/>
                    </a:cubicBezTo>
                    <a:cubicBezTo>
                      <a:pt x="21217" y="16902"/>
                      <a:pt x="23284" y="17267"/>
                      <a:pt x="23284" y="17267"/>
                    </a:cubicBezTo>
                    <a:cubicBezTo>
                      <a:pt x="23284" y="17267"/>
                      <a:pt x="14764" y="0"/>
                      <a:pt x="7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46"/>
              <p:cNvSpPr/>
              <p:nvPr/>
            </p:nvSpPr>
            <p:spPr>
              <a:xfrm>
                <a:off x="3732850" y="940900"/>
                <a:ext cx="484075" cy="407450"/>
              </a:xfrm>
              <a:custGeom>
                <a:avLst/>
                <a:gdLst/>
                <a:ahLst/>
                <a:cxnLst/>
                <a:rect l="l" t="t" r="r" b="b"/>
                <a:pathLst>
                  <a:path w="19363" h="16298" extrusionOk="0">
                    <a:moveTo>
                      <a:pt x="4406" y="1"/>
                    </a:moveTo>
                    <a:cubicBezTo>
                      <a:pt x="4162" y="1"/>
                      <a:pt x="3919" y="22"/>
                      <a:pt x="3679" y="67"/>
                    </a:cubicBezTo>
                    <a:cubicBezTo>
                      <a:pt x="1" y="766"/>
                      <a:pt x="366" y="3319"/>
                      <a:pt x="2493" y="6115"/>
                    </a:cubicBezTo>
                    <a:cubicBezTo>
                      <a:pt x="2037" y="4444"/>
                      <a:pt x="2706" y="3167"/>
                      <a:pt x="5138" y="2711"/>
                    </a:cubicBezTo>
                    <a:cubicBezTo>
                      <a:pt x="5386" y="2663"/>
                      <a:pt x="5636" y="2640"/>
                      <a:pt x="5889" y="2640"/>
                    </a:cubicBezTo>
                    <a:cubicBezTo>
                      <a:pt x="10777" y="2640"/>
                      <a:pt x="16444" y="11269"/>
                      <a:pt x="19363" y="16298"/>
                    </a:cubicBezTo>
                    <a:cubicBezTo>
                      <a:pt x="17465" y="12678"/>
                      <a:pt x="10352" y="1"/>
                      <a:pt x="4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46"/>
              <p:cNvSpPr/>
              <p:nvPr/>
            </p:nvSpPr>
            <p:spPr>
              <a:xfrm>
                <a:off x="3859925" y="1382525"/>
                <a:ext cx="587250" cy="302150"/>
              </a:xfrm>
              <a:custGeom>
                <a:avLst/>
                <a:gdLst/>
                <a:ahLst/>
                <a:cxnLst/>
                <a:rect l="l" t="t" r="r" b="b"/>
                <a:pathLst>
                  <a:path w="23490" h="12086" extrusionOk="0">
                    <a:moveTo>
                      <a:pt x="21727" y="1"/>
                    </a:moveTo>
                    <a:cubicBezTo>
                      <a:pt x="21727" y="1"/>
                      <a:pt x="16806" y="4580"/>
                      <a:pt x="9975" y="4580"/>
                    </a:cubicBezTo>
                    <a:cubicBezTo>
                      <a:pt x="9465" y="4580"/>
                      <a:pt x="8944" y="4554"/>
                      <a:pt x="8414" y="4499"/>
                    </a:cubicBezTo>
                    <a:cubicBezTo>
                      <a:pt x="7989" y="4454"/>
                      <a:pt x="7585" y="4432"/>
                      <a:pt x="7201" y="4432"/>
                    </a:cubicBezTo>
                    <a:cubicBezTo>
                      <a:pt x="645" y="4432"/>
                      <a:pt x="1" y="10713"/>
                      <a:pt x="8930" y="11977"/>
                    </a:cubicBezTo>
                    <a:cubicBezTo>
                      <a:pt x="9459" y="12051"/>
                      <a:pt x="9974" y="12086"/>
                      <a:pt x="10474" y="12086"/>
                    </a:cubicBezTo>
                    <a:cubicBezTo>
                      <a:pt x="18989" y="12086"/>
                      <a:pt x="23490" y="1946"/>
                      <a:pt x="23490" y="1946"/>
                    </a:cubicBezTo>
                    <a:lnTo>
                      <a:pt x="21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46"/>
              <p:cNvSpPr/>
              <p:nvPr/>
            </p:nvSpPr>
            <p:spPr>
              <a:xfrm>
                <a:off x="3874950" y="1409875"/>
                <a:ext cx="572225" cy="274800"/>
              </a:xfrm>
              <a:custGeom>
                <a:avLst/>
                <a:gdLst/>
                <a:ahLst/>
                <a:cxnLst/>
                <a:rect l="l" t="t" r="r" b="b"/>
                <a:pathLst>
                  <a:path w="22889" h="10992" extrusionOk="0">
                    <a:moveTo>
                      <a:pt x="22129" y="1"/>
                    </a:moveTo>
                    <a:cubicBezTo>
                      <a:pt x="20835" y="2358"/>
                      <a:pt x="17122" y="7869"/>
                      <a:pt x="11195" y="7869"/>
                    </a:cubicBezTo>
                    <a:cubicBezTo>
                      <a:pt x="10855" y="7869"/>
                      <a:pt x="10508" y="7851"/>
                      <a:pt x="10153" y="7813"/>
                    </a:cubicBezTo>
                    <a:cubicBezTo>
                      <a:pt x="5381" y="7265"/>
                      <a:pt x="4256" y="5259"/>
                      <a:pt x="4195" y="3648"/>
                    </a:cubicBezTo>
                    <a:lnTo>
                      <a:pt x="4195" y="3648"/>
                    </a:lnTo>
                    <a:cubicBezTo>
                      <a:pt x="1" y="4986"/>
                      <a:pt x="609" y="9788"/>
                      <a:pt x="8329" y="10883"/>
                    </a:cubicBezTo>
                    <a:cubicBezTo>
                      <a:pt x="8854" y="10957"/>
                      <a:pt x="9366" y="10992"/>
                      <a:pt x="9864" y="10992"/>
                    </a:cubicBezTo>
                    <a:cubicBezTo>
                      <a:pt x="18334" y="10992"/>
                      <a:pt x="22889" y="852"/>
                      <a:pt x="22889" y="852"/>
                    </a:cubicBezTo>
                    <a:lnTo>
                      <a:pt x="22129" y="1"/>
                    </a:ln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46"/>
              <p:cNvSpPr/>
              <p:nvPr/>
            </p:nvSpPr>
            <p:spPr>
              <a:xfrm>
                <a:off x="4501100" y="1133900"/>
                <a:ext cx="215075" cy="213700"/>
              </a:xfrm>
              <a:custGeom>
                <a:avLst/>
                <a:gdLst/>
                <a:ahLst/>
                <a:cxnLst/>
                <a:rect l="l" t="t" r="r" b="b"/>
                <a:pathLst>
                  <a:path w="8603" h="8548" extrusionOk="0">
                    <a:moveTo>
                      <a:pt x="7466" y="1"/>
                    </a:moveTo>
                    <a:cubicBezTo>
                      <a:pt x="6935" y="1"/>
                      <a:pt x="6504" y="436"/>
                      <a:pt x="6475" y="979"/>
                    </a:cubicBezTo>
                    <a:lnTo>
                      <a:pt x="6475" y="1101"/>
                    </a:lnTo>
                    <a:cubicBezTo>
                      <a:pt x="426" y="2803"/>
                      <a:pt x="31" y="8335"/>
                      <a:pt x="1" y="8426"/>
                    </a:cubicBezTo>
                    <a:cubicBezTo>
                      <a:pt x="1" y="8456"/>
                      <a:pt x="31" y="8547"/>
                      <a:pt x="92" y="8547"/>
                    </a:cubicBezTo>
                    <a:cubicBezTo>
                      <a:pt x="122" y="8547"/>
                      <a:pt x="183" y="8487"/>
                      <a:pt x="183" y="8456"/>
                    </a:cubicBezTo>
                    <a:cubicBezTo>
                      <a:pt x="183" y="8396"/>
                      <a:pt x="578" y="2985"/>
                      <a:pt x="6475" y="1313"/>
                    </a:cubicBezTo>
                    <a:cubicBezTo>
                      <a:pt x="6566" y="1739"/>
                      <a:pt x="6962" y="2073"/>
                      <a:pt x="7417" y="2104"/>
                    </a:cubicBezTo>
                    <a:cubicBezTo>
                      <a:pt x="7452" y="2107"/>
                      <a:pt x="7487" y="2109"/>
                      <a:pt x="7521" y="2109"/>
                    </a:cubicBezTo>
                    <a:cubicBezTo>
                      <a:pt x="8052" y="2109"/>
                      <a:pt x="8483" y="1674"/>
                      <a:pt x="8512" y="1131"/>
                    </a:cubicBezTo>
                    <a:cubicBezTo>
                      <a:pt x="8603" y="523"/>
                      <a:pt x="8147" y="37"/>
                      <a:pt x="7569" y="6"/>
                    </a:cubicBezTo>
                    <a:cubicBezTo>
                      <a:pt x="7535" y="3"/>
                      <a:pt x="7500" y="1"/>
                      <a:pt x="74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46"/>
              <p:cNvSpPr/>
              <p:nvPr/>
            </p:nvSpPr>
            <p:spPr>
              <a:xfrm>
                <a:off x="4385600" y="1301025"/>
                <a:ext cx="152000" cy="147075"/>
              </a:xfrm>
              <a:custGeom>
                <a:avLst/>
                <a:gdLst/>
                <a:ahLst/>
                <a:cxnLst/>
                <a:rect l="l" t="t" r="r" b="b"/>
                <a:pathLst>
                  <a:path w="6080" h="5883" extrusionOk="0">
                    <a:moveTo>
                      <a:pt x="3002" y="0"/>
                    </a:moveTo>
                    <a:cubicBezTo>
                      <a:pt x="1460" y="0"/>
                      <a:pt x="208" y="1207"/>
                      <a:pt x="92" y="2774"/>
                    </a:cubicBezTo>
                    <a:cubicBezTo>
                      <a:pt x="1" y="4385"/>
                      <a:pt x="1247" y="5784"/>
                      <a:pt x="2888" y="5875"/>
                    </a:cubicBezTo>
                    <a:cubicBezTo>
                      <a:pt x="2961" y="5880"/>
                      <a:pt x="3033" y="5883"/>
                      <a:pt x="3105" y="5883"/>
                    </a:cubicBezTo>
                    <a:cubicBezTo>
                      <a:pt x="4620" y="5883"/>
                      <a:pt x="5873" y="4676"/>
                      <a:pt x="5989" y="3109"/>
                    </a:cubicBezTo>
                    <a:cubicBezTo>
                      <a:pt x="6080" y="1467"/>
                      <a:pt x="4803" y="69"/>
                      <a:pt x="3223" y="8"/>
                    </a:cubicBezTo>
                    <a:cubicBezTo>
                      <a:pt x="3149" y="3"/>
                      <a:pt x="3075" y="0"/>
                      <a:pt x="30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46"/>
              <p:cNvSpPr/>
              <p:nvPr/>
            </p:nvSpPr>
            <p:spPr>
              <a:xfrm>
                <a:off x="4409175" y="1039175"/>
                <a:ext cx="141350" cy="289425"/>
              </a:xfrm>
              <a:custGeom>
                <a:avLst/>
                <a:gdLst/>
                <a:ahLst/>
                <a:cxnLst/>
                <a:rect l="l" t="t" r="r" b="b"/>
                <a:pathLst>
                  <a:path w="5654" h="11577" extrusionOk="0">
                    <a:moveTo>
                      <a:pt x="5513" y="0"/>
                    </a:moveTo>
                    <a:cubicBezTo>
                      <a:pt x="5496" y="0"/>
                      <a:pt x="5481" y="7"/>
                      <a:pt x="5471" y="26"/>
                    </a:cubicBezTo>
                    <a:cubicBezTo>
                      <a:pt x="0" y="3400"/>
                      <a:pt x="1125" y="11425"/>
                      <a:pt x="1125" y="11485"/>
                    </a:cubicBezTo>
                    <a:cubicBezTo>
                      <a:pt x="1125" y="11546"/>
                      <a:pt x="1185" y="11577"/>
                      <a:pt x="1216" y="11577"/>
                    </a:cubicBezTo>
                    <a:cubicBezTo>
                      <a:pt x="1277" y="11577"/>
                      <a:pt x="1337" y="11546"/>
                      <a:pt x="1337" y="11485"/>
                    </a:cubicBezTo>
                    <a:cubicBezTo>
                      <a:pt x="1337" y="11425"/>
                      <a:pt x="213" y="3552"/>
                      <a:pt x="5562" y="209"/>
                    </a:cubicBezTo>
                    <a:cubicBezTo>
                      <a:pt x="5623" y="178"/>
                      <a:pt x="5654" y="87"/>
                      <a:pt x="5623" y="57"/>
                    </a:cubicBezTo>
                    <a:cubicBezTo>
                      <a:pt x="5602" y="36"/>
                      <a:pt x="5552" y="0"/>
                      <a:pt x="5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46"/>
              <p:cNvSpPr/>
              <p:nvPr/>
            </p:nvSpPr>
            <p:spPr>
              <a:xfrm>
                <a:off x="4435000" y="1328450"/>
                <a:ext cx="58525" cy="57175"/>
              </a:xfrm>
              <a:custGeom>
                <a:avLst/>
                <a:gdLst/>
                <a:ahLst/>
                <a:cxnLst/>
                <a:rect l="l" t="t" r="r" b="b"/>
                <a:pathLst>
                  <a:path w="2341" h="2287" extrusionOk="0">
                    <a:moveTo>
                      <a:pt x="1139" y="0"/>
                    </a:moveTo>
                    <a:cubicBezTo>
                      <a:pt x="548" y="0"/>
                      <a:pt x="60" y="467"/>
                      <a:pt x="31" y="1069"/>
                    </a:cubicBezTo>
                    <a:cubicBezTo>
                      <a:pt x="0" y="1708"/>
                      <a:pt x="456" y="2255"/>
                      <a:pt x="1095" y="2285"/>
                    </a:cubicBezTo>
                    <a:cubicBezTo>
                      <a:pt x="1115" y="2286"/>
                      <a:pt x="1135" y="2287"/>
                      <a:pt x="1155" y="2287"/>
                    </a:cubicBezTo>
                    <a:cubicBezTo>
                      <a:pt x="1765" y="2287"/>
                      <a:pt x="2252" y="1840"/>
                      <a:pt x="2311" y="1221"/>
                    </a:cubicBezTo>
                    <a:cubicBezTo>
                      <a:pt x="2341" y="583"/>
                      <a:pt x="1855" y="36"/>
                      <a:pt x="1247" y="6"/>
                    </a:cubicBezTo>
                    <a:cubicBezTo>
                      <a:pt x="1210" y="2"/>
                      <a:pt x="1175" y="0"/>
                      <a:pt x="1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8" name="Google Shape;6978;p46"/>
            <p:cNvSpPr/>
            <p:nvPr/>
          </p:nvSpPr>
          <p:spPr>
            <a:xfrm>
              <a:off x="7485350" y="1681150"/>
              <a:ext cx="35100" cy="35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ounded Rectangular Callout 3"/>
          <p:cNvSpPr/>
          <p:nvPr/>
        </p:nvSpPr>
        <p:spPr>
          <a:xfrm>
            <a:off x="2502339" y="284996"/>
            <a:ext cx="3839330" cy="557013"/>
          </a:xfrm>
          <a:prstGeom prst="wedgeRoundRectCallout">
            <a:avLst>
              <a:gd name="adj1" fmla="val 57649"/>
              <a:gd name="adj2" fmla="val 40737"/>
              <a:gd name="adj3" fmla="val 16667"/>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VẬN DỤNG – CỦNG CỐ</a:t>
            </a:r>
            <a:endParaRPr lang="en-US" sz="2400" b="1" dirty="0">
              <a:solidFill>
                <a:schemeClr val="bg1"/>
              </a:solidFill>
            </a:endParaRPr>
          </a:p>
        </p:txBody>
      </p:sp>
      <p:sp>
        <p:nvSpPr>
          <p:cNvPr id="2" name="Rounded Rectangle 1"/>
          <p:cNvSpPr/>
          <p:nvPr/>
        </p:nvSpPr>
        <p:spPr>
          <a:xfrm>
            <a:off x="731363" y="1257300"/>
            <a:ext cx="8048005" cy="132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accent1">
                    <a:lumMod val="50000"/>
                  </a:schemeClr>
                </a:solidFill>
              </a:rPr>
              <a:t>2312</a:t>
            </a:r>
            <a:r>
              <a:rPr lang="en-US" sz="2400" smtClean="0">
                <a:solidFill>
                  <a:schemeClr val="accent1">
                    <a:lumMod val="50000"/>
                  </a:schemeClr>
                </a:solidFill>
              </a:rPr>
              <a:t> là kết quả của phép tính </a:t>
            </a:r>
            <a:r>
              <a:rPr lang="en-US" sz="2400" b="1" smtClean="0">
                <a:solidFill>
                  <a:schemeClr val="accent1">
                    <a:lumMod val="50000"/>
                  </a:schemeClr>
                </a:solidFill>
              </a:rPr>
              <a:t>11560 : 5</a:t>
            </a:r>
            <a:r>
              <a:rPr lang="en-US" sz="2400" smtClean="0">
                <a:solidFill>
                  <a:schemeClr val="accent1">
                    <a:lumMod val="50000"/>
                  </a:schemeClr>
                </a:solidFill>
              </a:rPr>
              <a:t>, đúng hay sai?</a:t>
            </a:r>
            <a:endParaRPr lang="en-US" sz="2400">
              <a:solidFill>
                <a:schemeClr val="accent1">
                  <a:lumMod val="50000"/>
                </a:schemeClr>
              </a:solidFill>
            </a:endParaRPr>
          </a:p>
        </p:txBody>
      </p:sp>
      <p:sp>
        <p:nvSpPr>
          <p:cNvPr id="3" name="Snip Diagonal Corner Rectangle 2"/>
          <p:cNvSpPr/>
          <p:nvPr/>
        </p:nvSpPr>
        <p:spPr>
          <a:xfrm>
            <a:off x="2761845" y="2781300"/>
            <a:ext cx="1789014" cy="495300"/>
          </a:xfrm>
          <a:prstGeom prst="snip2Diag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Đúng</a:t>
            </a:r>
            <a:endParaRPr lang="en-US" sz="2400" b="1"/>
          </a:p>
        </p:txBody>
      </p:sp>
      <p:sp>
        <p:nvSpPr>
          <p:cNvPr id="124" name="Snip Diagonal Corner Rectangle 123"/>
          <p:cNvSpPr/>
          <p:nvPr/>
        </p:nvSpPr>
        <p:spPr>
          <a:xfrm>
            <a:off x="4774680" y="2781300"/>
            <a:ext cx="1566989" cy="495300"/>
          </a:xfrm>
          <a:prstGeom prst="snip2Diag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Sai</a:t>
            </a:r>
            <a:endParaRPr lang="en-US" b="1">
              <a:solidFill>
                <a:schemeClr val="bg1"/>
              </a:solidFill>
            </a:endParaRPr>
          </a:p>
        </p:txBody>
      </p:sp>
      <p:pic>
        <p:nvPicPr>
          <p:cNvPr id="125" name="Picture 124"/>
          <p:cNvPicPr>
            <a:picLocks noChangeAspect="1"/>
          </p:cNvPicPr>
          <p:nvPr/>
        </p:nvPicPr>
        <p:blipFill>
          <a:blip r:embed="rId3">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4"/>
              </a:ext>
            </a:extLst>
          </a:blip>
          <a:srcRect/>
          <a:stretch>
            <a:fillRect/>
          </a:stretch>
        </p:blipFill>
        <p:spPr>
          <a:xfrm>
            <a:off x="2429927" y="2990651"/>
            <a:ext cx="571898" cy="571898"/>
          </a:xfrm>
          <a:prstGeom prst="rect">
            <a:avLst/>
          </a:prstGeom>
        </p:spPr>
      </p:pic>
      <p:pic>
        <p:nvPicPr>
          <p:cNvPr id="126" name="Picture 125"/>
          <p:cNvPicPr>
            <a:picLocks noChangeAspect="1"/>
          </p:cNvPicPr>
          <p:nvPr/>
        </p:nvPicPr>
        <p:blipFill>
          <a:blip r:embed="rId5">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9"/>
              </a:ext>
            </a:extLst>
          </a:blip>
          <a:srcRect/>
          <a:stretch>
            <a:fillRect/>
          </a:stretch>
        </p:blipFill>
        <p:spPr>
          <a:xfrm>
            <a:off x="6044085" y="2947684"/>
            <a:ext cx="737065" cy="657831"/>
          </a:xfrm>
          <a:prstGeom prst="rect">
            <a:avLst/>
          </a:prstGeom>
        </p:spPr>
      </p:pic>
    </p:spTree>
    <p:extLst>
      <p:ext uri="{BB962C8B-B14F-4D97-AF65-F5344CB8AC3E}">
        <p14:creationId xmlns:p14="http://schemas.microsoft.com/office/powerpoint/2010/main" val="2231223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barn(inVertical)">
                                      <p:cBhvr>
                                        <p:cTn id="13" dur="500"/>
                                        <p:tgtEl>
                                          <p:spTgt spid="12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barn(inVertical)">
                                      <p:cBhvr>
                                        <p:cTn id="18" dur="500"/>
                                        <p:tgtEl>
                                          <p:spTgt spid="1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barn(inVertical)">
                                      <p:cBhvr>
                                        <p:cTn id="23"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94"/>
        <p:cNvGrpSpPr/>
        <p:nvPr/>
      </p:nvGrpSpPr>
      <p:grpSpPr>
        <a:xfrm>
          <a:off x="0" y="0"/>
          <a:ext cx="0" cy="0"/>
          <a:chOff x="0" y="0"/>
          <a:chExt cx="0" cy="0"/>
        </a:xfrm>
      </p:grpSpPr>
      <p:sp>
        <p:nvSpPr>
          <p:cNvPr id="7595" name="Google Shape;7595;p5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3200" b="1" dirty="0" smtClean="0">
                <a:solidFill>
                  <a:schemeClr val="accent4">
                    <a:lumMod val="75000"/>
                  </a:schemeClr>
                </a:solidFill>
                <a:latin typeface="+mn-lt"/>
              </a:rPr>
              <a:t>HƯỚNG DẪN VỀ NHÀ</a:t>
            </a:r>
            <a:endParaRPr sz="3200" b="1" dirty="0">
              <a:solidFill>
                <a:schemeClr val="accent4">
                  <a:lumMod val="75000"/>
                </a:schemeClr>
              </a:solidFill>
              <a:latin typeface="+mn-lt"/>
            </a:endParaRPr>
          </a:p>
        </p:txBody>
      </p:sp>
      <p:sp>
        <p:nvSpPr>
          <p:cNvPr id="7596" name="Google Shape;7596;p55"/>
          <p:cNvSpPr txBox="1">
            <a:spLocks noGrp="1"/>
          </p:cNvSpPr>
          <p:nvPr>
            <p:ph type="title" idx="2"/>
          </p:nvPr>
        </p:nvSpPr>
        <p:spPr>
          <a:xfrm>
            <a:off x="748243" y="2473559"/>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smtClean="0">
                <a:latin typeface="+mn-lt"/>
              </a:rPr>
              <a:t>01</a:t>
            </a:r>
            <a:endParaRPr sz="2800" b="1" dirty="0">
              <a:latin typeface="+mn-lt"/>
            </a:endParaRPr>
          </a:p>
        </p:txBody>
      </p:sp>
      <p:sp>
        <p:nvSpPr>
          <p:cNvPr id="7598" name="Google Shape;7598;p55"/>
          <p:cNvSpPr txBox="1">
            <a:spLocks noGrp="1"/>
          </p:cNvSpPr>
          <p:nvPr>
            <p:ph type="title" idx="3"/>
          </p:nvPr>
        </p:nvSpPr>
        <p:spPr>
          <a:xfrm>
            <a:off x="3432043" y="3006959"/>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smtClean="0">
                <a:latin typeface="+mn-lt"/>
              </a:rPr>
              <a:t>02</a:t>
            </a:r>
            <a:endParaRPr sz="2800" b="1" dirty="0">
              <a:latin typeface="+mn-lt"/>
            </a:endParaRPr>
          </a:p>
        </p:txBody>
      </p:sp>
      <p:sp>
        <p:nvSpPr>
          <p:cNvPr id="7600" name="Google Shape;7600;p55"/>
          <p:cNvSpPr txBox="1">
            <a:spLocks noGrp="1"/>
          </p:cNvSpPr>
          <p:nvPr>
            <p:ph type="title" idx="5"/>
          </p:nvPr>
        </p:nvSpPr>
        <p:spPr>
          <a:xfrm>
            <a:off x="6115843" y="2473559"/>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smtClean="0">
                <a:latin typeface="+mn-lt"/>
              </a:rPr>
              <a:t>03</a:t>
            </a:r>
            <a:endParaRPr sz="2800" b="1" dirty="0">
              <a:latin typeface="+mn-lt"/>
            </a:endParaRPr>
          </a:p>
        </p:txBody>
      </p:sp>
      <p:grpSp>
        <p:nvGrpSpPr>
          <p:cNvPr id="7602" name="Google Shape;7602;p55"/>
          <p:cNvGrpSpPr/>
          <p:nvPr/>
        </p:nvGrpSpPr>
        <p:grpSpPr>
          <a:xfrm>
            <a:off x="1450520" y="1518919"/>
            <a:ext cx="875363" cy="875363"/>
            <a:chOff x="3192875" y="2032263"/>
            <a:chExt cx="506400" cy="506400"/>
          </a:xfrm>
        </p:grpSpPr>
        <p:sp>
          <p:nvSpPr>
            <p:cNvPr id="7603" name="Google Shape;7603;p55"/>
            <p:cNvSpPr/>
            <p:nvPr/>
          </p:nvSpPr>
          <p:spPr>
            <a:xfrm>
              <a:off x="3192875" y="2032263"/>
              <a:ext cx="506400" cy="506400"/>
            </a:xfrm>
            <a:prstGeom prst="ellipse">
              <a:avLst/>
            </a:prstGeom>
            <a:solidFill>
              <a:schemeClr val="lt2"/>
            </a:solidFill>
            <a:ln w="28575"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4" name="Google Shape;7604;p55"/>
            <p:cNvGrpSpPr/>
            <p:nvPr/>
          </p:nvGrpSpPr>
          <p:grpSpPr>
            <a:xfrm>
              <a:off x="3262772" y="2156705"/>
              <a:ext cx="366606" cy="257516"/>
              <a:chOff x="3265888" y="2085268"/>
              <a:chExt cx="366606" cy="257516"/>
            </a:xfrm>
          </p:grpSpPr>
          <p:sp>
            <p:nvSpPr>
              <p:cNvPr id="7605" name="Google Shape;7605;p55"/>
              <p:cNvSpPr/>
              <p:nvPr/>
            </p:nvSpPr>
            <p:spPr>
              <a:xfrm>
                <a:off x="3265888" y="2097824"/>
                <a:ext cx="66040" cy="74096"/>
              </a:xfrm>
              <a:custGeom>
                <a:avLst/>
                <a:gdLst/>
                <a:ahLst/>
                <a:cxnLst/>
                <a:rect l="l" t="t" r="r" b="b"/>
                <a:pathLst>
                  <a:path w="2025" h="2272" extrusionOk="0">
                    <a:moveTo>
                      <a:pt x="172" y="0"/>
                    </a:moveTo>
                    <a:cubicBezTo>
                      <a:pt x="102" y="0"/>
                      <a:pt x="42" y="31"/>
                      <a:pt x="24" y="104"/>
                    </a:cubicBezTo>
                    <a:cubicBezTo>
                      <a:pt x="0" y="176"/>
                      <a:pt x="24" y="271"/>
                      <a:pt x="119" y="295"/>
                    </a:cubicBezTo>
                    <a:cubicBezTo>
                      <a:pt x="739" y="533"/>
                      <a:pt x="1191" y="890"/>
                      <a:pt x="1453" y="1414"/>
                    </a:cubicBezTo>
                    <a:cubicBezTo>
                      <a:pt x="1667" y="1771"/>
                      <a:pt x="1667" y="2081"/>
                      <a:pt x="1667" y="2081"/>
                    </a:cubicBezTo>
                    <a:cubicBezTo>
                      <a:pt x="1667" y="2176"/>
                      <a:pt x="1763" y="2271"/>
                      <a:pt x="1834" y="2271"/>
                    </a:cubicBezTo>
                    <a:cubicBezTo>
                      <a:pt x="1953" y="2271"/>
                      <a:pt x="2025" y="2224"/>
                      <a:pt x="2001" y="2128"/>
                    </a:cubicBezTo>
                    <a:cubicBezTo>
                      <a:pt x="2001" y="2081"/>
                      <a:pt x="1953" y="1724"/>
                      <a:pt x="1763" y="1295"/>
                    </a:cubicBezTo>
                    <a:cubicBezTo>
                      <a:pt x="1548" y="866"/>
                      <a:pt x="1120" y="342"/>
                      <a:pt x="239" y="9"/>
                    </a:cubicBezTo>
                    <a:cubicBezTo>
                      <a:pt x="216" y="3"/>
                      <a:pt x="194"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55"/>
              <p:cNvSpPr/>
              <p:nvPr/>
            </p:nvSpPr>
            <p:spPr>
              <a:xfrm>
                <a:off x="3359848" y="2085268"/>
                <a:ext cx="47419" cy="86651"/>
              </a:xfrm>
              <a:custGeom>
                <a:avLst/>
                <a:gdLst/>
                <a:ahLst/>
                <a:cxnLst/>
                <a:rect l="l" t="t" r="r" b="b"/>
                <a:pathLst>
                  <a:path w="1454" h="2657" extrusionOk="0">
                    <a:moveTo>
                      <a:pt x="208" y="0"/>
                    </a:moveTo>
                    <a:cubicBezTo>
                      <a:pt x="152" y="0"/>
                      <a:pt x="103" y="30"/>
                      <a:pt x="72" y="60"/>
                    </a:cubicBezTo>
                    <a:cubicBezTo>
                      <a:pt x="1" y="156"/>
                      <a:pt x="1" y="251"/>
                      <a:pt x="96" y="299"/>
                    </a:cubicBezTo>
                    <a:cubicBezTo>
                      <a:pt x="620" y="703"/>
                      <a:pt x="954" y="1180"/>
                      <a:pt x="1049" y="1727"/>
                    </a:cubicBezTo>
                    <a:cubicBezTo>
                      <a:pt x="1096" y="2156"/>
                      <a:pt x="1025" y="2442"/>
                      <a:pt x="1025" y="2442"/>
                    </a:cubicBezTo>
                    <a:cubicBezTo>
                      <a:pt x="977" y="2537"/>
                      <a:pt x="1049" y="2632"/>
                      <a:pt x="1144" y="2656"/>
                    </a:cubicBezTo>
                    <a:lnTo>
                      <a:pt x="1192" y="2656"/>
                    </a:lnTo>
                    <a:cubicBezTo>
                      <a:pt x="1263" y="2656"/>
                      <a:pt x="1311" y="2609"/>
                      <a:pt x="1335" y="2561"/>
                    </a:cubicBezTo>
                    <a:cubicBezTo>
                      <a:pt x="1335" y="2537"/>
                      <a:pt x="1454" y="2180"/>
                      <a:pt x="1382" y="1704"/>
                    </a:cubicBezTo>
                    <a:cubicBezTo>
                      <a:pt x="1311" y="1251"/>
                      <a:pt x="1073" y="608"/>
                      <a:pt x="311" y="37"/>
                    </a:cubicBezTo>
                    <a:cubicBezTo>
                      <a:pt x="276" y="10"/>
                      <a:pt x="241" y="0"/>
                      <a:pt x="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55"/>
              <p:cNvSpPr/>
              <p:nvPr/>
            </p:nvSpPr>
            <p:spPr>
              <a:xfrm>
                <a:off x="3552464" y="2280363"/>
                <a:ext cx="27231" cy="62420"/>
              </a:xfrm>
              <a:custGeom>
                <a:avLst/>
                <a:gdLst/>
                <a:ahLst/>
                <a:cxnLst/>
                <a:rect l="l" t="t" r="r" b="b"/>
                <a:pathLst>
                  <a:path w="835" h="1914" extrusionOk="0">
                    <a:moveTo>
                      <a:pt x="624" y="1"/>
                    </a:moveTo>
                    <a:cubicBezTo>
                      <a:pt x="573" y="1"/>
                      <a:pt x="529" y="24"/>
                      <a:pt x="501" y="80"/>
                    </a:cubicBezTo>
                    <a:cubicBezTo>
                      <a:pt x="477" y="104"/>
                      <a:pt x="1" y="747"/>
                      <a:pt x="144" y="1771"/>
                    </a:cubicBezTo>
                    <a:cubicBezTo>
                      <a:pt x="168" y="1866"/>
                      <a:pt x="239" y="1913"/>
                      <a:pt x="311" y="1913"/>
                    </a:cubicBezTo>
                    <a:cubicBezTo>
                      <a:pt x="430" y="1890"/>
                      <a:pt x="501" y="1794"/>
                      <a:pt x="477" y="1723"/>
                    </a:cubicBezTo>
                    <a:cubicBezTo>
                      <a:pt x="358" y="866"/>
                      <a:pt x="763" y="270"/>
                      <a:pt x="763" y="270"/>
                    </a:cubicBezTo>
                    <a:cubicBezTo>
                      <a:pt x="834" y="199"/>
                      <a:pt x="834" y="104"/>
                      <a:pt x="739" y="32"/>
                    </a:cubicBezTo>
                    <a:cubicBezTo>
                      <a:pt x="700" y="12"/>
                      <a:pt x="660" y="1"/>
                      <a:pt x="6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55"/>
              <p:cNvSpPr/>
              <p:nvPr/>
            </p:nvSpPr>
            <p:spPr>
              <a:xfrm>
                <a:off x="3435968" y="2280363"/>
                <a:ext cx="27231" cy="62420"/>
              </a:xfrm>
              <a:custGeom>
                <a:avLst/>
                <a:gdLst/>
                <a:ahLst/>
                <a:cxnLst/>
                <a:rect l="l" t="t" r="r" b="b"/>
                <a:pathLst>
                  <a:path w="835" h="1914" extrusionOk="0">
                    <a:moveTo>
                      <a:pt x="624" y="1"/>
                    </a:moveTo>
                    <a:cubicBezTo>
                      <a:pt x="573" y="1"/>
                      <a:pt x="529" y="24"/>
                      <a:pt x="501" y="80"/>
                    </a:cubicBezTo>
                    <a:cubicBezTo>
                      <a:pt x="477" y="104"/>
                      <a:pt x="1" y="747"/>
                      <a:pt x="144" y="1771"/>
                    </a:cubicBezTo>
                    <a:cubicBezTo>
                      <a:pt x="167" y="1866"/>
                      <a:pt x="239" y="1913"/>
                      <a:pt x="310" y="1913"/>
                    </a:cubicBezTo>
                    <a:cubicBezTo>
                      <a:pt x="429" y="1890"/>
                      <a:pt x="501" y="1794"/>
                      <a:pt x="477" y="1723"/>
                    </a:cubicBezTo>
                    <a:cubicBezTo>
                      <a:pt x="358" y="866"/>
                      <a:pt x="763" y="270"/>
                      <a:pt x="763" y="270"/>
                    </a:cubicBezTo>
                    <a:cubicBezTo>
                      <a:pt x="834" y="199"/>
                      <a:pt x="834" y="104"/>
                      <a:pt x="739" y="32"/>
                    </a:cubicBezTo>
                    <a:cubicBezTo>
                      <a:pt x="700" y="12"/>
                      <a:pt x="660" y="1"/>
                      <a:pt x="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55"/>
              <p:cNvSpPr/>
              <p:nvPr/>
            </p:nvSpPr>
            <p:spPr>
              <a:xfrm>
                <a:off x="3510523" y="2189729"/>
                <a:ext cx="121971" cy="114209"/>
              </a:xfrm>
              <a:custGeom>
                <a:avLst/>
                <a:gdLst/>
                <a:ahLst/>
                <a:cxnLst/>
                <a:rect l="l" t="t" r="r" b="b"/>
                <a:pathLst>
                  <a:path w="3740" h="3502" extrusionOk="0">
                    <a:moveTo>
                      <a:pt x="1882" y="1"/>
                    </a:moveTo>
                    <a:cubicBezTo>
                      <a:pt x="834" y="1"/>
                      <a:pt x="1" y="787"/>
                      <a:pt x="1" y="1739"/>
                    </a:cubicBezTo>
                    <a:cubicBezTo>
                      <a:pt x="1" y="2716"/>
                      <a:pt x="834" y="3502"/>
                      <a:pt x="1882" y="3502"/>
                    </a:cubicBezTo>
                    <a:cubicBezTo>
                      <a:pt x="2906" y="3502"/>
                      <a:pt x="3740" y="2692"/>
                      <a:pt x="3740" y="1739"/>
                    </a:cubicBezTo>
                    <a:cubicBezTo>
                      <a:pt x="3740" y="763"/>
                      <a:pt x="2906" y="1"/>
                      <a:pt x="18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55"/>
              <p:cNvSpPr/>
              <p:nvPr/>
            </p:nvSpPr>
            <p:spPr>
              <a:xfrm>
                <a:off x="3425891" y="2189729"/>
                <a:ext cx="122721" cy="114209"/>
              </a:xfrm>
              <a:custGeom>
                <a:avLst/>
                <a:gdLst/>
                <a:ahLst/>
                <a:cxnLst/>
                <a:rect l="l" t="t" r="r" b="b"/>
                <a:pathLst>
                  <a:path w="3763" h="3502" extrusionOk="0">
                    <a:moveTo>
                      <a:pt x="1882" y="1"/>
                    </a:moveTo>
                    <a:cubicBezTo>
                      <a:pt x="834" y="1"/>
                      <a:pt x="0" y="787"/>
                      <a:pt x="0" y="1739"/>
                    </a:cubicBezTo>
                    <a:cubicBezTo>
                      <a:pt x="0" y="2716"/>
                      <a:pt x="834" y="3502"/>
                      <a:pt x="1882" y="3502"/>
                    </a:cubicBezTo>
                    <a:cubicBezTo>
                      <a:pt x="2929" y="3502"/>
                      <a:pt x="3763" y="2692"/>
                      <a:pt x="3763" y="1739"/>
                    </a:cubicBezTo>
                    <a:cubicBezTo>
                      <a:pt x="3763" y="763"/>
                      <a:pt x="2929" y="1"/>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55"/>
              <p:cNvSpPr/>
              <p:nvPr/>
            </p:nvSpPr>
            <p:spPr>
              <a:xfrm>
                <a:off x="3391711" y="2133047"/>
                <a:ext cx="15556" cy="38874"/>
              </a:xfrm>
              <a:custGeom>
                <a:avLst/>
                <a:gdLst/>
                <a:ahLst/>
                <a:cxnLst/>
                <a:rect l="l" t="t" r="r" b="b"/>
                <a:pathLst>
                  <a:path w="477" h="1192" extrusionOk="0">
                    <a:moveTo>
                      <a:pt x="0" y="1"/>
                    </a:moveTo>
                    <a:cubicBezTo>
                      <a:pt x="48" y="120"/>
                      <a:pt x="48" y="191"/>
                      <a:pt x="72" y="262"/>
                    </a:cubicBezTo>
                    <a:cubicBezTo>
                      <a:pt x="119" y="691"/>
                      <a:pt x="72" y="977"/>
                      <a:pt x="48" y="977"/>
                    </a:cubicBezTo>
                    <a:cubicBezTo>
                      <a:pt x="0" y="1072"/>
                      <a:pt x="72" y="1167"/>
                      <a:pt x="143" y="1191"/>
                    </a:cubicBezTo>
                    <a:lnTo>
                      <a:pt x="215" y="1191"/>
                    </a:lnTo>
                    <a:cubicBezTo>
                      <a:pt x="262" y="1191"/>
                      <a:pt x="358" y="1144"/>
                      <a:pt x="358" y="1072"/>
                    </a:cubicBezTo>
                    <a:cubicBezTo>
                      <a:pt x="358" y="1072"/>
                      <a:pt x="477" y="715"/>
                      <a:pt x="381" y="215"/>
                    </a:cubicBezTo>
                    <a:lnTo>
                      <a:pt x="381" y="143"/>
                    </a:lnTo>
                    <a:cubicBezTo>
                      <a:pt x="286" y="96"/>
                      <a:pt x="143" y="72"/>
                      <a:pt x="0" y="1"/>
                    </a:cubicBezTo>
                    <a:close/>
                  </a:path>
                </a:pathLst>
              </a:custGeom>
              <a:solidFill>
                <a:srgbClr val="E63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55"/>
              <p:cNvSpPr/>
              <p:nvPr/>
            </p:nvSpPr>
            <p:spPr>
              <a:xfrm>
                <a:off x="3311710" y="2135362"/>
                <a:ext cx="21002" cy="37341"/>
              </a:xfrm>
              <a:custGeom>
                <a:avLst/>
                <a:gdLst/>
                <a:ahLst/>
                <a:cxnLst/>
                <a:rect l="l" t="t" r="r" b="b"/>
                <a:pathLst>
                  <a:path w="644" h="1145" extrusionOk="0">
                    <a:moveTo>
                      <a:pt x="310" y="1"/>
                    </a:moveTo>
                    <a:cubicBezTo>
                      <a:pt x="191" y="25"/>
                      <a:pt x="120" y="72"/>
                      <a:pt x="0" y="120"/>
                    </a:cubicBezTo>
                    <a:lnTo>
                      <a:pt x="72" y="287"/>
                    </a:lnTo>
                    <a:cubicBezTo>
                      <a:pt x="262" y="644"/>
                      <a:pt x="286" y="977"/>
                      <a:pt x="286" y="977"/>
                    </a:cubicBezTo>
                    <a:cubicBezTo>
                      <a:pt x="286" y="1073"/>
                      <a:pt x="381" y="1144"/>
                      <a:pt x="477" y="1144"/>
                    </a:cubicBezTo>
                    <a:cubicBezTo>
                      <a:pt x="548" y="1144"/>
                      <a:pt x="643" y="1073"/>
                      <a:pt x="643" y="977"/>
                    </a:cubicBezTo>
                    <a:cubicBezTo>
                      <a:pt x="643" y="954"/>
                      <a:pt x="643" y="596"/>
                      <a:pt x="405" y="144"/>
                    </a:cubicBezTo>
                    <a:cubicBezTo>
                      <a:pt x="381" y="120"/>
                      <a:pt x="358" y="49"/>
                      <a:pt x="310" y="1"/>
                    </a:cubicBezTo>
                    <a:close/>
                  </a:path>
                </a:pathLst>
              </a:custGeom>
              <a:solidFill>
                <a:srgbClr val="E63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55"/>
              <p:cNvSpPr/>
              <p:nvPr/>
            </p:nvSpPr>
            <p:spPr>
              <a:xfrm>
                <a:off x="3267453" y="2147821"/>
                <a:ext cx="182532" cy="170890"/>
              </a:xfrm>
              <a:custGeom>
                <a:avLst/>
                <a:gdLst/>
                <a:ahLst/>
                <a:cxnLst/>
                <a:rect l="l" t="t" r="r" b="b"/>
                <a:pathLst>
                  <a:path w="5597" h="5240" extrusionOk="0">
                    <a:moveTo>
                      <a:pt x="2810" y="0"/>
                    </a:moveTo>
                    <a:cubicBezTo>
                      <a:pt x="1262" y="0"/>
                      <a:pt x="0" y="1167"/>
                      <a:pt x="0" y="2620"/>
                    </a:cubicBezTo>
                    <a:cubicBezTo>
                      <a:pt x="0" y="4072"/>
                      <a:pt x="1262" y="5239"/>
                      <a:pt x="2810" y="5239"/>
                    </a:cubicBezTo>
                    <a:cubicBezTo>
                      <a:pt x="4358" y="5239"/>
                      <a:pt x="5596" y="4072"/>
                      <a:pt x="5596" y="2620"/>
                    </a:cubicBezTo>
                    <a:cubicBezTo>
                      <a:pt x="5596" y="1191"/>
                      <a:pt x="4358" y="0"/>
                      <a:pt x="28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55"/>
              <p:cNvSpPr/>
              <p:nvPr/>
            </p:nvSpPr>
            <p:spPr>
              <a:xfrm>
                <a:off x="3267453" y="2189729"/>
                <a:ext cx="177869" cy="128982"/>
              </a:xfrm>
              <a:custGeom>
                <a:avLst/>
                <a:gdLst/>
                <a:ahLst/>
                <a:cxnLst/>
                <a:rect l="l" t="t" r="r" b="b"/>
                <a:pathLst>
                  <a:path w="5454" h="3955" extrusionOk="0">
                    <a:moveTo>
                      <a:pt x="405" y="1"/>
                    </a:moveTo>
                    <a:cubicBezTo>
                      <a:pt x="167" y="382"/>
                      <a:pt x="0" y="834"/>
                      <a:pt x="0" y="1335"/>
                    </a:cubicBezTo>
                    <a:cubicBezTo>
                      <a:pt x="0" y="2787"/>
                      <a:pt x="1262" y="3954"/>
                      <a:pt x="2810" y="3954"/>
                    </a:cubicBezTo>
                    <a:cubicBezTo>
                      <a:pt x="4025" y="3954"/>
                      <a:pt x="5073" y="3240"/>
                      <a:pt x="5454" y="2216"/>
                    </a:cubicBezTo>
                    <a:lnTo>
                      <a:pt x="5454" y="2216"/>
                    </a:lnTo>
                    <a:cubicBezTo>
                      <a:pt x="4977" y="3002"/>
                      <a:pt x="4048" y="3502"/>
                      <a:pt x="3048" y="3502"/>
                    </a:cubicBezTo>
                    <a:cubicBezTo>
                      <a:pt x="1500" y="3502"/>
                      <a:pt x="238" y="2335"/>
                      <a:pt x="238" y="882"/>
                    </a:cubicBezTo>
                    <a:cubicBezTo>
                      <a:pt x="238" y="596"/>
                      <a:pt x="310" y="287"/>
                      <a:pt x="4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55"/>
              <p:cNvSpPr/>
              <p:nvPr/>
            </p:nvSpPr>
            <p:spPr>
              <a:xfrm>
                <a:off x="3289174" y="2220027"/>
                <a:ext cx="11708" cy="18687"/>
              </a:xfrm>
              <a:custGeom>
                <a:avLst/>
                <a:gdLst/>
                <a:ahLst/>
                <a:cxnLst/>
                <a:rect l="l" t="t" r="r" b="b"/>
                <a:pathLst>
                  <a:path w="359" h="573" extrusionOk="0">
                    <a:moveTo>
                      <a:pt x="144" y="1"/>
                    </a:moveTo>
                    <a:cubicBezTo>
                      <a:pt x="48" y="1"/>
                      <a:pt x="1" y="96"/>
                      <a:pt x="1" y="191"/>
                    </a:cubicBezTo>
                    <a:lnTo>
                      <a:pt x="1" y="406"/>
                    </a:lnTo>
                    <a:cubicBezTo>
                      <a:pt x="1" y="525"/>
                      <a:pt x="96" y="572"/>
                      <a:pt x="168" y="572"/>
                    </a:cubicBezTo>
                    <a:cubicBezTo>
                      <a:pt x="263" y="572"/>
                      <a:pt x="358" y="501"/>
                      <a:pt x="334" y="406"/>
                    </a:cubicBezTo>
                    <a:lnTo>
                      <a:pt x="334" y="191"/>
                    </a:lnTo>
                    <a:cubicBezTo>
                      <a:pt x="334" y="72"/>
                      <a:pt x="239" y="1"/>
                      <a:pt x="144" y="1"/>
                    </a:cubicBezTo>
                    <a:close/>
                  </a:path>
                </a:pathLst>
              </a:custGeom>
              <a:solidFill>
                <a:srgbClr val="3B4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55"/>
              <p:cNvSpPr/>
              <p:nvPr/>
            </p:nvSpPr>
            <p:spPr>
              <a:xfrm>
                <a:off x="3372274" y="2220027"/>
                <a:ext cx="10925" cy="18687"/>
              </a:xfrm>
              <a:custGeom>
                <a:avLst/>
                <a:gdLst/>
                <a:ahLst/>
                <a:cxnLst/>
                <a:rect l="l" t="t" r="r" b="b"/>
                <a:pathLst>
                  <a:path w="335" h="573" extrusionOk="0">
                    <a:moveTo>
                      <a:pt x="168" y="1"/>
                    </a:moveTo>
                    <a:cubicBezTo>
                      <a:pt x="72" y="1"/>
                      <a:pt x="1" y="96"/>
                      <a:pt x="1" y="191"/>
                    </a:cubicBezTo>
                    <a:lnTo>
                      <a:pt x="1" y="406"/>
                    </a:lnTo>
                    <a:cubicBezTo>
                      <a:pt x="1" y="525"/>
                      <a:pt x="96" y="572"/>
                      <a:pt x="192" y="572"/>
                    </a:cubicBezTo>
                    <a:cubicBezTo>
                      <a:pt x="287" y="572"/>
                      <a:pt x="334" y="501"/>
                      <a:pt x="334" y="406"/>
                    </a:cubicBezTo>
                    <a:lnTo>
                      <a:pt x="334" y="191"/>
                    </a:lnTo>
                    <a:cubicBezTo>
                      <a:pt x="334" y="72"/>
                      <a:pt x="239" y="1"/>
                      <a:pt x="168" y="1"/>
                    </a:cubicBezTo>
                    <a:close/>
                  </a:path>
                </a:pathLst>
              </a:custGeom>
              <a:solidFill>
                <a:srgbClr val="3B4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55"/>
              <p:cNvSpPr/>
              <p:nvPr/>
            </p:nvSpPr>
            <p:spPr>
              <a:xfrm>
                <a:off x="3320255" y="2226909"/>
                <a:ext cx="32645" cy="15687"/>
              </a:xfrm>
              <a:custGeom>
                <a:avLst/>
                <a:gdLst/>
                <a:ahLst/>
                <a:cxnLst/>
                <a:rect l="l" t="t" r="r" b="b"/>
                <a:pathLst>
                  <a:path w="1001" h="481" extrusionOk="0">
                    <a:moveTo>
                      <a:pt x="196" y="1"/>
                    </a:moveTo>
                    <a:cubicBezTo>
                      <a:pt x="155" y="1"/>
                      <a:pt x="118" y="19"/>
                      <a:pt x="96" y="52"/>
                    </a:cubicBezTo>
                    <a:cubicBezTo>
                      <a:pt x="0" y="99"/>
                      <a:pt x="0" y="218"/>
                      <a:pt x="48" y="290"/>
                    </a:cubicBezTo>
                    <a:cubicBezTo>
                      <a:pt x="167" y="433"/>
                      <a:pt x="334" y="480"/>
                      <a:pt x="501" y="480"/>
                    </a:cubicBezTo>
                    <a:cubicBezTo>
                      <a:pt x="691" y="480"/>
                      <a:pt x="834" y="433"/>
                      <a:pt x="953" y="290"/>
                    </a:cubicBezTo>
                    <a:cubicBezTo>
                      <a:pt x="1001" y="218"/>
                      <a:pt x="977" y="99"/>
                      <a:pt x="929" y="52"/>
                    </a:cubicBezTo>
                    <a:cubicBezTo>
                      <a:pt x="899" y="22"/>
                      <a:pt x="861" y="9"/>
                      <a:pt x="823" y="9"/>
                    </a:cubicBezTo>
                    <a:cubicBezTo>
                      <a:pt x="771" y="9"/>
                      <a:pt x="719" y="34"/>
                      <a:pt x="691" y="76"/>
                    </a:cubicBezTo>
                    <a:cubicBezTo>
                      <a:pt x="643" y="123"/>
                      <a:pt x="572" y="171"/>
                      <a:pt x="501" y="171"/>
                    </a:cubicBezTo>
                    <a:cubicBezTo>
                      <a:pt x="453" y="171"/>
                      <a:pt x="358" y="123"/>
                      <a:pt x="334" y="76"/>
                    </a:cubicBezTo>
                    <a:cubicBezTo>
                      <a:pt x="296" y="24"/>
                      <a:pt x="244" y="1"/>
                      <a:pt x="196" y="1"/>
                    </a:cubicBezTo>
                    <a:close/>
                  </a:path>
                </a:pathLst>
              </a:custGeom>
              <a:solidFill>
                <a:srgbClr val="3B4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55"/>
              <p:cNvSpPr/>
              <p:nvPr/>
            </p:nvSpPr>
            <p:spPr>
              <a:xfrm>
                <a:off x="3480258" y="2279776"/>
                <a:ext cx="27199" cy="63007"/>
              </a:xfrm>
              <a:custGeom>
                <a:avLst/>
                <a:gdLst/>
                <a:ahLst/>
                <a:cxnLst/>
                <a:rect l="l" t="t" r="r" b="b"/>
                <a:pathLst>
                  <a:path w="834" h="1932" extrusionOk="0">
                    <a:moveTo>
                      <a:pt x="196" y="0"/>
                    </a:moveTo>
                    <a:cubicBezTo>
                      <a:pt x="165" y="0"/>
                      <a:pt x="132" y="8"/>
                      <a:pt x="95" y="26"/>
                    </a:cubicBezTo>
                    <a:cubicBezTo>
                      <a:pt x="24" y="98"/>
                      <a:pt x="0" y="169"/>
                      <a:pt x="48" y="264"/>
                    </a:cubicBezTo>
                    <a:cubicBezTo>
                      <a:pt x="48" y="264"/>
                      <a:pt x="500" y="860"/>
                      <a:pt x="357" y="1717"/>
                    </a:cubicBezTo>
                    <a:cubicBezTo>
                      <a:pt x="357" y="1836"/>
                      <a:pt x="429" y="1908"/>
                      <a:pt x="548" y="1931"/>
                    </a:cubicBezTo>
                    <a:cubicBezTo>
                      <a:pt x="596" y="1931"/>
                      <a:pt x="691" y="1884"/>
                      <a:pt x="691" y="1765"/>
                    </a:cubicBezTo>
                    <a:cubicBezTo>
                      <a:pt x="834" y="765"/>
                      <a:pt x="357" y="98"/>
                      <a:pt x="334" y="50"/>
                    </a:cubicBezTo>
                    <a:cubicBezTo>
                      <a:pt x="289" y="21"/>
                      <a:pt x="245" y="0"/>
                      <a:pt x="1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55"/>
              <p:cNvSpPr/>
              <p:nvPr/>
            </p:nvSpPr>
            <p:spPr>
              <a:xfrm>
                <a:off x="3595971" y="2279776"/>
                <a:ext cx="27231" cy="63007"/>
              </a:xfrm>
              <a:custGeom>
                <a:avLst/>
                <a:gdLst/>
                <a:ahLst/>
                <a:cxnLst/>
                <a:rect l="l" t="t" r="r" b="b"/>
                <a:pathLst>
                  <a:path w="835" h="1932" extrusionOk="0">
                    <a:moveTo>
                      <a:pt x="185" y="0"/>
                    </a:moveTo>
                    <a:cubicBezTo>
                      <a:pt x="154" y="0"/>
                      <a:pt x="123" y="8"/>
                      <a:pt x="96" y="26"/>
                    </a:cubicBezTo>
                    <a:cubicBezTo>
                      <a:pt x="24" y="98"/>
                      <a:pt x="1" y="169"/>
                      <a:pt x="48" y="264"/>
                    </a:cubicBezTo>
                    <a:cubicBezTo>
                      <a:pt x="48" y="264"/>
                      <a:pt x="501" y="860"/>
                      <a:pt x="358" y="1717"/>
                    </a:cubicBezTo>
                    <a:cubicBezTo>
                      <a:pt x="358" y="1836"/>
                      <a:pt x="405" y="1908"/>
                      <a:pt x="524" y="1931"/>
                    </a:cubicBezTo>
                    <a:cubicBezTo>
                      <a:pt x="620" y="1931"/>
                      <a:pt x="715" y="1884"/>
                      <a:pt x="691" y="1765"/>
                    </a:cubicBezTo>
                    <a:cubicBezTo>
                      <a:pt x="834" y="765"/>
                      <a:pt x="358" y="98"/>
                      <a:pt x="334" y="50"/>
                    </a:cubicBezTo>
                    <a:cubicBezTo>
                      <a:pt x="290" y="21"/>
                      <a:pt x="237"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20" name="Google Shape;7620;p55"/>
          <p:cNvGrpSpPr/>
          <p:nvPr/>
        </p:nvGrpSpPr>
        <p:grpSpPr>
          <a:xfrm>
            <a:off x="4134322" y="2062053"/>
            <a:ext cx="875363" cy="875363"/>
            <a:chOff x="6192475" y="2623945"/>
            <a:chExt cx="506400" cy="506400"/>
          </a:xfrm>
        </p:grpSpPr>
        <p:sp>
          <p:nvSpPr>
            <p:cNvPr id="7621" name="Google Shape;7621;p55"/>
            <p:cNvSpPr/>
            <p:nvPr/>
          </p:nvSpPr>
          <p:spPr>
            <a:xfrm>
              <a:off x="6192475" y="2623945"/>
              <a:ext cx="506400" cy="506400"/>
            </a:xfrm>
            <a:prstGeom prst="ellipse">
              <a:avLst/>
            </a:pr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22" name="Google Shape;7622;p55"/>
            <p:cNvGrpSpPr/>
            <p:nvPr/>
          </p:nvGrpSpPr>
          <p:grpSpPr>
            <a:xfrm>
              <a:off x="6273248" y="2694480"/>
              <a:ext cx="344854" cy="365329"/>
              <a:chOff x="6289501" y="2585594"/>
              <a:chExt cx="344854" cy="365329"/>
            </a:xfrm>
          </p:grpSpPr>
          <p:sp>
            <p:nvSpPr>
              <p:cNvPr id="7623" name="Google Shape;7623;p55"/>
              <p:cNvSpPr/>
              <p:nvPr/>
            </p:nvSpPr>
            <p:spPr>
              <a:xfrm>
                <a:off x="6548127" y="2800225"/>
                <a:ext cx="86227" cy="40407"/>
              </a:xfrm>
              <a:custGeom>
                <a:avLst/>
                <a:gdLst/>
                <a:ahLst/>
                <a:cxnLst/>
                <a:rect l="l" t="t" r="r" b="b"/>
                <a:pathLst>
                  <a:path w="2644" h="1239" extrusionOk="0">
                    <a:moveTo>
                      <a:pt x="667" y="0"/>
                    </a:moveTo>
                    <a:cubicBezTo>
                      <a:pt x="334" y="0"/>
                      <a:pt x="24" y="262"/>
                      <a:pt x="0" y="595"/>
                    </a:cubicBezTo>
                    <a:cubicBezTo>
                      <a:pt x="0" y="953"/>
                      <a:pt x="262" y="1238"/>
                      <a:pt x="620" y="1238"/>
                    </a:cubicBezTo>
                    <a:lnTo>
                      <a:pt x="2001" y="1238"/>
                    </a:lnTo>
                    <a:cubicBezTo>
                      <a:pt x="2334" y="1238"/>
                      <a:pt x="2620" y="976"/>
                      <a:pt x="2644" y="643"/>
                    </a:cubicBezTo>
                    <a:cubicBezTo>
                      <a:pt x="2644" y="286"/>
                      <a:pt x="2382" y="0"/>
                      <a:pt x="2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55"/>
              <p:cNvSpPr/>
              <p:nvPr/>
            </p:nvSpPr>
            <p:spPr>
              <a:xfrm>
                <a:off x="6527939" y="2711288"/>
                <a:ext cx="80781" cy="71813"/>
              </a:xfrm>
              <a:custGeom>
                <a:avLst/>
                <a:gdLst/>
                <a:ahLst/>
                <a:cxnLst/>
                <a:rect l="l" t="t" r="r" b="b"/>
                <a:pathLst>
                  <a:path w="2477" h="2202" extrusionOk="0">
                    <a:moveTo>
                      <a:pt x="1737" y="1"/>
                    </a:moveTo>
                    <a:cubicBezTo>
                      <a:pt x="1593" y="1"/>
                      <a:pt x="1449" y="50"/>
                      <a:pt x="1334" y="155"/>
                    </a:cubicBezTo>
                    <a:lnTo>
                      <a:pt x="286" y="1084"/>
                    </a:lnTo>
                    <a:cubicBezTo>
                      <a:pt x="24" y="1322"/>
                      <a:pt x="0" y="1703"/>
                      <a:pt x="238" y="1989"/>
                    </a:cubicBezTo>
                    <a:cubicBezTo>
                      <a:pt x="366" y="2129"/>
                      <a:pt x="535" y="2201"/>
                      <a:pt x="704" y="2201"/>
                    </a:cubicBezTo>
                    <a:cubicBezTo>
                      <a:pt x="851" y="2201"/>
                      <a:pt x="998" y="2147"/>
                      <a:pt x="1120" y="2036"/>
                    </a:cubicBezTo>
                    <a:lnTo>
                      <a:pt x="2167" y="1108"/>
                    </a:lnTo>
                    <a:cubicBezTo>
                      <a:pt x="2429" y="870"/>
                      <a:pt x="2477" y="489"/>
                      <a:pt x="2239" y="227"/>
                    </a:cubicBezTo>
                    <a:cubicBezTo>
                      <a:pt x="2106" y="80"/>
                      <a:pt x="1920" y="1"/>
                      <a:pt x="1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55"/>
              <p:cNvSpPr/>
              <p:nvPr/>
            </p:nvSpPr>
            <p:spPr>
              <a:xfrm>
                <a:off x="6527939" y="2856973"/>
                <a:ext cx="80781" cy="71813"/>
              </a:xfrm>
              <a:custGeom>
                <a:avLst/>
                <a:gdLst/>
                <a:ahLst/>
                <a:cxnLst/>
                <a:rect l="l" t="t" r="r" b="b"/>
                <a:pathLst>
                  <a:path w="2477" h="2202" extrusionOk="0">
                    <a:moveTo>
                      <a:pt x="704" y="1"/>
                    </a:moveTo>
                    <a:cubicBezTo>
                      <a:pt x="535" y="1"/>
                      <a:pt x="366" y="73"/>
                      <a:pt x="238" y="213"/>
                    </a:cubicBezTo>
                    <a:cubicBezTo>
                      <a:pt x="0" y="499"/>
                      <a:pt x="24" y="880"/>
                      <a:pt x="286" y="1118"/>
                    </a:cubicBezTo>
                    <a:lnTo>
                      <a:pt x="1334" y="2047"/>
                    </a:lnTo>
                    <a:cubicBezTo>
                      <a:pt x="1449" y="2152"/>
                      <a:pt x="1593" y="2201"/>
                      <a:pt x="1737" y="2201"/>
                    </a:cubicBezTo>
                    <a:cubicBezTo>
                      <a:pt x="1920" y="2201"/>
                      <a:pt x="2106" y="2122"/>
                      <a:pt x="2239" y="1975"/>
                    </a:cubicBezTo>
                    <a:cubicBezTo>
                      <a:pt x="2477" y="1713"/>
                      <a:pt x="2429" y="1332"/>
                      <a:pt x="2167" y="1094"/>
                    </a:cubicBezTo>
                    <a:lnTo>
                      <a:pt x="1120" y="165"/>
                    </a:lnTo>
                    <a:cubicBezTo>
                      <a:pt x="998" y="55"/>
                      <a:pt x="851" y="1"/>
                      <a:pt x="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55"/>
              <p:cNvSpPr/>
              <p:nvPr/>
            </p:nvSpPr>
            <p:spPr>
              <a:xfrm>
                <a:off x="6407530" y="2592574"/>
                <a:ext cx="30330" cy="48462"/>
              </a:xfrm>
              <a:custGeom>
                <a:avLst/>
                <a:gdLst/>
                <a:ahLst/>
                <a:cxnLst/>
                <a:rect l="l" t="t" r="r" b="b"/>
                <a:pathLst>
                  <a:path w="930" h="1486" extrusionOk="0">
                    <a:moveTo>
                      <a:pt x="184" y="0"/>
                    </a:moveTo>
                    <a:cubicBezTo>
                      <a:pt x="164" y="0"/>
                      <a:pt x="143" y="3"/>
                      <a:pt x="120" y="9"/>
                    </a:cubicBezTo>
                    <a:cubicBezTo>
                      <a:pt x="25" y="80"/>
                      <a:pt x="1" y="175"/>
                      <a:pt x="25" y="247"/>
                    </a:cubicBezTo>
                    <a:lnTo>
                      <a:pt x="573" y="1390"/>
                    </a:lnTo>
                    <a:cubicBezTo>
                      <a:pt x="596" y="1438"/>
                      <a:pt x="644" y="1485"/>
                      <a:pt x="715" y="1485"/>
                    </a:cubicBezTo>
                    <a:lnTo>
                      <a:pt x="811" y="1485"/>
                    </a:lnTo>
                    <a:cubicBezTo>
                      <a:pt x="882" y="1414"/>
                      <a:pt x="930" y="1342"/>
                      <a:pt x="882" y="1247"/>
                    </a:cubicBezTo>
                    <a:lnTo>
                      <a:pt x="358" y="104"/>
                    </a:lnTo>
                    <a:cubicBezTo>
                      <a:pt x="304" y="31"/>
                      <a:pt x="249" y="0"/>
                      <a:pt x="184" y="0"/>
                    </a:cubicBezTo>
                    <a:close/>
                  </a:path>
                </a:pathLst>
              </a:custGeom>
              <a:solidFill>
                <a:srgbClr val="3B4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55"/>
              <p:cNvSpPr/>
              <p:nvPr/>
            </p:nvSpPr>
            <p:spPr>
              <a:xfrm>
                <a:off x="6489096" y="2591791"/>
                <a:ext cx="29547" cy="49245"/>
              </a:xfrm>
              <a:custGeom>
                <a:avLst/>
                <a:gdLst/>
                <a:ahLst/>
                <a:cxnLst/>
                <a:rect l="l" t="t" r="r" b="b"/>
                <a:pathLst>
                  <a:path w="906" h="1510" extrusionOk="0">
                    <a:moveTo>
                      <a:pt x="740" y="0"/>
                    </a:moveTo>
                    <a:cubicBezTo>
                      <a:pt x="664" y="0"/>
                      <a:pt x="590" y="31"/>
                      <a:pt x="572" y="104"/>
                    </a:cubicBezTo>
                    <a:lnTo>
                      <a:pt x="24" y="1223"/>
                    </a:lnTo>
                    <a:cubicBezTo>
                      <a:pt x="1" y="1319"/>
                      <a:pt x="24" y="1438"/>
                      <a:pt x="120" y="1462"/>
                    </a:cubicBezTo>
                    <a:cubicBezTo>
                      <a:pt x="120" y="1509"/>
                      <a:pt x="143" y="1509"/>
                      <a:pt x="167" y="1509"/>
                    </a:cubicBezTo>
                    <a:cubicBezTo>
                      <a:pt x="239" y="1509"/>
                      <a:pt x="286" y="1485"/>
                      <a:pt x="358" y="1390"/>
                    </a:cubicBezTo>
                    <a:lnTo>
                      <a:pt x="882" y="247"/>
                    </a:lnTo>
                    <a:cubicBezTo>
                      <a:pt x="905" y="152"/>
                      <a:pt x="882" y="33"/>
                      <a:pt x="810" y="9"/>
                    </a:cubicBezTo>
                    <a:cubicBezTo>
                      <a:pt x="788" y="3"/>
                      <a:pt x="764" y="0"/>
                      <a:pt x="740" y="0"/>
                    </a:cubicBezTo>
                    <a:close/>
                  </a:path>
                </a:pathLst>
              </a:custGeom>
              <a:solidFill>
                <a:srgbClr val="3B4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55"/>
              <p:cNvSpPr/>
              <p:nvPr/>
            </p:nvSpPr>
            <p:spPr>
              <a:xfrm>
                <a:off x="6381145" y="2620785"/>
                <a:ext cx="163128" cy="145289"/>
              </a:xfrm>
              <a:custGeom>
                <a:avLst/>
                <a:gdLst/>
                <a:ahLst/>
                <a:cxnLst/>
                <a:rect l="l" t="t" r="r" b="b"/>
                <a:pathLst>
                  <a:path w="5002" h="4455" extrusionOk="0">
                    <a:moveTo>
                      <a:pt x="2501" y="1"/>
                    </a:moveTo>
                    <a:cubicBezTo>
                      <a:pt x="1143" y="1"/>
                      <a:pt x="0" y="1001"/>
                      <a:pt x="0" y="2216"/>
                    </a:cubicBezTo>
                    <a:cubicBezTo>
                      <a:pt x="0" y="3478"/>
                      <a:pt x="1096" y="4454"/>
                      <a:pt x="2501" y="4454"/>
                    </a:cubicBezTo>
                    <a:cubicBezTo>
                      <a:pt x="3882" y="4454"/>
                      <a:pt x="5001" y="3454"/>
                      <a:pt x="5001" y="2216"/>
                    </a:cubicBezTo>
                    <a:cubicBezTo>
                      <a:pt x="5001" y="1001"/>
                      <a:pt x="3882" y="1"/>
                      <a:pt x="2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55"/>
              <p:cNvSpPr/>
              <p:nvPr/>
            </p:nvSpPr>
            <p:spPr>
              <a:xfrm>
                <a:off x="6380362" y="2620035"/>
                <a:ext cx="97903" cy="146039"/>
              </a:xfrm>
              <a:custGeom>
                <a:avLst/>
                <a:gdLst/>
                <a:ahLst/>
                <a:cxnLst/>
                <a:rect l="l" t="t" r="r" b="b"/>
                <a:pathLst>
                  <a:path w="3002" h="4478" extrusionOk="0">
                    <a:moveTo>
                      <a:pt x="2501" y="0"/>
                    </a:moveTo>
                    <a:cubicBezTo>
                      <a:pt x="1096" y="0"/>
                      <a:pt x="0" y="1000"/>
                      <a:pt x="0" y="2239"/>
                    </a:cubicBezTo>
                    <a:cubicBezTo>
                      <a:pt x="0" y="3477"/>
                      <a:pt x="1120" y="4477"/>
                      <a:pt x="2501" y="4477"/>
                    </a:cubicBezTo>
                    <a:cubicBezTo>
                      <a:pt x="2668" y="4477"/>
                      <a:pt x="2858" y="4453"/>
                      <a:pt x="3001" y="4430"/>
                    </a:cubicBezTo>
                    <a:cubicBezTo>
                      <a:pt x="1668" y="4382"/>
                      <a:pt x="596" y="3406"/>
                      <a:pt x="596" y="2191"/>
                    </a:cubicBezTo>
                    <a:cubicBezTo>
                      <a:pt x="596" y="1119"/>
                      <a:pt x="1453" y="214"/>
                      <a:pt x="2596" y="0"/>
                    </a:cubicBezTo>
                    <a:close/>
                  </a:path>
                </a:pathLst>
              </a:custGeom>
              <a:solidFill>
                <a:srgbClr val="333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55"/>
              <p:cNvSpPr/>
              <p:nvPr/>
            </p:nvSpPr>
            <p:spPr>
              <a:xfrm>
                <a:off x="6289501" y="2800225"/>
                <a:ext cx="87010" cy="40407"/>
              </a:xfrm>
              <a:custGeom>
                <a:avLst/>
                <a:gdLst/>
                <a:ahLst/>
                <a:cxnLst/>
                <a:rect l="l" t="t" r="r" b="b"/>
                <a:pathLst>
                  <a:path w="2668" h="1239" extrusionOk="0">
                    <a:moveTo>
                      <a:pt x="643" y="0"/>
                    </a:moveTo>
                    <a:cubicBezTo>
                      <a:pt x="286" y="0"/>
                      <a:pt x="0" y="286"/>
                      <a:pt x="0" y="643"/>
                    </a:cubicBezTo>
                    <a:cubicBezTo>
                      <a:pt x="48" y="976"/>
                      <a:pt x="334" y="1238"/>
                      <a:pt x="667" y="1238"/>
                    </a:cubicBezTo>
                    <a:lnTo>
                      <a:pt x="2048" y="1238"/>
                    </a:lnTo>
                    <a:cubicBezTo>
                      <a:pt x="2405" y="1238"/>
                      <a:pt x="2667" y="953"/>
                      <a:pt x="2667" y="595"/>
                    </a:cubicBezTo>
                    <a:cubicBezTo>
                      <a:pt x="2644" y="262"/>
                      <a:pt x="2334" y="0"/>
                      <a:pt x="2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55"/>
              <p:cNvSpPr/>
              <p:nvPr/>
            </p:nvSpPr>
            <p:spPr>
              <a:xfrm>
                <a:off x="6291034" y="2812651"/>
                <a:ext cx="85477" cy="27199"/>
              </a:xfrm>
              <a:custGeom>
                <a:avLst/>
                <a:gdLst/>
                <a:ahLst/>
                <a:cxnLst/>
                <a:rect l="l" t="t" r="r" b="b"/>
                <a:pathLst>
                  <a:path w="2621" h="834" extrusionOk="0">
                    <a:moveTo>
                      <a:pt x="48" y="0"/>
                    </a:moveTo>
                    <a:cubicBezTo>
                      <a:pt x="25" y="72"/>
                      <a:pt x="25" y="95"/>
                      <a:pt x="25" y="143"/>
                    </a:cubicBezTo>
                    <a:cubicBezTo>
                      <a:pt x="1" y="500"/>
                      <a:pt x="287" y="834"/>
                      <a:pt x="644" y="834"/>
                    </a:cubicBezTo>
                    <a:lnTo>
                      <a:pt x="1954" y="834"/>
                    </a:lnTo>
                    <a:cubicBezTo>
                      <a:pt x="2311" y="834"/>
                      <a:pt x="2620" y="548"/>
                      <a:pt x="2597" y="143"/>
                    </a:cubicBezTo>
                    <a:cubicBezTo>
                      <a:pt x="2597" y="95"/>
                      <a:pt x="2549" y="24"/>
                      <a:pt x="2549" y="0"/>
                    </a:cubicBezTo>
                    <a:cubicBezTo>
                      <a:pt x="2478" y="238"/>
                      <a:pt x="2239" y="381"/>
                      <a:pt x="1954" y="381"/>
                    </a:cubicBezTo>
                    <a:lnTo>
                      <a:pt x="620" y="381"/>
                    </a:lnTo>
                    <a:cubicBezTo>
                      <a:pt x="358" y="381"/>
                      <a:pt x="144" y="214"/>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55"/>
              <p:cNvSpPr/>
              <p:nvPr/>
            </p:nvSpPr>
            <p:spPr>
              <a:xfrm>
                <a:off x="6315885" y="2711288"/>
                <a:ext cx="80814" cy="71813"/>
              </a:xfrm>
              <a:custGeom>
                <a:avLst/>
                <a:gdLst/>
                <a:ahLst/>
                <a:cxnLst/>
                <a:rect l="l" t="t" r="r" b="b"/>
                <a:pathLst>
                  <a:path w="2478" h="2202" extrusionOk="0">
                    <a:moveTo>
                      <a:pt x="741" y="1"/>
                    </a:moveTo>
                    <a:cubicBezTo>
                      <a:pt x="557" y="1"/>
                      <a:pt x="372" y="80"/>
                      <a:pt x="239" y="227"/>
                    </a:cubicBezTo>
                    <a:cubicBezTo>
                      <a:pt x="1" y="489"/>
                      <a:pt x="49" y="870"/>
                      <a:pt x="310" y="1108"/>
                    </a:cubicBezTo>
                    <a:lnTo>
                      <a:pt x="1358" y="2036"/>
                    </a:lnTo>
                    <a:cubicBezTo>
                      <a:pt x="1480" y="2147"/>
                      <a:pt x="1627" y="2201"/>
                      <a:pt x="1774" y="2201"/>
                    </a:cubicBezTo>
                    <a:cubicBezTo>
                      <a:pt x="1943" y="2201"/>
                      <a:pt x="2112" y="2129"/>
                      <a:pt x="2239" y="1989"/>
                    </a:cubicBezTo>
                    <a:cubicBezTo>
                      <a:pt x="2478" y="1703"/>
                      <a:pt x="2454" y="1322"/>
                      <a:pt x="2192" y="1084"/>
                    </a:cubicBezTo>
                    <a:lnTo>
                      <a:pt x="1144" y="155"/>
                    </a:lnTo>
                    <a:cubicBezTo>
                      <a:pt x="1028" y="50"/>
                      <a:pt x="885" y="1"/>
                      <a:pt x="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55"/>
              <p:cNvSpPr/>
              <p:nvPr/>
            </p:nvSpPr>
            <p:spPr>
              <a:xfrm>
                <a:off x="6317451" y="2716343"/>
                <a:ext cx="77683" cy="66758"/>
              </a:xfrm>
              <a:custGeom>
                <a:avLst/>
                <a:gdLst/>
                <a:ahLst/>
                <a:cxnLst/>
                <a:rect l="l" t="t" r="r" b="b"/>
                <a:pathLst>
                  <a:path w="2382" h="2047" extrusionOk="0">
                    <a:moveTo>
                      <a:pt x="286" y="0"/>
                    </a:moveTo>
                    <a:cubicBezTo>
                      <a:pt x="262" y="48"/>
                      <a:pt x="215" y="48"/>
                      <a:pt x="215" y="72"/>
                    </a:cubicBezTo>
                    <a:cubicBezTo>
                      <a:pt x="1" y="334"/>
                      <a:pt x="24" y="715"/>
                      <a:pt x="286" y="953"/>
                    </a:cubicBezTo>
                    <a:lnTo>
                      <a:pt x="1334" y="1881"/>
                    </a:lnTo>
                    <a:cubicBezTo>
                      <a:pt x="1456" y="1992"/>
                      <a:pt x="1603" y="2046"/>
                      <a:pt x="1750" y="2046"/>
                    </a:cubicBezTo>
                    <a:cubicBezTo>
                      <a:pt x="1919" y="2046"/>
                      <a:pt x="2088" y="1974"/>
                      <a:pt x="2215" y="1834"/>
                    </a:cubicBezTo>
                    <a:cubicBezTo>
                      <a:pt x="2311" y="1715"/>
                      <a:pt x="2382" y="1596"/>
                      <a:pt x="2382" y="1429"/>
                    </a:cubicBezTo>
                    <a:lnTo>
                      <a:pt x="2382" y="1429"/>
                    </a:lnTo>
                    <a:cubicBezTo>
                      <a:pt x="2239" y="1536"/>
                      <a:pt x="2090" y="1590"/>
                      <a:pt x="1947" y="1590"/>
                    </a:cubicBezTo>
                    <a:cubicBezTo>
                      <a:pt x="1804" y="1590"/>
                      <a:pt x="1668" y="1536"/>
                      <a:pt x="1548" y="1429"/>
                    </a:cubicBezTo>
                    <a:lnTo>
                      <a:pt x="501" y="524"/>
                    </a:lnTo>
                    <a:cubicBezTo>
                      <a:pt x="358" y="405"/>
                      <a:pt x="262" y="191"/>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55"/>
              <p:cNvSpPr/>
              <p:nvPr/>
            </p:nvSpPr>
            <p:spPr>
              <a:xfrm>
                <a:off x="6315885" y="2856973"/>
                <a:ext cx="80814" cy="71813"/>
              </a:xfrm>
              <a:custGeom>
                <a:avLst/>
                <a:gdLst/>
                <a:ahLst/>
                <a:cxnLst/>
                <a:rect l="l" t="t" r="r" b="b"/>
                <a:pathLst>
                  <a:path w="2478" h="2202" extrusionOk="0">
                    <a:moveTo>
                      <a:pt x="1774" y="1"/>
                    </a:moveTo>
                    <a:cubicBezTo>
                      <a:pt x="1627" y="1"/>
                      <a:pt x="1480" y="55"/>
                      <a:pt x="1358" y="165"/>
                    </a:cubicBezTo>
                    <a:lnTo>
                      <a:pt x="310" y="1094"/>
                    </a:lnTo>
                    <a:cubicBezTo>
                      <a:pt x="49" y="1332"/>
                      <a:pt x="1" y="1713"/>
                      <a:pt x="239" y="1975"/>
                    </a:cubicBezTo>
                    <a:cubicBezTo>
                      <a:pt x="372" y="2122"/>
                      <a:pt x="557" y="2201"/>
                      <a:pt x="741" y="2201"/>
                    </a:cubicBezTo>
                    <a:cubicBezTo>
                      <a:pt x="885" y="2201"/>
                      <a:pt x="1028" y="2152"/>
                      <a:pt x="1144" y="2047"/>
                    </a:cubicBezTo>
                    <a:lnTo>
                      <a:pt x="2192" y="1118"/>
                    </a:lnTo>
                    <a:cubicBezTo>
                      <a:pt x="2454" y="880"/>
                      <a:pt x="2478" y="499"/>
                      <a:pt x="2239" y="213"/>
                    </a:cubicBezTo>
                    <a:cubicBezTo>
                      <a:pt x="2112" y="73"/>
                      <a:pt x="1943" y="1"/>
                      <a:pt x="1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55"/>
              <p:cNvSpPr/>
              <p:nvPr/>
            </p:nvSpPr>
            <p:spPr>
              <a:xfrm>
                <a:off x="6323680" y="2857691"/>
                <a:ext cx="73019" cy="69856"/>
              </a:xfrm>
              <a:custGeom>
                <a:avLst/>
                <a:gdLst/>
                <a:ahLst/>
                <a:cxnLst/>
                <a:rect l="l" t="t" r="r" b="b"/>
                <a:pathLst>
                  <a:path w="2239" h="2142" extrusionOk="0">
                    <a:moveTo>
                      <a:pt x="1548" y="0"/>
                    </a:moveTo>
                    <a:cubicBezTo>
                      <a:pt x="1762" y="262"/>
                      <a:pt x="1738" y="643"/>
                      <a:pt x="1500" y="881"/>
                    </a:cubicBezTo>
                    <a:lnTo>
                      <a:pt x="453" y="1786"/>
                    </a:lnTo>
                    <a:cubicBezTo>
                      <a:pt x="333" y="1905"/>
                      <a:pt x="167" y="1929"/>
                      <a:pt x="0" y="1929"/>
                    </a:cubicBezTo>
                    <a:cubicBezTo>
                      <a:pt x="128" y="2070"/>
                      <a:pt x="303" y="2142"/>
                      <a:pt x="479" y="2142"/>
                    </a:cubicBezTo>
                    <a:cubicBezTo>
                      <a:pt x="631" y="2142"/>
                      <a:pt x="783" y="2088"/>
                      <a:pt x="905" y="1977"/>
                    </a:cubicBezTo>
                    <a:lnTo>
                      <a:pt x="1953" y="1072"/>
                    </a:lnTo>
                    <a:cubicBezTo>
                      <a:pt x="2215" y="858"/>
                      <a:pt x="2239" y="477"/>
                      <a:pt x="2000" y="191"/>
                    </a:cubicBezTo>
                    <a:cubicBezTo>
                      <a:pt x="1881" y="48"/>
                      <a:pt x="1738" y="0"/>
                      <a:pt x="1548" y="0"/>
                    </a:cubicBezTo>
                    <a:close/>
                  </a:path>
                </a:pathLst>
              </a:custGeom>
              <a:solidFill>
                <a:srgbClr val="333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55"/>
              <p:cNvSpPr/>
              <p:nvPr/>
            </p:nvSpPr>
            <p:spPr>
              <a:xfrm>
                <a:off x="6548127" y="2812651"/>
                <a:ext cx="85445" cy="27199"/>
              </a:xfrm>
              <a:custGeom>
                <a:avLst/>
                <a:gdLst/>
                <a:ahLst/>
                <a:cxnLst/>
                <a:rect l="l" t="t" r="r" b="b"/>
                <a:pathLst>
                  <a:path w="2620" h="834" extrusionOk="0">
                    <a:moveTo>
                      <a:pt x="72" y="0"/>
                    </a:moveTo>
                    <a:cubicBezTo>
                      <a:pt x="72" y="24"/>
                      <a:pt x="24" y="95"/>
                      <a:pt x="24" y="143"/>
                    </a:cubicBezTo>
                    <a:cubicBezTo>
                      <a:pt x="0" y="548"/>
                      <a:pt x="286" y="834"/>
                      <a:pt x="667" y="834"/>
                    </a:cubicBezTo>
                    <a:lnTo>
                      <a:pt x="1977" y="834"/>
                    </a:lnTo>
                    <a:cubicBezTo>
                      <a:pt x="2334" y="834"/>
                      <a:pt x="2620" y="500"/>
                      <a:pt x="2596" y="143"/>
                    </a:cubicBezTo>
                    <a:cubicBezTo>
                      <a:pt x="2596" y="95"/>
                      <a:pt x="2596" y="72"/>
                      <a:pt x="2572" y="0"/>
                    </a:cubicBezTo>
                    <a:cubicBezTo>
                      <a:pt x="2477" y="214"/>
                      <a:pt x="2263" y="381"/>
                      <a:pt x="2001" y="381"/>
                    </a:cubicBezTo>
                    <a:lnTo>
                      <a:pt x="667" y="381"/>
                    </a:lnTo>
                    <a:cubicBezTo>
                      <a:pt x="381" y="381"/>
                      <a:pt x="191" y="238"/>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55"/>
              <p:cNvSpPr/>
              <p:nvPr/>
            </p:nvSpPr>
            <p:spPr>
              <a:xfrm>
                <a:off x="6531038" y="2716343"/>
                <a:ext cx="77683" cy="66758"/>
              </a:xfrm>
              <a:custGeom>
                <a:avLst/>
                <a:gdLst/>
                <a:ahLst/>
                <a:cxnLst/>
                <a:rect l="l" t="t" r="r" b="b"/>
                <a:pathLst>
                  <a:path w="2382" h="2047" extrusionOk="0">
                    <a:moveTo>
                      <a:pt x="2072" y="0"/>
                    </a:moveTo>
                    <a:cubicBezTo>
                      <a:pt x="2096" y="191"/>
                      <a:pt x="2025" y="405"/>
                      <a:pt x="1858" y="524"/>
                    </a:cubicBezTo>
                    <a:lnTo>
                      <a:pt x="834" y="1429"/>
                    </a:lnTo>
                    <a:cubicBezTo>
                      <a:pt x="715" y="1536"/>
                      <a:pt x="566" y="1590"/>
                      <a:pt x="417" y="1590"/>
                    </a:cubicBezTo>
                    <a:cubicBezTo>
                      <a:pt x="268" y="1590"/>
                      <a:pt x="120" y="1536"/>
                      <a:pt x="0" y="1429"/>
                    </a:cubicBezTo>
                    <a:lnTo>
                      <a:pt x="0" y="1429"/>
                    </a:lnTo>
                    <a:cubicBezTo>
                      <a:pt x="0" y="1596"/>
                      <a:pt x="48" y="1715"/>
                      <a:pt x="143" y="1834"/>
                    </a:cubicBezTo>
                    <a:cubicBezTo>
                      <a:pt x="271" y="1974"/>
                      <a:pt x="440" y="2046"/>
                      <a:pt x="609" y="2046"/>
                    </a:cubicBezTo>
                    <a:cubicBezTo>
                      <a:pt x="756" y="2046"/>
                      <a:pt x="903" y="1992"/>
                      <a:pt x="1025" y="1881"/>
                    </a:cubicBezTo>
                    <a:lnTo>
                      <a:pt x="2072" y="953"/>
                    </a:lnTo>
                    <a:cubicBezTo>
                      <a:pt x="2334" y="715"/>
                      <a:pt x="2382" y="334"/>
                      <a:pt x="2144" y="72"/>
                    </a:cubicBezTo>
                    <a:cubicBezTo>
                      <a:pt x="2144" y="48"/>
                      <a:pt x="2096" y="48"/>
                      <a:pt x="2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55"/>
              <p:cNvSpPr/>
              <p:nvPr/>
            </p:nvSpPr>
            <p:spPr>
              <a:xfrm>
                <a:off x="6528722" y="2857691"/>
                <a:ext cx="73019" cy="71095"/>
              </a:xfrm>
              <a:custGeom>
                <a:avLst/>
                <a:gdLst/>
                <a:ahLst/>
                <a:cxnLst/>
                <a:rect l="l" t="t" r="r" b="b"/>
                <a:pathLst>
                  <a:path w="2239" h="2180" extrusionOk="0">
                    <a:moveTo>
                      <a:pt x="691" y="0"/>
                    </a:moveTo>
                    <a:cubicBezTo>
                      <a:pt x="500" y="0"/>
                      <a:pt x="357" y="48"/>
                      <a:pt x="238" y="191"/>
                    </a:cubicBezTo>
                    <a:cubicBezTo>
                      <a:pt x="0" y="477"/>
                      <a:pt x="24" y="858"/>
                      <a:pt x="310" y="1096"/>
                    </a:cubicBezTo>
                    <a:lnTo>
                      <a:pt x="1334" y="2025"/>
                    </a:lnTo>
                    <a:cubicBezTo>
                      <a:pt x="1460" y="2130"/>
                      <a:pt x="1604" y="2179"/>
                      <a:pt x="1747" y="2179"/>
                    </a:cubicBezTo>
                    <a:cubicBezTo>
                      <a:pt x="1928" y="2179"/>
                      <a:pt x="2105" y="2100"/>
                      <a:pt x="2239" y="1953"/>
                    </a:cubicBezTo>
                    <a:cubicBezTo>
                      <a:pt x="2096" y="1953"/>
                      <a:pt x="1905" y="1929"/>
                      <a:pt x="1786" y="1810"/>
                    </a:cubicBezTo>
                    <a:lnTo>
                      <a:pt x="738" y="881"/>
                    </a:lnTo>
                    <a:cubicBezTo>
                      <a:pt x="500" y="643"/>
                      <a:pt x="476" y="262"/>
                      <a:pt x="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55"/>
              <p:cNvSpPr/>
              <p:nvPr/>
            </p:nvSpPr>
            <p:spPr>
              <a:xfrm>
                <a:off x="6342302" y="2699253"/>
                <a:ext cx="240811" cy="240778"/>
              </a:xfrm>
              <a:custGeom>
                <a:avLst/>
                <a:gdLst/>
                <a:ahLst/>
                <a:cxnLst/>
                <a:rect l="l" t="t" r="r" b="b"/>
                <a:pathLst>
                  <a:path w="7384" h="7383" extrusionOk="0">
                    <a:moveTo>
                      <a:pt x="3692" y="0"/>
                    </a:moveTo>
                    <a:cubicBezTo>
                      <a:pt x="1668" y="0"/>
                      <a:pt x="1" y="1643"/>
                      <a:pt x="1" y="3691"/>
                    </a:cubicBezTo>
                    <a:cubicBezTo>
                      <a:pt x="1" y="5716"/>
                      <a:pt x="1644" y="7383"/>
                      <a:pt x="3692" y="7383"/>
                    </a:cubicBezTo>
                    <a:cubicBezTo>
                      <a:pt x="5716" y="7383"/>
                      <a:pt x="7383" y="5739"/>
                      <a:pt x="7383" y="3691"/>
                    </a:cubicBezTo>
                    <a:cubicBezTo>
                      <a:pt x="7383" y="1643"/>
                      <a:pt x="5716" y="0"/>
                      <a:pt x="3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55"/>
              <p:cNvSpPr/>
              <p:nvPr/>
            </p:nvSpPr>
            <p:spPr>
              <a:xfrm>
                <a:off x="6325995" y="2682946"/>
                <a:ext cx="273423" cy="267096"/>
              </a:xfrm>
              <a:custGeom>
                <a:avLst/>
                <a:gdLst/>
                <a:ahLst/>
                <a:cxnLst/>
                <a:rect l="l" t="t" r="r" b="b"/>
                <a:pathLst>
                  <a:path w="8384" h="8190" extrusionOk="0">
                    <a:moveTo>
                      <a:pt x="4192" y="0"/>
                    </a:moveTo>
                    <a:cubicBezTo>
                      <a:pt x="1882" y="0"/>
                      <a:pt x="0" y="1905"/>
                      <a:pt x="0" y="4191"/>
                    </a:cubicBezTo>
                    <a:cubicBezTo>
                      <a:pt x="0" y="6097"/>
                      <a:pt x="1263" y="7668"/>
                      <a:pt x="3001" y="8168"/>
                    </a:cubicBezTo>
                    <a:cubicBezTo>
                      <a:pt x="3030" y="8183"/>
                      <a:pt x="3059" y="8189"/>
                      <a:pt x="3088" y="8189"/>
                    </a:cubicBezTo>
                    <a:cubicBezTo>
                      <a:pt x="3205" y="8189"/>
                      <a:pt x="3315" y="8083"/>
                      <a:pt x="3335" y="7930"/>
                    </a:cubicBezTo>
                    <a:cubicBezTo>
                      <a:pt x="3430" y="6430"/>
                      <a:pt x="4192" y="5287"/>
                      <a:pt x="4192" y="5287"/>
                    </a:cubicBezTo>
                    <a:cubicBezTo>
                      <a:pt x="4192" y="5287"/>
                      <a:pt x="4978" y="6430"/>
                      <a:pt x="5049" y="7930"/>
                    </a:cubicBezTo>
                    <a:cubicBezTo>
                      <a:pt x="5049" y="8072"/>
                      <a:pt x="5169" y="8179"/>
                      <a:pt x="5308" y="8179"/>
                    </a:cubicBezTo>
                    <a:cubicBezTo>
                      <a:pt x="5332" y="8179"/>
                      <a:pt x="5357" y="8176"/>
                      <a:pt x="5383" y="8168"/>
                    </a:cubicBezTo>
                    <a:cubicBezTo>
                      <a:pt x="7097" y="7668"/>
                      <a:pt x="8383" y="6073"/>
                      <a:pt x="8383" y="4168"/>
                    </a:cubicBezTo>
                    <a:cubicBezTo>
                      <a:pt x="8359" y="1858"/>
                      <a:pt x="6478" y="0"/>
                      <a:pt x="4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55"/>
              <p:cNvSpPr/>
              <p:nvPr/>
            </p:nvSpPr>
            <p:spPr>
              <a:xfrm>
                <a:off x="6325995" y="2689143"/>
                <a:ext cx="98653" cy="261781"/>
              </a:xfrm>
              <a:custGeom>
                <a:avLst/>
                <a:gdLst/>
                <a:ahLst/>
                <a:cxnLst/>
                <a:rect l="l" t="t" r="r" b="b"/>
                <a:pathLst>
                  <a:path w="3025" h="8027" extrusionOk="0">
                    <a:moveTo>
                      <a:pt x="2882" y="1"/>
                    </a:moveTo>
                    <a:lnTo>
                      <a:pt x="2882" y="1"/>
                    </a:lnTo>
                    <a:cubicBezTo>
                      <a:pt x="1215" y="572"/>
                      <a:pt x="0" y="2144"/>
                      <a:pt x="0" y="4025"/>
                    </a:cubicBezTo>
                    <a:cubicBezTo>
                      <a:pt x="0" y="5930"/>
                      <a:pt x="1286" y="7502"/>
                      <a:pt x="3001" y="8026"/>
                    </a:cubicBezTo>
                    <a:lnTo>
                      <a:pt x="3025" y="8026"/>
                    </a:lnTo>
                    <a:cubicBezTo>
                      <a:pt x="1667" y="7193"/>
                      <a:pt x="739" y="5692"/>
                      <a:pt x="739" y="4001"/>
                    </a:cubicBezTo>
                    <a:cubicBezTo>
                      <a:pt x="739" y="2334"/>
                      <a:pt x="1572" y="882"/>
                      <a:pt x="2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55"/>
              <p:cNvSpPr/>
              <p:nvPr/>
            </p:nvSpPr>
            <p:spPr>
              <a:xfrm>
                <a:off x="6486781" y="2737313"/>
                <a:ext cx="31080" cy="31080"/>
              </a:xfrm>
              <a:custGeom>
                <a:avLst/>
                <a:gdLst/>
                <a:ahLst/>
                <a:cxnLst/>
                <a:rect l="l" t="t" r="r" b="b"/>
                <a:pathLst>
                  <a:path w="953" h="953" extrusionOk="0">
                    <a:moveTo>
                      <a:pt x="476" y="0"/>
                    </a:moveTo>
                    <a:cubicBezTo>
                      <a:pt x="214" y="0"/>
                      <a:pt x="0" y="191"/>
                      <a:pt x="0" y="476"/>
                    </a:cubicBezTo>
                    <a:cubicBezTo>
                      <a:pt x="0" y="738"/>
                      <a:pt x="214" y="953"/>
                      <a:pt x="476" y="953"/>
                    </a:cubicBezTo>
                    <a:cubicBezTo>
                      <a:pt x="762" y="953"/>
                      <a:pt x="953" y="738"/>
                      <a:pt x="953" y="476"/>
                    </a:cubicBezTo>
                    <a:cubicBezTo>
                      <a:pt x="953" y="191"/>
                      <a:pt x="762" y="0"/>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55"/>
              <p:cNvSpPr/>
              <p:nvPr/>
            </p:nvSpPr>
            <p:spPr>
              <a:xfrm>
                <a:off x="6502305" y="2870116"/>
                <a:ext cx="31080" cy="31080"/>
              </a:xfrm>
              <a:custGeom>
                <a:avLst/>
                <a:gdLst/>
                <a:ahLst/>
                <a:cxnLst/>
                <a:rect l="l" t="t" r="r" b="b"/>
                <a:pathLst>
                  <a:path w="953" h="953" extrusionOk="0">
                    <a:moveTo>
                      <a:pt x="477" y="0"/>
                    </a:moveTo>
                    <a:cubicBezTo>
                      <a:pt x="215" y="0"/>
                      <a:pt x="0" y="215"/>
                      <a:pt x="0" y="477"/>
                    </a:cubicBezTo>
                    <a:cubicBezTo>
                      <a:pt x="0" y="739"/>
                      <a:pt x="215" y="953"/>
                      <a:pt x="477" y="953"/>
                    </a:cubicBezTo>
                    <a:cubicBezTo>
                      <a:pt x="762" y="953"/>
                      <a:pt x="953" y="739"/>
                      <a:pt x="953" y="477"/>
                    </a:cubicBezTo>
                    <a:cubicBezTo>
                      <a:pt x="953" y="239"/>
                      <a:pt x="715" y="24"/>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55"/>
              <p:cNvSpPr/>
              <p:nvPr/>
            </p:nvSpPr>
            <p:spPr>
              <a:xfrm>
                <a:off x="6520927" y="2800225"/>
                <a:ext cx="38874" cy="38841"/>
              </a:xfrm>
              <a:custGeom>
                <a:avLst/>
                <a:gdLst/>
                <a:ahLst/>
                <a:cxnLst/>
                <a:rect l="l" t="t" r="r" b="b"/>
                <a:pathLst>
                  <a:path w="1192" h="1191" extrusionOk="0">
                    <a:moveTo>
                      <a:pt x="596" y="0"/>
                    </a:moveTo>
                    <a:cubicBezTo>
                      <a:pt x="263" y="0"/>
                      <a:pt x="1" y="262"/>
                      <a:pt x="1" y="595"/>
                    </a:cubicBezTo>
                    <a:cubicBezTo>
                      <a:pt x="1" y="929"/>
                      <a:pt x="263" y="1191"/>
                      <a:pt x="596" y="1191"/>
                    </a:cubicBezTo>
                    <a:cubicBezTo>
                      <a:pt x="930" y="1191"/>
                      <a:pt x="1192" y="929"/>
                      <a:pt x="1192" y="595"/>
                    </a:cubicBezTo>
                    <a:cubicBezTo>
                      <a:pt x="1192" y="262"/>
                      <a:pt x="930"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55"/>
              <p:cNvSpPr/>
              <p:nvPr/>
            </p:nvSpPr>
            <p:spPr>
              <a:xfrm>
                <a:off x="6405214" y="2737313"/>
                <a:ext cx="31112" cy="31080"/>
              </a:xfrm>
              <a:custGeom>
                <a:avLst/>
                <a:gdLst/>
                <a:ahLst/>
                <a:cxnLst/>
                <a:rect l="l" t="t" r="r" b="b"/>
                <a:pathLst>
                  <a:path w="954" h="953" extrusionOk="0">
                    <a:moveTo>
                      <a:pt x="477" y="0"/>
                    </a:moveTo>
                    <a:cubicBezTo>
                      <a:pt x="215" y="0"/>
                      <a:pt x="1" y="191"/>
                      <a:pt x="1" y="476"/>
                    </a:cubicBezTo>
                    <a:cubicBezTo>
                      <a:pt x="1" y="738"/>
                      <a:pt x="215" y="953"/>
                      <a:pt x="477" y="953"/>
                    </a:cubicBezTo>
                    <a:cubicBezTo>
                      <a:pt x="763" y="953"/>
                      <a:pt x="953" y="738"/>
                      <a:pt x="953" y="476"/>
                    </a:cubicBezTo>
                    <a:cubicBezTo>
                      <a:pt x="953" y="191"/>
                      <a:pt x="763"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55"/>
              <p:cNvSpPr/>
              <p:nvPr/>
            </p:nvSpPr>
            <p:spPr>
              <a:xfrm>
                <a:off x="6391223" y="2870116"/>
                <a:ext cx="31112" cy="31080"/>
              </a:xfrm>
              <a:custGeom>
                <a:avLst/>
                <a:gdLst/>
                <a:ahLst/>
                <a:cxnLst/>
                <a:rect l="l" t="t" r="r" b="b"/>
                <a:pathLst>
                  <a:path w="954" h="953" extrusionOk="0">
                    <a:moveTo>
                      <a:pt x="477" y="0"/>
                    </a:moveTo>
                    <a:cubicBezTo>
                      <a:pt x="191" y="0"/>
                      <a:pt x="1" y="215"/>
                      <a:pt x="1" y="477"/>
                    </a:cubicBezTo>
                    <a:cubicBezTo>
                      <a:pt x="1" y="739"/>
                      <a:pt x="191" y="953"/>
                      <a:pt x="477" y="953"/>
                    </a:cubicBezTo>
                    <a:cubicBezTo>
                      <a:pt x="739" y="953"/>
                      <a:pt x="953" y="739"/>
                      <a:pt x="953" y="477"/>
                    </a:cubicBezTo>
                    <a:cubicBezTo>
                      <a:pt x="953" y="239"/>
                      <a:pt x="739" y="24"/>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55"/>
              <p:cNvSpPr/>
              <p:nvPr/>
            </p:nvSpPr>
            <p:spPr>
              <a:xfrm>
                <a:off x="6364838" y="2800225"/>
                <a:ext cx="38841" cy="38841"/>
              </a:xfrm>
              <a:custGeom>
                <a:avLst/>
                <a:gdLst/>
                <a:ahLst/>
                <a:cxnLst/>
                <a:rect l="l" t="t" r="r" b="b"/>
                <a:pathLst>
                  <a:path w="1191" h="1191" extrusionOk="0">
                    <a:moveTo>
                      <a:pt x="596" y="0"/>
                    </a:moveTo>
                    <a:cubicBezTo>
                      <a:pt x="262" y="0"/>
                      <a:pt x="0" y="262"/>
                      <a:pt x="0" y="595"/>
                    </a:cubicBezTo>
                    <a:cubicBezTo>
                      <a:pt x="0" y="929"/>
                      <a:pt x="262" y="1191"/>
                      <a:pt x="596" y="1191"/>
                    </a:cubicBezTo>
                    <a:cubicBezTo>
                      <a:pt x="929" y="1191"/>
                      <a:pt x="1191" y="929"/>
                      <a:pt x="1191" y="595"/>
                    </a:cubicBezTo>
                    <a:cubicBezTo>
                      <a:pt x="1191" y="262"/>
                      <a:pt x="929"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55"/>
              <p:cNvSpPr/>
              <p:nvPr/>
            </p:nvSpPr>
            <p:spPr>
              <a:xfrm>
                <a:off x="6400550" y="2585594"/>
                <a:ext cx="25666" cy="25144"/>
              </a:xfrm>
              <a:custGeom>
                <a:avLst/>
                <a:gdLst/>
                <a:ahLst/>
                <a:cxnLst/>
                <a:rect l="l" t="t" r="r" b="b"/>
                <a:pathLst>
                  <a:path w="787" h="771" extrusionOk="0">
                    <a:moveTo>
                      <a:pt x="448" y="1"/>
                    </a:moveTo>
                    <a:cubicBezTo>
                      <a:pt x="426" y="1"/>
                      <a:pt x="404" y="3"/>
                      <a:pt x="382" y="8"/>
                    </a:cubicBezTo>
                    <a:cubicBezTo>
                      <a:pt x="191" y="8"/>
                      <a:pt x="1" y="175"/>
                      <a:pt x="1" y="389"/>
                    </a:cubicBezTo>
                    <a:cubicBezTo>
                      <a:pt x="1" y="604"/>
                      <a:pt x="191" y="770"/>
                      <a:pt x="382" y="770"/>
                    </a:cubicBezTo>
                    <a:cubicBezTo>
                      <a:pt x="596" y="770"/>
                      <a:pt x="787" y="604"/>
                      <a:pt x="787" y="389"/>
                    </a:cubicBezTo>
                    <a:cubicBezTo>
                      <a:pt x="787" y="176"/>
                      <a:pt x="634" y="1"/>
                      <a:pt x="448" y="1"/>
                    </a:cubicBezTo>
                    <a:close/>
                  </a:path>
                </a:pathLst>
              </a:custGeom>
              <a:solidFill>
                <a:srgbClr val="333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55"/>
              <p:cNvSpPr/>
              <p:nvPr/>
            </p:nvSpPr>
            <p:spPr>
              <a:xfrm>
                <a:off x="6499957" y="2585594"/>
                <a:ext cx="24883" cy="25144"/>
              </a:xfrm>
              <a:custGeom>
                <a:avLst/>
                <a:gdLst/>
                <a:ahLst/>
                <a:cxnLst/>
                <a:rect l="l" t="t" r="r" b="b"/>
                <a:pathLst>
                  <a:path w="763" h="771" extrusionOk="0">
                    <a:moveTo>
                      <a:pt x="447" y="1"/>
                    </a:moveTo>
                    <a:cubicBezTo>
                      <a:pt x="426" y="1"/>
                      <a:pt x="404" y="3"/>
                      <a:pt x="382" y="8"/>
                    </a:cubicBezTo>
                    <a:cubicBezTo>
                      <a:pt x="168" y="8"/>
                      <a:pt x="1" y="175"/>
                      <a:pt x="1" y="389"/>
                    </a:cubicBezTo>
                    <a:cubicBezTo>
                      <a:pt x="1" y="604"/>
                      <a:pt x="168" y="770"/>
                      <a:pt x="382" y="770"/>
                    </a:cubicBezTo>
                    <a:cubicBezTo>
                      <a:pt x="596" y="770"/>
                      <a:pt x="763" y="604"/>
                      <a:pt x="763" y="389"/>
                    </a:cubicBezTo>
                    <a:cubicBezTo>
                      <a:pt x="763" y="176"/>
                      <a:pt x="629" y="1"/>
                      <a:pt x="447" y="1"/>
                    </a:cubicBezTo>
                    <a:close/>
                  </a:path>
                </a:pathLst>
              </a:custGeom>
              <a:solidFill>
                <a:srgbClr val="333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55"/>
              <p:cNvSpPr/>
              <p:nvPr/>
            </p:nvSpPr>
            <p:spPr>
              <a:xfrm>
                <a:off x="6422304" y="2648767"/>
                <a:ext cx="11675" cy="17122"/>
              </a:xfrm>
              <a:custGeom>
                <a:avLst/>
                <a:gdLst/>
                <a:ahLst/>
                <a:cxnLst/>
                <a:rect l="l" t="t" r="r" b="b"/>
                <a:pathLst>
                  <a:path w="358" h="525" extrusionOk="0">
                    <a:moveTo>
                      <a:pt x="143" y="0"/>
                    </a:moveTo>
                    <a:cubicBezTo>
                      <a:pt x="48" y="0"/>
                      <a:pt x="0" y="72"/>
                      <a:pt x="0" y="167"/>
                    </a:cubicBezTo>
                    <a:lnTo>
                      <a:pt x="0" y="357"/>
                    </a:lnTo>
                    <a:cubicBezTo>
                      <a:pt x="0" y="477"/>
                      <a:pt x="72" y="524"/>
                      <a:pt x="167" y="524"/>
                    </a:cubicBezTo>
                    <a:cubicBezTo>
                      <a:pt x="262" y="524"/>
                      <a:pt x="358" y="453"/>
                      <a:pt x="310" y="357"/>
                    </a:cubicBezTo>
                    <a:lnTo>
                      <a:pt x="310" y="167"/>
                    </a:lnTo>
                    <a:cubicBezTo>
                      <a:pt x="310" y="48"/>
                      <a:pt x="239" y="0"/>
                      <a:pt x="143"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55"/>
              <p:cNvSpPr/>
              <p:nvPr/>
            </p:nvSpPr>
            <p:spPr>
              <a:xfrm>
                <a:off x="6492195" y="2648767"/>
                <a:ext cx="10142" cy="17122"/>
              </a:xfrm>
              <a:custGeom>
                <a:avLst/>
                <a:gdLst/>
                <a:ahLst/>
                <a:cxnLst/>
                <a:rect l="l" t="t" r="r" b="b"/>
                <a:pathLst>
                  <a:path w="311" h="525" extrusionOk="0">
                    <a:moveTo>
                      <a:pt x="144" y="0"/>
                    </a:moveTo>
                    <a:cubicBezTo>
                      <a:pt x="48" y="0"/>
                      <a:pt x="1" y="72"/>
                      <a:pt x="1" y="167"/>
                    </a:cubicBezTo>
                    <a:lnTo>
                      <a:pt x="1" y="357"/>
                    </a:lnTo>
                    <a:cubicBezTo>
                      <a:pt x="1" y="477"/>
                      <a:pt x="72" y="524"/>
                      <a:pt x="167" y="524"/>
                    </a:cubicBezTo>
                    <a:cubicBezTo>
                      <a:pt x="263" y="524"/>
                      <a:pt x="310" y="453"/>
                      <a:pt x="310" y="357"/>
                    </a:cubicBezTo>
                    <a:lnTo>
                      <a:pt x="310" y="167"/>
                    </a:lnTo>
                    <a:cubicBezTo>
                      <a:pt x="310" y="48"/>
                      <a:pt x="215" y="0"/>
                      <a:pt x="144"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55"/>
              <p:cNvSpPr/>
              <p:nvPr/>
            </p:nvSpPr>
            <p:spPr>
              <a:xfrm>
                <a:off x="6447938" y="2654083"/>
                <a:ext cx="31080" cy="14904"/>
              </a:xfrm>
              <a:custGeom>
                <a:avLst/>
                <a:gdLst/>
                <a:ahLst/>
                <a:cxnLst/>
                <a:rect l="l" t="t" r="r" b="b"/>
                <a:pathLst>
                  <a:path w="953" h="457" extrusionOk="0">
                    <a:moveTo>
                      <a:pt x="214" y="1"/>
                    </a:moveTo>
                    <a:cubicBezTo>
                      <a:pt x="172" y="1"/>
                      <a:pt x="129" y="18"/>
                      <a:pt x="96" y="52"/>
                    </a:cubicBezTo>
                    <a:cubicBezTo>
                      <a:pt x="0" y="99"/>
                      <a:pt x="0" y="218"/>
                      <a:pt x="72" y="290"/>
                    </a:cubicBezTo>
                    <a:cubicBezTo>
                      <a:pt x="167" y="409"/>
                      <a:pt x="310" y="456"/>
                      <a:pt x="453" y="456"/>
                    </a:cubicBezTo>
                    <a:cubicBezTo>
                      <a:pt x="596" y="456"/>
                      <a:pt x="762" y="385"/>
                      <a:pt x="905" y="290"/>
                    </a:cubicBezTo>
                    <a:cubicBezTo>
                      <a:pt x="953" y="218"/>
                      <a:pt x="929" y="99"/>
                      <a:pt x="881" y="52"/>
                    </a:cubicBezTo>
                    <a:cubicBezTo>
                      <a:pt x="852" y="22"/>
                      <a:pt x="813" y="8"/>
                      <a:pt x="775" y="8"/>
                    </a:cubicBezTo>
                    <a:cubicBezTo>
                      <a:pt x="723" y="8"/>
                      <a:pt x="671" y="34"/>
                      <a:pt x="643" y="75"/>
                    </a:cubicBezTo>
                    <a:cubicBezTo>
                      <a:pt x="572" y="99"/>
                      <a:pt x="548" y="123"/>
                      <a:pt x="477" y="123"/>
                    </a:cubicBezTo>
                    <a:cubicBezTo>
                      <a:pt x="429" y="123"/>
                      <a:pt x="358" y="99"/>
                      <a:pt x="334" y="75"/>
                    </a:cubicBezTo>
                    <a:cubicBezTo>
                      <a:pt x="308" y="24"/>
                      <a:pt x="262" y="1"/>
                      <a:pt x="214"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53" name="Google Shape;7653;p55"/>
          <p:cNvGrpSpPr/>
          <p:nvPr/>
        </p:nvGrpSpPr>
        <p:grpSpPr>
          <a:xfrm>
            <a:off x="6816456" y="1515577"/>
            <a:ext cx="878705" cy="878705"/>
            <a:chOff x="5442575" y="1421313"/>
            <a:chExt cx="506400" cy="506400"/>
          </a:xfrm>
        </p:grpSpPr>
        <p:sp>
          <p:nvSpPr>
            <p:cNvPr id="7654" name="Google Shape;7654;p55"/>
            <p:cNvSpPr/>
            <p:nvPr/>
          </p:nvSpPr>
          <p:spPr>
            <a:xfrm>
              <a:off x="5442575" y="1421313"/>
              <a:ext cx="506400" cy="506400"/>
            </a:xfrm>
            <a:prstGeom prst="ellipse">
              <a:avLst/>
            </a:prstGeom>
            <a:solidFill>
              <a:schemeClr val="lt2"/>
            </a:solidFill>
            <a:ln w="28575"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55" name="Google Shape;7655;p55"/>
            <p:cNvGrpSpPr/>
            <p:nvPr/>
          </p:nvGrpSpPr>
          <p:grpSpPr>
            <a:xfrm>
              <a:off x="5510907" y="1519178"/>
              <a:ext cx="369735" cy="310670"/>
              <a:chOff x="5508925" y="1510940"/>
              <a:chExt cx="369735" cy="310670"/>
            </a:xfrm>
          </p:grpSpPr>
          <p:sp>
            <p:nvSpPr>
              <p:cNvPr id="7656" name="Google Shape;7656;p55"/>
              <p:cNvSpPr/>
              <p:nvPr/>
            </p:nvSpPr>
            <p:spPr>
              <a:xfrm>
                <a:off x="5626987" y="1521181"/>
                <a:ext cx="56713" cy="83749"/>
              </a:xfrm>
              <a:custGeom>
                <a:avLst/>
                <a:gdLst/>
                <a:ahLst/>
                <a:cxnLst/>
                <a:rect l="l" t="t" r="r" b="b"/>
                <a:pathLst>
                  <a:path w="1739" h="2568" extrusionOk="0">
                    <a:moveTo>
                      <a:pt x="180" y="0"/>
                    </a:moveTo>
                    <a:cubicBezTo>
                      <a:pt x="108" y="0"/>
                      <a:pt x="41" y="40"/>
                      <a:pt x="24" y="91"/>
                    </a:cubicBezTo>
                    <a:cubicBezTo>
                      <a:pt x="0" y="186"/>
                      <a:pt x="24" y="305"/>
                      <a:pt x="120" y="329"/>
                    </a:cubicBezTo>
                    <a:cubicBezTo>
                      <a:pt x="715" y="615"/>
                      <a:pt x="1096" y="1020"/>
                      <a:pt x="1263" y="1591"/>
                    </a:cubicBezTo>
                    <a:cubicBezTo>
                      <a:pt x="1405" y="1996"/>
                      <a:pt x="1334" y="2353"/>
                      <a:pt x="1334" y="2353"/>
                    </a:cubicBezTo>
                    <a:cubicBezTo>
                      <a:pt x="1334" y="2473"/>
                      <a:pt x="1405" y="2544"/>
                      <a:pt x="1501" y="2568"/>
                    </a:cubicBezTo>
                    <a:cubicBezTo>
                      <a:pt x="1572" y="2568"/>
                      <a:pt x="1667" y="2520"/>
                      <a:pt x="1691" y="2425"/>
                    </a:cubicBezTo>
                    <a:cubicBezTo>
                      <a:pt x="1691" y="2401"/>
                      <a:pt x="1739" y="1996"/>
                      <a:pt x="1596" y="1496"/>
                    </a:cubicBezTo>
                    <a:cubicBezTo>
                      <a:pt x="1453" y="1020"/>
                      <a:pt x="1120" y="401"/>
                      <a:pt x="262" y="20"/>
                    </a:cubicBezTo>
                    <a:cubicBezTo>
                      <a:pt x="236" y="6"/>
                      <a:pt x="207" y="0"/>
                      <a:pt x="180" y="0"/>
                    </a:cubicBezTo>
                    <a:close/>
                  </a:path>
                </a:pathLst>
              </a:custGeom>
              <a:solidFill>
                <a:srgbClr val="3B4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55"/>
              <p:cNvSpPr/>
              <p:nvPr/>
            </p:nvSpPr>
            <p:spPr>
              <a:xfrm>
                <a:off x="5703107" y="1521181"/>
                <a:ext cx="57496" cy="83749"/>
              </a:xfrm>
              <a:custGeom>
                <a:avLst/>
                <a:gdLst/>
                <a:ahLst/>
                <a:cxnLst/>
                <a:rect l="l" t="t" r="r" b="b"/>
                <a:pathLst>
                  <a:path w="1763" h="2568" extrusionOk="0">
                    <a:moveTo>
                      <a:pt x="1575" y="0"/>
                    </a:moveTo>
                    <a:cubicBezTo>
                      <a:pt x="1552" y="0"/>
                      <a:pt x="1527" y="6"/>
                      <a:pt x="1501" y="20"/>
                    </a:cubicBezTo>
                    <a:cubicBezTo>
                      <a:pt x="643" y="401"/>
                      <a:pt x="286" y="1044"/>
                      <a:pt x="167" y="1496"/>
                    </a:cubicBezTo>
                    <a:cubicBezTo>
                      <a:pt x="0" y="1996"/>
                      <a:pt x="72" y="2401"/>
                      <a:pt x="72" y="2425"/>
                    </a:cubicBezTo>
                    <a:cubicBezTo>
                      <a:pt x="96" y="2520"/>
                      <a:pt x="167" y="2568"/>
                      <a:pt x="262" y="2568"/>
                    </a:cubicBezTo>
                    <a:cubicBezTo>
                      <a:pt x="357" y="2544"/>
                      <a:pt x="429" y="2449"/>
                      <a:pt x="429" y="2401"/>
                    </a:cubicBezTo>
                    <a:cubicBezTo>
                      <a:pt x="429" y="2401"/>
                      <a:pt x="357" y="2044"/>
                      <a:pt x="477" y="1615"/>
                    </a:cubicBezTo>
                    <a:cubicBezTo>
                      <a:pt x="667" y="1044"/>
                      <a:pt x="1048" y="615"/>
                      <a:pt x="1643" y="329"/>
                    </a:cubicBezTo>
                    <a:cubicBezTo>
                      <a:pt x="1739" y="282"/>
                      <a:pt x="1763" y="186"/>
                      <a:pt x="1739" y="91"/>
                    </a:cubicBezTo>
                    <a:cubicBezTo>
                      <a:pt x="1687" y="40"/>
                      <a:pt x="1636" y="0"/>
                      <a:pt x="1575" y="0"/>
                    </a:cubicBezTo>
                    <a:close/>
                  </a:path>
                </a:pathLst>
              </a:custGeom>
              <a:solidFill>
                <a:srgbClr val="3B4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55"/>
              <p:cNvSpPr/>
              <p:nvPr/>
            </p:nvSpPr>
            <p:spPr>
              <a:xfrm>
                <a:off x="5719414" y="1601802"/>
                <a:ext cx="145256" cy="201969"/>
              </a:xfrm>
              <a:custGeom>
                <a:avLst/>
                <a:gdLst/>
                <a:ahLst/>
                <a:cxnLst/>
                <a:rect l="l" t="t" r="r" b="b"/>
                <a:pathLst>
                  <a:path w="4454" h="6193" extrusionOk="0">
                    <a:moveTo>
                      <a:pt x="3001" y="1"/>
                    </a:moveTo>
                    <a:lnTo>
                      <a:pt x="1953" y="334"/>
                    </a:lnTo>
                    <a:lnTo>
                      <a:pt x="1143" y="953"/>
                    </a:lnTo>
                    <a:lnTo>
                      <a:pt x="119" y="2834"/>
                    </a:lnTo>
                    <a:lnTo>
                      <a:pt x="0" y="4763"/>
                    </a:lnTo>
                    <a:lnTo>
                      <a:pt x="953" y="5930"/>
                    </a:lnTo>
                    <a:lnTo>
                      <a:pt x="1810" y="6192"/>
                    </a:lnTo>
                    <a:lnTo>
                      <a:pt x="2739" y="6073"/>
                    </a:lnTo>
                    <a:lnTo>
                      <a:pt x="3263" y="5668"/>
                    </a:lnTo>
                    <a:lnTo>
                      <a:pt x="3382" y="4954"/>
                    </a:lnTo>
                    <a:lnTo>
                      <a:pt x="3358" y="4287"/>
                    </a:lnTo>
                    <a:lnTo>
                      <a:pt x="2977" y="3644"/>
                    </a:lnTo>
                    <a:lnTo>
                      <a:pt x="3477" y="3287"/>
                    </a:lnTo>
                    <a:lnTo>
                      <a:pt x="4049" y="2692"/>
                    </a:lnTo>
                    <a:lnTo>
                      <a:pt x="4454" y="1596"/>
                    </a:lnTo>
                    <a:lnTo>
                      <a:pt x="4073" y="596"/>
                    </a:lnTo>
                    <a:lnTo>
                      <a:pt x="3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55"/>
              <p:cNvSpPr/>
              <p:nvPr/>
            </p:nvSpPr>
            <p:spPr>
              <a:xfrm>
                <a:off x="5522134" y="1601802"/>
                <a:ext cx="145256" cy="201969"/>
              </a:xfrm>
              <a:custGeom>
                <a:avLst/>
                <a:gdLst/>
                <a:ahLst/>
                <a:cxnLst/>
                <a:rect l="l" t="t" r="r" b="b"/>
                <a:pathLst>
                  <a:path w="4454" h="6193" extrusionOk="0">
                    <a:moveTo>
                      <a:pt x="1453" y="1"/>
                    </a:moveTo>
                    <a:lnTo>
                      <a:pt x="382" y="596"/>
                    </a:lnTo>
                    <a:lnTo>
                      <a:pt x="0" y="1596"/>
                    </a:lnTo>
                    <a:lnTo>
                      <a:pt x="405" y="2692"/>
                    </a:lnTo>
                    <a:lnTo>
                      <a:pt x="977" y="3287"/>
                    </a:lnTo>
                    <a:lnTo>
                      <a:pt x="1477" y="3644"/>
                    </a:lnTo>
                    <a:lnTo>
                      <a:pt x="1096" y="4287"/>
                    </a:lnTo>
                    <a:lnTo>
                      <a:pt x="1072" y="4954"/>
                    </a:lnTo>
                    <a:lnTo>
                      <a:pt x="1191" y="5668"/>
                    </a:lnTo>
                    <a:lnTo>
                      <a:pt x="1715" y="6073"/>
                    </a:lnTo>
                    <a:lnTo>
                      <a:pt x="2644" y="6192"/>
                    </a:lnTo>
                    <a:lnTo>
                      <a:pt x="3501" y="5930"/>
                    </a:lnTo>
                    <a:lnTo>
                      <a:pt x="4454" y="4763"/>
                    </a:lnTo>
                    <a:lnTo>
                      <a:pt x="4335" y="2834"/>
                    </a:lnTo>
                    <a:lnTo>
                      <a:pt x="3311" y="953"/>
                    </a:lnTo>
                    <a:lnTo>
                      <a:pt x="2501" y="334"/>
                    </a:lnTo>
                    <a:lnTo>
                      <a:pt x="14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55"/>
              <p:cNvSpPr/>
              <p:nvPr/>
            </p:nvSpPr>
            <p:spPr>
              <a:xfrm>
                <a:off x="5714750" y="1590550"/>
                <a:ext cx="163910" cy="231060"/>
              </a:xfrm>
              <a:custGeom>
                <a:avLst/>
                <a:gdLst/>
                <a:ahLst/>
                <a:cxnLst/>
                <a:rect l="l" t="t" r="r" b="b"/>
                <a:pathLst>
                  <a:path w="5026" h="7085" extrusionOk="0">
                    <a:moveTo>
                      <a:pt x="3106" y="0"/>
                    </a:moveTo>
                    <a:cubicBezTo>
                      <a:pt x="2924" y="0"/>
                      <a:pt x="2736" y="27"/>
                      <a:pt x="2549" y="84"/>
                    </a:cubicBezTo>
                    <a:cubicBezTo>
                      <a:pt x="2049" y="226"/>
                      <a:pt x="1525" y="536"/>
                      <a:pt x="1001" y="1012"/>
                    </a:cubicBezTo>
                    <a:lnTo>
                      <a:pt x="1596" y="1631"/>
                    </a:lnTo>
                    <a:cubicBezTo>
                      <a:pt x="2142" y="1140"/>
                      <a:pt x="2687" y="858"/>
                      <a:pt x="3138" y="858"/>
                    </a:cubicBezTo>
                    <a:cubicBezTo>
                      <a:pt x="3277" y="858"/>
                      <a:pt x="3407" y="885"/>
                      <a:pt x="3525" y="941"/>
                    </a:cubicBezTo>
                    <a:cubicBezTo>
                      <a:pt x="3906" y="1131"/>
                      <a:pt x="4144" y="1631"/>
                      <a:pt x="4120" y="2132"/>
                    </a:cubicBezTo>
                    <a:cubicBezTo>
                      <a:pt x="4073" y="3084"/>
                      <a:pt x="3239" y="3465"/>
                      <a:pt x="2882" y="3584"/>
                    </a:cubicBezTo>
                    <a:cubicBezTo>
                      <a:pt x="2715" y="3656"/>
                      <a:pt x="2644" y="3751"/>
                      <a:pt x="2572" y="3894"/>
                    </a:cubicBezTo>
                    <a:cubicBezTo>
                      <a:pt x="2549" y="4037"/>
                      <a:pt x="2572" y="4180"/>
                      <a:pt x="2692" y="4299"/>
                    </a:cubicBezTo>
                    <a:cubicBezTo>
                      <a:pt x="3144" y="4751"/>
                      <a:pt x="3287" y="5204"/>
                      <a:pt x="3144" y="5585"/>
                    </a:cubicBezTo>
                    <a:cubicBezTo>
                      <a:pt x="2977" y="5942"/>
                      <a:pt x="2596" y="6204"/>
                      <a:pt x="2168" y="6251"/>
                    </a:cubicBezTo>
                    <a:cubicBezTo>
                      <a:pt x="2150" y="6252"/>
                      <a:pt x="2132" y="6253"/>
                      <a:pt x="2114" y="6253"/>
                    </a:cubicBezTo>
                    <a:cubicBezTo>
                      <a:pt x="1565" y="6253"/>
                      <a:pt x="1086" y="5899"/>
                      <a:pt x="786" y="5299"/>
                    </a:cubicBezTo>
                    <a:lnTo>
                      <a:pt x="0" y="5680"/>
                    </a:lnTo>
                    <a:cubicBezTo>
                      <a:pt x="239" y="6156"/>
                      <a:pt x="596" y="6537"/>
                      <a:pt x="1001" y="6775"/>
                    </a:cubicBezTo>
                    <a:cubicBezTo>
                      <a:pt x="1263" y="6990"/>
                      <a:pt x="1644" y="7085"/>
                      <a:pt x="2049" y="7085"/>
                    </a:cubicBezTo>
                    <a:lnTo>
                      <a:pt x="2168" y="7085"/>
                    </a:lnTo>
                    <a:cubicBezTo>
                      <a:pt x="2549" y="7061"/>
                      <a:pt x="2906" y="6942"/>
                      <a:pt x="3192" y="6728"/>
                    </a:cubicBezTo>
                    <a:cubicBezTo>
                      <a:pt x="3525" y="6513"/>
                      <a:pt x="3763" y="6228"/>
                      <a:pt x="3882" y="5894"/>
                    </a:cubicBezTo>
                    <a:cubicBezTo>
                      <a:pt x="4097" y="5323"/>
                      <a:pt x="4001" y="4727"/>
                      <a:pt x="3644" y="4156"/>
                    </a:cubicBezTo>
                    <a:cubicBezTo>
                      <a:pt x="3977" y="3989"/>
                      <a:pt x="4239" y="3775"/>
                      <a:pt x="4454" y="3513"/>
                    </a:cubicBezTo>
                    <a:cubicBezTo>
                      <a:pt x="4740" y="3132"/>
                      <a:pt x="4930" y="2679"/>
                      <a:pt x="4954" y="2203"/>
                    </a:cubicBezTo>
                    <a:cubicBezTo>
                      <a:pt x="5025" y="1346"/>
                      <a:pt x="4573" y="512"/>
                      <a:pt x="3882" y="179"/>
                    </a:cubicBezTo>
                    <a:cubicBezTo>
                      <a:pt x="3652" y="63"/>
                      <a:pt x="3386" y="0"/>
                      <a:pt x="3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55"/>
              <p:cNvSpPr/>
              <p:nvPr/>
            </p:nvSpPr>
            <p:spPr>
              <a:xfrm>
                <a:off x="5790870" y="1640645"/>
                <a:ext cx="34961" cy="34961"/>
              </a:xfrm>
              <a:custGeom>
                <a:avLst/>
                <a:gdLst/>
                <a:ahLst/>
                <a:cxnLst/>
                <a:rect l="l" t="t" r="r" b="b"/>
                <a:pathLst>
                  <a:path w="1072" h="1072" extrusionOk="0">
                    <a:moveTo>
                      <a:pt x="548" y="0"/>
                    </a:moveTo>
                    <a:cubicBezTo>
                      <a:pt x="238" y="0"/>
                      <a:pt x="0" y="238"/>
                      <a:pt x="0" y="548"/>
                    </a:cubicBezTo>
                    <a:cubicBezTo>
                      <a:pt x="0" y="834"/>
                      <a:pt x="238" y="1072"/>
                      <a:pt x="548" y="1072"/>
                    </a:cubicBezTo>
                    <a:cubicBezTo>
                      <a:pt x="834" y="1072"/>
                      <a:pt x="1072" y="834"/>
                      <a:pt x="1072" y="548"/>
                    </a:cubicBezTo>
                    <a:cubicBezTo>
                      <a:pt x="1072" y="238"/>
                      <a:pt x="834" y="0"/>
                      <a:pt x="548" y="0"/>
                    </a:cubicBezTo>
                    <a:close/>
                  </a:path>
                </a:pathLst>
              </a:custGeom>
              <a:solidFill>
                <a:srgbClr val="FAA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55"/>
              <p:cNvSpPr/>
              <p:nvPr/>
            </p:nvSpPr>
            <p:spPr>
              <a:xfrm>
                <a:off x="5767552" y="1745498"/>
                <a:ext cx="27231" cy="27199"/>
              </a:xfrm>
              <a:custGeom>
                <a:avLst/>
                <a:gdLst/>
                <a:ahLst/>
                <a:cxnLst/>
                <a:rect l="l" t="t" r="r" b="b"/>
                <a:pathLst>
                  <a:path w="835" h="834" extrusionOk="0">
                    <a:moveTo>
                      <a:pt x="430" y="0"/>
                    </a:moveTo>
                    <a:cubicBezTo>
                      <a:pt x="191" y="0"/>
                      <a:pt x="1" y="191"/>
                      <a:pt x="1" y="429"/>
                    </a:cubicBezTo>
                    <a:cubicBezTo>
                      <a:pt x="1" y="667"/>
                      <a:pt x="191" y="834"/>
                      <a:pt x="430" y="834"/>
                    </a:cubicBezTo>
                    <a:cubicBezTo>
                      <a:pt x="668" y="834"/>
                      <a:pt x="834" y="667"/>
                      <a:pt x="834" y="429"/>
                    </a:cubicBezTo>
                    <a:cubicBezTo>
                      <a:pt x="834" y="191"/>
                      <a:pt x="668" y="0"/>
                      <a:pt x="430" y="0"/>
                    </a:cubicBezTo>
                    <a:close/>
                  </a:path>
                </a:pathLst>
              </a:custGeom>
              <a:solidFill>
                <a:srgbClr val="FAA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55"/>
              <p:cNvSpPr/>
              <p:nvPr/>
            </p:nvSpPr>
            <p:spPr>
              <a:xfrm>
                <a:off x="5508925" y="1590550"/>
                <a:ext cx="163910" cy="231060"/>
              </a:xfrm>
              <a:custGeom>
                <a:avLst/>
                <a:gdLst/>
                <a:ahLst/>
                <a:cxnLst/>
                <a:rect l="l" t="t" r="r" b="b"/>
                <a:pathLst>
                  <a:path w="5026" h="7085" extrusionOk="0">
                    <a:moveTo>
                      <a:pt x="1920" y="0"/>
                    </a:moveTo>
                    <a:cubicBezTo>
                      <a:pt x="1640" y="0"/>
                      <a:pt x="1374" y="63"/>
                      <a:pt x="1144" y="179"/>
                    </a:cubicBezTo>
                    <a:cubicBezTo>
                      <a:pt x="453" y="512"/>
                      <a:pt x="1" y="1346"/>
                      <a:pt x="72" y="2203"/>
                    </a:cubicBezTo>
                    <a:cubicBezTo>
                      <a:pt x="96" y="2679"/>
                      <a:pt x="286" y="3132"/>
                      <a:pt x="572" y="3513"/>
                    </a:cubicBezTo>
                    <a:cubicBezTo>
                      <a:pt x="787" y="3775"/>
                      <a:pt x="1048" y="3989"/>
                      <a:pt x="1382" y="4156"/>
                    </a:cubicBezTo>
                    <a:cubicBezTo>
                      <a:pt x="1025" y="4727"/>
                      <a:pt x="929" y="5323"/>
                      <a:pt x="1144" y="5894"/>
                    </a:cubicBezTo>
                    <a:cubicBezTo>
                      <a:pt x="1263" y="6228"/>
                      <a:pt x="1501" y="6513"/>
                      <a:pt x="1834" y="6728"/>
                    </a:cubicBezTo>
                    <a:cubicBezTo>
                      <a:pt x="2120" y="6942"/>
                      <a:pt x="2477" y="7061"/>
                      <a:pt x="2882" y="7085"/>
                    </a:cubicBezTo>
                    <a:lnTo>
                      <a:pt x="3001" y="7085"/>
                    </a:lnTo>
                    <a:cubicBezTo>
                      <a:pt x="3335" y="7085"/>
                      <a:pt x="3740" y="6990"/>
                      <a:pt x="4025" y="6775"/>
                    </a:cubicBezTo>
                    <a:cubicBezTo>
                      <a:pt x="4430" y="6537"/>
                      <a:pt x="4787" y="6156"/>
                      <a:pt x="5025" y="5680"/>
                    </a:cubicBezTo>
                    <a:lnTo>
                      <a:pt x="4240" y="5299"/>
                    </a:lnTo>
                    <a:cubicBezTo>
                      <a:pt x="3963" y="5899"/>
                      <a:pt x="3463" y="6253"/>
                      <a:pt x="2934" y="6253"/>
                    </a:cubicBezTo>
                    <a:cubicBezTo>
                      <a:pt x="2917" y="6253"/>
                      <a:pt x="2899" y="6252"/>
                      <a:pt x="2882" y="6251"/>
                    </a:cubicBezTo>
                    <a:cubicBezTo>
                      <a:pt x="2430" y="6204"/>
                      <a:pt x="2049" y="5942"/>
                      <a:pt x="1882" y="5585"/>
                    </a:cubicBezTo>
                    <a:cubicBezTo>
                      <a:pt x="1739" y="5204"/>
                      <a:pt x="1882" y="4751"/>
                      <a:pt x="2334" y="4299"/>
                    </a:cubicBezTo>
                    <a:cubicBezTo>
                      <a:pt x="2454" y="4180"/>
                      <a:pt x="2477" y="4037"/>
                      <a:pt x="2454" y="3894"/>
                    </a:cubicBezTo>
                    <a:cubicBezTo>
                      <a:pt x="2406" y="3751"/>
                      <a:pt x="2311" y="3656"/>
                      <a:pt x="2168" y="3584"/>
                    </a:cubicBezTo>
                    <a:cubicBezTo>
                      <a:pt x="1811" y="3465"/>
                      <a:pt x="977" y="3084"/>
                      <a:pt x="906" y="2132"/>
                    </a:cubicBezTo>
                    <a:cubicBezTo>
                      <a:pt x="882" y="1631"/>
                      <a:pt x="1120" y="1131"/>
                      <a:pt x="1501" y="941"/>
                    </a:cubicBezTo>
                    <a:cubicBezTo>
                      <a:pt x="1619" y="885"/>
                      <a:pt x="1749" y="858"/>
                      <a:pt x="1888" y="858"/>
                    </a:cubicBezTo>
                    <a:cubicBezTo>
                      <a:pt x="2338" y="858"/>
                      <a:pt x="2884" y="1140"/>
                      <a:pt x="3430" y="1631"/>
                    </a:cubicBezTo>
                    <a:lnTo>
                      <a:pt x="4025" y="1012"/>
                    </a:lnTo>
                    <a:cubicBezTo>
                      <a:pt x="3501" y="536"/>
                      <a:pt x="3001" y="226"/>
                      <a:pt x="2477" y="84"/>
                    </a:cubicBezTo>
                    <a:cubicBezTo>
                      <a:pt x="2289" y="27"/>
                      <a:pt x="2102" y="0"/>
                      <a:pt x="1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55"/>
              <p:cNvSpPr/>
              <p:nvPr/>
            </p:nvSpPr>
            <p:spPr>
              <a:xfrm>
                <a:off x="5560977" y="1640645"/>
                <a:ext cx="34961" cy="34961"/>
              </a:xfrm>
              <a:custGeom>
                <a:avLst/>
                <a:gdLst/>
                <a:ahLst/>
                <a:cxnLst/>
                <a:rect l="l" t="t" r="r" b="b"/>
                <a:pathLst>
                  <a:path w="1072" h="1072" extrusionOk="0">
                    <a:moveTo>
                      <a:pt x="524" y="0"/>
                    </a:moveTo>
                    <a:cubicBezTo>
                      <a:pt x="238" y="0"/>
                      <a:pt x="0" y="238"/>
                      <a:pt x="0" y="548"/>
                    </a:cubicBezTo>
                    <a:cubicBezTo>
                      <a:pt x="0" y="834"/>
                      <a:pt x="238" y="1072"/>
                      <a:pt x="524" y="1072"/>
                    </a:cubicBezTo>
                    <a:cubicBezTo>
                      <a:pt x="834" y="1072"/>
                      <a:pt x="1072" y="834"/>
                      <a:pt x="1072" y="548"/>
                    </a:cubicBezTo>
                    <a:cubicBezTo>
                      <a:pt x="1072" y="238"/>
                      <a:pt x="834" y="0"/>
                      <a:pt x="524" y="0"/>
                    </a:cubicBezTo>
                    <a:close/>
                  </a:path>
                </a:pathLst>
              </a:custGeom>
              <a:solidFill>
                <a:srgbClr val="FAA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55"/>
              <p:cNvSpPr/>
              <p:nvPr/>
            </p:nvSpPr>
            <p:spPr>
              <a:xfrm>
                <a:off x="5592808" y="1745498"/>
                <a:ext cx="27231" cy="27199"/>
              </a:xfrm>
              <a:custGeom>
                <a:avLst/>
                <a:gdLst/>
                <a:ahLst/>
                <a:cxnLst/>
                <a:rect l="l" t="t" r="r" b="b"/>
                <a:pathLst>
                  <a:path w="835" h="834" extrusionOk="0">
                    <a:moveTo>
                      <a:pt x="429" y="0"/>
                    </a:moveTo>
                    <a:cubicBezTo>
                      <a:pt x="191" y="0"/>
                      <a:pt x="1" y="191"/>
                      <a:pt x="1" y="429"/>
                    </a:cubicBezTo>
                    <a:cubicBezTo>
                      <a:pt x="1" y="667"/>
                      <a:pt x="191" y="834"/>
                      <a:pt x="429" y="834"/>
                    </a:cubicBezTo>
                    <a:cubicBezTo>
                      <a:pt x="667" y="834"/>
                      <a:pt x="834" y="667"/>
                      <a:pt x="834" y="429"/>
                    </a:cubicBezTo>
                    <a:cubicBezTo>
                      <a:pt x="834" y="191"/>
                      <a:pt x="667" y="0"/>
                      <a:pt x="429" y="0"/>
                    </a:cubicBezTo>
                    <a:close/>
                  </a:path>
                </a:pathLst>
              </a:custGeom>
              <a:solidFill>
                <a:srgbClr val="FAA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55"/>
              <p:cNvSpPr/>
              <p:nvPr/>
            </p:nvSpPr>
            <p:spPr>
              <a:xfrm>
                <a:off x="5713185" y="1763338"/>
                <a:ext cx="44320" cy="45853"/>
              </a:xfrm>
              <a:custGeom>
                <a:avLst/>
                <a:gdLst/>
                <a:ahLst/>
                <a:cxnLst/>
                <a:rect l="l" t="t" r="r" b="b"/>
                <a:pathLst>
                  <a:path w="1359" h="1406" extrusionOk="0">
                    <a:moveTo>
                      <a:pt x="787" y="1"/>
                    </a:moveTo>
                    <a:lnTo>
                      <a:pt x="1" y="382"/>
                    </a:lnTo>
                    <a:cubicBezTo>
                      <a:pt x="215" y="811"/>
                      <a:pt x="501" y="1168"/>
                      <a:pt x="834" y="1406"/>
                    </a:cubicBezTo>
                    <a:cubicBezTo>
                      <a:pt x="1049" y="1215"/>
                      <a:pt x="1215" y="977"/>
                      <a:pt x="1358" y="739"/>
                    </a:cubicBezTo>
                    <a:cubicBezTo>
                      <a:pt x="1144" y="572"/>
                      <a:pt x="930" y="334"/>
                      <a:pt x="787" y="1"/>
                    </a:cubicBezTo>
                    <a:close/>
                  </a:path>
                </a:pathLst>
              </a:custGeom>
              <a:solidFill>
                <a:srgbClr val="E63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55"/>
              <p:cNvSpPr/>
              <p:nvPr/>
            </p:nvSpPr>
            <p:spPr>
              <a:xfrm>
                <a:off x="5628552" y="1761805"/>
                <a:ext cx="45070" cy="45853"/>
              </a:xfrm>
              <a:custGeom>
                <a:avLst/>
                <a:gdLst/>
                <a:ahLst/>
                <a:cxnLst/>
                <a:rect l="l" t="t" r="r" b="b"/>
                <a:pathLst>
                  <a:path w="1382" h="1406" extrusionOk="0">
                    <a:moveTo>
                      <a:pt x="595" y="0"/>
                    </a:moveTo>
                    <a:cubicBezTo>
                      <a:pt x="453" y="381"/>
                      <a:pt x="238" y="619"/>
                      <a:pt x="0" y="762"/>
                    </a:cubicBezTo>
                    <a:cubicBezTo>
                      <a:pt x="167" y="1024"/>
                      <a:pt x="333" y="1239"/>
                      <a:pt x="548" y="1405"/>
                    </a:cubicBezTo>
                    <a:cubicBezTo>
                      <a:pt x="857" y="1167"/>
                      <a:pt x="1167" y="834"/>
                      <a:pt x="1381" y="405"/>
                    </a:cubicBezTo>
                    <a:lnTo>
                      <a:pt x="595" y="0"/>
                    </a:lnTo>
                    <a:close/>
                  </a:path>
                </a:pathLst>
              </a:custGeom>
              <a:solidFill>
                <a:srgbClr val="E63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55"/>
              <p:cNvSpPr/>
              <p:nvPr/>
            </p:nvSpPr>
            <p:spPr>
              <a:xfrm>
                <a:off x="5638630" y="1732289"/>
                <a:ext cx="110328" cy="62159"/>
              </a:xfrm>
              <a:custGeom>
                <a:avLst/>
                <a:gdLst/>
                <a:ahLst/>
                <a:cxnLst/>
                <a:rect l="l" t="t" r="r" b="b"/>
                <a:pathLst>
                  <a:path w="3383" h="1906" extrusionOk="0">
                    <a:moveTo>
                      <a:pt x="1" y="0"/>
                    </a:moveTo>
                    <a:lnTo>
                      <a:pt x="1" y="215"/>
                    </a:lnTo>
                    <a:cubicBezTo>
                      <a:pt x="1" y="524"/>
                      <a:pt x="48" y="858"/>
                      <a:pt x="215" y="1120"/>
                    </a:cubicBezTo>
                    <a:lnTo>
                      <a:pt x="1715" y="1905"/>
                    </a:lnTo>
                    <a:lnTo>
                      <a:pt x="3192" y="1120"/>
                    </a:lnTo>
                    <a:cubicBezTo>
                      <a:pt x="3311" y="858"/>
                      <a:pt x="3382" y="524"/>
                      <a:pt x="3382" y="215"/>
                    </a:cubicBezTo>
                    <a:lnTo>
                      <a:pt x="3382" y="0"/>
                    </a:lnTo>
                    <a:close/>
                  </a:path>
                </a:pathLst>
              </a:custGeom>
              <a:solidFill>
                <a:srgbClr val="FAA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55"/>
              <p:cNvSpPr/>
              <p:nvPr/>
            </p:nvSpPr>
            <p:spPr>
              <a:xfrm>
                <a:off x="5637097" y="1674041"/>
                <a:ext cx="111078" cy="69921"/>
              </a:xfrm>
              <a:custGeom>
                <a:avLst/>
                <a:gdLst/>
                <a:ahLst/>
                <a:cxnLst/>
                <a:rect l="l" t="t" r="r" b="b"/>
                <a:pathLst>
                  <a:path w="3406" h="2144" extrusionOk="0">
                    <a:moveTo>
                      <a:pt x="1715" y="0"/>
                    </a:moveTo>
                    <a:cubicBezTo>
                      <a:pt x="810" y="0"/>
                      <a:pt x="95" y="762"/>
                      <a:pt x="0" y="1786"/>
                    </a:cubicBezTo>
                    <a:cubicBezTo>
                      <a:pt x="453" y="2001"/>
                      <a:pt x="1048" y="2144"/>
                      <a:pt x="1715" y="2144"/>
                    </a:cubicBezTo>
                    <a:cubicBezTo>
                      <a:pt x="2358" y="2144"/>
                      <a:pt x="2953" y="2001"/>
                      <a:pt x="3405" y="1786"/>
                    </a:cubicBezTo>
                    <a:cubicBezTo>
                      <a:pt x="3358" y="762"/>
                      <a:pt x="2596" y="0"/>
                      <a:pt x="1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55"/>
              <p:cNvSpPr/>
              <p:nvPr/>
            </p:nvSpPr>
            <p:spPr>
              <a:xfrm>
                <a:off x="5643294" y="1768784"/>
                <a:ext cx="99436" cy="34993"/>
              </a:xfrm>
              <a:custGeom>
                <a:avLst/>
                <a:gdLst/>
                <a:ahLst/>
                <a:cxnLst/>
                <a:rect l="l" t="t" r="r" b="b"/>
                <a:pathLst>
                  <a:path w="3049" h="1073" extrusionOk="0">
                    <a:moveTo>
                      <a:pt x="3049" y="1"/>
                    </a:moveTo>
                    <a:lnTo>
                      <a:pt x="3049" y="1"/>
                    </a:lnTo>
                    <a:cubicBezTo>
                      <a:pt x="2657" y="175"/>
                      <a:pt x="2205" y="289"/>
                      <a:pt x="1675" y="289"/>
                    </a:cubicBezTo>
                    <a:cubicBezTo>
                      <a:pt x="1625" y="289"/>
                      <a:pt x="1575" y="288"/>
                      <a:pt x="1525" y="286"/>
                    </a:cubicBezTo>
                    <a:cubicBezTo>
                      <a:pt x="953" y="286"/>
                      <a:pt x="405" y="191"/>
                      <a:pt x="1" y="1"/>
                    </a:cubicBezTo>
                    <a:lnTo>
                      <a:pt x="1" y="1"/>
                    </a:lnTo>
                    <a:cubicBezTo>
                      <a:pt x="310" y="644"/>
                      <a:pt x="858" y="1072"/>
                      <a:pt x="1525" y="1072"/>
                    </a:cubicBezTo>
                    <a:cubicBezTo>
                      <a:pt x="2168" y="1072"/>
                      <a:pt x="2739" y="644"/>
                      <a:pt x="30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55"/>
              <p:cNvSpPr/>
              <p:nvPr/>
            </p:nvSpPr>
            <p:spPr>
              <a:xfrm>
                <a:off x="5637847" y="1732289"/>
                <a:ext cx="32678" cy="50517"/>
              </a:xfrm>
              <a:custGeom>
                <a:avLst/>
                <a:gdLst/>
                <a:ahLst/>
                <a:cxnLst/>
                <a:rect l="l" t="t" r="r" b="b"/>
                <a:pathLst>
                  <a:path w="1002" h="1549" extrusionOk="0">
                    <a:moveTo>
                      <a:pt x="1" y="0"/>
                    </a:moveTo>
                    <a:lnTo>
                      <a:pt x="1" y="215"/>
                    </a:lnTo>
                    <a:cubicBezTo>
                      <a:pt x="25" y="524"/>
                      <a:pt x="72" y="858"/>
                      <a:pt x="191" y="1120"/>
                    </a:cubicBezTo>
                    <a:lnTo>
                      <a:pt x="1001" y="1548"/>
                    </a:lnTo>
                    <a:cubicBezTo>
                      <a:pt x="906" y="1429"/>
                      <a:pt x="834" y="1286"/>
                      <a:pt x="763" y="1120"/>
                    </a:cubicBezTo>
                    <a:cubicBezTo>
                      <a:pt x="644" y="858"/>
                      <a:pt x="549" y="524"/>
                      <a:pt x="549" y="215"/>
                    </a:cubicBezTo>
                    <a:lnTo>
                      <a:pt x="549" y="0"/>
                    </a:lnTo>
                    <a:close/>
                  </a:path>
                </a:pathLst>
              </a:custGeom>
              <a:solidFill>
                <a:srgbClr val="F093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55"/>
              <p:cNvSpPr/>
              <p:nvPr/>
            </p:nvSpPr>
            <p:spPr>
              <a:xfrm>
                <a:off x="5637097" y="1674041"/>
                <a:ext cx="64475" cy="65258"/>
              </a:xfrm>
              <a:custGeom>
                <a:avLst/>
                <a:gdLst/>
                <a:ahLst/>
                <a:cxnLst/>
                <a:rect l="l" t="t" r="r" b="b"/>
                <a:pathLst>
                  <a:path w="1977" h="2001" extrusionOk="0">
                    <a:moveTo>
                      <a:pt x="1715" y="0"/>
                    </a:moveTo>
                    <a:cubicBezTo>
                      <a:pt x="905" y="0"/>
                      <a:pt x="286" y="691"/>
                      <a:pt x="71" y="1429"/>
                    </a:cubicBezTo>
                    <a:cubicBezTo>
                      <a:pt x="48" y="1548"/>
                      <a:pt x="0" y="1667"/>
                      <a:pt x="0" y="1786"/>
                    </a:cubicBezTo>
                    <a:cubicBezTo>
                      <a:pt x="191" y="1882"/>
                      <a:pt x="381" y="1929"/>
                      <a:pt x="572" y="2001"/>
                    </a:cubicBezTo>
                    <a:lnTo>
                      <a:pt x="572" y="1786"/>
                    </a:lnTo>
                    <a:cubicBezTo>
                      <a:pt x="667" y="881"/>
                      <a:pt x="1238" y="167"/>
                      <a:pt x="1977" y="24"/>
                    </a:cubicBezTo>
                    <a:lnTo>
                      <a:pt x="1929" y="24"/>
                    </a:lnTo>
                    <a:cubicBezTo>
                      <a:pt x="1858" y="24"/>
                      <a:pt x="1762" y="0"/>
                      <a:pt x="17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55"/>
              <p:cNvSpPr/>
              <p:nvPr/>
            </p:nvSpPr>
            <p:spPr>
              <a:xfrm>
                <a:off x="5593590" y="1597138"/>
                <a:ext cx="46636" cy="45853"/>
              </a:xfrm>
              <a:custGeom>
                <a:avLst/>
                <a:gdLst/>
                <a:ahLst/>
                <a:cxnLst/>
                <a:rect l="l" t="t" r="r" b="b"/>
                <a:pathLst>
                  <a:path w="1430" h="1406" extrusionOk="0">
                    <a:moveTo>
                      <a:pt x="334" y="1"/>
                    </a:moveTo>
                    <a:cubicBezTo>
                      <a:pt x="191" y="239"/>
                      <a:pt x="72" y="501"/>
                      <a:pt x="0" y="810"/>
                    </a:cubicBezTo>
                    <a:cubicBezTo>
                      <a:pt x="262" y="929"/>
                      <a:pt x="572" y="1144"/>
                      <a:pt x="834" y="1406"/>
                    </a:cubicBezTo>
                    <a:lnTo>
                      <a:pt x="1429" y="787"/>
                    </a:lnTo>
                    <a:cubicBezTo>
                      <a:pt x="1072" y="453"/>
                      <a:pt x="691" y="191"/>
                      <a:pt x="334" y="1"/>
                    </a:cubicBezTo>
                    <a:close/>
                  </a:path>
                </a:pathLst>
              </a:custGeom>
              <a:solidFill>
                <a:srgbClr val="E63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55"/>
              <p:cNvSpPr/>
              <p:nvPr/>
            </p:nvSpPr>
            <p:spPr>
              <a:xfrm>
                <a:off x="5747364" y="1597138"/>
                <a:ext cx="46636" cy="45853"/>
              </a:xfrm>
              <a:custGeom>
                <a:avLst/>
                <a:gdLst/>
                <a:ahLst/>
                <a:cxnLst/>
                <a:rect l="l" t="t" r="r" b="b"/>
                <a:pathLst>
                  <a:path w="1430" h="1406" extrusionOk="0">
                    <a:moveTo>
                      <a:pt x="1096" y="1"/>
                    </a:moveTo>
                    <a:cubicBezTo>
                      <a:pt x="739" y="191"/>
                      <a:pt x="358" y="429"/>
                      <a:pt x="1" y="787"/>
                    </a:cubicBezTo>
                    <a:lnTo>
                      <a:pt x="596" y="1406"/>
                    </a:lnTo>
                    <a:cubicBezTo>
                      <a:pt x="882" y="1120"/>
                      <a:pt x="1144" y="929"/>
                      <a:pt x="1430" y="810"/>
                    </a:cubicBezTo>
                    <a:cubicBezTo>
                      <a:pt x="1334" y="501"/>
                      <a:pt x="1239" y="239"/>
                      <a:pt x="1096" y="1"/>
                    </a:cubicBezTo>
                    <a:close/>
                  </a:path>
                </a:pathLst>
              </a:custGeom>
              <a:solidFill>
                <a:srgbClr val="E63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55"/>
              <p:cNvSpPr/>
              <p:nvPr/>
            </p:nvSpPr>
            <p:spPr>
              <a:xfrm>
                <a:off x="5613778" y="1569938"/>
                <a:ext cx="159247" cy="146071"/>
              </a:xfrm>
              <a:custGeom>
                <a:avLst/>
                <a:gdLst/>
                <a:ahLst/>
                <a:cxnLst/>
                <a:rect l="l" t="t" r="r" b="b"/>
                <a:pathLst>
                  <a:path w="4883" h="4479" extrusionOk="0">
                    <a:moveTo>
                      <a:pt x="2500" y="1"/>
                    </a:moveTo>
                    <a:cubicBezTo>
                      <a:pt x="2485" y="1"/>
                      <a:pt x="2469" y="1"/>
                      <a:pt x="2453" y="1"/>
                    </a:cubicBezTo>
                    <a:cubicBezTo>
                      <a:pt x="1120" y="1"/>
                      <a:pt x="1" y="1025"/>
                      <a:pt x="1" y="2240"/>
                    </a:cubicBezTo>
                    <a:cubicBezTo>
                      <a:pt x="1" y="3454"/>
                      <a:pt x="1120" y="4478"/>
                      <a:pt x="2453" y="4478"/>
                    </a:cubicBezTo>
                    <a:cubicBezTo>
                      <a:pt x="3787" y="4478"/>
                      <a:pt x="4883" y="3454"/>
                      <a:pt x="4883" y="2240"/>
                    </a:cubicBezTo>
                    <a:cubicBezTo>
                      <a:pt x="4883" y="992"/>
                      <a:pt x="3813" y="1"/>
                      <a:pt x="2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55"/>
              <p:cNvSpPr/>
              <p:nvPr/>
            </p:nvSpPr>
            <p:spPr>
              <a:xfrm>
                <a:off x="5615344" y="1569188"/>
                <a:ext cx="87793" cy="145256"/>
              </a:xfrm>
              <a:custGeom>
                <a:avLst/>
                <a:gdLst/>
                <a:ahLst/>
                <a:cxnLst/>
                <a:rect l="l" t="t" r="r" b="b"/>
                <a:pathLst>
                  <a:path w="2692" h="4454" extrusionOk="0">
                    <a:moveTo>
                      <a:pt x="2429" y="0"/>
                    </a:moveTo>
                    <a:cubicBezTo>
                      <a:pt x="1096" y="0"/>
                      <a:pt x="0" y="1001"/>
                      <a:pt x="0" y="2239"/>
                    </a:cubicBezTo>
                    <a:cubicBezTo>
                      <a:pt x="0" y="3453"/>
                      <a:pt x="1096" y="4454"/>
                      <a:pt x="2429" y="4454"/>
                    </a:cubicBezTo>
                    <a:cubicBezTo>
                      <a:pt x="2525" y="4454"/>
                      <a:pt x="2620" y="4454"/>
                      <a:pt x="2691" y="4430"/>
                    </a:cubicBezTo>
                    <a:cubicBezTo>
                      <a:pt x="1453" y="4335"/>
                      <a:pt x="524" y="3382"/>
                      <a:pt x="524" y="2263"/>
                    </a:cubicBezTo>
                    <a:cubicBezTo>
                      <a:pt x="524" y="1096"/>
                      <a:pt x="1477" y="167"/>
                      <a:pt x="2691" y="24"/>
                    </a:cubicBezTo>
                    <a:cubicBezTo>
                      <a:pt x="2620" y="24"/>
                      <a:pt x="2525" y="0"/>
                      <a:pt x="2429" y="0"/>
                    </a:cubicBezTo>
                    <a:close/>
                  </a:path>
                </a:pathLst>
              </a:custGeom>
              <a:solidFill>
                <a:srgbClr val="F093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55"/>
              <p:cNvSpPr/>
              <p:nvPr/>
            </p:nvSpPr>
            <p:spPr>
              <a:xfrm>
                <a:off x="5647957" y="1631317"/>
                <a:ext cx="10893" cy="18687"/>
              </a:xfrm>
              <a:custGeom>
                <a:avLst/>
                <a:gdLst/>
                <a:ahLst/>
                <a:cxnLst/>
                <a:rect l="l" t="t" r="r" b="b"/>
                <a:pathLst>
                  <a:path w="334" h="573" extrusionOk="0">
                    <a:moveTo>
                      <a:pt x="167" y="0"/>
                    </a:moveTo>
                    <a:cubicBezTo>
                      <a:pt x="72" y="0"/>
                      <a:pt x="0" y="96"/>
                      <a:pt x="0" y="167"/>
                    </a:cubicBezTo>
                    <a:lnTo>
                      <a:pt x="0" y="381"/>
                    </a:lnTo>
                    <a:cubicBezTo>
                      <a:pt x="0" y="501"/>
                      <a:pt x="96" y="572"/>
                      <a:pt x="191" y="572"/>
                    </a:cubicBezTo>
                    <a:cubicBezTo>
                      <a:pt x="262" y="572"/>
                      <a:pt x="334" y="477"/>
                      <a:pt x="334" y="381"/>
                    </a:cubicBezTo>
                    <a:lnTo>
                      <a:pt x="334" y="167"/>
                    </a:lnTo>
                    <a:cubicBezTo>
                      <a:pt x="334" y="48"/>
                      <a:pt x="239" y="0"/>
                      <a:pt x="167" y="0"/>
                    </a:cubicBezTo>
                    <a:close/>
                  </a:path>
                </a:pathLst>
              </a:custGeom>
              <a:solidFill>
                <a:srgbClr val="3B4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55"/>
              <p:cNvSpPr/>
              <p:nvPr/>
            </p:nvSpPr>
            <p:spPr>
              <a:xfrm>
                <a:off x="5727176" y="1631317"/>
                <a:ext cx="11675" cy="18687"/>
              </a:xfrm>
              <a:custGeom>
                <a:avLst/>
                <a:gdLst/>
                <a:ahLst/>
                <a:cxnLst/>
                <a:rect l="l" t="t" r="r" b="b"/>
                <a:pathLst>
                  <a:path w="358" h="573" extrusionOk="0">
                    <a:moveTo>
                      <a:pt x="143" y="0"/>
                    </a:moveTo>
                    <a:cubicBezTo>
                      <a:pt x="48" y="0"/>
                      <a:pt x="1" y="96"/>
                      <a:pt x="1" y="167"/>
                    </a:cubicBezTo>
                    <a:lnTo>
                      <a:pt x="1" y="381"/>
                    </a:lnTo>
                    <a:cubicBezTo>
                      <a:pt x="1" y="501"/>
                      <a:pt x="72" y="572"/>
                      <a:pt x="167" y="572"/>
                    </a:cubicBezTo>
                    <a:cubicBezTo>
                      <a:pt x="262" y="572"/>
                      <a:pt x="358" y="477"/>
                      <a:pt x="310" y="381"/>
                    </a:cubicBezTo>
                    <a:lnTo>
                      <a:pt x="310" y="167"/>
                    </a:lnTo>
                    <a:cubicBezTo>
                      <a:pt x="310" y="48"/>
                      <a:pt x="215" y="0"/>
                      <a:pt x="143" y="0"/>
                    </a:cubicBezTo>
                    <a:close/>
                  </a:path>
                </a:pathLst>
              </a:custGeom>
              <a:solidFill>
                <a:srgbClr val="3B4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55"/>
              <p:cNvSpPr/>
              <p:nvPr/>
            </p:nvSpPr>
            <p:spPr>
              <a:xfrm>
                <a:off x="5678255" y="1638655"/>
                <a:ext cx="33428" cy="15230"/>
              </a:xfrm>
              <a:custGeom>
                <a:avLst/>
                <a:gdLst/>
                <a:ahLst/>
                <a:cxnLst/>
                <a:rect l="l" t="t" r="r" b="b"/>
                <a:pathLst>
                  <a:path w="1025" h="467" extrusionOk="0">
                    <a:moveTo>
                      <a:pt x="837" y="1"/>
                    </a:moveTo>
                    <a:cubicBezTo>
                      <a:pt x="780" y="1"/>
                      <a:pt x="721" y="31"/>
                      <a:pt x="691" y="61"/>
                    </a:cubicBezTo>
                    <a:cubicBezTo>
                      <a:pt x="619" y="133"/>
                      <a:pt x="572" y="156"/>
                      <a:pt x="500" y="156"/>
                    </a:cubicBezTo>
                    <a:cubicBezTo>
                      <a:pt x="429" y="156"/>
                      <a:pt x="357" y="133"/>
                      <a:pt x="334" y="61"/>
                    </a:cubicBezTo>
                    <a:cubicBezTo>
                      <a:pt x="294" y="22"/>
                      <a:pt x="241" y="4"/>
                      <a:pt x="192" y="4"/>
                    </a:cubicBezTo>
                    <a:cubicBezTo>
                      <a:pt x="153" y="4"/>
                      <a:pt x="117" y="16"/>
                      <a:pt x="95" y="37"/>
                    </a:cubicBezTo>
                    <a:cubicBezTo>
                      <a:pt x="0" y="109"/>
                      <a:pt x="0" y="228"/>
                      <a:pt x="72" y="276"/>
                    </a:cubicBezTo>
                    <a:cubicBezTo>
                      <a:pt x="143" y="395"/>
                      <a:pt x="310" y="466"/>
                      <a:pt x="476" y="466"/>
                    </a:cubicBezTo>
                    <a:cubicBezTo>
                      <a:pt x="619" y="466"/>
                      <a:pt x="786" y="395"/>
                      <a:pt x="953" y="276"/>
                    </a:cubicBezTo>
                    <a:cubicBezTo>
                      <a:pt x="1024" y="228"/>
                      <a:pt x="977" y="109"/>
                      <a:pt x="929" y="37"/>
                    </a:cubicBezTo>
                    <a:cubicBezTo>
                      <a:pt x="903" y="11"/>
                      <a:pt x="870" y="1"/>
                      <a:pt x="837" y="1"/>
                    </a:cubicBezTo>
                    <a:close/>
                  </a:path>
                </a:pathLst>
              </a:custGeom>
              <a:solidFill>
                <a:srgbClr val="3B4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55"/>
              <p:cNvSpPr/>
              <p:nvPr/>
            </p:nvSpPr>
            <p:spPr>
              <a:xfrm>
                <a:off x="5616877" y="1510940"/>
                <a:ext cx="31112" cy="31080"/>
              </a:xfrm>
              <a:custGeom>
                <a:avLst/>
                <a:gdLst/>
                <a:ahLst/>
                <a:cxnLst/>
                <a:rect l="l" t="t" r="r" b="b"/>
                <a:pathLst>
                  <a:path w="954" h="953" extrusionOk="0">
                    <a:moveTo>
                      <a:pt x="477" y="0"/>
                    </a:moveTo>
                    <a:cubicBezTo>
                      <a:pt x="215" y="0"/>
                      <a:pt x="1" y="215"/>
                      <a:pt x="1" y="477"/>
                    </a:cubicBezTo>
                    <a:cubicBezTo>
                      <a:pt x="1" y="738"/>
                      <a:pt x="215" y="953"/>
                      <a:pt x="477" y="953"/>
                    </a:cubicBezTo>
                    <a:cubicBezTo>
                      <a:pt x="739" y="953"/>
                      <a:pt x="953" y="738"/>
                      <a:pt x="953" y="477"/>
                    </a:cubicBezTo>
                    <a:cubicBezTo>
                      <a:pt x="953" y="238"/>
                      <a:pt x="763" y="24"/>
                      <a:pt x="477" y="0"/>
                    </a:cubicBezTo>
                    <a:close/>
                  </a:path>
                </a:pathLst>
              </a:custGeom>
              <a:solidFill>
                <a:srgbClr val="FF5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55"/>
              <p:cNvSpPr/>
              <p:nvPr/>
            </p:nvSpPr>
            <p:spPr>
              <a:xfrm>
                <a:off x="5738036" y="1510940"/>
                <a:ext cx="31895" cy="31080"/>
              </a:xfrm>
              <a:custGeom>
                <a:avLst/>
                <a:gdLst/>
                <a:ahLst/>
                <a:cxnLst/>
                <a:rect l="l" t="t" r="r" b="b"/>
                <a:pathLst>
                  <a:path w="978" h="953" extrusionOk="0">
                    <a:moveTo>
                      <a:pt x="477" y="0"/>
                    </a:moveTo>
                    <a:cubicBezTo>
                      <a:pt x="215" y="0"/>
                      <a:pt x="1" y="215"/>
                      <a:pt x="1" y="477"/>
                    </a:cubicBezTo>
                    <a:cubicBezTo>
                      <a:pt x="1" y="738"/>
                      <a:pt x="215" y="953"/>
                      <a:pt x="477" y="953"/>
                    </a:cubicBezTo>
                    <a:cubicBezTo>
                      <a:pt x="763" y="953"/>
                      <a:pt x="977" y="738"/>
                      <a:pt x="977" y="477"/>
                    </a:cubicBezTo>
                    <a:cubicBezTo>
                      <a:pt x="977" y="238"/>
                      <a:pt x="763" y="24"/>
                      <a:pt x="477" y="0"/>
                    </a:cubicBezTo>
                    <a:close/>
                  </a:path>
                </a:pathLst>
              </a:custGeom>
              <a:solidFill>
                <a:srgbClr val="FF5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55"/>
              <p:cNvSpPr/>
              <p:nvPr/>
            </p:nvSpPr>
            <p:spPr>
              <a:xfrm>
                <a:off x="5644076" y="1768784"/>
                <a:ext cx="58279" cy="34993"/>
              </a:xfrm>
              <a:custGeom>
                <a:avLst/>
                <a:gdLst/>
                <a:ahLst/>
                <a:cxnLst/>
                <a:rect l="l" t="t" r="r" b="b"/>
                <a:pathLst>
                  <a:path w="1787" h="1073" extrusionOk="0">
                    <a:moveTo>
                      <a:pt x="0" y="1"/>
                    </a:moveTo>
                    <a:lnTo>
                      <a:pt x="0" y="1"/>
                    </a:lnTo>
                    <a:cubicBezTo>
                      <a:pt x="48" y="96"/>
                      <a:pt x="96" y="167"/>
                      <a:pt x="119" y="239"/>
                    </a:cubicBezTo>
                    <a:cubicBezTo>
                      <a:pt x="119" y="286"/>
                      <a:pt x="167" y="286"/>
                      <a:pt x="167" y="310"/>
                    </a:cubicBezTo>
                    <a:cubicBezTo>
                      <a:pt x="453" y="786"/>
                      <a:pt x="953" y="1072"/>
                      <a:pt x="1501" y="1072"/>
                    </a:cubicBezTo>
                    <a:lnTo>
                      <a:pt x="1572" y="1072"/>
                    </a:lnTo>
                    <a:cubicBezTo>
                      <a:pt x="1644" y="1072"/>
                      <a:pt x="1739" y="1072"/>
                      <a:pt x="1786" y="1048"/>
                    </a:cubicBezTo>
                    <a:cubicBezTo>
                      <a:pt x="1310" y="953"/>
                      <a:pt x="929" y="644"/>
                      <a:pt x="667" y="191"/>
                    </a:cubicBezTo>
                    <a:cubicBezTo>
                      <a:pt x="429" y="120"/>
                      <a:pt x="191" y="7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83" name="Google Shape;7683;p55"/>
          <p:cNvGrpSpPr/>
          <p:nvPr/>
        </p:nvGrpSpPr>
        <p:grpSpPr>
          <a:xfrm>
            <a:off x="1450517" y="4104031"/>
            <a:ext cx="875378" cy="707226"/>
            <a:chOff x="1376868" y="2813958"/>
            <a:chExt cx="708865" cy="572699"/>
          </a:xfrm>
        </p:grpSpPr>
        <p:grpSp>
          <p:nvGrpSpPr>
            <p:cNvPr id="7684" name="Google Shape;7684;p55"/>
            <p:cNvGrpSpPr/>
            <p:nvPr/>
          </p:nvGrpSpPr>
          <p:grpSpPr>
            <a:xfrm>
              <a:off x="1376868" y="2813958"/>
              <a:ext cx="708865" cy="572699"/>
              <a:chOff x="1376868" y="2813958"/>
              <a:chExt cx="708865" cy="572699"/>
            </a:xfrm>
          </p:grpSpPr>
          <p:sp>
            <p:nvSpPr>
              <p:cNvPr id="7685" name="Google Shape;7685;p55"/>
              <p:cNvSpPr/>
              <p:nvPr/>
            </p:nvSpPr>
            <p:spPr>
              <a:xfrm>
                <a:off x="1376868" y="2813958"/>
                <a:ext cx="708865" cy="572699"/>
              </a:xfrm>
              <a:custGeom>
                <a:avLst/>
                <a:gdLst/>
                <a:ahLst/>
                <a:cxnLst/>
                <a:rect l="l" t="t" r="r" b="b"/>
                <a:pathLst>
                  <a:path w="30647" h="24760" extrusionOk="0">
                    <a:moveTo>
                      <a:pt x="19673" y="1"/>
                    </a:moveTo>
                    <a:cubicBezTo>
                      <a:pt x="18629" y="1"/>
                      <a:pt x="17612" y="402"/>
                      <a:pt x="16675" y="1125"/>
                    </a:cubicBezTo>
                    <a:cubicBezTo>
                      <a:pt x="15203" y="2330"/>
                      <a:pt x="14668" y="4069"/>
                      <a:pt x="15123" y="5916"/>
                    </a:cubicBezTo>
                    <a:cubicBezTo>
                      <a:pt x="14293" y="6826"/>
                      <a:pt x="13785" y="7870"/>
                      <a:pt x="13544" y="8967"/>
                    </a:cubicBezTo>
                    <a:cubicBezTo>
                      <a:pt x="13517" y="9021"/>
                      <a:pt x="13517" y="9128"/>
                      <a:pt x="13490" y="9208"/>
                    </a:cubicBezTo>
                    <a:cubicBezTo>
                      <a:pt x="13490" y="9289"/>
                      <a:pt x="13463" y="9369"/>
                      <a:pt x="13463" y="9476"/>
                    </a:cubicBezTo>
                    <a:cubicBezTo>
                      <a:pt x="13463" y="9530"/>
                      <a:pt x="13463" y="9556"/>
                      <a:pt x="13410" y="9637"/>
                    </a:cubicBezTo>
                    <a:lnTo>
                      <a:pt x="13410" y="9744"/>
                    </a:lnTo>
                    <a:cubicBezTo>
                      <a:pt x="13276" y="9690"/>
                      <a:pt x="13115" y="9663"/>
                      <a:pt x="12982" y="9663"/>
                    </a:cubicBezTo>
                    <a:cubicBezTo>
                      <a:pt x="12607" y="9610"/>
                      <a:pt x="12259" y="9556"/>
                      <a:pt x="11884" y="9556"/>
                    </a:cubicBezTo>
                    <a:cubicBezTo>
                      <a:pt x="11376" y="9556"/>
                      <a:pt x="10921" y="9637"/>
                      <a:pt x="10466" y="9744"/>
                    </a:cubicBezTo>
                    <a:cubicBezTo>
                      <a:pt x="9904" y="9556"/>
                      <a:pt x="9315" y="9503"/>
                      <a:pt x="8672" y="9503"/>
                    </a:cubicBezTo>
                    <a:cubicBezTo>
                      <a:pt x="8271" y="9503"/>
                      <a:pt x="7843" y="9530"/>
                      <a:pt x="7441" y="9610"/>
                    </a:cubicBezTo>
                    <a:cubicBezTo>
                      <a:pt x="5969" y="9877"/>
                      <a:pt x="4765" y="10600"/>
                      <a:pt x="3988" y="11671"/>
                    </a:cubicBezTo>
                    <a:cubicBezTo>
                      <a:pt x="1901" y="12474"/>
                      <a:pt x="536" y="14053"/>
                      <a:pt x="134" y="16060"/>
                    </a:cubicBezTo>
                    <a:cubicBezTo>
                      <a:pt x="134" y="16087"/>
                      <a:pt x="107" y="16167"/>
                      <a:pt x="107" y="16194"/>
                    </a:cubicBezTo>
                    <a:cubicBezTo>
                      <a:pt x="107" y="16221"/>
                      <a:pt x="107" y="16301"/>
                      <a:pt x="81" y="16328"/>
                    </a:cubicBezTo>
                    <a:cubicBezTo>
                      <a:pt x="81" y="16382"/>
                      <a:pt x="27" y="16462"/>
                      <a:pt x="27" y="16569"/>
                    </a:cubicBezTo>
                    <a:cubicBezTo>
                      <a:pt x="27" y="16649"/>
                      <a:pt x="0" y="16756"/>
                      <a:pt x="0" y="16890"/>
                    </a:cubicBezTo>
                    <a:lnTo>
                      <a:pt x="0" y="17158"/>
                    </a:lnTo>
                    <a:lnTo>
                      <a:pt x="0" y="17532"/>
                    </a:lnTo>
                    <a:lnTo>
                      <a:pt x="0" y="17720"/>
                    </a:lnTo>
                    <a:cubicBezTo>
                      <a:pt x="27" y="17934"/>
                      <a:pt x="27" y="18121"/>
                      <a:pt x="81" y="18335"/>
                    </a:cubicBezTo>
                    <a:cubicBezTo>
                      <a:pt x="134" y="18737"/>
                      <a:pt x="241" y="19112"/>
                      <a:pt x="375" y="19460"/>
                    </a:cubicBezTo>
                    <a:cubicBezTo>
                      <a:pt x="375" y="19513"/>
                      <a:pt x="402" y="19540"/>
                      <a:pt x="402" y="19593"/>
                    </a:cubicBezTo>
                    <a:cubicBezTo>
                      <a:pt x="348" y="19781"/>
                      <a:pt x="295" y="19941"/>
                      <a:pt x="268" y="20129"/>
                    </a:cubicBezTo>
                    <a:cubicBezTo>
                      <a:pt x="268" y="20209"/>
                      <a:pt x="241" y="20263"/>
                      <a:pt x="241" y="20343"/>
                    </a:cubicBezTo>
                    <a:cubicBezTo>
                      <a:pt x="214" y="20744"/>
                      <a:pt x="268" y="21146"/>
                      <a:pt x="402" y="21521"/>
                    </a:cubicBezTo>
                    <a:lnTo>
                      <a:pt x="402" y="21547"/>
                    </a:lnTo>
                    <a:cubicBezTo>
                      <a:pt x="482" y="21708"/>
                      <a:pt x="562" y="21922"/>
                      <a:pt x="669" y="22083"/>
                    </a:cubicBezTo>
                    <a:cubicBezTo>
                      <a:pt x="1098" y="22752"/>
                      <a:pt x="1847" y="23180"/>
                      <a:pt x="2650" y="23287"/>
                    </a:cubicBezTo>
                    <a:cubicBezTo>
                      <a:pt x="2784" y="23287"/>
                      <a:pt x="2918" y="23314"/>
                      <a:pt x="3025" y="23314"/>
                    </a:cubicBezTo>
                    <a:cubicBezTo>
                      <a:pt x="3426" y="23314"/>
                      <a:pt x="3774" y="23260"/>
                      <a:pt x="4176" y="23126"/>
                    </a:cubicBezTo>
                    <a:cubicBezTo>
                      <a:pt x="4363" y="23153"/>
                      <a:pt x="4550" y="23180"/>
                      <a:pt x="4711" y="23207"/>
                    </a:cubicBezTo>
                    <a:cubicBezTo>
                      <a:pt x="5032" y="23260"/>
                      <a:pt x="5327" y="23287"/>
                      <a:pt x="5621" y="23287"/>
                    </a:cubicBezTo>
                    <a:cubicBezTo>
                      <a:pt x="6103" y="23287"/>
                      <a:pt x="6558" y="23260"/>
                      <a:pt x="7040" y="23153"/>
                    </a:cubicBezTo>
                    <a:cubicBezTo>
                      <a:pt x="7227" y="23126"/>
                      <a:pt x="7468" y="23046"/>
                      <a:pt x="7655" y="22993"/>
                    </a:cubicBezTo>
                    <a:cubicBezTo>
                      <a:pt x="7736" y="22939"/>
                      <a:pt x="7843" y="22939"/>
                      <a:pt x="7896" y="22912"/>
                    </a:cubicBezTo>
                    <a:lnTo>
                      <a:pt x="7923" y="22912"/>
                    </a:lnTo>
                    <a:cubicBezTo>
                      <a:pt x="8057" y="22886"/>
                      <a:pt x="8164" y="22859"/>
                      <a:pt x="8298" y="22779"/>
                    </a:cubicBezTo>
                    <a:cubicBezTo>
                      <a:pt x="8378" y="22752"/>
                      <a:pt x="8458" y="22725"/>
                      <a:pt x="8539" y="22671"/>
                    </a:cubicBezTo>
                    <a:lnTo>
                      <a:pt x="8726" y="22591"/>
                    </a:lnTo>
                    <a:cubicBezTo>
                      <a:pt x="8753" y="22591"/>
                      <a:pt x="8860" y="22538"/>
                      <a:pt x="8913" y="22538"/>
                    </a:cubicBezTo>
                    <a:cubicBezTo>
                      <a:pt x="8940" y="22618"/>
                      <a:pt x="8967" y="22725"/>
                      <a:pt x="8994" y="22779"/>
                    </a:cubicBezTo>
                    <a:cubicBezTo>
                      <a:pt x="9074" y="22886"/>
                      <a:pt x="9101" y="22993"/>
                      <a:pt x="9181" y="23126"/>
                    </a:cubicBezTo>
                    <a:cubicBezTo>
                      <a:pt x="9261" y="23260"/>
                      <a:pt x="9368" y="23394"/>
                      <a:pt x="9502" y="23528"/>
                    </a:cubicBezTo>
                    <a:cubicBezTo>
                      <a:pt x="9636" y="23662"/>
                      <a:pt x="9797" y="23796"/>
                      <a:pt x="9984" y="23929"/>
                    </a:cubicBezTo>
                    <a:cubicBezTo>
                      <a:pt x="10198" y="24090"/>
                      <a:pt x="10466" y="24197"/>
                      <a:pt x="10733" y="24277"/>
                    </a:cubicBezTo>
                    <a:cubicBezTo>
                      <a:pt x="10947" y="24358"/>
                      <a:pt x="11135" y="24384"/>
                      <a:pt x="11376" y="24384"/>
                    </a:cubicBezTo>
                    <a:lnTo>
                      <a:pt x="11536" y="24384"/>
                    </a:lnTo>
                    <a:cubicBezTo>
                      <a:pt x="11884" y="24384"/>
                      <a:pt x="12259" y="24331"/>
                      <a:pt x="12580" y="24197"/>
                    </a:cubicBezTo>
                    <a:cubicBezTo>
                      <a:pt x="12687" y="24144"/>
                      <a:pt x="12794" y="24117"/>
                      <a:pt x="12848" y="24063"/>
                    </a:cubicBezTo>
                    <a:cubicBezTo>
                      <a:pt x="13410" y="24224"/>
                      <a:pt x="14026" y="24331"/>
                      <a:pt x="14668" y="24331"/>
                    </a:cubicBezTo>
                    <a:cubicBezTo>
                      <a:pt x="14962" y="24465"/>
                      <a:pt x="15257" y="24545"/>
                      <a:pt x="15551" y="24599"/>
                    </a:cubicBezTo>
                    <a:cubicBezTo>
                      <a:pt x="15658" y="24599"/>
                      <a:pt x="15792" y="24625"/>
                      <a:pt x="15899" y="24625"/>
                    </a:cubicBezTo>
                    <a:lnTo>
                      <a:pt x="16060" y="24625"/>
                    </a:lnTo>
                    <a:cubicBezTo>
                      <a:pt x="16327" y="24625"/>
                      <a:pt x="16568" y="24545"/>
                      <a:pt x="16809" y="24465"/>
                    </a:cubicBezTo>
                    <a:cubicBezTo>
                      <a:pt x="17425" y="24652"/>
                      <a:pt x="18067" y="24759"/>
                      <a:pt x="18736" y="24759"/>
                    </a:cubicBezTo>
                    <a:lnTo>
                      <a:pt x="18870" y="24759"/>
                    </a:lnTo>
                    <a:cubicBezTo>
                      <a:pt x="19780" y="24759"/>
                      <a:pt x="20690" y="24599"/>
                      <a:pt x="21573" y="24251"/>
                    </a:cubicBezTo>
                    <a:cubicBezTo>
                      <a:pt x="21814" y="24197"/>
                      <a:pt x="22028" y="24090"/>
                      <a:pt x="22243" y="23983"/>
                    </a:cubicBezTo>
                    <a:cubicBezTo>
                      <a:pt x="22698" y="23796"/>
                      <a:pt x="23126" y="23528"/>
                      <a:pt x="23527" y="23260"/>
                    </a:cubicBezTo>
                    <a:cubicBezTo>
                      <a:pt x="23929" y="22939"/>
                      <a:pt x="24330" y="22645"/>
                      <a:pt x="24705" y="22270"/>
                    </a:cubicBezTo>
                    <a:cubicBezTo>
                      <a:pt x="25776" y="21253"/>
                      <a:pt x="26391" y="19941"/>
                      <a:pt x="26525" y="18496"/>
                    </a:cubicBezTo>
                    <a:cubicBezTo>
                      <a:pt x="26927" y="17987"/>
                      <a:pt x="27248" y="17452"/>
                      <a:pt x="27435" y="16890"/>
                    </a:cubicBezTo>
                    <a:cubicBezTo>
                      <a:pt x="27462" y="16863"/>
                      <a:pt x="27569" y="16783"/>
                      <a:pt x="27596" y="16756"/>
                    </a:cubicBezTo>
                    <a:cubicBezTo>
                      <a:pt x="27676" y="16703"/>
                      <a:pt x="27783" y="16622"/>
                      <a:pt x="27837" y="16515"/>
                    </a:cubicBezTo>
                    <a:lnTo>
                      <a:pt x="27863" y="16489"/>
                    </a:lnTo>
                    <a:lnTo>
                      <a:pt x="28051" y="16328"/>
                    </a:lnTo>
                    <a:cubicBezTo>
                      <a:pt x="28051" y="16328"/>
                      <a:pt x="28211" y="16114"/>
                      <a:pt x="28265" y="16087"/>
                    </a:cubicBezTo>
                    <a:lnTo>
                      <a:pt x="28479" y="15846"/>
                    </a:lnTo>
                    <a:lnTo>
                      <a:pt x="28586" y="15766"/>
                    </a:lnTo>
                    <a:cubicBezTo>
                      <a:pt x="28613" y="15712"/>
                      <a:pt x="28773" y="15525"/>
                      <a:pt x="28773" y="15525"/>
                    </a:cubicBezTo>
                    <a:lnTo>
                      <a:pt x="28854" y="15418"/>
                    </a:lnTo>
                    <a:cubicBezTo>
                      <a:pt x="28880" y="15364"/>
                      <a:pt x="29014" y="15231"/>
                      <a:pt x="29014" y="15231"/>
                    </a:cubicBezTo>
                    <a:cubicBezTo>
                      <a:pt x="29148" y="15016"/>
                      <a:pt x="29309" y="14829"/>
                      <a:pt x="29416" y="14615"/>
                    </a:cubicBezTo>
                    <a:lnTo>
                      <a:pt x="29443" y="14588"/>
                    </a:lnTo>
                    <a:lnTo>
                      <a:pt x="29550" y="14374"/>
                    </a:lnTo>
                    <a:lnTo>
                      <a:pt x="29576" y="14347"/>
                    </a:lnTo>
                    <a:lnTo>
                      <a:pt x="29683" y="14160"/>
                    </a:lnTo>
                    <a:cubicBezTo>
                      <a:pt x="29683" y="14160"/>
                      <a:pt x="29683" y="14106"/>
                      <a:pt x="29710" y="14106"/>
                    </a:cubicBezTo>
                    <a:cubicBezTo>
                      <a:pt x="29737" y="14053"/>
                      <a:pt x="29764" y="13973"/>
                      <a:pt x="29817" y="13892"/>
                    </a:cubicBezTo>
                    <a:lnTo>
                      <a:pt x="29817" y="13839"/>
                    </a:lnTo>
                    <a:cubicBezTo>
                      <a:pt x="30647" y="12608"/>
                      <a:pt x="30647" y="11510"/>
                      <a:pt x="30085" y="10573"/>
                    </a:cubicBezTo>
                    <a:cubicBezTo>
                      <a:pt x="29790" y="10092"/>
                      <a:pt x="29335" y="9744"/>
                      <a:pt x="28854" y="9503"/>
                    </a:cubicBezTo>
                    <a:cubicBezTo>
                      <a:pt x="28613" y="8593"/>
                      <a:pt x="28211" y="7656"/>
                      <a:pt x="27649" y="6746"/>
                    </a:cubicBezTo>
                    <a:cubicBezTo>
                      <a:pt x="27783" y="6585"/>
                      <a:pt x="27863" y="6425"/>
                      <a:pt x="27970" y="6264"/>
                    </a:cubicBezTo>
                    <a:cubicBezTo>
                      <a:pt x="27997" y="6184"/>
                      <a:pt x="28051" y="6077"/>
                      <a:pt x="28077" y="6023"/>
                    </a:cubicBezTo>
                    <a:lnTo>
                      <a:pt x="28265" y="5515"/>
                    </a:lnTo>
                    <a:cubicBezTo>
                      <a:pt x="28318" y="5461"/>
                      <a:pt x="28318" y="5354"/>
                      <a:pt x="28345" y="5274"/>
                    </a:cubicBezTo>
                    <a:cubicBezTo>
                      <a:pt x="28372" y="5060"/>
                      <a:pt x="28399" y="4846"/>
                      <a:pt x="28399" y="4605"/>
                    </a:cubicBezTo>
                    <a:cubicBezTo>
                      <a:pt x="28399" y="3668"/>
                      <a:pt x="28051" y="2704"/>
                      <a:pt x="27328" y="2035"/>
                    </a:cubicBezTo>
                    <a:cubicBezTo>
                      <a:pt x="26579" y="1259"/>
                      <a:pt x="25535" y="857"/>
                      <a:pt x="24357" y="857"/>
                    </a:cubicBezTo>
                    <a:cubicBezTo>
                      <a:pt x="24089" y="857"/>
                      <a:pt x="23822" y="911"/>
                      <a:pt x="23554" y="938"/>
                    </a:cubicBezTo>
                    <a:cubicBezTo>
                      <a:pt x="23179" y="991"/>
                      <a:pt x="22858" y="1098"/>
                      <a:pt x="22564" y="1205"/>
                    </a:cubicBezTo>
                    <a:cubicBezTo>
                      <a:pt x="21841" y="456"/>
                      <a:pt x="20824" y="1"/>
                      <a:pt x="19673"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55"/>
              <p:cNvSpPr/>
              <p:nvPr/>
            </p:nvSpPr>
            <p:spPr>
              <a:xfrm>
                <a:off x="1402425" y="3124675"/>
                <a:ext cx="197425" cy="171425"/>
              </a:xfrm>
              <a:custGeom>
                <a:avLst/>
                <a:gdLst/>
                <a:ahLst/>
                <a:cxnLst/>
                <a:rect l="l" t="t" r="r" b="b"/>
                <a:pathLst>
                  <a:path w="7897" h="6857" extrusionOk="0">
                    <a:moveTo>
                      <a:pt x="4949" y="0"/>
                    </a:moveTo>
                    <a:cubicBezTo>
                      <a:pt x="4522" y="0"/>
                      <a:pt x="4048" y="56"/>
                      <a:pt x="3533" y="153"/>
                    </a:cubicBezTo>
                    <a:cubicBezTo>
                      <a:pt x="1392" y="555"/>
                      <a:pt x="0" y="1973"/>
                      <a:pt x="402" y="4114"/>
                    </a:cubicBezTo>
                    <a:cubicBezTo>
                      <a:pt x="741" y="5926"/>
                      <a:pt x="1790" y="6857"/>
                      <a:pt x="3402" y="6857"/>
                    </a:cubicBezTo>
                    <a:cubicBezTo>
                      <a:pt x="3695" y="6857"/>
                      <a:pt x="4007" y="6826"/>
                      <a:pt x="4336" y="6764"/>
                    </a:cubicBezTo>
                    <a:cubicBezTo>
                      <a:pt x="6504" y="6363"/>
                      <a:pt x="7896" y="4329"/>
                      <a:pt x="7495" y="2187"/>
                    </a:cubicBezTo>
                    <a:cubicBezTo>
                      <a:pt x="7190" y="561"/>
                      <a:pt x="6298" y="0"/>
                      <a:pt x="49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55"/>
              <p:cNvSpPr/>
              <p:nvPr/>
            </p:nvSpPr>
            <p:spPr>
              <a:xfrm>
                <a:off x="1409775" y="3183350"/>
                <a:ext cx="187400" cy="112075"/>
              </a:xfrm>
              <a:custGeom>
                <a:avLst/>
                <a:gdLst/>
                <a:ahLst/>
                <a:cxnLst/>
                <a:rect l="l" t="t" r="r" b="b"/>
                <a:pathLst>
                  <a:path w="7496" h="4483" extrusionOk="0">
                    <a:moveTo>
                      <a:pt x="7227" y="1"/>
                    </a:moveTo>
                    <a:lnTo>
                      <a:pt x="7227" y="1"/>
                    </a:lnTo>
                    <a:cubicBezTo>
                      <a:pt x="7013" y="1660"/>
                      <a:pt x="5755" y="3052"/>
                      <a:pt x="4042" y="3347"/>
                    </a:cubicBezTo>
                    <a:cubicBezTo>
                      <a:pt x="3707" y="3409"/>
                      <a:pt x="3390" y="3441"/>
                      <a:pt x="3093" y="3441"/>
                    </a:cubicBezTo>
                    <a:cubicBezTo>
                      <a:pt x="1490" y="3441"/>
                      <a:pt x="446" y="2530"/>
                      <a:pt x="108" y="724"/>
                    </a:cubicBezTo>
                    <a:cubicBezTo>
                      <a:pt x="108" y="643"/>
                      <a:pt x="81" y="616"/>
                      <a:pt x="81" y="536"/>
                    </a:cubicBezTo>
                    <a:lnTo>
                      <a:pt x="81" y="536"/>
                    </a:lnTo>
                    <a:cubicBezTo>
                      <a:pt x="1" y="911"/>
                      <a:pt x="1" y="1312"/>
                      <a:pt x="108" y="1741"/>
                    </a:cubicBezTo>
                    <a:cubicBezTo>
                      <a:pt x="447" y="3553"/>
                      <a:pt x="1496" y="4483"/>
                      <a:pt x="3108" y="4483"/>
                    </a:cubicBezTo>
                    <a:cubicBezTo>
                      <a:pt x="3401" y="4483"/>
                      <a:pt x="3713" y="4452"/>
                      <a:pt x="4042" y="4390"/>
                    </a:cubicBezTo>
                    <a:cubicBezTo>
                      <a:pt x="6130" y="3989"/>
                      <a:pt x="7495" y="2062"/>
                      <a:pt x="7227"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55"/>
              <p:cNvSpPr/>
              <p:nvPr/>
            </p:nvSpPr>
            <p:spPr>
              <a:xfrm>
                <a:off x="1475350" y="3084525"/>
                <a:ext cx="188725" cy="190225"/>
              </a:xfrm>
              <a:custGeom>
                <a:avLst/>
                <a:gdLst/>
                <a:ahLst/>
                <a:cxnLst/>
                <a:rect l="l" t="t" r="r" b="b"/>
                <a:pathLst>
                  <a:path w="7549" h="7609" extrusionOk="0">
                    <a:moveTo>
                      <a:pt x="3409" y="1"/>
                    </a:moveTo>
                    <a:cubicBezTo>
                      <a:pt x="3160" y="1"/>
                      <a:pt x="2906" y="24"/>
                      <a:pt x="2650" y="73"/>
                    </a:cubicBezTo>
                    <a:cubicBezTo>
                      <a:pt x="536" y="474"/>
                      <a:pt x="1" y="2241"/>
                      <a:pt x="402" y="4382"/>
                    </a:cubicBezTo>
                    <a:cubicBezTo>
                      <a:pt x="758" y="6279"/>
                      <a:pt x="2394" y="7608"/>
                      <a:pt x="4252" y="7608"/>
                    </a:cubicBezTo>
                    <a:cubicBezTo>
                      <a:pt x="4491" y="7608"/>
                      <a:pt x="4734" y="7586"/>
                      <a:pt x="4979" y="7540"/>
                    </a:cubicBezTo>
                    <a:cubicBezTo>
                      <a:pt x="7120" y="7139"/>
                      <a:pt x="7549" y="5265"/>
                      <a:pt x="7147" y="3124"/>
                    </a:cubicBezTo>
                    <a:cubicBezTo>
                      <a:pt x="6794" y="1242"/>
                      <a:pt x="5221" y="1"/>
                      <a:pt x="34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55"/>
              <p:cNvSpPr/>
              <p:nvPr/>
            </p:nvSpPr>
            <p:spPr>
              <a:xfrm>
                <a:off x="1481375" y="3149900"/>
                <a:ext cx="179350" cy="124175"/>
              </a:xfrm>
              <a:custGeom>
                <a:avLst/>
                <a:gdLst/>
                <a:ahLst/>
                <a:cxnLst/>
                <a:rect l="l" t="t" r="r" b="b"/>
                <a:pathLst>
                  <a:path w="7174" h="4967" extrusionOk="0">
                    <a:moveTo>
                      <a:pt x="54" y="1"/>
                    </a:moveTo>
                    <a:cubicBezTo>
                      <a:pt x="1" y="536"/>
                      <a:pt x="27" y="1152"/>
                      <a:pt x="161" y="1740"/>
                    </a:cubicBezTo>
                    <a:cubicBezTo>
                      <a:pt x="517" y="3637"/>
                      <a:pt x="2153" y="4967"/>
                      <a:pt x="4011" y="4967"/>
                    </a:cubicBezTo>
                    <a:cubicBezTo>
                      <a:pt x="4250" y="4967"/>
                      <a:pt x="4493" y="4945"/>
                      <a:pt x="4738" y="4899"/>
                    </a:cubicBezTo>
                    <a:cubicBezTo>
                      <a:pt x="6612" y="4551"/>
                      <a:pt x="7174" y="3052"/>
                      <a:pt x="7013" y="1232"/>
                    </a:cubicBezTo>
                    <a:lnTo>
                      <a:pt x="7013" y="1232"/>
                    </a:lnTo>
                    <a:cubicBezTo>
                      <a:pt x="6879" y="2597"/>
                      <a:pt x="6210" y="3587"/>
                      <a:pt x="4738" y="3855"/>
                    </a:cubicBezTo>
                    <a:cubicBezTo>
                      <a:pt x="4490" y="3901"/>
                      <a:pt x="4243" y="3924"/>
                      <a:pt x="4001" y="3924"/>
                    </a:cubicBezTo>
                    <a:cubicBezTo>
                      <a:pt x="2147" y="3924"/>
                      <a:pt x="516" y="2616"/>
                      <a:pt x="161" y="723"/>
                    </a:cubicBezTo>
                    <a:lnTo>
                      <a:pt x="54" y="1"/>
                    </a:ln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55"/>
              <p:cNvSpPr/>
              <p:nvPr/>
            </p:nvSpPr>
            <p:spPr>
              <a:xfrm>
                <a:off x="1557875" y="3087050"/>
                <a:ext cx="215275" cy="213150"/>
              </a:xfrm>
              <a:custGeom>
                <a:avLst/>
                <a:gdLst/>
                <a:ahLst/>
                <a:cxnLst/>
                <a:rect l="l" t="t" r="r" b="b"/>
                <a:pathLst>
                  <a:path w="8611" h="8526" extrusionOk="0">
                    <a:moveTo>
                      <a:pt x="3317" y="0"/>
                    </a:moveTo>
                    <a:cubicBezTo>
                      <a:pt x="1269" y="0"/>
                      <a:pt x="121" y="1594"/>
                      <a:pt x="72" y="3826"/>
                    </a:cubicBezTo>
                    <a:cubicBezTo>
                      <a:pt x="1" y="6038"/>
                      <a:pt x="1663" y="8525"/>
                      <a:pt x="3706" y="8525"/>
                    </a:cubicBezTo>
                    <a:cubicBezTo>
                      <a:pt x="3962" y="8525"/>
                      <a:pt x="4223" y="8486"/>
                      <a:pt x="4488" y="8403"/>
                    </a:cubicBezTo>
                    <a:cubicBezTo>
                      <a:pt x="8610" y="7145"/>
                      <a:pt x="7941" y="5245"/>
                      <a:pt x="7781" y="3532"/>
                    </a:cubicBezTo>
                    <a:cubicBezTo>
                      <a:pt x="7513" y="1123"/>
                      <a:pt x="5773" y="320"/>
                      <a:pt x="3980" y="52"/>
                    </a:cubicBezTo>
                    <a:cubicBezTo>
                      <a:pt x="3749" y="17"/>
                      <a:pt x="3528" y="0"/>
                      <a:pt x="33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55"/>
              <p:cNvSpPr/>
              <p:nvPr/>
            </p:nvSpPr>
            <p:spPr>
              <a:xfrm>
                <a:off x="1558475" y="3171325"/>
                <a:ext cx="199275" cy="128875"/>
              </a:xfrm>
              <a:custGeom>
                <a:avLst/>
                <a:gdLst/>
                <a:ahLst/>
                <a:cxnLst/>
                <a:rect l="l" t="t" r="r" b="b"/>
                <a:pathLst>
                  <a:path w="7971" h="5155" extrusionOk="0">
                    <a:moveTo>
                      <a:pt x="75" y="0"/>
                    </a:moveTo>
                    <a:cubicBezTo>
                      <a:pt x="75" y="161"/>
                      <a:pt x="48" y="295"/>
                      <a:pt x="48" y="455"/>
                    </a:cubicBezTo>
                    <a:cubicBezTo>
                      <a:pt x="1" y="2667"/>
                      <a:pt x="1644" y="5154"/>
                      <a:pt x="3683" y="5154"/>
                    </a:cubicBezTo>
                    <a:cubicBezTo>
                      <a:pt x="3938" y="5154"/>
                      <a:pt x="4199" y="5115"/>
                      <a:pt x="4464" y="5032"/>
                    </a:cubicBezTo>
                    <a:cubicBezTo>
                      <a:pt x="7810" y="4015"/>
                      <a:pt x="7971" y="2596"/>
                      <a:pt x="7837" y="1205"/>
                    </a:cubicBezTo>
                    <a:lnTo>
                      <a:pt x="7837" y="1205"/>
                    </a:lnTo>
                    <a:cubicBezTo>
                      <a:pt x="7676" y="2195"/>
                      <a:pt x="6980" y="3212"/>
                      <a:pt x="4464" y="3961"/>
                    </a:cubicBezTo>
                    <a:cubicBezTo>
                      <a:pt x="4204" y="4041"/>
                      <a:pt x="3947" y="4078"/>
                      <a:pt x="3695" y="4078"/>
                    </a:cubicBezTo>
                    <a:cubicBezTo>
                      <a:pt x="1830" y="4078"/>
                      <a:pt x="287" y="2029"/>
                      <a:pt x="75"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55"/>
              <p:cNvSpPr/>
              <p:nvPr/>
            </p:nvSpPr>
            <p:spPr>
              <a:xfrm>
                <a:off x="1609850" y="3097325"/>
                <a:ext cx="241575" cy="225225"/>
              </a:xfrm>
              <a:custGeom>
                <a:avLst/>
                <a:gdLst/>
                <a:ahLst/>
                <a:cxnLst/>
                <a:rect l="l" t="t" r="r" b="b"/>
                <a:pathLst>
                  <a:path w="9663" h="9009" extrusionOk="0">
                    <a:moveTo>
                      <a:pt x="5404" y="1"/>
                    </a:moveTo>
                    <a:cubicBezTo>
                      <a:pt x="4716" y="1"/>
                      <a:pt x="3975" y="180"/>
                      <a:pt x="3212" y="498"/>
                    </a:cubicBezTo>
                    <a:cubicBezTo>
                      <a:pt x="964" y="1434"/>
                      <a:pt x="1" y="4245"/>
                      <a:pt x="1071" y="6761"/>
                    </a:cubicBezTo>
                    <a:cubicBezTo>
                      <a:pt x="1741" y="8374"/>
                      <a:pt x="2872" y="9008"/>
                      <a:pt x="4191" y="9008"/>
                    </a:cubicBezTo>
                    <a:cubicBezTo>
                      <a:pt x="4929" y="9008"/>
                      <a:pt x="5725" y="8810"/>
                      <a:pt x="6531" y="8474"/>
                    </a:cubicBezTo>
                    <a:cubicBezTo>
                      <a:pt x="8780" y="7537"/>
                      <a:pt x="9663" y="4860"/>
                      <a:pt x="8592" y="2344"/>
                    </a:cubicBezTo>
                    <a:cubicBezTo>
                      <a:pt x="7885" y="682"/>
                      <a:pt x="6745" y="1"/>
                      <a:pt x="54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55"/>
              <p:cNvSpPr/>
              <p:nvPr/>
            </p:nvSpPr>
            <p:spPr>
              <a:xfrm>
                <a:off x="1623900" y="3196750"/>
                <a:ext cx="216150" cy="126450"/>
              </a:xfrm>
              <a:custGeom>
                <a:avLst/>
                <a:gdLst/>
                <a:ahLst/>
                <a:cxnLst/>
                <a:rect l="l" t="t" r="r" b="b"/>
                <a:pathLst>
                  <a:path w="8646" h="5058" extrusionOk="0">
                    <a:moveTo>
                      <a:pt x="8432" y="0"/>
                    </a:moveTo>
                    <a:cubicBezTo>
                      <a:pt x="8271" y="1526"/>
                      <a:pt x="7415" y="2864"/>
                      <a:pt x="5969" y="3453"/>
                    </a:cubicBezTo>
                    <a:cubicBezTo>
                      <a:pt x="5163" y="3789"/>
                      <a:pt x="4367" y="3987"/>
                      <a:pt x="3629" y="3987"/>
                    </a:cubicBezTo>
                    <a:cubicBezTo>
                      <a:pt x="2310" y="3987"/>
                      <a:pt x="1179" y="3353"/>
                      <a:pt x="509" y="1740"/>
                    </a:cubicBezTo>
                    <a:cubicBezTo>
                      <a:pt x="268" y="1205"/>
                      <a:pt x="188" y="723"/>
                      <a:pt x="108" y="188"/>
                    </a:cubicBezTo>
                    <a:lnTo>
                      <a:pt x="108" y="188"/>
                    </a:lnTo>
                    <a:cubicBezTo>
                      <a:pt x="1" y="1017"/>
                      <a:pt x="134" y="1954"/>
                      <a:pt x="509" y="2811"/>
                    </a:cubicBezTo>
                    <a:cubicBezTo>
                      <a:pt x="1196" y="4424"/>
                      <a:pt x="2334" y="5058"/>
                      <a:pt x="3648" y="5058"/>
                    </a:cubicBezTo>
                    <a:cubicBezTo>
                      <a:pt x="4383" y="5058"/>
                      <a:pt x="5173" y="4860"/>
                      <a:pt x="5969" y="4524"/>
                    </a:cubicBezTo>
                    <a:cubicBezTo>
                      <a:pt x="7709" y="3801"/>
                      <a:pt x="8646" y="1981"/>
                      <a:pt x="8432"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55"/>
              <p:cNvSpPr/>
              <p:nvPr/>
            </p:nvSpPr>
            <p:spPr>
              <a:xfrm>
                <a:off x="1703525" y="3095550"/>
                <a:ext cx="270375" cy="238275"/>
              </a:xfrm>
              <a:custGeom>
                <a:avLst/>
                <a:gdLst/>
                <a:ahLst/>
                <a:cxnLst/>
                <a:rect l="l" t="t" r="r" b="b"/>
                <a:pathLst>
                  <a:path w="10815" h="9531" extrusionOk="0">
                    <a:moveTo>
                      <a:pt x="5053" y="1"/>
                    </a:moveTo>
                    <a:cubicBezTo>
                      <a:pt x="3603" y="1"/>
                      <a:pt x="2148" y="694"/>
                      <a:pt x="1714" y="1345"/>
                    </a:cubicBezTo>
                    <a:cubicBezTo>
                      <a:pt x="1" y="3834"/>
                      <a:pt x="28" y="6537"/>
                      <a:pt x="1741" y="8331"/>
                    </a:cubicBezTo>
                    <a:cubicBezTo>
                      <a:pt x="2509" y="9135"/>
                      <a:pt x="3537" y="9531"/>
                      <a:pt x="4634" y="9531"/>
                    </a:cubicBezTo>
                    <a:cubicBezTo>
                      <a:pt x="5982" y="9531"/>
                      <a:pt x="7436" y="8934"/>
                      <a:pt x="8646" y="7769"/>
                    </a:cubicBezTo>
                    <a:cubicBezTo>
                      <a:pt x="10814" y="5734"/>
                      <a:pt x="9128" y="2710"/>
                      <a:pt x="7442" y="917"/>
                    </a:cubicBezTo>
                    <a:cubicBezTo>
                      <a:pt x="6797" y="252"/>
                      <a:pt x="5926" y="1"/>
                      <a:pt x="5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55"/>
              <p:cNvSpPr/>
              <p:nvPr/>
            </p:nvSpPr>
            <p:spPr>
              <a:xfrm>
                <a:off x="1712225" y="3208775"/>
                <a:ext cx="207475" cy="125375"/>
              </a:xfrm>
              <a:custGeom>
                <a:avLst/>
                <a:gdLst/>
                <a:ahLst/>
                <a:cxnLst/>
                <a:rect l="l" t="t" r="r" b="b"/>
                <a:pathLst>
                  <a:path w="8299" h="5015" extrusionOk="0">
                    <a:moveTo>
                      <a:pt x="135" y="1"/>
                    </a:moveTo>
                    <a:lnTo>
                      <a:pt x="135" y="1"/>
                    </a:lnTo>
                    <a:cubicBezTo>
                      <a:pt x="1" y="1446"/>
                      <a:pt x="402" y="2785"/>
                      <a:pt x="1393" y="3802"/>
                    </a:cubicBezTo>
                    <a:cubicBezTo>
                      <a:pt x="2161" y="4619"/>
                      <a:pt x="3189" y="5015"/>
                      <a:pt x="4287" y="5015"/>
                    </a:cubicBezTo>
                    <a:cubicBezTo>
                      <a:pt x="5635" y="5015"/>
                      <a:pt x="7088" y="4417"/>
                      <a:pt x="8298" y="3266"/>
                    </a:cubicBezTo>
                    <a:lnTo>
                      <a:pt x="8298" y="3266"/>
                    </a:lnTo>
                    <a:cubicBezTo>
                      <a:pt x="7197" y="3686"/>
                      <a:pt x="5928" y="4003"/>
                      <a:pt x="4719" y="4003"/>
                    </a:cubicBezTo>
                    <a:cubicBezTo>
                      <a:pt x="3460" y="4003"/>
                      <a:pt x="2266" y="3659"/>
                      <a:pt x="1393" y="2731"/>
                    </a:cubicBezTo>
                    <a:cubicBezTo>
                      <a:pt x="670" y="1982"/>
                      <a:pt x="268" y="1045"/>
                      <a:pt x="135"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55"/>
              <p:cNvSpPr/>
              <p:nvPr/>
            </p:nvSpPr>
            <p:spPr>
              <a:xfrm>
                <a:off x="1757075" y="2847300"/>
                <a:ext cx="116550" cy="111250"/>
              </a:xfrm>
              <a:custGeom>
                <a:avLst/>
                <a:gdLst/>
                <a:ahLst/>
                <a:cxnLst/>
                <a:rect l="l" t="t" r="r" b="b"/>
                <a:pathLst>
                  <a:path w="4662" h="4450" extrusionOk="0">
                    <a:moveTo>
                      <a:pt x="3094" y="0"/>
                    </a:moveTo>
                    <a:cubicBezTo>
                      <a:pt x="2708" y="0"/>
                      <a:pt x="2252" y="150"/>
                      <a:pt x="1767" y="542"/>
                    </a:cubicBezTo>
                    <a:cubicBezTo>
                      <a:pt x="0" y="1987"/>
                      <a:pt x="2168" y="4450"/>
                      <a:pt x="2168" y="4450"/>
                    </a:cubicBezTo>
                    <a:cubicBezTo>
                      <a:pt x="2168" y="4450"/>
                      <a:pt x="1767" y="2978"/>
                      <a:pt x="1820" y="2201"/>
                    </a:cubicBezTo>
                    <a:cubicBezTo>
                      <a:pt x="1874" y="1479"/>
                      <a:pt x="2810" y="2014"/>
                      <a:pt x="3881" y="1479"/>
                    </a:cubicBezTo>
                    <a:cubicBezTo>
                      <a:pt x="4662" y="1088"/>
                      <a:pt x="4133" y="0"/>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55"/>
              <p:cNvSpPr/>
              <p:nvPr/>
            </p:nvSpPr>
            <p:spPr>
              <a:xfrm>
                <a:off x="1793875" y="2867250"/>
                <a:ext cx="70275" cy="27725"/>
              </a:xfrm>
              <a:custGeom>
                <a:avLst/>
                <a:gdLst/>
                <a:ahLst/>
                <a:cxnLst/>
                <a:rect l="l" t="t" r="r" b="b"/>
                <a:pathLst>
                  <a:path w="2811" h="1109" extrusionOk="0">
                    <a:moveTo>
                      <a:pt x="2606" y="1"/>
                    </a:moveTo>
                    <a:cubicBezTo>
                      <a:pt x="2535" y="1"/>
                      <a:pt x="2468" y="21"/>
                      <a:pt x="2409" y="65"/>
                    </a:cubicBezTo>
                    <a:cubicBezTo>
                      <a:pt x="2115" y="306"/>
                      <a:pt x="1098" y="600"/>
                      <a:pt x="428" y="600"/>
                    </a:cubicBezTo>
                    <a:cubicBezTo>
                      <a:pt x="0" y="600"/>
                      <a:pt x="161" y="922"/>
                      <a:pt x="509" y="1109"/>
                    </a:cubicBezTo>
                    <a:cubicBezTo>
                      <a:pt x="830" y="868"/>
                      <a:pt x="1579" y="1109"/>
                      <a:pt x="2409" y="707"/>
                    </a:cubicBezTo>
                    <a:cubicBezTo>
                      <a:pt x="2703" y="547"/>
                      <a:pt x="2811" y="306"/>
                      <a:pt x="2784" y="38"/>
                    </a:cubicBezTo>
                    <a:cubicBezTo>
                      <a:pt x="2724" y="14"/>
                      <a:pt x="2663" y="1"/>
                      <a:pt x="2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55"/>
              <p:cNvSpPr/>
              <p:nvPr/>
            </p:nvSpPr>
            <p:spPr>
              <a:xfrm>
                <a:off x="1893575" y="2869300"/>
                <a:ext cx="101700" cy="77875"/>
              </a:xfrm>
              <a:custGeom>
                <a:avLst/>
                <a:gdLst/>
                <a:ahLst/>
                <a:cxnLst/>
                <a:rect l="l" t="t" r="r" b="b"/>
                <a:pathLst>
                  <a:path w="4068" h="3115" extrusionOk="0">
                    <a:moveTo>
                      <a:pt x="2344" y="1"/>
                    </a:moveTo>
                    <a:cubicBezTo>
                      <a:pt x="2215" y="1"/>
                      <a:pt x="2076" y="12"/>
                      <a:pt x="1927" y="37"/>
                    </a:cubicBezTo>
                    <a:cubicBezTo>
                      <a:pt x="0" y="331"/>
                      <a:pt x="562" y="3115"/>
                      <a:pt x="562" y="3115"/>
                    </a:cubicBezTo>
                    <a:cubicBezTo>
                      <a:pt x="562" y="3115"/>
                      <a:pt x="910" y="1830"/>
                      <a:pt x="1258" y="1295"/>
                    </a:cubicBezTo>
                    <a:cubicBezTo>
                      <a:pt x="1343" y="1171"/>
                      <a:pt x="1434" y="1123"/>
                      <a:pt x="1539" y="1123"/>
                    </a:cubicBezTo>
                    <a:cubicBezTo>
                      <a:pt x="1863" y="1123"/>
                      <a:pt x="2316" y="1582"/>
                      <a:pt x="3105" y="1642"/>
                    </a:cubicBezTo>
                    <a:cubicBezTo>
                      <a:pt x="3112" y="1643"/>
                      <a:pt x="3119" y="1643"/>
                      <a:pt x="3126" y="1643"/>
                    </a:cubicBezTo>
                    <a:cubicBezTo>
                      <a:pt x="4067" y="1643"/>
                      <a:pt x="3903" y="1"/>
                      <a:pt x="2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55"/>
              <p:cNvSpPr/>
              <p:nvPr/>
            </p:nvSpPr>
            <p:spPr>
              <a:xfrm>
                <a:off x="1930375" y="2888475"/>
                <a:ext cx="56225" cy="21950"/>
              </a:xfrm>
              <a:custGeom>
                <a:avLst/>
                <a:gdLst/>
                <a:ahLst/>
                <a:cxnLst/>
                <a:rect l="l" t="t" r="r" b="b"/>
                <a:pathLst>
                  <a:path w="2249" h="878" extrusionOk="0">
                    <a:moveTo>
                      <a:pt x="172" y="0"/>
                    </a:moveTo>
                    <a:cubicBezTo>
                      <a:pt x="6" y="0"/>
                      <a:pt x="1" y="172"/>
                      <a:pt x="54" y="367"/>
                    </a:cubicBezTo>
                    <a:cubicBezTo>
                      <a:pt x="402" y="367"/>
                      <a:pt x="857" y="822"/>
                      <a:pt x="1633" y="875"/>
                    </a:cubicBezTo>
                    <a:cubicBezTo>
                      <a:pt x="1650" y="877"/>
                      <a:pt x="1667" y="877"/>
                      <a:pt x="1684" y="877"/>
                    </a:cubicBezTo>
                    <a:cubicBezTo>
                      <a:pt x="2029" y="877"/>
                      <a:pt x="2249" y="619"/>
                      <a:pt x="2249" y="287"/>
                    </a:cubicBezTo>
                    <a:cubicBezTo>
                      <a:pt x="2195" y="273"/>
                      <a:pt x="2148" y="267"/>
                      <a:pt x="2111" y="267"/>
                    </a:cubicBezTo>
                    <a:cubicBezTo>
                      <a:pt x="2075" y="267"/>
                      <a:pt x="2048" y="273"/>
                      <a:pt x="2035" y="287"/>
                    </a:cubicBezTo>
                    <a:cubicBezTo>
                      <a:pt x="1932" y="331"/>
                      <a:pt x="1702" y="422"/>
                      <a:pt x="1405" y="422"/>
                    </a:cubicBezTo>
                    <a:cubicBezTo>
                      <a:pt x="1158" y="422"/>
                      <a:pt x="866" y="359"/>
                      <a:pt x="562" y="153"/>
                    </a:cubicBezTo>
                    <a:cubicBezTo>
                      <a:pt x="382" y="45"/>
                      <a:pt x="256"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55"/>
              <p:cNvSpPr/>
              <p:nvPr/>
            </p:nvSpPr>
            <p:spPr>
              <a:xfrm>
                <a:off x="1937050" y="3078275"/>
                <a:ext cx="116025" cy="85875"/>
              </a:xfrm>
              <a:custGeom>
                <a:avLst/>
                <a:gdLst/>
                <a:ahLst/>
                <a:cxnLst/>
                <a:rect l="l" t="t" r="r" b="b"/>
                <a:pathLst>
                  <a:path w="4641" h="3435" extrusionOk="0">
                    <a:moveTo>
                      <a:pt x="3878" y="1"/>
                    </a:moveTo>
                    <a:cubicBezTo>
                      <a:pt x="3871" y="1"/>
                      <a:pt x="3863" y="1"/>
                      <a:pt x="3855" y="2"/>
                    </a:cubicBezTo>
                    <a:cubicBezTo>
                      <a:pt x="2330" y="109"/>
                      <a:pt x="1" y="1875"/>
                      <a:pt x="536" y="2973"/>
                    </a:cubicBezTo>
                    <a:cubicBezTo>
                      <a:pt x="691" y="3299"/>
                      <a:pt x="911" y="3435"/>
                      <a:pt x="1167" y="3435"/>
                    </a:cubicBezTo>
                    <a:cubicBezTo>
                      <a:pt x="2453" y="3435"/>
                      <a:pt x="4640" y="1"/>
                      <a:pt x="38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55"/>
              <p:cNvSpPr/>
              <p:nvPr/>
            </p:nvSpPr>
            <p:spPr>
              <a:xfrm>
                <a:off x="1946425" y="3084325"/>
                <a:ext cx="91700" cy="79900"/>
              </a:xfrm>
              <a:custGeom>
                <a:avLst/>
                <a:gdLst/>
                <a:ahLst/>
                <a:cxnLst/>
                <a:rect l="l" t="t" r="r" b="b"/>
                <a:pathLst>
                  <a:path w="3668" h="3196" extrusionOk="0">
                    <a:moveTo>
                      <a:pt x="3668" y="1"/>
                    </a:moveTo>
                    <a:lnTo>
                      <a:pt x="3668" y="1"/>
                    </a:lnTo>
                    <a:cubicBezTo>
                      <a:pt x="3151" y="992"/>
                      <a:pt x="1887" y="2556"/>
                      <a:pt x="1004" y="2556"/>
                    </a:cubicBezTo>
                    <a:cubicBezTo>
                      <a:pt x="742" y="2556"/>
                      <a:pt x="514" y="2419"/>
                      <a:pt x="349" y="2088"/>
                    </a:cubicBezTo>
                    <a:cubicBezTo>
                      <a:pt x="295" y="2008"/>
                      <a:pt x="295" y="1874"/>
                      <a:pt x="295" y="1740"/>
                    </a:cubicBezTo>
                    <a:cubicBezTo>
                      <a:pt x="81" y="2088"/>
                      <a:pt x="1" y="2436"/>
                      <a:pt x="161" y="2731"/>
                    </a:cubicBezTo>
                    <a:cubicBezTo>
                      <a:pt x="320" y="3059"/>
                      <a:pt x="545" y="3195"/>
                      <a:pt x="804" y="3195"/>
                    </a:cubicBezTo>
                    <a:cubicBezTo>
                      <a:pt x="1901" y="3195"/>
                      <a:pt x="3624" y="758"/>
                      <a:pt x="3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55"/>
              <p:cNvSpPr/>
              <p:nvPr/>
            </p:nvSpPr>
            <p:spPr>
              <a:xfrm>
                <a:off x="1726000" y="3249325"/>
                <a:ext cx="51150" cy="80575"/>
              </a:xfrm>
              <a:custGeom>
                <a:avLst/>
                <a:gdLst/>
                <a:ahLst/>
                <a:cxnLst/>
                <a:rect l="l" t="t" r="r" b="b"/>
                <a:pathLst>
                  <a:path w="2046" h="3223" extrusionOk="0">
                    <a:moveTo>
                      <a:pt x="929" y="0"/>
                    </a:moveTo>
                    <a:cubicBezTo>
                      <a:pt x="1" y="0"/>
                      <a:pt x="295" y="3223"/>
                      <a:pt x="745" y="3223"/>
                    </a:cubicBezTo>
                    <a:cubicBezTo>
                      <a:pt x="768" y="3223"/>
                      <a:pt x="791" y="3215"/>
                      <a:pt x="815" y="3197"/>
                    </a:cubicBezTo>
                    <a:cubicBezTo>
                      <a:pt x="1591" y="2581"/>
                      <a:pt x="2046" y="574"/>
                      <a:pt x="1270" y="119"/>
                    </a:cubicBezTo>
                    <a:cubicBezTo>
                      <a:pt x="1141" y="37"/>
                      <a:pt x="1028" y="0"/>
                      <a:pt x="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55"/>
              <p:cNvSpPr/>
              <p:nvPr/>
            </p:nvSpPr>
            <p:spPr>
              <a:xfrm>
                <a:off x="1624750" y="3247600"/>
                <a:ext cx="60750" cy="75925"/>
              </a:xfrm>
              <a:custGeom>
                <a:avLst/>
                <a:gdLst/>
                <a:ahLst/>
                <a:cxnLst/>
                <a:rect l="l" t="t" r="r" b="b"/>
                <a:pathLst>
                  <a:path w="2430" h="3037" extrusionOk="0">
                    <a:moveTo>
                      <a:pt x="1428" y="0"/>
                    </a:moveTo>
                    <a:cubicBezTo>
                      <a:pt x="583" y="0"/>
                      <a:pt x="1" y="3037"/>
                      <a:pt x="425" y="3037"/>
                    </a:cubicBezTo>
                    <a:cubicBezTo>
                      <a:pt x="441" y="3037"/>
                      <a:pt x="457" y="3033"/>
                      <a:pt x="475" y="3025"/>
                    </a:cubicBezTo>
                    <a:cubicBezTo>
                      <a:pt x="1385" y="2650"/>
                      <a:pt x="2429" y="884"/>
                      <a:pt x="1813" y="214"/>
                    </a:cubicBezTo>
                    <a:cubicBezTo>
                      <a:pt x="1681" y="65"/>
                      <a:pt x="1552" y="0"/>
                      <a:pt x="1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55"/>
              <p:cNvSpPr/>
              <p:nvPr/>
            </p:nvSpPr>
            <p:spPr>
              <a:xfrm>
                <a:off x="1539275" y="3226525"/>
                <a:ext cx="66575" cy="53225"/>
              </a:xfrm>
              <a:custGeom>
                <a:avLst/>
                <a:gdLst/>
                <a:ahLst/>
                <a:cxnLst/>
                <a:rect l="l" t="t" r="r" b="b"/>
                <a:pathLst>
                  <a:path w="2663" h="2129" extrusionOk="0">
                    <a:moveTo>
                      <a:pt x="2072" y="0"/>
                    </a:moveTo>
                    <a:cubicBezTo>
                      <a:pt x="1355" y="0"/>
                      <a:pt x="1" y="2106"/>
                      <a:pt x="441" y="2128"/>
                    </a:cubicBezTo>
                    <a:cubicBezTo>
                      <a:pt x="1298" y="2128"/>
                      <a:pt x="2663" y="1057"/>
                      <a:pt x="2422" y="335"/>
                    </a:cubicBezTo>
                    <a:cubicBezTo>
                      <a:pt x="2351" y="98"/>
                      <a:pt x="2226" y="0"/>
                      <a:pt x="2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55"/>
              <p:cNvSpPr/>
              <p:nvPr/>
            </p:nvSpPr>
            <p:spPr>
              <a:xfrm>
                <a:off x="1469800" y="3221550"/>
                <a:ext cx="66475" cy="26225"/>
              </a:xfrm>
              <a:custGeom>
                <a:avLst/>
                <a:gdLst/>
                <a:ahLst/>
                <a:cxnLst/>
                <a:rect l="l" t="t" r="r" b="b"/>
                <a:pathLst>
                  <a:path w="2659" h="1049" extrusionOk="0">
                    <a:moveTo>
                      <a:pt x="2026" y="0"/>
                    </a:moveTo>
                    <a:cubicBezTo>
                      <a:pt x="1268" y="0"/>
                      <a:pt x="0" y="552"/>
                      <a:pt x="249" y="748"/>
                    </a:cubicBezTo>
                    <a:cubicBezTo>
                      <a:pt x="495" y="947"/>
                      <a:pt x="915" y="1049"/>
                      <a:pt x="1330" y="1049"/>
                    </a:cubicBezTo>
                    <a:cubicBezTo>
                      <a:pt x="1864" y="1049"/>
                      <a:pt x="2389" y="880"/>
                      <a:pt x="2525" y="534"/>
                    </a:cubicBezTo>
                    <a:cubicBezTo>
                      <a:pt x="2659" y="140"/>
                      <a:pt x="2407" y="0"/>
                      <a:pt x="2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55"/>
              <p:cNvSpPr/>
              <p:nvPr/>
            </p:nvSpPr>
            <p:spPr>
              <a:xfrm>
                <a:off x="1412225" y="3262775"/>
                <a:ext cx="46275" cy="33875"/>
              </a:xfrm>
              <a:custGeom>
                <a:avLst/>
                <a:gdLst/>
                <a:ahLst/>
                <a:cxnLst/>
                <a:rect l="l" t="t" r="r" b="b"/>
                <a:pathLst>
                  <a:path w="1851" h="1355" extrusionOk="0">
                    <a:moveTo>
                      <a:pt x="1512" y="1"/>
                    </a:moveTo>
                    <a:cubicBezTo>
                      <a:pt x="1017" y="1"/>
                      <a:pt x="0" y="1326"/>
                      <a:pt x="304" y="1347"/>
                    </a:cubicBezTo>
                    <a:cubicBezTo>
                      <a:pt x="335" y="1352"/>
                      <a:pt x="367" y="1354"/>
                      <a:pt x="401" y="1354"/>
                    </a:cubicBezTo>
                    <a:cubicBezTo>
                      <a:pt x="953" y="1354"/>
                      <a:pt x="1850" y="754"/>
                      <a:pt x="1749" y="250"/>
                    </a:cubicBezTo>
                    <a:cubicBezTo>
                      <a:pt x="1714" y="73"/>
                      <a:pt x="1627" y="1"/>
                      <a:pt x="1512" y="1"/>
                    </a:cubicBezTo>
                    <a:close/>
                  </a:path>
                </a:pathLst>
              </a:custGeom>
              <a:solidFill>
                <a:srgbClr val="FDBF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55"/>
              <p:cNvSpPr/>
              <p:nvPr/>
            </p:nvSpPr>
            <p:spPr>
              <a:xfrm>
                <a:off x="1729600" y="3256975"/>
                <a:ext cx="37525" cy="72925"/>
              </a:xfrm>
              <a:custGeom>
                <a:avLst/>
                <a:gdLst/>
                <a:ahLst/>
                <a:cxnLst/>
                <a:rect l="l" t="t" r="r" b="b"/>
                <a:pathLst>
                  <a:path w="1501" h="2917" extrusionOk="0">
                    <a:moveTo>
                      <a:pt x="403" y="0"/>
                    </a:moveTo>
                    <a:lnTo>
                      <a:pt x="403" y="0"/>
                    </a:lnTo>
                    <a:cubicBezTo>
                      <a:pt x="0" y="831"/>
                      <a:pt x="261" y="2917"/>
                      <a:pt x="605" y="2917"/>
                    </a:cubicBezTo>
                    <a:cubicBezTo>
                      <a:pt x="626" y="2917"/>
                      <a:pt x="648" y="2908"/>
                      <a:pt x="671" y="2891"/>
                    </a:cubicBezTo>
                    <a:cubicBezTo>
                      <a:pt x="1072" y="2543"/>
                      <a:pt x="1393" y="1820"/>
                      <a:pt x="1500" y="1151"/>
                    </a:cubicBezTo>
                    <a:lnTo>
                      <a:pt x="1500" y="1151"/>
                    </a:lnTo>
                    <a:cubicBezTo>
                      <a:pt x="1340" y="1579"/>
                      <a:pt x="1099" y="1981"/>
                      <a:pt x="831" y="2195"/>
                    </a:cubicBezTo>
                    <a:cubicBezTo>
                      <a:pt x="811" y="2210"/>
                      <a:pt x="790" y="2217"/>
                      <a:pt x="769" y="2217"/>
                    </a:cubicBezTo>
                    <a:cubicBezTo>
                      <a:pt x="501" y="2217"/>
                      <a:pt x="279" y="970"/>
                      <a:pt x="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55"/>
              <p:cNvSpPr/>
              <p:nvPr/>
            </p:nvSpPr>
            <p:spPr>
              <a:xfrm>
                <a:off x="1628850" y="3268350"/>
                <a:ext cx="45275" cy="55200"/>
              </a:xfrm>
              <a:custGeom>
                <a:avLst/>
                <a:gdLst/>
                <a:ahLst/>
                <a:cxnLst/>
                <a:rect l="l" t="t" r="r" b="b"/>
                <a:pathLst>
                  <a:path w="1811" h="2208" extrusionOk="0">
                    <a:moveTo>
                      <a:pt x="1810" y="0"/>
                    </a:moveTo>
                    <a:lnTo>
                      <a:pt x="1810" y="0"/>
                    </a:lnTo>
                    <a:cubicBezTo>
                      <a:pt x="1542" y="669"/>
                      <a:pt x="1007" y="1285"/>
                      <a:pt x="472" y="1499"/>
                    </a:cubicBezTo>
                    <a:cubicBezTo>
                      <a:pt x="453" y="1508"/>
                      <a:pt x="436" y="1513"/>
                      <a:pt x="421" y="1513"/>
                    </a:cubicBezTo>
                    <a:cubicBezTo>
                      <a:pt x="258" y="1513"/>
                      <a:pt x="265" y="1015"/>
                      <a:pt x="338" y="428"/>
                    </a:cubicBezTo>
                    <a:lnTo>
                      <a:pt x="338" y="428"/>
                    </a:lnTo>
                    <a:cubicBezTo>
                      <a:pt x="87" y="1282"/>
                      <a:pt x="1" y="2207"/>
                      <a:pt x="256" y="2207"/>
                    </a:cubicBezTo>
                    <a:cubicBezTo>
                      <a:pt x="273" y="2207"/>
                      <a:pt x="291" y="2203"/>
                      <a:pt x="311" y="2195"/>
                    </a:cubicBezTo>
                    <a:cubicBezTo>
                      <a:pt x="1007" y="1927"/>
                      <a:pt x="1783" y="803"/>
                      <a:pt x="1810" y="0"/>
                    </a:cubicBezTo>
                    <a:close/>
                  </a:path>
                </a:pathLst>
              </a:custGeom>
              <a:solidFill>
                <a:srgbClr val="DCA4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55"/>
              <p:cNvSpPr/>
              <p:nvPr/>
            </p:nvSpPr>
            <p:spPr>
              <a:xfrm>
                <a:off x="1546950" y="3235550"/>
                <a:ext cx="58850" cy="44200"/>
              </a:xfrm>
              <a:custGeom>
                <a:avLst/>
                <a:gdLst/>
                <a:ahLst/>
                <a:cxnLst/>
                <a:rect l="l" t="t" r="r" b="b"/>
                <a:pathLst>
                  <a:path w="2354" h="1768" extrusionOk="0">
                    <a:moveTo>
                      <a:pt x="2142" y="1"/>
                    </a:moveTo>
                    <a:cubicBezTo>
                      <a:pt x="1740" y="563"/>
                      <a:pt x="911" y="1071"/>
                      <a:pt x="349" y="1071"/>
                    </a:cubicBezTo>
                    <a:lnTo>
                      <a:pt x="322" y="1071"/>
                    </a:lnTo>
                    <a:cubicBezTo>
                      <a:pt x="81" y="1473"/>
                      <a:pt x="1" y="1767"/>
                      <a:pt x="188" y="1767"/>
                    </a:cubicBezTo>
                    <a:cubicBezTo>
                      <a:pt x="198" y="1767"/>
                      <a:pt x="209" y="1768"/>
                      <a:pt x="219" y="1768"/>
                    </a:cubicBezTo>
                    <a:cubicBezTo>
                      <a:pt x="1026" y="1768"/>
                      <a:pt x="2353" y="767"/>
                      <a:pt x="2142" y="1"/>
                    </a:cubicBezTo>
                    <a:close/>
                  </a:path>
                </a:pathLst>
              </a:custGeom>
              <a:solidFill>
                <a:srgbClr val="DCA4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55"/>
              <p:cNvSpPr/>
              <p:nvPr/>
            </p:nvSpPr>
            <p:spPr>
              <a:xfrm>
                <a:off x="1475350" y="3222850"/>
                <a:ext cx="60250" cy="25925"/>
              </a:xfrm>
              <a:custGeom>
                <a:avLst/>
                <a:gdLst/>
                <a:ahLst/>
                <a:cxnLst/>
                <a:rect l="l" t="t" r="r" b="b"/>
                <a:pathLst>
                  <a:path w="2410" h="1037" extrusionOk="0">
                    <a:moveTo>
                      <a:pt x="2142" y="0"/>
                    </a:moveTo>
                    <a:cubicBezTo>
                      <a:pt x="2044" y="468"/>
                      <a:pt x="1321" y="723"/>
                      <a:pt x="676" y="723"/>
                    </a:cubicBezTo>
                    <a:cubicBezTo>
                      <a:pt x="437" y="723"/>
                      <a:pt x="209" y="688"/>
                      <a:pt x="27" y="616"/>
                    </a:cubicBezTo>
                    <a:cubicBezTo>
                      <a:pt x="1" y="642"/>
                      <a:pt x="1" y="696"/>
                      <a:pt x="27" y="749"/>
                    </a:cubicBezTo>
                    <a:cubicBezTo>
                      <a:pt x="273" y="937"/>
                      <a:pt x="697" y="1037"/>
                      <a:pt x="1115" y="1037"/>
                    </a:cubicBezTo>
                    <a:cubicBezTo>
                      <a:pt x="1654" y="1037"/>
                      <a:pt x="2182" y="870"/>
                      <a:pt x="2303" y="509"/>
                    </a:cubicBezTo>
                    <a:cubicBezTo>
                      <a:pt x="2410" y="214"/>
                      <a:pt x="2303" y="80"/>
                      <a:pt x="2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55"/>
              <p:cNvSpPr/>
              <p:nvPr/>
            </p:nvSpPr>
            <p:spPr>
              <a:xfrm>
                <a:off x="1416475" y="3269000"/>
                <a:ext cx="42725" cy="28225"/>
              </a:xfrm>
              <a:custGeom>
                <a:avLst/>
                <a:gdLst/>
                <a:ahLst/>
                <a:cxnLst/>
                <a:rect l="l" t="t" r="r" b="b"/>
                <a:pathLst>
                  <a:path w="1709" h="1129" extrusionOk="0">
                    <a:moveTo>
                      <a:pt x="1579" y="1"/>
                    </a:moveTo>
                    <a:lnTo>
                      <a:pt x="1579" y="1"/>
                    </a:lnTo>
                    <a:cubicBezTo>
                      <a:pt x="1310" y="343"/>
                      <a:pt x="817" y="597"/>
                      <a:pt x="408" y="597"/>
                    </a:cubicBezTo>
                    <a:cubicBezTo>
                      <a:pt x="369" y="597"/>
                      <a:pt x="331" y="594"/>
                      <a:pt x="295" y="590"/>
                    </a:cubicBezTo>
                    <a:cubicBezTo>
                      <a:pt x="107" y="857"/>
                      <a:pt x="0" y="1098"/>
                      <a:pt x="134" y="1125"/>
                    </a:cubicBezTo>
                    <a:cubicBezTo>
                      <a:pt x="157" y="1127"/>
                      <a:pt x="181" y="1128"/>
                      <a:pt x="205" y="1128"/>
                    </a:cubicBezTo>
                    <a:cubicBezTo>
                      <a:pt x="799" y="1128"/>
                      <a:pt x="1708" y="515"/>
                      <a:pt x="1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55"/>
              <p:cNvSpPr/>
              <p:nvPr/>
            </p:nvSpPr>
            <p:spPr>
              <a:xfrm>
                <a:off x="1725625" y="3046375"/>
                <a:ext cx="268350" cy="210475"/>
              </a:xfrm>
              <a:custGeom>
                <a:avLst/>
                <a:gdLst/>
                <a:ahLst/>
                <a:cxnLst/>
                <a:rect l="l" t="t" r="r" b="b"/>
                <a:pathLst>
                  <a:path w="10734" h="8419" extrusionOk="0">
                    <a:moveTo>
                      <a:pt x="5512" y="1"/>
                    </a:moveTo>
                    <a:cubicBezTo>
                      <a:pt x="4276" y="1"/>
                      <a:pt x="2985" y="490"/>
                      <a:pt x="1954" y="1465"/>
                    </a:cubicBezTo>
                    <a:cubicBezTo>
                      <a:pt x="0" y="3339"/>
                      <a:pt x="616" y="5453"/>
                      <a:pt x="2302" y="7193"/>
                    </a:cubicBezTo>
                    <a:cubicBezTo>
                      <a:pt x="3086" y="8014"/>
                      <a:pt x="4126" y="8418"/>
                      <a:pt x="5214" y="8418"/>
                    </a:cubicBezTo>
                    <a:cubicBezTo>
                      <a:pt x="6431" y="8418"/>
                      <a:pt x="7707" y="7914"/>
                      <a:pt x="8752" y="6925"/>
                    </a:cubicBezTo>
                    <a:cubicBezTo>
                      <a:pt x="10733" y="5052"/>
                      <a:pt x="10225" y="2991"/>
                      <a:pt x="8538" y="1251"/>
                    </a:cubicBezTo>
                    <a:cubicBezTo>
                      <a:pt x="7742" y="416"/>
                      <a:pt x="6651" y="1"/>
                      <a:pt x="55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55"/>
              <p:cNvSpPr/>
              <p:nvPr/>
            </p:nvSpPr>
            <p:spPr>
              <a:xfrm>
                <a:off x="1739675" y="3132500"/>
                <a:ext cx="204775" cy="123675"/>
              </a:xfrm>
              <a:custGeom>
                <a:avLst/>
                <a:gdLst/>
                <a:ahLst/>
                <a:cxnLst/>
                <a:rect l="l" t="t" r="r" b="b"/>
                <a:pathLst>
                  <a:path w="8191" h="4947" extrusionOk="0">
                    <a:moveTo>
                      <a:pt x="241" y="1"/>
                    </a:moveTo>
                    <a:lnTo>
                      <a:pt x="241" y="1"/>
                    </a:lnTo>
                    <a:cubicBezTo>
                      <a:pt x="0" y="1285"/>
                      <a:pt x="669" y="2570"/>
                      <a:pt x="1740" y="3721"/>
                    </a:cubicBezTo>
                    <a:cubicBezTo>
                      <a:pt x="2524" y="4543"/>
                      <a:pt x="3564" y="4946"/>
                      <a:pt x="4652" y="4946"/>
                    </a:cubicBezTo>
                    <a:cubicBezTo>
                      <a:pt x="5869" y="4946"/>
                      <a:pt x="7145" y="4442"/>
                      <a:pt x="8190" y="3453"/>
                    </a:cubicBezTo>
                    <a:lnTo>
                      <a:pt x="8190" y="3453"/>
                    </a:lnTo>
                    <a:cubicBezTo>
                      <a:pt x="6997" y="3828"/>
                      <a:pt x="5932" y="4064"/>
                      <a:pt x="4972" y="4064"/>
                    </a:cubicBezTo>
                    <a:cubicBezTo>
                      <a:pt x="3736" y="4064"/>
                      <a:pt x="2674" y="3672"/>
                      <a:pt x="1740" y="2677"/>
                    </a:cubicBezTo>
                    <a:cubicBezTo>
                      <a:pt x="937" y="1848"/>
                      <a:pt x="402" y="937"/>
                      <a:pt x="241"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55"/>
              <p:cNvSpPr/>
              <p:nvPr/>
            </p:nvSpPr>
            <p:spPr>
              <a:xfrm>
                <a:off x="1723600" y="2925525"/>
                <a:ext cx="303825" cy="239550"/>
              </a:xfrm>
              <a:custGeom>
                <a:avLst/>
                <a:gdLst/>
                <a:ahLst/>
                <a:cxnLst/>
                <a:rect l="l" t="t" r="r" b="b"/>
                <a:pathLst>
                  <a:path w="12153" h="9582" extrusionOk="0">
                    <a:moveTo>
                      <a:pt x="6232" y="0"/>
                    </a:moveTo>
                    <a:cubicBezTo>
                      <a:pt x="4812" y="0"/>
                      <a:pt x="3307" y="586"/>
                      <a:pt x="2169" y="1669"/>
                    </a:cubicBezTo>
                    <a:cubicBezTo>
                      <a:pt x="1" y="3703"/>
                      <a:pt x="777" y="6085"/>
                      <a:pt x="2704" y="8119"/>
                    </a:cubicBezTo>
                    <a:cubicBezTo>
                      <a:pt x="3658" y="9100"/>
                      <a:pt x="4894" y="9582"/>
                      <a:pt x="6160" y="9582"/>
                    </a:cubicBezTo>
                    <a:cubicBezTo>
                      <a:pt x="7487" y="9582"/>
                      <a:pt x="8848" y="9053"/>
                      <a:pt x="9958" y="8012"/>
                    </a:cubicBezTo>
                    <a:cubicBezTo>
                      <a:pt x="12152" y="5951"/>
                      <a:pt x="10814" y="3221"/>
                      <a:pt x="9610" y="1588"/>
                    </a:cubicBezTo>
                    <a:cubicBezTo>
                      <a:pt x="8798" y="506"/>
                      <a:pt x="7551" y="0"/>
                      <a:pt x="6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55"/>
              <p:cNvSpPr/>
              <p:nvPr/>
            </p:nvSpPr>
            <p:spPr>
              <a:xfrm>
                <a:off x="1740325" y="3021425"/>
                <a:ext cx="232225" cy="143250"/>
              </a:xfrm>
              <a:custGeom>
                <a:avLst/>
                <a:gdLst/>
                <a:ahLst/>
                <a:cxnLst/>
                <a:rect l="l" t="t" r="r" b="b"/>
                <a:pathLst>
                  <a:path w="9289" h="5730" extrusionOk="0">
                    <a:moveTo>
                      <a:pt x="242" y="1"/>
                    </a:moveTo>
                    <a:lnTo>
                      <a:pt x="242" y="1"/>
                    </a:lnTo>
                    <a:cubicBezTo>
                      <a:pt x="1" y="1446"/>
                      <a:pt x="777" y="2945"/>
                      <a:pt x="2035" y="4256"/>
                    </a:cubicBezTo>
                    <a:cubicBezTo>
                      <a:pt x="2986" y="5247"/>
                      <a:pt x="4217" y="5729"/>
                      <a:pt x="5479" y="5729"/>
                    </a:cubicBezTo>
                    <a:cubicBezTo>
                      <a:pt x="6810" y="5729"/>
                      <a:pt x="8176" y="5193"/>
                      <a:pt x="9289" y="4149"/>
                    </a:cubicBezTo>
                    <a:lnTo>
                      <a:pt x="9289" y="4149"/>
                    </a:lnTo>
                    <a:cubicBezTo>
                      <a:pt x="8163" y="4604"/>
                      <a:pt x="7037" y="4871"/>
                      <a:pt x="5964" y="4871"/>
                    </a:cubicBezTo>
                    <a:cubicBezTo>
                      <a:pt x="4513" y="4871"/>
                      <a:pt x="3159" y="4382"/>
                      <a:pt x="2035" y="3212"/>
                    </a:cubicBezTo>
                    <a:cubicBezTo>
                      <a:pt x="1071" y="2195"/>
                      <a:pt x="402" y="1098"/>
                      <a:pt x="242"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55"/>
              <p:cNvSpPr/>
              <p:nvPr/>
            </p:nvSpPr>
            <p:spPr>
              <a:xfrm>
                <a:off x="1714250" y="3167925"/>
                <a:ext cx="113650" cy="93000"/>
              </a:xfrm>
              <a:custGeom>
                <a:avLst/>
                <a:gdLst/>
                <a:ahLst/>
                <a:cxnLst/>
                <a:rect l="l" t="t" r="r" b="b"/>
                <a:pathLst>
                  <a:path w="4546" h="3720" extrusionOk="0">
                    <a:moveTo>
                      <a:pt x="2493" y="0"/>
                    </a:moveTo>
                    <a:cubicBezTo>
                      <a:pt x="1395" y="0"/>
                      <a:pt x="0" y="2161"/>
                      <a:pt x="0" y="3535"/>
                    </a:cubicBezTo>
                    <a:cubicBezTo>
                      <a:pt x="0" y="3663"/>
                      <a:pt x="71" y="3720"/>
                      <a:pt x="193" y="3720"/>
                    </a:cubicBezTo>
                    <a:cubicBezTo>
                      <a:pt x="1069" y="3720"/>
                      <a:pt x="4546" y="784"/>
                      <a:pt x="2784" y="56"/>
                    </a:cubicBezTo>
                    <a:cubicBezTo>
                      <a:pt x="2690" y="18"/>
                      <a:pt x="2593" y="0"/>
                      <a:pt x="2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55"/>
              <p:cNvSpPr/>
              <p:nvPr/>
            </p:nvSpPr>
            <p:spPr>
              <a:xfrm>
                <a:off x="1714250" y="3172650"/>
                <a:ext cx="104275" cy="88075"/>
              </a:xfrm>
              <a:custGeom>
                <a:avLst/>
                <a:gdLst/>
                <a:ahLst/>
                <a:cxnLst/>
                <a:rect l="l" t="t" r="r" b="b"/>
                <a:pathLst>
                  <a:path w="4171" h="3523" extrusionOk="0">
                    <a:moveTo>
                      <a:pt x="3025" y="1"/>
                    </a:moveTo>
                    <a:cubicBezTo>
                      <a:pt x="2650" y="1098"/>
                      <a:pt x="803" y="2517"/>
                      <a:pt x="107" y="2650"/>
                    </a:cubicBezTo>
                    <a:cubicBezTo>
                      <a:pt x="54" y="2891"/>
                      <a:pt x="0" y="3105"/>
                      <a:pt x="0" y="3346"/>
                    </a:cubicBezTo>
                    <a:cubicBezTo>
                      <a:pt x="0" y="3468"/>
                      <a:pt x="69" y="3522"/>
                      <a:pt x="187" y="3522"/>
                    </a:cubicBezTo>
                    <a:cubicBezTo>
                      <a:pt x="1003" y="3522"/>
                      <a:pt x="4171" y="913"/>
                      <a:pt x="30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18" name="Google Shape;7718;p55"/>
            <p:cNvSpPr/>
            <p:nvPr/>
          </p:nvSpPr>
          <p:spPr>
            <a:xfrm rot="1056071" flipH="1">
              <a:off x="1807901" y="2987554"/>
              <a:ext cx="40637" cy="36857"/>
            </a:xfrm>
            <a:custGeom>
              <a:avLst/>
              <a:gdLst/>
              <a:ahLst/>
              <a:cxnLst/>
              <a:rect l="l" t="t" r="r" b="b"/>
              <a:pathLst>
                <a:path w="3053" h="2769" extrusionOk="0">
                  <a:moveTo>
                    <a:pt x="605" y="0"/>
                  </a:moveTo>
                  <a:cubicBezTo>
                    <a:pt x="480" y="0"/>
                    <a:pt x="373" y="34"/>
                    <a:pt x="295" y="105"/>
                  </a:cubicBezTo>
                  <a:cubicBezTo>
                    <a:pt x="1" y="427"/>
                    <a:pt x="295" y="1230"/>
                    <a:pt x="964" y="1925"/>
                  </a:cubicBezTo>
                  <a:cubicBezTo>
                    <a:pt x="1463" y="2443"/>
                    <a:pt x="2035" y="2769"/>
                    <a:pt x="2427" y="2769"/>
                  </a:cubicBezTo>
                  <a:cubicBezTo>
                    <a:pt x="2562" y="2769"/>
                    <a:pt x="2676" y="2730"/>
                    <a:pt x="2758" y="2648"/>
                  </a:cubicBezTo>
                  <a:cubicBezTo>
                    <a:pt x="3052" y="2354"/>
                    <a:pt x="2785" y="1551"/>
                    <a:pt x="2089" y="855"/>
                  </a:cubicBezTo>
                  <a:cubicBezTo>
                    <a:pt x="1582" y="328"/>
                    <a:pt x="998" y="0"/>
                    <a:pt x="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55"/>
            <p:cNvSpPr/>
            <p:nvPr/>
          </p:nvSpPr>
          <p:spPr>
            <a:xfrm rot="1056071" flipH="1">
              <a:off x="1915492" y="2980883"/>
              <a:ext cx="47745" cy="21084"/>
            </a:xfrm>
            <a:custGeom>
              <a:avLst/>
              <a:gdLst/>
              <a:ahLst/>
              <a:cxnLst/>
              <a:rect l="l" t="t" r="r" b="b"/>
              <a:pathLst>
                <a:path w="3587" h="1584" extrusionOk="0">
                  <a:moveTo>
                    <a:pt x="1726" y="1"/>
                  </a:moveTo>
                  <a:cubicBezTo>
                    <a:pt x="817" y="1"/>
                    <a:pt x="78" y="289"/>
                    <a:pt x="27" y="725"/>
                  </a:cubicBezTo>
                  <a:cubicBezTo>
                    <a:pt x="0" y="1153"/>
                    <a:pt x="776" y="1555"/>
                    <a:pt x="1740" y="1582"/>
                  </a:cubicBezTo>
                  <a:cubicBezTo>
                    <a:pt x="1780" y="1583"/>
                    <a:pt x="1821" y="1583"/>
                    <a:pt x="1861" y="1583"/>
                  </a:cubicBezTo>
                  <a:cubicBezTo>
                    <a:pt x="2770" y="1583"/>
                    <a:pt x="3509" y="1296"/>
                    <a:pt x="3560" y="886"/>
                  </a:cubicBezTo>
                  <a:cubicBezTo>
                    <a:pt x="3587" y="457"/>
                    <a:pt x="2810" y="56"/>
                    <a:pt x="1847" y="2"/>
                  </a:cubicBezTo>
                  <a:cubicBezTo>
                    <a:pt x="1806" y="1"/>
                    <a:pt x="1766" y="1"/>
                    <a:pt x="1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55"/>
            <p:cNvSpPr/>
            <p:nvPr/>
          </p:nvSpPr>
          <p:spPr>
            <a:xfrm rot="1056071" flipH="1">
              <a:off x="1927433" y="3029421"/>
              <a:ext cx="35287" cy="35287"/>
            </a:xfrm>
            <a:custGeom>
              <a:avLst/>
              <a:gdLst/>
              <a:ahLst/>
              <a:cxnLst/>
              <a:rect l="l" t="t" r="r" b="b"/>
              <a:pathLst>
                <a:path w="2651" h="2651" extrusionOk="0">
                  <a:moveTo>
                    <a:pt x="1633" y="0"/>
                  </a:moveTo>
                  <a:cubicBezTo>
                    <a:pt x="1312" y="0"/>
                    <a:pt x="964" y="161"/>
                    <a:pt x="643" y="536"/>
                  </a:cubicBezTo>
                  <a:cubicBezTo>
                    <a:pt x="375" y="803"/>
                    <a:pt x="134" y="1178"/>
                    <a:pt x="1" y="1553"/>
                  </a:cubicBezTo>
                  <a:lnTo>
                    <a:pt x="1" y="1633"/>
                  </a:lnTo>
                  <a:cubicBezTo>
                    <a:pt x="27" y="1687"/>
                    <a:pt x="27" y="1713"/>
                    <a:pt x="108" y="1713"/>
                  </a:cubicBezTo>
                  <a:lnTo>
                    <a:pt x="134" y="1713"/>
                  </a:lnTo>
                  <a:cubicBezTo>
                    <a:pt x="215" y="1713"/>
                    <a:pt x="241" y="1687"/>
                    <a:pt x="268" y="1606"/>
                  </a:cubicBezTo>
                  <a:cubicBezTo>
                    <a:pt x="295" y="1553"/>
                    <a:pt x="349" y="1499"/>
                    <a:pt x="349" y="1446"/>
                  </a:cubicBezTo>
                  <a:cubicBezTo>
                    <a:pt x="482" y="1178"/>
                    <a:pt x="643" y="964"/>
                    <a:pt x="804" y="777"/>
                  </a:cubicBezTo>
                  <a:cubicBezTo>
                    <a:pt x="937" y="643"/>
                    <a:pt x="1044" y="536"/>
                    <a:pt x="1178" y="429"/>
                  </a:cubicBezTo>
                  <a:cubicBezTo>
                    <a:pt x="1232" y="402"/>
                    <a:pt x="1339" y="322"/>
                    <a:pt x="1419" y="295"/>
                  </a:cubicBezTo>
                  <a:lnTo>
                    <a:pt x="1473" y="295"/>
                  </a:lnTo>
                  <a:cubicBezTo>
                    <a:pt x="1499" y="295"/>
                    <a:pt x="1553" y="295"/>
                    <a:pt x="1607" y="268"/>
                  </a:cubicBezTo>
                  <a:lnTo>
                    <a:pt x="1767" y="268"/>
                  </a:lnTo>
                  <a:cubicBezTo>
                    <a:pt x="1847" y="268"/>
                    <a:pt x="1874" y="295"/>
                    <a:pt x="1954" y="322"/>
                  </a:cubicBezTo>
                  <a:cubicBezTo>
                    <a:pt x="1981" y="375"/>
                    <a:pt x="2035" y="402"/>
                    <a:pt x="2088" y="429"/>
                  </a:cubicBezTo>
                  <a:cubicBezTo>
                    <a:pt x="2115" y="455"/>
                    <a:pt x="2142" y="509"/>
                    <a:pt x="2169" y="562"/>
                  </a:cubicBezTo>
                  <a:cubicBezTo>
                    <a:pt x="2222" y="643"/>
                    <a:pt x="2249" y="669"/>
                    <a:pt x="2276" y="750"/>
                  </a:cubicBezTo>
                  <a:cubicBezTo>
                    <a:pt x="2302" y="830"/>
                    <a:pt x="2356" y="964"/>
                    <a:pt x="2356" y="1098"/>
                  </a:cubicBezTo>
                  <a:cubicBezTo>
                    <a:pt x="2356" y="1312"/>
                    <a:pt x="2356" y="1553"/>
                    <a:pt x="2276" y="1794"/>
                  </a:cubicBezTo>
                  <a:lnTo>
                    <a:pt x="2276" y="1767"/>
                  </a:lnTo>
                  <a:cubicBezTo>
                    <a:pt x="2249" y="1901"/>
                    <a:pt x="2222" y="2008"/>
                    <a:pt x="2169" y="2142"/>
                  </a:cubicBezTo>
                  <a:cubicBezTo>
                    <a:pt x="2169" y="2195"/>
                    <a:pt x="2142" y="2249"/>
                    <a:pt x="2142" y="2302"/>
                  </a:cubicBezTo>
                  <a:lnTo>
                    <a:pt x="2115" y="2382"/>
                  </a:lnTo>
                  <a:cubicBezTo>
                    <a:pt x="2115" y="2409"/>
                    <a:pt x="2062" y="2436"/>
                    <a:pt x="2062" y="2463"/>
                  </a:cubicBezTo>
                  <a:cubicBezTo>
                    <a:pt x="2035" y="2543"/>
                    <a:pt x="2062" y="2650"/>
                    <a:pt x="2169" y="2650"/>
                  </a:cubicBezTo>
                  <a:lnTo>
                    <a:pt x="2222" y="2650"/>
                  </a:lnTo>
                  <a:cubicBezTo>
                    <a:pt x="2276" y="2650"/>
                    <a:pt x="2356" y="2623"/>
                    <a:pt x="2356" y="2543"/>
                  </a:cubicBezTo>
                  <a:cubicBezTo>
                    <a:pt x="2356" y="2516"/>
                    <a:pt x="2383" y="2436"/>
                    <a:pt x="2383" y="2409"/>
                  </a:cubicBezTo>
                  <a:cubicBezTo>
                    <a:pt x="2383" y="2382"/>
                    <a:pt x="2409" y="2382"/>
                    <a:pt x="2409" y="2329"/>
                  </a:cubicBezTo>
                  <a:cubicBezTo>
                    <a:pt x="2436" y="2275"/>
                    <a:pt x="2436" y="2168"/>
                    <a:pt x="2490" y="2115"/>
                  </a:cubicBezTo>
                  <a:cubicBezTo>
                    <a:pt x="2517" y="1954"/>
                    <a:pt x="2543" y="1740"/>
                    <a:pt x="2570" y="1579"/>
                  </a:cubicBezTo>
                  <a:cubicBezTo>
                    <a:pt x="2650" y="1124"/>
                    <a:pt x="2624" y="803"/>
                    <a:pt x="2490" y="536"/>
                  </a:cubicBezTo>
                  <a:cubicBezTo>
                    <a:pt x="2409" y="375"/>
                    <a:pt x="2302" y="268"/>
                    <a:pt x="2169" y="161"/>
                  </a:cubicBezTo>
                  <a:cubicBezTo>
                    <a:pt x="2115" y="134"/>
                    <a:pt x="2035" y="107"/>
                    <a:pt x="1954" y="27"/>
                  </a:cubicBezTo>
                  <a:cubicBezTo>
                    <a:pt x="1874" y="27"/>
                    <a:pt x="1767" y="0"/>
                    <a:pt x="1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55"/>
            <p:cNvSpPr/>
            <p:nvPr/>
          </p:nvSpPr>
          <p:spPr>
            <a:xfrm rot="1056071" flipH="1">
              <a:off x="1822939" y="3037105"/>
              <a:ext cx="42408" cy="38840"/>
            </a:xfrm>
            <a:custGeom>
              <a:avLst/>
              <a:gdLst/>
              <a:ahLst/>
              <a:cxnLst/>
              <a:rect l="l" t="t" r="r" b="b"/>
              <a:pathLst>
                <a:path w="3186" h="2918" extrusionOk="0">
                  <a:moveTo>
                    <a:pt x="1928" y="0"/>
                  </a:moveTo>
                  <a:cubicBezTo>
                    <a:pt x="1767" y="0"/>
                    <a:pt x="1580" y="54"/>
                    <a:pt x="1419" y="134"/>
                  </a:cubicBezTo>
                  <a:cubicBezTo>
                    <a:pt x="1259" y="215"/>
                    <a:pt x="1098" y="322"/>
                    <a:pt x="911" y="482"/>
                  </a:cubicBezTo>
                  <a:cubicBezTo>
                    <a:pt x="750" y="616"/>
                    <a:pt x="616" y="777"/>
                    <a:pt x="429" y="1018"/>
                  </a:cubicBezTo>
                  <a:cubicBezTo>
                    <a:pt x="295" y="1178"/>
                    <a:pt x="188" y="1339"/>
                    <a:pt x="54" y="1553"/>
                  </a:cubicBezTo>
                  <a:cubicBezTo>
                    <a:pt x="1" y="1606"/>
                    <a:pt x="1" y="1713"/>
                    <a:pt x="81" y="1740"/>
                  </a:cubicBezTo>
                  <a:cubicBezTo>
                    <a:pt x="108" y="1740"/>
                    <a:pt x="108" y="1794"/>
                    <a:pt x="161" y="1794"/>
                  </a:cubicBezTo>
                  <a:cubicBezTo>
                    <a:pt x="215" y="1794"/>
                    <a:pt x="241" y="1740"/>
                    <a:pt x="295" y="1713"/>
                  </a:cubicBezTo>
                  <a:cubicBezTo>
                    <a:pt x="456" y="1419"/>
                    <a:pt x="616" y="1178"/>
                    <a:pt x="830" y="991"/>
                  </a:cubicBezTo>
                  <a:lnTo>
                    <a:pt x="830" y="937"/>
                  </a:lnTo>
                  <a:cubicBezTo>
                    <a:pt x="991" y="777"/>
                    <a:pt x="1151" y="616"/>
                    <a:pt x="1285" y="509"/>
                  </a:cubicBezTo>
                  <a:cubicBezTo>
                    <a:pt x="1392" y="455"/>
                    <a:pt x="1499" y="375"/>
                    <a:pt x="1580" y="348"/>
                  </a:cubicBezTo>
                  <a:cubicBezTo>
                    <a:pt x="1687" y="322"/>
                    <a:pt x="1740" y="322"/>
                    <a:pt x="1847" y="268"/>
                  </a:cubicBezTo>
                  <a:lnTo>
                    <a:pt x="2061" y="268"/>
                  </a:lnTo>
                  <a:cubicBezTo>
                    <a:pt x="2169" y="322"/>
                    <a:pt x="2222" y="322"/>
                    <a:pt x="2329" y="375"/>
                  </a:cubicBezTo>
                  <a:cubicBezTo>
                    <a:pt x="2383" y="402"/>
                    <a:pt x="2463" y="482"/>
                    <a:pt x="2516" y="509"/>
                  </a:cubicBezTo>
                  <a:cubicBezTo>
                    <a:pt x="2597" y="536"/>
                    <a:pt x="2624" y="616"/>
                    <a:pt x="2650" y="670"/>
                  </a:cubicBezTo>
                  <a:lnTo>
                    <a:pt x="2757" y="884"/>
                  </a:lnTo>
                  <a:cubicBezTo>
                    <a:pt x="2784" y="991"/>
                    <a:pt x="2838" y="1071"/>
                    <a:pt x="2838" y="1205"/>
                  </a:cubicBezTo>
                  <a:cubicBezTo>
                    <a:pt x="2838" y="1419"/>
                    <a:pt x="2838" y="1606"/>
                    <a:pt x="2784" y="1847"/>
                  </a:cubicBezTo>
                  <a:lnTo>
                    <a:pt x="2784" y="1874"/>
                  </a:lnTo>
                  <a:cubicBezTo>
                    <a:pt x="2757" y="2061"/>
                    <a:pt x="2731" y="2142"/>
                    <a:pt x="2677" y="2276"/>
                  </a:cubicBezTo>
                  <a:cubicBezTo>
                    <a:pt x="2650" y="2356"/>
                    <a:pt x="2650" y="2409"/>
                    <a:pt x="2624" y="2490"/>
                  </a:cubicBezTo>
                  <a:cubicBezTo>
                    <a:pt x="2597" y="2597"/>
                    <a:pt x="2570" y="2650"/>
                    <a:pt x="2516" y="2731"/>
                  </a:cubicBezTo>
                  <a:lnTo>
                    <a:pt x="2516" y="2757"/>
                  </a:lnTo>
                  <a:cubicBezTo>
                    <a:pt x="2490" y="2784"/>
                    <a:pt x="2516" y="2811"/>
                    <a:pt x="2516" y="2864"/>
                  </a:cubicBezTo>
                  <a:cubicBezTo>
                    <a:pt x="2516" y="2891"/>
                    <a:pt x="2570" y="2918"/>
                    <a:pt x="2597" y="2918"/>
                  </a:cubicBezTo>
                  <a:lnTo>
                    <a:pt x="2677" y="2918"/>
                  </a:lnTo>
                  <a:cubicBezTo>
                    <a:pt x="2731" y="2891"/>
                    <a:pt x="2757" y="2891"/>
                    <a:pt x="2757" y="2864"/>
                  </a:cubicBezTo>
                  <a:lnTo>
                    <a:pt x="2784" y="2811"/>
                  </a:lnTo>
                  <a:lnTo>
                    <a:pt x="2784" y="2784"/>
                  </a:lnTo>
                  <a:cubicBezTo>
                    <a:pt x="2838" y="2757"/>
                    <a:pt x="2838" y="2731"/>
                    <a:pt x="2864" y="2677"/>
                  </a:cubicBezTo>
                  <a:cubicBezTo>
                    <a:pt x="2864" y="2650"/>
                    <a:pt x="2891" y="2624"/>
                    <a:pt x="2891" y="2597"/>
                  </a:cubicBezTo>
                  <a:lnTo>
                    <a:pt x="2891" y="2543"/>
                  </a:lnTo>
                  <a:cubicBezTo>
                    <a:pt x="2918" y="2463"/>
                    <a:pt x="2972" y="2383"/>
                    <a:pt x="2998" y="2276"/>
                  </a:cubicBezTo>
                  <a:cubicBezTo>
                    <a:pt x="3052" y="2115"/>
                    <a:pt x="3105" y="1928"/>
                    <a:pt x="3132" y="1713"/>
                  </a:cubicBezTo>
                  <a:cubicBezTo>
                    <a:pt x="3186" y="1285"/>
                    <a:pt x="3132" y="911"/>
                    <a:pt x="2998" y="616"/>
                  </a:cubicBezTo>
                  <a:cubicBezTo>
                    <a:pt x="2784" y="268"/>
                    <a:pt x="2436" y="54"/>
                    <a:pt x="2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55"/>
            <p:cNvSpPr/>
            <p:nvPr/>
          </p:nvSpPr>
          <p:spPr>
            <a:xfrm rot="1056071" flipH="1">
              <a:off x="1888792" y="3052107"/>
              <a:ext cx="22096" cy="21750"/>
            </a:xfrm>
            <a:custGeom>
              <a:avLst/>
              <a:gdLst/>
              <a:ahLst/>
              <a:cxnLst/>
              <a:rect l="l" t="t" r="r" b="b"/>
              <a:pathLst>
                <a:path w="1660" h="1634" extrusionOk="0">
                  <a:moveTo>
                    <a:pt x="402" y="1"/>
                  </a:moveTo>
                  <a:cubicBezTo>
                    <a:pt x="402" y="81"/>
                    <a:pt x="402" y="81"/>
                    <a:pt x="375" y="81"/>
                  </a:cubicBezTo>
                  <a:cubicBezTo>
                    <a:pt x="348" y="81"/>
                    <a:pt x="321" y="81"/>
                    <a:pt x="321" y="108"/>
                  </a:cubicBezTo>
                  <a:cubicBezTo>
                    <a:pt x="214" y="269"/>
                    <a:pt x="107" y="402"/>
                    <a:pt x="54" y="563"/>
                  </a:cubicBezTo>
                  <a:cubicBezTo>
                    <a:pt x="0" y="643"/>
                    <a:pt x="0" y="697"/>
                    <a:pt x="0" y="777"/>
                  </a:cubicBezTo>
                  <a:lnTo>
                    <a:pt x="0" y="964"/>
                  </a:lnTo>
                  <a:cubicBezTo>
                    <a:pt x="54" y="1205"/>
                    <a:pt x="134" y="1446"/>
                    <a:pt x="348" y="1527"/>
                  </a:cubicBezTo>
                  <a:cubicBezTo>
                    <a:pt x="455" y="1607"/>
                    <a:pt x="535" y="1634"/>
                    <a:pt x="642" y="1634"/>
                  </a:cubicBezTo>
                  <a:lnTo>
                    <a:pt x="669" y="1634"/>
                  </a:lnTo>
                  <a:cubicBezTo>
                    <a:pt x="776" y="1634"/>
                    <a:pt x="883" y="1607"/>
                    <a:pt x="990" y="1580"/>
                  </a:cubicBezTo>
                  <a:cubicBezTo>
                    <a:pt x="1071" y="1500"/>
                    <a:pt x="1178" y="1446"/>
                    <a:pt x="1312" y="1312"/>
                  </a:cubicBezTo>
                  <a:cubicBezTo>
                    <a:pt x="1419" y="1205"/>
                    <a:pt x="1526" y="1045"/>
                    <a:pt x="1579" y="831"/>
                  </a:cubicBezTo>
                  <a:cubicBezTo>
                    <a:pt x="1606" y="777"/>
                    <a:pt x="1606" y="697"/>
                    <a:pt x="1660" y="616"/>
                  </a:cubicBezTo>
                  <a:cubicBezTo>
                    <a:pt x="1660" y="536"/>
                    <a:pt x="1660" y="509"/>
                    <a:pt x="1579" y="456"/>
                  </a:cubicBezTo>
                  <a:lnTo>
                    <a:pt x="1552" y="456"/>
                  </a:lnTo>
                  <a:cubicBezTo>
                    <a:pt x="1499" y="456"/>
                    <a:pt x="1472" y="509"/>
                    <a:pt x="1445" y="536"/>
                  </a:cubicBezTo>
                  <a:cubicBezTo>
                    <a:pt x="1419" y="670"/>
                    <a:pt x="1365" y="804"/>
                    <a:pt x="1312" y="911"/>
                  </a:cubicBezTo>
                  <a:cubicBezTo>
                    <a:pt x="1258" y="991"/>
                    <a:pt x="1205" y="1098"/>
                    <a:pt x="1151" y="1179"/>
                  </a:cubicBezTo>
                  <a:cubicBezTo>
                    <a:pt x="1071" y="1232"/>
                    <a:pt x="1044" y="1286"/>
                    <a:pt x="990" y="1312"/>
                  </a:cubicBezTo>
                  <a:cubicBezTo>
                    <a:pt x="937" y="1339"/>
                    <a:pt x="883" y="1339"/>
                    <a:pt x="857" y="1366"/>
                  </a:cubicBezTo>
                  <a:cubicBezTo>
                    <a:pt x="776" y="1366"/>
                    <a:pt x="749" y="1393"/>
                    <a:pt x="723" y="1393"/>
                  </a:cubicBezTo>
                  <a:lnTo>
                    <a:pt x="589" y="1393"/>
                  </a:lnTo>
                  <a:cubicBezTo>
                    <a:pt x="535" y="1393"/>
                    <a:pt x="509" y="1366"/>
                    <a:pt x="482" y="1366"/>
                  </a:cubicBezTo>
                  <a:cubicBezTo>
                    <a:pt x="428" y="1339"/>
                    <a:pt x="402" y="1339"/>
                    <a:pt x="375" y="1312"/>
                  </a:cubicBezTo>
                  <a:lnTo>
                    <a:pt x="268" y="1205"/>
                  </a:lnTo>
                  <a:cubicBezTo>
                    <a:pt x="241" y="1179"/>
                    <a:pt x="241" y="1125"/>
                    <a:pt x="214" y="1072"/>
                  </a:cubicBezTo>
                  <a:cubicBezTo>
                    <a:pt x="214" y="1045"/>
                    <a:pt x="161" y="964"/>
                    <a:pt x="161" y="911"/>
                  </a:cubicBezTo>
                  <a:lnTo>
                    <a:pt x="161" y="670"/>
                  </a:lnTo>
                  <a:cubicBezTo>
                    <a:pt x="214" y="563"/>
                    <a:pt x="241" y="509"/>
                    <a:pt x="268" y="402"/>
                  </a:cubicBezTo>
                  <a:cubicBezTo>
                    <a:pt x="321" y="295"/>
                    <a:pt x="375" y="242"/>
                    <a:pt x="428" y="135"/>
                  </a:cubicBezTo>
                  <a:cubicBezTo>
                    <a:pt x="428" y="108"/>
                    <a:pt x="482" y="108"/>
                    <a:pt x="428" y="54"/>
                  </a:cubicBezTo>
                  <a:cubicBezTo>
                    <a:pt x="428" y="28"/>
                    <a:pt x="402"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3" name="Google Shape;7723;p55"/>
          <p:cNvGrpSpPr/>
          <p:nvPr/>
        </p:nvGrpSpPr>
        <p:grpSpPr>
          <a:xfrm>
            <a:off x="7818312" y="455121"/>
            <a:ext cx="552902" cy="588459"/>
            <a:chOff x="2115362" y="3328908"/>
            <a:chExt cx="552902" cy="588459"/>
          </a:xfrm>
        </p:grpSpPr>
        <p:sp>
          <p:nvSpPr>
            <p:cNvPr id="7724" name="Google Shape;7724;p55"/>
            <p:cNvSpPr/>
            <p:nvPr/>
          </p:nvSpPr>
          <p:spPr>
            <a:xfrm>
              <a:off x="2115362" y="3328908"/>
              <a:ext cx="552902" cy="588459"/>
            </a:xfrm>
            <a:custGeom>
              <a:avLst/>
              <a:gdLst/>
              <a:ahLst/>
              <a:cxnLst/>
              <a:rect l="l" t="t" r="r" b="b"/>
              <a:pathLst>
                <a:path w="24973" h="26579" extrusionOk="0">
                  <a:moveTo>
                    <a:pt x="19272" y="0"/>
                  </a:moveTo>
                  <a:cubicBezTo>
                    <a:pt x="18335" y="0"/>
                    <a:pt x="17398" y="348"/>
                    <a:pt x="16702" y="991"/>
                  </a:cubicBezTo>
                  <a:cubicBezTo>
                    <a:pt x="15418" y="2088"/>
                    <a:pt x="13651" y="4069"/>
                    <a:pt x="12554" y="7147"/>
                  </a:cubicBezTo>
                  <a:cubicBezTo>
                    <a:pt x="12447" y="7414"/>
                    <a:pt x="12339" y="7682"/>
                    <a:pt x="12286" y="7977"/>
                  </a:cubicBezTo>
                  <a:lnTo>
                    <a:pt x="11992" y="7869"/>
                  </a:lnTo>
                  <a:cubicBezTo>
                    <a:pt x="11911" y="7843"/>
                    <a:pt x="11858" y="7843"/>
                    <a:pt x="11777" y="7816"/>
                  </a:cubicBezTo>
                  <a:cubicBezTo>
                    <a:pt x="11269" y="6371"/>
                    <a:pt x="10305" y="4684"/>
                    <a:pt x="8458" y="3560"/>
                  </a:cubicBezTo>
                  <a:cubicBezTo>
                    <a:pt x="8325" y="3400"/>
                    <a:pt x="8164" y="3185"/>
                    <a:pt x="7896" y="2945"/>
                  </a:cubicBezTo>
                  <a:cubicBezTo>
                    <a:pt x="7227" y="2409"/>
                    <a:pt x="6505" y="2115"/>
                    <a:pt x="5728" y="2115"/>
                  </a:cubicBezTo>
                  <a:cubicBezTo>
                    <a:pt x="4577" y="2115"/>
                    <a:pt x="3560" y="2757"/>
                    <a:pt x="3052" y="3801"/>
                  </a:cubicBezTo>
                  <a:cubicBezTo>
                    <a:pt x="2891" y="4122"/>
                    <a:pt x="2784" y="4524"/>
                    <a:pt x="2757" y="4898"/>
                  </a:cubicBezTo>
                  <a:cubicBezTo>
                    <a:pt x="2008" y="5006"/>
                    <a:pt x="1366" y="5300"/>
                    <a:pt x="884" y="5835"/>
                  </a:cubicBezTo>
                  <a:cubicBezTo>
                    <a:pt x="295" y="6424"/>
                    <a:pt x="1" y="7200"/>
                    <a:pt x="81" y="8030"/>
                  </a:cubicBezTo>
                  <a:cubicBezTo>
                    <a:pt x="134" y="9690"/>
                    <a:pt x="1473" y="10921"/>
                    <a:pt x="3186" y="10921"/>
                  </a:cubicBezTo>
                  <a:cubicBezTo>
                    <a:pt x="3427" y="10921"/>
                    <a:pt x="3694" y="10894"/>
                    <a:pt x="3908" y="10840"/>
                  </a:cubicBezTo>
                  <a:lnTo>
                    <a:pt x="4952" y="11483"/>
                  </a:lnTo>
                  <a:cubicBezTo>
                    <a:pt x="4551" y="12553"/>
                    <a:pt x="4310" y="13918"/>
                    <a:pt x="4417" y="15658"/>
                  </a:cubicBezTo>
                  <a:cubicBezTo>
                    <a:pt x="3962" y="16327"/>
                    <a:pt x="3721" y="17130"/>
                    <a:pt x="3774" y="17987"/>
                  </a:cubicBezTo>
                  <a:cubicBezTo>
                    <a:pt x="3882" y="19111"/>
                    <a:pt x="4497" y="20128"/>
                    <a:pt x="5380" y="20690"/>
                  </a:cubicBezTo>
                  <a:cubicBezTo>
                    <a:pt x="5514" y="21065"/>
                    <a:pt x="5702" y="21386"/>
                    <a:pt x="5862" y="21681"/>
                  </a:cubicBezTo>
                  <a:cubicBezTo>
                    <a:pt x="5862" y="21681"/>
                    <a:pt x="5889" y="21734"/>
                    <a:pt x="5889" y="21761"/>
                  </a:cubicBezTo>
                  <a:cubicBezTo>
                    <a:pt x="5996" y="21921"/>
                    <a:pt x="6103" y="22055"/>
                    <a:pt x="6183" y="22216"/>
                  </a:cubicBezTo>
                  <a:cubicBezTo>
                    <a:pt x="6906" y="23286"/>
                    <a:pt x="7843" y="24063"/>
                    <a:pt x="8994" y="24598"/>
                  </a:cubicBezTo>
                  <a:lnTo>
                    <a:pt x="9047" y="24598"/>
                  </a:lnTo>
                  <a:cubicBezTo>
                    <a:pt x="9743" y="24892"/>
                    <a:pt x="10412" y="25080"/>
                    <a:pt x="10921" y="25214"/>
                  </a:cubicBezTo>
                  <a:cubicBezTo>
                    <a:pt x="11135" y="25267"/>
                    <a:pt x="11269" y="25294"/>
                    <a:pt x="11349" y="25347"/>
                  </a:cubicBezTo>
                  <a:lnTo>
                    <a:pt x="11376" y="25374"/>
                  </a:lnTo>
                  <a:lnTo>
                    <a:pt x="11403" y="25401"/>
                  </a:lnTo>
                  <a:cubicBezTo>
                    <a:pt x="11911" y="26150"/>
                    <a:pt x="12741" y="26579"/>
                    <a:pt x="13624" y="26579"/>
                  </a:cubicBezTo>
                  <a:cubicBezTo>
                    <a:pt x="13892" y="26579"/>
                    <a:pt x="14160" y="26552"/>
                    <a:pt x="14427" y="26445"/>
                  </a:cubicBezTo>
                  <a:cubicBezTo>
                    <a:pt x="15551" y="26070"/>
                    <a:pt x="16328" y="25026"/>
                    <a:pt x="16301" y="23875"/>
                  </a:cubicBezTo>
                  <a:lnTo>
                    <a:pt x="16301" y="23795"/>
                  </a:lnTo>
                  <a:cubicBezTo>
                    <a:pt x="16301" y="23768"/>
                    <a:pt x="16328" y="23688"/>
                    <a:pt x="16435" y="23608"/>
                  </a:cubicBezTo>
                  <a:cubicBezTo>
                    <a:pt x="16461" y="23527"/>
                    <a:pt x="16542" y="23474"/>
                    <a:pt x="16595" y="23394"/>
                  </a:cubicBezTo>
                  <a:cubicBezTo>
                    <a:pt x="16702" y="23286"/>
                    <a:pt x="16809" y="23153"/>
                    <a:pt x="16890" y="23072"/>
                  </a:cubicBezTo>
                  <a:cubicBezTo>
                    <a:pt x="16943" y="23019"/>
                    <a:pt x="17077" y="22858"/>
                    <a:pt x="17077" y="22858"/>
                  </a:cubicBezTo>
                  <a:cubicBezTo>
                    <a:pt x="17104" y="22805"/>
                    <a:pt x="17157" y="22751"/>
                    <a:pt x="17184" y="22698"/>
                  </a:cubicBezTo>
                  <a:cubicBezTo>
                    <a:pt x="17264" y="22617"/>
                    <a:pt x="17291" y="22564"/>
                    <a:pt x="17371" y="22483"/>
                  </a:cubicBezTo>
                  <a:lnTo>
                    <a:pt x="17398" y="22457"/>
                  </a:lnTo>
                  <a:cubicBezTo>
                    <a:pt x="17425" y="22403"/>
                    <a:pt x="17478" y="22350"/>
                    <a:pt x="17505" y="22296"/>
                  </a:cubicBezTo>
                  <a:cubicBezTo>
                    <a:pt x="17559" y="22216"/>
                    <a:pt x="17612" y="22162"/>
                    <a:pt x="17639" y="22055"/>
                  </a:cubicBezTo>
                  <a:lnTo>
                    <a:pt x="17666" y="22028"/>
                  </a:lnTo>
                  <a:cubicBezTo>
                    <a:pt x="17693" y="21948"/>
                    <a:pt x="17773" y="21895"/>
                    <a:pt x="17800" y="21814"/>
                  </a:cubicBezTo>
                  <a:cubicBezTo>
                    <a:pt x="18228" y="21092"/>
                    <a:pt x="18522" y="20315"/>
                    <a:pt x="18683" y="19486"/>
                  </a:cubicBezTo>
                  <a:cubicBezTo>
                    <a:pt x="18683" y="19432"/>
                    <a:pt x="18683" y="19379"/>
                    <a:pt x="18710" y="19352"/>
                  </a:cubicBezTo>
                  <a:cubicBezTo>
                    <a:pt x="18710" y="19245"/>
                    <a:pt x="18736" y="19138"/>
                    <a:pt x="18736" y="19057"/>
                  </a:cubicBezTo>
                  <a:lnTo>
                    <a:pt x="18736" y="19004"/>
                  </a:lnTo>
                  <a:cubicBezTo>
                    <a:pt x="18736" y="18924"/>
                    <a:pt x="18763" y="18790"/>
                    <a:pt x="18763" y="18683"/>
                  </a:cubicBezTo>
                  <a:lnTo>
                    <a:pt x="18763" y="18174"/>
                  </a:lnTo>
                  <a:lnTo>
                    <a:pt x="18763" y="17933"/>
                  </a:lnTo>
                  <a:cubicBezTo>
                    <a:pt x="18763" y="17800"/>
                    <a:pt x="18736" y="17666"/>
                    <a:pt x="18736" y="17532"/>
                  </a:cubicBezTo>
                  <a:cubicBezTo>
                    <a:pt x="18736" y="17478"/>
                    <a:pt x="18710" y="17371"/>
                    <a:pt x="18710" y="17318"/>
                  </a:cubicBezTo>
                  <a:cubicBezTo>
                    <a:pt x="18710" y="17237"/>
                    <a:pt x="18710" y="17184"/>
                    <a:pt x="18683" y="17104"/>
                  </a:cubicBezTo>
                  <a:cubicBezTo>
                    <a:pt x="18683" y="17050"/>
                    <a:pt x="18629" y="16970"/>
                    <a:pt x="18629" y="16916"/>
                  </a:cubicBezTo>
                  <a:cubicBezTo>
                    <a:pt x="18603" y="16782"/>
                    <a:pt x="18603" y="16675"/>
                    <a:pt x="18576" y="16542"/>
                  </a:cubicBezTo>
                  <a:cubicBezTo>
                    <a:pt x="18603" y="16461"/>
                    <a:pt x="18603" y="16434"/>
                    <a:pt x="18629" y="16354"/>
                  </a:cubicBezTo>
                  <a:cubicBezTo>
                    <a:pt x="20931" y="15631"/>
                    <a:pt x="22537" y="14534"/>
                    <a:pt x="23447" y="13089"/>
                  </a:cubicBezTo>
                  <a:cubicBezTo>
                    <a:pt x="24973" y="10653"/>
                    <a:pt x="24438" y="8351"/>
                    <a:pt x="23367" y="6799"/>
                  </a:cubicBezTo>
                  <a:cubicBezTo>
                    <a:pt x="23554" y="5353"/>
                    <a:pt x="23420" y="3962"/>
                    <a:pt x="23019" y="2730"/>
                  </a:cubicBezTo>
                  <a:cubicBezTo>
                    <a:pt x="22484" y="1125"/>
                    <a:pt x="20985" y="0"/>
                    <a:pt x="19272"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55"/>
            <p:cNvSpPr/>
            <p:nvPr/>
          </p:nvSpPr>
          <p:spPr>
            <a:xfrm>
              <a:off x="2426200" y="3357225"/>
              <a:ext cx="219500" cy="296575"/>
            </a:xfrm>
            <a:custGeom>
              <a:avLst/>
              <a:gdLst/>
              <a:ahLst/>
              <a:cxnLst/>
              <a:rect l="l" t="t" r="r" b="b"/>
              <a:pathLst>
                <a:path w="8780" h="11863" extrusionOk="0">
                  <a:moveTo>
                    <a:pt x="5403" y="0"/>
                  </a:moveTo>
                  <a:cubicBezTo>
                    <a:pt x="5113" y="0"/>
                    <a:pt x="4819" y="104"/>
                    <a:pt x="4578" y="326"/>
                  </a:cubicBezTo>
                  <a:cubicBezTo>
                    <a:pt x="3560" y="1183"/>
                    <a:pt x="2115" y="2789"/>
                    <a:pt x="1205" y="5331"/>
                  </a:cubicBezTo>
                  <a:cubicBezTo>
                    <a:pt x="1" y="8623"/>
                    <a:pt x="295" y="11862"/>
                    <a:pt x="295" y="11862"/>
                  </a:cubicBezTo>
                  <a:cubicBezTo>
                    <a:pt x="295" y="11862"/>
                    <a:pt x="5755" y="11354"/>
                    <a:pt x="7308" y="8971"/>
                  </a:cubicBezTo>
                  <a:cubicBezTo>
                    <a:pt x="8780" y="6563"/>
                    <a:pt x="6585" y="4903"/>
                    <a:pt x="6585" y="4903"/>
                  </a:cubicBezTo>
                  <a:cubicBezTo>
                    <a:pt x="7067" y="3163"/>
                    <a:pt x="6906" y="1825"/>
                    <a:pt x="6585" y="888"/>
                  </a:cubicBezTo>
                  <a:cubicBezTo>
                    <a:pt x="6414" y="324"/>
                    <a:pt x="5915" y="0"/>
                    <a:pt x="5403"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55"/>
            <p:cNvSpPr/>
            <p:nvPr/>
          </p:nvSpPr>
          <p:spPr>
            <a:xfrm>
              <a:off x="2244875" y="3429600"/>
              <a:ext cx="76300" cy="127175"/>
            </a:xfrm>
            <a:custGeom>
              <a:avLst/>
              <a:gdLst/>
              <a:ahLst/>
              <a:cxnLst/>
              <a:rect l="l" t="t" r="r" b="b"/>
              <a:pathLst>
                <a:path w="3052" h="5087" extrusionOk="0">
                  <a:moveTo>
                    <a:pt x="0" y="1"/>
                  </a:moveTo>
                  <a:lnTo>
                    <a:pt x="0" y="1"/>
                  </a:lnTo>
                  <a:cubicBezTo>
                    <a:pt x="188" y="134"/>
                    <a:pt x="428" y="268"/>
                    <a:pt x="643" y="429"/>
                  </a:cubicBezTo>
                  <a:lnTo>
                    <a:pt x="937" y="670"/>
                  </a:lnTo>
                  <a:lnTo>
                    <a:pt x="1205" y="937"/>
                  </a:lnTo>
                  <a:cubicBezTo>
                    <a:pt x="1526" y="1312"/>
                    <a:pt x="1847" y="1714"/>
                    <a:pt x="2061" y="2169"/>
                  </a:cubicBezTo>
                  <a:cubicBezTo>
                    <a:pt x="2329" y="2597"/>
                    <a:pt x="2516" y="3079"/>
                    <a:pt x="2677" y="3587"/>
                  </a:cubicBezTo>
                  <a:cubicBezTo>
                    <a:pt x="2811" y="4069"/>
                    <a:pt x="2944" y="4578"/>
                    <a:pt x="2998" y="5086"/>
                  </a:cubicBezTo>
                  <a:cubicBezTo>
                    <a:pt x="3051" y="4578"/>
                    <a:pt x="2971" y="4042"/>
                    <a:pt x="2837" y="3534"/>
                  </a:cubicBezTo>
                  <a:cubicBezTo>
                    <a:pt x="2703" y="3052"/>
                    <a:pt x="2489" y="2543"/>
                    <a:pt x="2275" y="2062"/>
                  </a:cubicBezTo>
                  <a:cubicBezTo>
                    <a:pt x="2008" y="1607"/>
                    <a:pt x="1660" y="1205"/>
                    <a:pt x="1312" y="830"/>
                  </a:cubicBezTo>
                  <a:cubicBezTo>
                    <a:pt x="937" y="456"/>
                    <a:pt x="455" y="18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55"/>
            <p:cNvSpPr/>
            <p:nvPr/>
          </p:nvSpPr>
          <p:spPr>
            <a:xfrm>
              <a:off x="2211400" y="3409425"/>
              <a:ext cx="37500" cy="21550"/>
            </a:xfrm>
            <a:custGeom>
              <a:avLst/>
              <a:gdLst/>
              <a:ahLst/>
              <a:cxnLst/>
              <a:rect l="l" t="t" r="r" b="b"/>
              <a:pathLst>
                <a:path w="1500" h="862" extrusionOk="0">
                  <a:moveTo>
                    <a:pt x="394" y="0"/>
                  </a:moveTo>
                  <a:cubicBezTo>
                    <a:pt x="283" y="0"/>
                    <a:pt x="192" y="51"/>
                    <a:pt x="135" y="165"/>
                  </a:cubicBezTo>
                  <a:cubicBezTo>
                    <a:pt x="1" y="433"/>
                    <a:pt x="269" y="674"/>
                    <a:pt x="643" y="781"/>
                  </a:cubicBezTo>
                  <a:cubicBezTo>
                    <a:pt x="707" y="794"/>
                    <a:pt x="767" y="797"/>
                    <a:pt x="827" y="797"/>
                  </a:cubicBezTo>
                  <a:cubicBezTo>
                    <a:pt x="910" y="797"/>
                    <a:pt x="993" y="790"/>
                    <a:pt x="1083" y="790"/>
                  </a:cubicBezTo>
                  <a:cubicBezTo>
                    <a:pt x="1203" y="790"/>
                    <a:pt x="1336" y="803"/>
                    <a:pt x="1500" y="861"/>
                  </a:cubicBezTo>
                  <a:cubicBezTo>
                    <a:pt x="1205" y="647"/>
                    <a:pt x="1125" y="406"/>
                    <a:pt x="911" y="246"/>
                  </a:cubicBezTo>
                  <a:cubicBezTo>
                    <a:pt x="727" y="92"/>
                    <a:pt x="543" y="0"/>
                    <a:pt x="3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55"/>
            <p:cNvSpPr/>
            <p:nvPr/>
          </p:nvSpPr>
          <p:spPr>
            <a:xfrm>
              <a:off x="2180625" y="3486125"/>
              <a:ext cx="127825" cy="74650"/>
            </a:xfrm>
            <a:custGeom>
              <a:avLst/>
              <a:gdLst/>
              <a:ahLst/>
              <a:cxnLst/>
              <a:rect l="l" t="t" r="r" b="b"/>
              <a:pathLst>
                <a:path w="5113" h="2986" extrusionOk="0">
                  <a:moveTo>
                    <a:pt x="461" y="1"/>
                  </a:moveTo>
                  <a:cubicBezTo>
                    <a:pt x="304" y="1"/>
                    <a:pt x="150" y="6"/>
                    <a:pt x="1" y="15"/>
                  </a:cubicBezTo>
                  <a:cubicBezTo>
                    <a:pt x="268" y="68"/>
                    <a:pt x="536" y="41"/>
                    <a:pt x="750" y="122"/>
                  </a:cubicBezTo>
                  <a:lnTo>
                    <a:pt x="1125" y="175"/>
                  </a:lnTo>
                  <a:lnTo>
                    <a:pt x="1500" y="282"/>
                  </a:lnTo>
                  <a:cubicBezTo>
                    <a:pt x="1955" y="416"/>
                    <a:pt x="2436" y="604"/>
                    <a:pt x="2865" y="925"/>
                  </a:cubicBezTo>
                  <a:cubicBezTo>
                    <a:pt x="3293" y="1192"/>
                    <a:pt x="3694" y="1487"/>
                    <a:pt x="4069" y="1862"/>
                  </a:cubicBezTo>
                  <a:cubicBezTo>
                    <a:pt x="4444" y="2183"/>
                    <a:pt x="4818" y="2584"/>
                    <a:pt x="5113" y="2986"/>
                  </a:cubicBezTo>
                  <a:cubicBezTo>
                    <a:pt x="4872" y="2531"/>
                    <a:pt x="4578" y="2076"/>
                    <a:pt x="4203" y="1754"/>
                  </a:cubicBezTo>
                  <a:cubicBezTo>
                    <a:pt x="3828" y="1380"/>
                    <a:pt x="3427" y="1059"/>
                    <a:pt x="2998" y="737"/>
                  </a:cubicBezTo>
                  <a:cubicBezTo>
                    <a:pt x="2570" y="443"/>
                    <a:pt x="2062" y="256"/>
                    <a:pt x="1553" y="122"/>
                  </a:cubicBezTo>
                  <a:cubicBezTo>
                    <a:pt x="1183" y="29"/>
                    <a:pt x="813" y="1"/>
                    <a:pt x="4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55"/>
            <p:cNvSpPr/>
            <p:nvPr/>
          </p:nvSpPr>
          <p:spPr>
            <a:xfrm>
              <a:off x="2146050" y="3477450"/>
              <a:ext cx="39300" cy="16875"/>
            </a:xfrm>
            <a:custGeom>
              <a:avLst/>
              <a:gdLst/>
              <a:ahLst/>
              <a:cxnLst/>
              <a:rect l="l" t="t" r="r" b="b"/>
              <a:pathLst>
                <a:path w="1572" h="675" extrusionOk="0">
                  <a:moveTo>
                    <a:pt x="549" y="0"/>
                  </a:moveTo>
                  <a:cubicBezTo>
                    <a:pt x="236" y="0"/>
                    <a:pt x="1" y="116"/>
                    <a:pt x="45" y="362"/>
                  </a:cubicBezTo>
                  <a:cubicBezTo>
                    <a:pt x="45" y="574"/>
                    <a:pt x="226" y="675"/>
                    <a:pt x="467" y="675"/>
                  </a:cubicBezTo>
                  <a:cubicBezTo>
                    <a:pt x="560" y="675"/>
                    <a:pt x="663" y="659"/>
                    <a:pt x="768" y="629"/>
                  </a:cubicBezTo>
                  <a:cubicBezTo>
                    <a:pt x="1036" y="549"/>
                    <a:pt x="1196" y="362"/>
                    <a:pt x="1571" y="281"/>
                  </a:cubicBezTo>
                  <a:cubicBezTo>
                    <a:pt x="1196" y="255"/>
                    <a:pt x="1009" y="67"/>
                    <a:pt x="741" y="14"/>
                  </a:cubicBezTo>
                  <a:cubicBezTo>
                    <a:pt x="675" y="5"/>
                    <a:pt x="611" y="0"/>
                    <a:pt x="5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55"/>
            <p:cNvSpPr/>
            <p:nvPr/>
          </p:nvSpPr>
          <p:spPr>
            <a:xfrm>
              <a:off x="2247550" y="3544825"/>
              <a:ext cx="254300" cy="342500"/>
            </a:xfrm>
            <a:custGeom>
              <a:avLst/>
              <a:gdLst/>
              <a:ahLst/>
              <a:cxnLst/>
              <a:rect l="l" t="t" r="r" b="b"/>
              <a:pathLst>
                <a:path w="10172" h="13700" extrusionOk="0">
                  <a:moveTo>
                    <a:pt x="3518" y="1"/>
                  </a:moveTo>
                  <a:cubicBezTo>
                    <a:pt x="3242" y="1"/>
                    <a:pt x="2961" y="42"/>
                    <a:pt x="2677" y="129"/>
                  </a:cubicBezTo>
                  <a:cubicBezTo>
                    <a:pt x="402" y="879"/>
                    <a:pt x="0" y="3850"/>
                    <a:pt x="482" y="7088"/>
                  </a:cubicBezTo>
                  <a:cubicBezTo>
                    <a:pt x="1124" y="11157"/>
                    <a:pt x="2730" y="11879"/>
                    <a:pt x="4738" y="12361"/>
                  </a:cubicBezTo>
                  <a:cubicBezTo>
                    <a:pt x="5915" y="12629"/>
                    <a:pt x="6451" y="13057"/>
                    <a:pt x="6879" y="13699"/>
                  </a:cubicBezTo>
                  <a:cubicBezTo>
                    <a:pt x="6852" y="12923"/>
                    <a:pt x="7066" y="12281"/>
                    <a:pt x="7896" y="11371"/>
                  </a:cubicBezTo>
                  <a:cubicBezTo>
                    <a:pt x="9288" y="9845"/>
                    <a:pt x="10171" y="8293"/>
                    <a:pt x="8378" y="4626"/>
                  </a:cubicBezTo>
                  <a:cubicBezTo>
                    <a:pt x="7160" y="2026"/>
                    <a:pt x="5451" y="1"/>
                    <a:pt x="3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55"/>
            <p:cNvSpPr/>
            <p:nvPr/>
          </p:nvSpPr>
          <p:spPr>
            <a:xfrm>
              <a:off x="2352600" y="3548050"/>
              <a:ext cx="149250" cy="339950"/>
            </a:xfrm>
            <a:custGeom>
              <a:avLst/>
              <a:gdLst/>
              <a:ahLst/>
              <a:cxnLst/>
              <a:rect l="l" t="t" r="r" b="b"/>
              <a:pathLst>
                <a:path w="5970" h="13598" extrusionOk="0">
                  <a:moveTo>
                    <a:pt x="0" y="0"/>
                  </a:moveTo>
                  <a:lnTo>
                    <a:pt x="0" y="0"/>
                  </a:lnTo>
                  <a:cubicBezTo>
                    <a:pt x="616" y="883"/>
                    <a:pt x="1071" y="1847"/>
                    <a:pt x="1499" y="2811"/>
                  </a:cubicBezTo>
                  <a:cubicBezTo>
                    <a:pt x="2115" y="4149"/>
                    <a:pt x="2811" y="5487"/>
                    <a:pt x="2971" y="7013"/>
                  </a:cubicBezTo>
                  <a:cubicBezTo>
                    <a:pt x="3132" y="8538"/>
                    <a:pt x="2570" y="9957"/>
                    <a:pt x="2008" y="11349"/>
                  </a:cubicBezTo>
                  <a:cubicBezTo>
                    <a:pt x="1847" y="11750"/>
                    <a:pt x="1660" y="12178"/>
                    <a:pt x="1499" y="12580"/>
                  </a:cubicBezTo>
                  <a:cubicBezTo>
                    <a:pt x="2008" y="12821"/>
                    <a:pt x="2329" y="13169"/>
                    <a:pt x="2650" y="13597"/>
                  </a:cubicBezTo>
                  <a:cubicBezTo>
                    <a:pt x="2650" y="12821"/>
                    <a:pt x="2838" y="12152"/>
                    <a:pt x="3641" y="11295"/>
                  </a:cubicBezTo>
                  <a:cubicBezTo>
                    <a:pt x="5059" y="9743"/>
                    <a:pt x="5969" y="8217"/>
                    <a:pt x="4149" y="4524"/>
                  </a:cubicBezTo>
                  <a:cubicBezTo>
                    <a:pt x="3078" y="2275"/>
                    <a:pt x="1633" y="455"/>
                    <a:pt x="0"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55"/>
            <p:cNvSpPr/>
            <p:nvPr/>
          </p:nvSpPr>
          <p:spPr>
            <a:xfrm>
              <a:off x="2279000" y="3728050"/>
              <a:ext cx="204100" cy="93025"/>
            </a:xfrm>
            <a:custGeom>
              <a:avLst/>
              <a:gdLst/>
              <a:ahLst/>
              <a:cxnLst/>
              <a:rect l="l" t="t" r="r" b="b"/>
              <a:pathLst>
                <a:path w="8164" h="3721" extrusionOk="0">
                  <a:moveTo>
                    <a:pt x="8057" y="0"/>
                  </a:moveTo>
                  <a:cubicBezTo>
                    <a:pt x="7227" y="535"/>
                    <a:pt x="5782" y="1338"/>
                    <a:pt x="4202" y="1847"/>
                  </a:cubicBezTo>
                  <a:cubicBezTo>
                    <a:pt x="2623" y="2302"/>
                    <a:pt x="1017" y="2489"/>
                    <a:pt x="0" y="2516"/>
                  </a:cubicBezTo>
                  <a:cubicBezTo>
                    <a:pt x="241" y="3025"/>
                    <a:pt x="509" y="3373"/>
                    <a:pt x="803" y="3721"/>
                  </a:cubicBezTo>
                  <a:cubicBezTo>
                    <a:pt x="1874" y="3587"/>
                    <a:pt x="3426" y="3373"/>
                    <a:pt x="4577" y="3025"/>
                  </a:cubicBezTo>
                  <a:cubicBezTo>
                    <a:pt x="5755" y="2650"/>
                    <a:pt x="7120" y="1981"/>
                    <a:pt x="8110" y="1445"/>
                  </a:cubicBezTo>
                  <a:cubicBezTo>
                    <a:pt x="8164" y="1017"/>
                    <a:pt x="8164" y="535"/>
                    <a:pt x="80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55"/>
            <p:cNvSpPr/>
            <p:nvPr/>
          </p:nvSpPr>
          <p:spPr>
            <a:xfrm>
              <a:off x="2262275" y="3671825"/>
              <a:ext cx="211475" cy="94375"/>
            </a:xfrm>
            <a:custGeom>
              <a:avLst/>
              <a:gdLst/>
              <a:ahLst/>
              <a:cxnLst/>
              <a:rect l="l" t="t" r="r" b="b"/>
              <a:pathLst>
                <a:path w="8459" h="3775" extrusionOk="0">
                  <a:moveTo>
                    <a:pt x="8003" y="1"/>
                  </a:moveTo>
                  <a:cubicBezTo>
                    <a:pt x="7173" y="536"/>
                    <a:pt x="5755" y="1339"/>
                    <a:pt x="4176" y="1821"/>
                  </a:cubicBezTo>
                  <a:cubicBezTo>
                    <a:pt x="2623" y="2356"/>
                    <a:pt x="964" y="2517"/>
                    <a:pt x="0" y="2544"/>
                  </a:cubicBezTo>
                  <a:cubicBezTo>
                    <a:pt x="107" y="3025"/>
                    <a:pt x="214" y="3427"/>
                    <a:pt x="294" y="3775"/>
                  </a:cubicBezTo>
                  <a:cubicBezTo>
                    <a:pt x="1365" y="3694"/>
                    <a:pt x="3212" y="3454"/>
                    <a:pt x="4550" y="3025"/>
                  </a:cubicBezTo>
                  <a:cubicBezTo>
                    <a:pt x="5889" y="2570"/>
                    <a:pt x="7521" y="1741"/>
                    <a:pt x="8458" y="1205"/>
                  </a:cubicBezTo>
                  <a:cubicBezTo>
                    <a:pt x="8378" y="831"/>
                    <a:pt x="8190" y="429"/>
                    <a:pt x="80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55"/>
            <p:cNvSpPr/>
            <p:nvPr/>
          </p:nvSpPr>
          <p:spPr>
            <a:xfrm>
              <a:off x="2329850" y="3800300"/>
              <a:ext cx="137200" cy="87025"/>
            </a:xfrm>
            <a:custGeom>
              <a:avLst/>
              <a:gdLst/>
              <a:ahLst/>
              <a:cxnLst/>
              <a:rect l="l" t="t" r="r" b="b"/>
              <a:pathLst>
                <a:path w="5488" h="3481" extrusionOk="0">
                  <a:moveTo>
                    <a:pt x="5487" y="1"/>
                  </a:moveTo>
                  <a:lnTo>
                    <a:pt x="5487" y="1"/>
                  </a:lnTo>
                  <a:cubicBezTo>
                    <a:pt x="4738" y="402"/>
                    <a:pt x="3828" y="831"/>
                    <a:pt x="2864" y="1125"/>
                  </a:cubicBezTo>
                  <a:cubicBezTo>
                    <a:pt x="1847" y="1419"/>
                    <a:pt x="884" y="1633"/>
                    <a:pt x="0" y="1687"/>
                  </a:cubicBezTo>
                  <a:cubicBezTo>
                    <a:pt x="455" y="1901"/>
                    <a:pt x="910" y="2035"/>
                    <a:pt x="1446" y="2142"/>
                  </a:cubicBezTo>
                  <a:cubicBezTo>
                    <a:pt x="2597" y="2410"/>
                    <a:pt x="3159" y="2811"/>
                    <a:pt x="3587" y="3480"/>
                  </a:cubicBezTo>
                  <a:cubicBezTo>
                    <a:pt x="3587" y="2704"/>
                    <a:pt x="3801" y="2035"/>
                    <a:pt x="4604" y="1152"/>
                  </a:cubicBezTo>
                  <a:cubicBezTo>
                    <a:pt x="4925" y="804"/>
                    <a:pt x="5273" y="402"/>
                    <a:pt x="5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55"/>
            <p:cNvSpPr/>
            <p:nvPr/>
          </p:nvSpPr>
          <p:spPr>
            <a:xfrm>
              <a:off x="2416825" y="3728050"/>
              <a:ext cx="65600" cy="66250"/>
            </a:xfrm>
            <a:custGeom>
              <a:avLst/>
              <a:gdLst/>
              <a:ahLst/>
              <a:cxnLst/>
              <a:rect l="l" t="t" r="r" b="b"/>
              <a:pathLst>
                <a:path w="2624" h="2650" extrusionOk="0">
                  <a:moveTo>
                    <a:pt x="2517" y="0"/>
                  </a:moveTo>
                  <a:cubicBezTo>
                    <a:pt x="1982" y="348"/>
                    <a:pt x="1259" y="776"/>
                    <a:pt x="376" y="1178"/>
                  </a:cubicBezTo>
                  <a:cubicBezTo>
                    <a:pt x="322" y="1686"/>
                    <a:pt x="188" y="2168"/>
                    <a:pt x="1" y="2650"/>
                  </a:cubicBezTo>
                  <a:cubicBezTo>
                    <a:pt x="911" y="2275"/>
                    <a:pt x="1848" y="1820"/>
                    <a:pt x="2544" y="1445"/>
                  </a:cubicBezTo>
                  <a:cubicBezTo>
                    <a:pt x="2624" y="990"/>
                    <a:pt x="2624" y="535"/>
                    <a:pt x="2517"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55"/>
            <p:cNvSpPr/>
            <p:nvPr/>
          </p:nvSpPr>
          <p:spPr>
            <a:xfrm>
              <a:off x="2421525" y="3673175"/>
              <a:ext cx="51550" cy="53550"/>
            </a:xfrm>
            <a:custGeom>
              <a:avLst/>
              <a:gdLst/>
              <a:ahLst/>
              <a:cxnLst/>
              <a:rect l="l" t="t" r="r" b="b"/>
              <a:pathLst>
                <a:path w="2062" h="2142" extrusionOk="0">
                  <a:moveTo>
                    <a:pt x="1606" y="0"/>
                  </a:moveTo>
                  <a:cubicBezTo>
                    <a:pt x="1205" y="268"/>
                    <a:pt x="616" y="589"/>
                    <a:pt x="0" y="884"/>
                  </a:cubicBezTo>
                  <a:cubicBezTo>
                    <a:pt x="107" y="1258"/>
                    <a:pt x="188" y="1606"/>
                    <a:pt x="214" y="1954"/>
                  </a:cubicBezTo>
                  <a:lnTo>
                    <a:pt x="214" y="2142"/>
                  </a:lnTo>
                  <a:cubicBezTo>
                    <a:pt x="937" y="1794"/>
                    <a:pt x="1606" y="1472"/>
                    <a:pt x="2061" y="1205"/>
                  </a:cubicBezTo>
                  <a:cubicBezTo>
                    <a:pt x="1954" y="830"/>
                    <a:pt x="1794" y="429"/>
                    <a:pt x="1606" y="0"/>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55"/>
            <p:cNvSpPr/>
            <p:nvPr/>
          </p:nvSpPr>
          <p:spPr>
            <a:xfrm>
              <a:off x="2390075" y="3800975"/>
              <a:ext cx="76300" cy="87025"/>
            </a:xfrm>
            <a:custGeom>
              <a:avLst/>
              <a:gdLst/>
              <a:ahLst/>
              <a:cxnLst/>
              <a:rect l="l" t="t" r="r" b="b"/>
              <a:pathLst>
                <a:path w="3052" h="3481" extrusionOk="0">
                  <a:moveTo>
                    <a:pt x="3052" y="1"/>
                  </a:moveTo>
                  <a:lnTo>
                    <a:pt x="3052" y="1"/>
                  </a:lnTo>
                  <a:cubicBezTo>
                    <a:pt x="2356" y="375"/>
                    <a:pt x="1526" y="777"/>
                    <a:pt x="589" y="1071"/>
                  </a:cubicBezTo>
                  <a:cubicBezTo>
                    <a:pt x="536" y="1125"/>
                    <a:pt x="536" y="1178"/>
                    <a:pt x="509" y="1232"/>
                  </a:cubicBezTo>
                  <a:cubicBezTo>
                    <a:pt x="348" y="1633"/>
                    <a:pt x="188" y="2061"/>
                    <a:pt x="0" y="2463"/>
                  </a:cubicBezTo>
                  <a:cubicBezTo>
                    <a:pt x="509" y="2704"/>
                    <a:pt x="857" y="3025"/>
                    <a:pt x="1151" y="3480"/>
                  </a:cubicBezTo>
                  <a:cubicBezTo>
                    <a:pt x="1151" y="2704"/>
                    <a:pt x="1339" y="2035"/>
                    <a:pt x="2142" y="1178"/>
                  </a:cubicBezTo>
                  <a:cubicBezTo>
                    <a:pt x="2490" y="804"/>
                    <a:pt x="2811" y="402"/>
                    <a:pt x="30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55"/>
            <p:cNvSpPr/>
            <p:nvPr/>
          </p:nvSpPr>
          <p:spPr>
            <a:xfrm>
              <a:off x="2238175" y="3645750"/>
              <a:ext cx="248275" cy="107200"/>
            </a:xfrm>
            <a:custGeom>
              <a:avLst/>
              <a:gdLst/>
              <a:ahLst/>
              <a:cxnLst/>
              <a:rect l="l" t="t" r="r" b="b"/>
              <a:pathLst>
                <a:path w="9931" h="4288" extrusionOk="0">
                  <a:moveTo>
                    <a:pt x="8902" y="1"/>
                  </a:moveTo>
                  <a:cubicBezTo>
                    <a:pt x="8752" y="1"/>
                    <a:pt x="8599" y="37"/>
                    <a:pt x="8458" y="107"/>
                  </a:cubicBezTo>
                  <a:cubicBezTo>
                    <a:pt x="8458" y="134"/>
                    <a:pt x="6692" y="1178"/>
                    <a:pt x="4818" y="1766"/>
                  </a:cubicBezTo>
                  <a:cubicBezTo>
                    <a:pt x="2945" y="2329"/>
                    <a:pt x="911" y="2489"/>
                    <a:pt x="857" y="2489"/>
                  </a:cubicBezTo>
                  <a:cubicBezTo>
                    <a:pt x="375" y="2516"/>
                    <a:pt x="1" y="2944"/>
                    <a:pt x="27" y="3453"/>
                  </a:cubicBezTo>
                  <a:cubicBezTo>
                    <a:pt x="102" y="3929"/>
                    <a:pt x="459" y="4288"/>
                    <a:pt x="900" y="4288"/>
                  </a:cubicBezTo>
                  <a:cubicBezTo>
                    <a:pt x="930" y="4288"/>
                    <a:pt x="960" y="4286"/>
                    <a:pt x="991" y="4282"/>
                  </a:cubicBezTo>
                  <a:cubicBezTo>
                    <a:pt x="1071" y="4282"/>
                    <a:pt x="3239" y="4122"/>
                    <a:pt x="5327" y="3479"/>
                  </a:cubicBezTo>
                  <a:cubicBezTo>
                    <a:pt x="7388" y="2810"/>
                    <a:pt x="9261" y="1766"/>
                    <a:pt x="9368" y="1686"/>
                  </a:cubicBezTo>
                  <a:cubicBezTo>
                    <a:pt x="9797" y="1418"/>
                    <a:pt x="9931" y="883"/>
                    <a:pt x="9690" y="455"/>
                  </a:cubicBezTo>
                  <a:cubicBezTo>
                    <a:pt x="9510" y="150"/>
                    <a:pt x="9210" y="1"/>
                    <a:pt x="89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55"/>
            <p:cNvSpPr/>
            <p:nvPr/>
          </p:nvSpPr>
          <p:spPr>
            <a:xfrm>
              <a:off x="2359300" y="3646775"/>
              <a:ext cx="126475" cy="88650"/>
            </a:xfrm>
            <a:custGeom>
              <a:avLst/>
              <a:gdLst/>
              <a:ahLst/>
              <a:cxnLst/>
              <a:rect l="l" t="t" r="r" b="b"/>
              <a:pathLst>
                <a:path w="5059" h="3546" extrusionOk="0">
                  <a:moveTo>
                    <a:pt x="4043" y="1"/>
                  </a:moveTo>
                  <a:cubicBezTo>
                    <a:pt x="3887" y="1"/>
                    <a:pt x="3729" y="39"/>
                    <a:pt x="3587" y="120"/>
                  </a:cubicBezTo>
                  <a:cubicBezTo>
                    <a:pt x="3587" y="120"/>
                    <a:pt x="2810" y="548"/>
                    <a:pt x="1767" y="1003"/>
                  </a:cubicBezTo>
                  <a:cubicBezTo>
                    <a:pt x="1686" y="2154"/>
                    <a:pt x="937" y="2957"/>
                    <a:pt x="0" y="3546"/>
                  </a:cubicBezTo>
                  <a:cubicBezTo>
                    <a:pt x="161" y="3519"/>
                    <a:pt x="295" y="3465"/>
                    <a:pt x="482" y="3412"/>
                  </a:cubicBezTo>
                  <a:cubicBezTo>
                    <a:pt x="2543" y="2796"/>
                    <a:pt x="4416" y="1672"/>
                    <a:pt x="4497" y="1645"/>
                  </a:cubicBezTo>
                  <a:cubicBezTo>
                    <a:pt x="4925" y="1404"/>
                    <a:pt x="5059" y="842"/>
                    <a:pt x="4818" y="441"/>
                  </a:cubicBezTo>
                  <a:cubicBezTo>
                    <a:pt x="4657" y="155"/>
                    <a:pt x="4354" y="1"/>
                    <a:pt x="40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55"/>
            <p:cNvSpPr/>
            <p:nvPr/>
          </p:nvSpPr>
          <p:spPr>
            <a:xfrm>
              <a:off x="2279650" y="3602550"/>
              <a:ext cx="25475" cy="38025"/>
            </a:xfrm>
            <a:custGeom>
              <a:avLst/>
              <a:gdLst/>
              <a:ahLst/>
              <a:cxnLst/>
              <a:rect l="l" t="t" r="r" b="b"/>
              <a:pathLst>
                <a:path w="1019" h="1521" extrusionOk="0">
                  <a:moveTo>
                    <a:pt x="347" y="1"/>
                  </a:moveTo>
                  <a:cubicBezTo>
                    <a:pt x="320" y="1"/>
                    <a:pt x="294" y="5"/>
                    <a:pt x="269" y="15"/>
                  </a:cubicBezTo>
                  <a:cubicBezTo>
                    <a:pt x="81" y="68"/>
                    <a:pt x="1" y="470"/>
                    <a:pt x="135" y="871"/>
                  </a:cubicBezTo>
                  <a:cubicBezTo>
                    <a:pt x="258" y="1241"/>
                    <a:pt x="495" y="1520"/>
                    <a:pt x="699" y="1520"/>
                  </a:cubicBezTo>
                  <a:cubicBezTo>
                    <a:pt x="716" y="1520"/>
                    <a:pt x="733" y="1518"/>
                    <a:pt x="750" y="1514"/>
                  </a:cubicBezTo>
                  <a:cubicBezTo>
                    <a:pt x="938" y="1433"/>
                    <a:pt x="1018" y="1032"/>
                    <a:pt x="884" y="631"/>
                  </a:cubicBezTo>
                  <a:cubicBezTo>
                    <a:pt x="766" y="253"/>
                    <a:pt x="545" y="1"/>
                    <a:pt x="347" y="1"/>
                  </a:cubicBezTo>
                  <a:close/>
                </a:path>
              </a:pathLst>
            </a:custGeom>
            <a:solidFill>
              <a:srgbClr val="2D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667895" y="2946351"/>
            <a:ext cx="2497095" cy="958660"/>
          </a:xfrm>
          <a:prstGeom prst="rect">
            <a:avLst/>
          </a:prstGeom>
          <a:noFill/>
        </p:spPr>
        <p:txBody>
          <a:bodyPr wrap="square" rtlCol="0">
            <a:spAutoFit/>
          </a:bodyPr>
          <a:lstStyle/>
          <a:p>
            <a:pPr algn="ctr">
              <a:lnSpc>
                <a:spcPct val="150000"/>
              </a:lnSpc>
            </a:pPr>
            <a:r>
              <a:rPr lang="en-US" sz="2000" b="1" dirty="0" err="1" smtClean="0"/>
              <a:t>Ôn</a:t>
            </a:r>
            <a:r>
              <a:rPr lang="en-US" sz="2000" b="1" dirty="0" smtClean="0"/>
              <a:t> </a:t>
            </a:r>
            <a:r>
              <a:rPr lang="en-US" sz="2000" b="1" dirty="0" err="1" smtClean="0"/>
              <a:t>tập</a:t>
            </a:r>
            <a:r>
              <a:rPr lang="en-US" sz="2000" b="1" dirty="0" smtClean="0"/>
              <a:t> </a:t>
            </a:r>
            <a:r>
              <a:rPr lang="en-US" sz="2000" b="1" dirty="0" err="1" smtClean="0"/>
              <a:t>lại</a:t>
            </a:r>
            <a:r>
              <a:rPr lang="en-US" sz="2000" b="1" dirty="0" smtClean="0"/>
              <a:t> </a:t>
            </a:r>
            <a:r>
              <a:rPr lang="en-US" sz="2000" b="1" dirty="0" err="1" smtClean="0"/>
              <a:t>kiến</a:t>
            </a:r>
            <a:r>
              <a:rPr lang="en-US" sz="2000" b="1" dirty="0" smtClean="0"/>
              <a:t> </a:t>
            </a:r>
            <a:r>
              <a:rPr lang="en-US" sz="2000" b="1" dirty="0" err="1" smtClean="0"/>
              <a:t>thức</a:t>
            </a:r>
            <a:r>
              <a:rPr lang="en-US" sz="2000" b="1" dirty="0" smtClean="0"/>
              <a:t> </a:t>
            </a:r>
            <a:r>
              <a:rPr lang="en-US" sz="2000" b="1" dirty="0" err="1" smtClean="0"/>
              <a:t>đã</a:t>
            </a:r>
            <a:r>
              <a:rPr lang="en-US" sz="2000" b="1" dirty="0" smtClean="0"/>
              <a:t> </a:t>
            </a:r>
            <a:r>
              <a:rPr lang="en-US" sz="2000" b="1" dirty="0" err="1" smtClean="0"/>
              <a:t>học</a:t>
            </a:r>
            <a:endParaRPr lang="en-US" sz="2000" b="1" dirty="0"/>
          </a:p>
        </p:txBody>
      </p:sp>
      <p:sp>
        <p:nvSpPr>
          <p:cNvPr id="152" name="TextBox 151"/>
          <p:cNvSpPr txBox="1"/>
          <p:nvPr/>
        </p:nvSpPr>
        <p:spPr>
          <a:xfrm>
            <a:off x="3347879" y="3468055"/>
            <a:ext cx="2497095" cy="958660"/>
          </a:xfrm>
          <a:prstGeom prst="rect">
            <a:avLst/>
          </a:prstGeom>
          <a:noFill/>
        </p:spPr>
        <p:txBody>
          <a:bodyPr wrap="square" rtlCol="0">
            <a:spAutoFit/>
          </a:bodyPr>
          <a:lstStyle/>
          <a:p>
            <a:pPr algn="ctr">
              <a:lnSpc>
                <a:spcPct val="150000"/>
              </a:lnSpc>
            </a:pPr>
            <a:r>
              <a:rPr lang="en-US" sz="2000" b="1" dirty="0" err="1" smtClean="0"/>
              <a:t>Hoàn</a:t>
            </a:r>
            <a:r>
              <a:rPr lang="en-US" sz="2000" b="1" dirty="0" smtClean="0"/>
              <a:t> </a:t>
            </a:r>
            <a:r>
              <a:rPr lang="en-US" sz="2000" b="1" dirty="0" err="1" smtClean="0"/>
              <a:t>thành</a:t>
            </a:r>
            <a:r>
              <a:rPr lang="en-US" sz="2000" b="1" dirty="0" smtClean="0"/>
              <a:t> </a:t>
            </a:r>
            <a:r>
              <a:rPr lang="en-US" sz="2000" b="1" dirty="0" err="1" smtClean="0"/>
              <a:t>bài</a:t>
            </a:r>
            <a:r>
              <a:rPr lang="en-US" sz="2000" b="1" dirty="0" smtClean="0"/>
              <a:t> </a:t>
            </a:r>
            <a:r>
              <a:rPr lang="en-US" sz="2000" b="1" dirty="0" err="1" smtClean="0"/>
              <a:t>tập</a:t>
            </a:r>
            <a:r>
              <a:rPr lang="en-US" sz="2000" b="1" dirty="0" smtClean="0"/>
              <a:t> </a:t>
            </a:r>
            <a:r>
              <a:rPr lang="en-US" sz="2000" b="1" dirty="0" err="1" smtClean="0"/>
              <a:t>trong</a:t>
            </a:r>
            <a:r>
              <a:rPr lang="en-US" sz="2000" b="1" dirty="0" smtClean="0"/>
              <a:t> SBT</a:t>
            </a:r>
            <a:endParaRPr lang="en-US" sz="2000" b="1" dirty="0"/>
          </a:p>
        </p:txBody>
      </p:sp>
      <p:sp>
        <p:nvSpPr>
          <p:cNvPr id="153" name="TextBox 152"/>
          <p:cNvSpPr txBox="1"/>
          <p:nvPr/>
        </p:nvSpPr>
        <p:spPr>
          <a:xfrm>
            <a:off x="6254187" y="2903320"/>
            <a:ext cx="2306466" cy="958660"/>
          </a:xfrm>
          <a:prstGeom prst="rect">
            <a:avLst/>
          </a:prstGeom>
          <a:noFill/>
        </p:spPr>
        <p:txBody>
          <a:bodyPr wrap="square" rtlCol="0">
            <a:spAutoFit/>
          </a:bodyPr>
          <a:lstStyle/>
          <a:p>
            <a:pPr algn="ctr">
              <a:lnSpc>
                <a:spcPct val="150000"/>
              </a:lnSpc>
            </a:pPr>
            <a:r>
              <a:rPr lang="en-US" sz="2000" b="1" dirty="0" err="1" smtClean="0"/>
              <a:t>Đọc</a:t>
            </a:r>
            <a:r>
              <a:rPr lang="en-US" sz="2000" b="1" dirty="0" smtClean="0"/>
              <a:t> </a:t>
            </a:r>
            <a:r>
              <a:rPr lang="en-US" sz="2000" b="1" dirty="0" err="1" smtClean="0"/>
              <a:t>trước</a:t>
            </a:r>
            <a:r>
              <a:rPr lang="en-US" sz="2000" b="1" dirty="0" smtClean="0"/>
              <a:t> </a:t>
            </a:r>
            <a:r>
              <a:rPr lang="en-US" sz="2000" b="1" err="1" smtClean="0"/>
              <a:t>bài</a:t>
            </a:r>
            <a:r>
              <a:rPr lang="en-US" sz="2000" b="1" smtClean="0"/>
              <a:t> sau: Luyện tập</a:t>
            </a:r>
            <a:endParaRPr lang="en-US" sz="2000" b="1" dirty="0" smtClean="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602"/>
                                        </p:tgtEl>
                                        <p:attrNameLst>
                                          <p:attrName>style.visibility</p:attrName>
                                        </p:attrNameLst>
                                      </p:cBhvr>
                                      <p:to>
                                        <p:strVal val="visible"/>
                                      </p:to>
                                    </p:set>
                                    <p:anim calcmode="lin" valueType="num">
                                      <p:cBhvr>
                                        <p:cTn id="7" dur="500" fill="hold"/>
                                        <p:tgtEl>
                                          <p:spTgt spid="7602"/>
                                        </p:tgtEl>
                                        <p:attrNameLst>
                                          <p:attrName>ppt_w</p:attrName>
                                        </p:attrNameLst>
                                      </p:cBhvr>
                                      <p:tavLst>
                                        <p:tav tm="0">
                                          <p:val>
                                            <p:fltVal val="0"/>
                                          </p:val>
                                        </p:tav>
                                        <p:tav tm="100000">
                                          <p:val>
                                            <p:strVal val="#ppt_w"/>
                                          </p:val>
                                        </p:tav>
                                      </p:tavLst>
                                    </p:anim>
                                    <p:anim calcmode="lin" valueType="num">
                                      <p:cBhvr>
                                        <p:cTn id="8" dur="500" fill="hold"/>
                                        <p:tgtEl>
                                          <p:spTgt spid="760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596"/>
                                        </p:tgtEl>
                                        <p:attrNameLst>
                                          <p:attrName>style.visibility</p:attrName>
                                        </p:attrNameLst>
                                      </p:cBhvr>
                                      <p:to>
                                        <p:strVal val="visible"/>
                                      </p:to>
                                    </p:set>
                                    <p:anim calcmode="lin" valueType="num">
                                      <p:cBhvr>
                                        <p:cTn id="11" dur="500" fill="hold"/>
                                        <p:tgtEl>
                                          <p:spTgt spid="7596"/>
                                        </p:tgtEl>
                                        <p:attrNameLst>
                                          <p:attrName>ppt_w</p:attrName>
                                        </p:attrNameLst>
                                      </p:cBhvr>
                                      <p:tavLst>
                                        <p:tav tm="0">
                                          <p:val>
                                            <p:fltVal val="0"/>
                                          </p:val>
                                        </p:tav>
                                        <p:tav tm="100000">
                                          <p:val>
                                            <p:strVal val="#ppt_w"/>
                                          </p:val>
                                        </p:tav>
                                      </p:tavLst>
                                    </p:anim>
                                    <p:anim calcmode="lin" valueType="num">
                                      <p:cBhvr>
                                        <p:cTn id="12" dur="500" fill="hold"/>
                                        <p:tgtEl>
                                          <p:spTgt spid="7596"/>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620"/>
                                        </p:tgtEl>
                                        <p:attrNameLst>
                                          <p:attrName>style.visibility</p:attrName>
                                        </p:attrNameLst>
                                      </p:cBhvr>
                                      <p:to>
                                        <p:strVal val="visible"/>
                                      </p:to>
                                    </p:set>
                                    <p:anim calcmode="lin" valueType="num">
                                      <p:cBhvr>
                                        <p:cTn id="21" dur="500" fill="hold"/>
                                        <p:tgtEl>
                                          <p:spTgt spid="7620"/>
                                        </p:tgtEl>
                                        <p:attrNameLst>
                                          <p:attrName>ppt_w</p:attrName>
                                        </p:attrNameLst>
                                      </p:cBhvr>
                                      <p:tavLst>
                                        <p:tav tm="0">
                                          <p:val>
                                            <p:strVal val="#ppt_w+.3"/>
                                          </p:val>
                                        </p:tav>
                                        <p:tav tm="100000">
                                          <p:val>
                                            <p:strVal val="#ppt_w"/>
                                          </p:val>
                                        </p:tav>
                                      </p:tavLst>
                                    </p:anim>
                                    <p:anim calcmode="lin" valueType="num">
                                      <p:cBhvr>
                                        <p:cTn id="22" dur="500" fill="hold"/>
                                        <p:tgtEl>
                                          <p:spTgt spid="7620"/>
                                        </p:tgtEl>
                                        <p:attrNameLst>
                                          <p:attrName>ppt_h</p:attrName>
                                        </p:attrNameLst>
                                      </p:cBhvr>
                                      <p:tavLst>
                                        <p:tav tm="0">
                                          <p:val>
                                            <p:strVal val="#ppt_h"/>
                                          </p:val>
                                        </p:tav>
                                        <p:tav tm="100000">
                                          <p:val>
                                            <p:strVal val="#ppt_h"/>
                                          </p:val>
                                        </p:tav>
                                      </p:tavLst>
                                    </p:anim>
                                    <p:animEffect transition="in" filter="fade">
                                      <p:cBhvr>
                                        <p:cTn id="23" dur="500"/>
                                        <p:tgtEl>
                                          <p:spTgt spid="7620"/>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7598"/>
                                        </p:tgtEl>
                                        <p:attrNameLst>
                                          <p:attrName>style.visibility</p:attrName>
                                        </p:attrNameLst>
                                      </p:cBhvr>
                                      <p:to>
                                        <p:strVal val="visible"/>
                                      </p:to>
                                    </p:set>
                                    <p:anim calcmode="lin" valueType="num">
                                      <p:cBhvr>
                                        <p:cTn id="26" dur="500" fill="hold"/>
                                        <p:tgtEl>
                                          <p:spTgt spid="7598"/>
                                        </p:tgtEl>
                                        <p:attrNameLst>
                                          <p:attrName>ppt_w</p:attrName>
                                        </p:attrNameLst>
                                      </p:cBhvr>
                                      <p:tavLst>
                                        <p:tav tm="0">
                                          <p:val>
                                            <p:strVal val="#ppt_w+.3"/>
                                          </p:val>
                                        </p:tav>
                                        <p:tav tm="100000">
                                          <p:val>
                                            <p:strVal val="#ppt_w"/>
                                          </p:val>
                                        </p:tav>
                                      </p:tavLst>
                                    </p:anim>
                                    <p:anim calcmode="lin" valueType="num">
                                      <p:cBhvr>
                                        <p:cTn id="27" dur="500" fill="hold"/>
                                        <p:tgtEl>
                                          <p:spTgt spid="7598"/>
                                        </p:tgtEl>
                                        <p:attrNameLst>
                                          <p:attrName>ppt_h</p:attrName>
                                        </p:attrNameLst>
                                      </p:cBhvr>
                                      <p:tavLst>
                                        <p:tav tm="0">
                                          <p:val>
                                            <p:strVal val="#ppt_h"/>
                                          </p:val>
                                        </p:tav>
                                        <p:tav tm="100000">
                                          <p:val>
                                            <p:strVal val="#ppt_h"/>
                                          </p:val>
                                        </p:tav>
                                      </p:tavLst>
                                    </p:anim>
                                    <p:animEffect transition="in" filter="fade">
                                      <p:cBhvr>
                                        <p:cTn id="28" dur="500"/>
                                        <p:tgtEl>
                                          <p:spTgt spid="7598"/>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anim calcmode="lin" valueType="num">
                                      <p:cBhvr>
                                        <p:cTn id="31" dur="500" fill="hold"/>
                                        <p:tgtEl>
                                          <p:spTgt spid="152"/>
                                        </p:tgtEl>
                                        <p:attrNameLst>
                                          <p:attrName>ppt_w</p:attrName>
                                        </p:attrNameLst>
                                      </p:cBhvr>
                                      <p:tavLst>
                                        <p:tav tm="0">
                                          <p:val>
                                            <p:strVal val="#ppt_w+.3"/>
                                          </p:val>
                                        </p:tav>
                                        <p:tav tm="100000">
                                          <p:val>
                                            <p:strVal val="#ppt_w"/>
                                          </p:val>
                                        </p:tav>
                                      </p:tavLst>
                                    </p:anim>
                                    <p:anim calcmode="lin" valueType="num">
                                      <p:cBhvr>
                                        <p:cTn id="32" dur="500" fill="hold"/>
                                        <p:tgtEl>
                                          <p:spTgt spid="152"/>
                                        </p:tgtEl>
                                        <p:attrNameLst>
                                          <p:attrName>ppt_h</p:attrName>
                                        </p:attrNameLst>
                                      </p:cBhvr>
                                      <p:tavLst>
                                        <p:tav tm="0">
                                          <p:val>
                                            <p:strVal val="#ppt_h"/>
                                          </p:val>
                                        </p:tav>
                                        <p:tav tm="100000">
                                          <p:val>
                                            <p:strVal val="#ppt_h"/>
                                          </p:val>
                                        </p:tav>
                                      </p:tavLst>
                                    </p:anim>
                                    <p:animEffect transition="in" filter="fade">
                                      <p:cBhvr>
                                        <p:cTn id="33" dur="500"/>
                                        <p:tgtEl>
                                          <p:spTgt spid="15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7653"/>
                                        </p:tgtEl>
                                        <p:attrNameLst>
                                          <p:attrName>style.visibility</p:attrName>
                                        </p:attrNameLst>
                                      </p:cBhvr>
                                      <p:to>
                                        <p:strVal val="visible"/>
                                      </p:to>
                                    </p:set>
                                    <p:animEffect transition="in" filter="barn(inHorizontal)">
                                      <p:cBhvr>
                                        <p:cTn id="38" dur="500"/>
                                        <p:tgtEl>
                                          <p:spTgt spid="7653"/>
                                        </p:tgtEl>
                                      </p:cBhvr>
                                    </p:animEffect>
                                  </p:childTnLst>
                                </p:cTn>
                              </p:par>
                              <p:par>
                                <p:cTn id="39" presetID="16" presetClass="entr" presetSubtype="26" fill="hold" grpId="0" nodeType="withEffect">
                                  <p:stCondLst>
                                    <p:cond delay="0"/>
                                  </p:stCondLst>
                                  <p:childTnLst>
                                    <p:set>
                                      <p:cBhvr>
                                        <p:cTn id="40" dur="1" fill="hold">
                                          <p:stCondLst>
                                            <p:cond delay="0"/>
                                          </p:stCondLst>
                                        </p:cTn>
                                        <p:tgtEl>
                                          <p:spTgt spid="153"/>
                                        </p:tgtEl>
                                        <p:attrNameLst>
                                          <p:attrName>style.visibility</p:attrName>
                                        </p:attrNameLst>
                                      </p:cBhvr>
                                      <p:to>
                                        <p:strVal val="visible"/>
                                      </p:to>
                                    </p:set>
                                    <p:animEffect transition="in" filter="barn(inHorizontal)">
                                      <p:cBhvr>
                                        <p:cTn id="41" dur="500"/>
                                        <p:tgtEl>
                                          <p:spTgt spid="153"/>
                                        </p:tgtEl>
                                      </p:cBhvr>
                                    </p:animEffect>
                                  </p:childTnLst>
                                </p:cTn>
                              </p:par>
                              <p:par>
                                <p:cTn id="42" presetID="16" presetClass="entr" presetSubtype="26" fill="hold" grpId="0" nodeType="withEffect">
                                  <p:stCondLst>
                                    <p:cond delay="0"/>
                                  </p:stCondLst>
                                  <p:childTnLst>
                                    <p:set>
                                      <p:cBhvr>
                                        <p:cTn id="43" dur="1" fill="hold">
                                          <p:stCondLst>
                                            <p:cond delay="0"/>
                                          </p:stCondLst>
                                        </p:cTn>
                                        <p:tgtEl>
                                          <p:spTgt spid="7600"/>
                                        </p:tgtEl>
                                        <p:attrNameLst>
                                          <p:attrName>style.visibility</p:attrName>
                                        </p:attrNameLst>
                                      </p:cBhvr>
                                      <p:to>
                                        <p:strVal val="visible"/>
                                      </p:to>
                                    </p:set>
                                    <p:animEffect transition="in" filter="barn(inHorizontal)">
                                      <p:cBhvr>
                                        <p:cTn id="44" dur="500"/>
                                        <p:tgtEl>
                                          <p:spTgt spid="7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6" grpId="0"/>
      <p:bldP spid="7598" grpId="0"/>
      <p:bldP spid="7600" grpId="0"/>
      <p:bldP spid="5" grpId="0"/>
      <p:bldP spid="152" grpId="0"/>
      <p:bldP spid="1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95"/>
        <p:cNvGrpSpPr/>
        <p:nvPr/>
      </p:nvGrpSpPr>
      <p:grpSpPr>
        <a:xfrm>
          <a:off x="0" y="0"/>
          <a:ext cx="0" cy="0"/>
          <a:chOff x="0" y="0"/>
          <a:chExt cx="0" cy="0"/>
        </a:xfrm>
      </p:grpSpPr>
      <p:sp>
        <p:nvSpPr>
          <p:cNvPr id="8596" name="Google Shape;8596;p62"/>
          <p:cNvSpPr txBox="1">
            <a:spLocks noGrp="1"/>
          </p:cNvSpPr>
          <p:nvPr>
            <p:ph type="title"/>
          </p:nvPr>
        </p:nvSpPr>
        <p:spPr>
          <a:xfrm>
            <a:off x="998948" y="1246885"/>
            <a:ext cx="7187473" cy="19668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smtClean="0">
                <a:solidFill>
                  <a:schemeClr val="accent4"/>
                </a:solidFill>
                <a:latin typeface="+mn-lt"/>
              </a:rPr>
              <a:t>CẢM ƠN CÁC EM </a:t>
            </a:r>
            <a:br>
              <a:rPr lang="en-US" sz="4000" b="1" dirty="0" smtClean="0">
                <a:solidFill>
                  <a:schemeClr val="accent4"/>
                </a:solidFill>
                <a:latin typeface="+mn-lt"/>
              </a:rPr>
            </a:br>
            <a:r>
              <a:rPr lang="en-US" sz="4000" b="1" dirty="0" smtClean="0">
                <a:solidFill>
                  <a:schemeClr val="accent4"/>
                </a:solidFill>
                <a:latin typeface="+mn-lt"/>
              </a:rPr>
              <a:t>ĐÃ LẮNG NGHE BÀI GIẢNG!</a:t>
            </a:r>
            <a:endParaRPr sz="4000" b="1" dirty="0">
              <a:solidFill>
                <a:schemeClr val="accent4"/>
              </a:solidFill>
              <a:latin typeface="+mn-lt"/>
            </a:endParaRPr>
          </a:p>
        </p:txBody>
      </p:sp>
      <p:grpSp>
        <p:nvGrpSpPr>
          <p:cNvPr id="8597" name="Google Shape;8597;p62"/>
          <p:cNvGrpSpPr/>
          <p:nvPr/>
        </p:nvGrpSpPr>
        <p:grpSpPr>
          <a:xfrm flipH="1">
            <a:off x="765125" y="578725"/>
            <a:ext cx="1373125" cy="987675"/>
            <a:chOff x="5785950" y="1653700"/>
            <a:chExt cx="1373125" cy="987675"/>
          </a:xfrm>
        </p:grpSpPr>
        <p:grpSp>
          <p:nvGrpSpPr>
            <p:cNvPr id="8598" name="Google Shape;8598;p62"/>
            <p:cNvGrpSpPr/>
            <p:nvPr/>
          </p:nvGrpSpPr>
          <p:grpSpPr>
            <a:xfrm>
              <a:off x="5785950" y="1653700"/>
              <a:ext cx="1373125" cy="987675"/>
              <a:chOff x="5785950" y="1653700"/>
              <a:chExt cx="1373125" cy="987675"/>
            </a:xfrm>
          </p:grpSpPr>
          <p:sp>
            <p:nvSpPr>
              <p:cNvPr id="8599" name="Google Shape;8599;p62"/>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62"/>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62"/>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62"/>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62"/>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62"/>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62"/>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62"/>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62"/>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62"/>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9" name="Google Shape;8609;p62"/>
            <p:cNvGrpSpPr/>
            <p:nvPr/>
          </p:nvGrpSpPr>
          <p:grpSpPr>
            <a:xfrm>
              <a:off x="5891858" y="1901182"/>
              <a:ext cx="135420" cy="69561"/>
              <a:chOff x="2330525" y="2356200"/>
              <a:chExt cx="229525" cy="117900"/>
            </a:xfrm>
          </p:grpSpPr>
          <p:sp>
            <p:nvSpPr>
              <p:cNvPr id="8610" name="Google Shape;8610;p62"/>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62"/>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62"/>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62"/>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62"/>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62"/>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62"/>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62"/>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18" name="Google Shape;8618;p62"/>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9" name="Google Shape;8619;p62"/>
          <p:cNvGrpSpPr/>
          <p:nvPr/>
        </p:nvGrpSpPr>
        <p:grpSpPr>
          <a:xfrm>
            <a:off x="7672187" y="1318178"/>
            <a:ext cx="275728" cy="315573"/>
            <a:chOff x="9115600" y="4660700"/>
            <a:chExt cx="764850" cy="875375"/>
          </a:xfrm>
        </p:grpSpPr>
        <p:sp>
          <p:nvSpPr>
            <p:cNvPr id="8620" name="Google Shape;8620;p6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6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6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6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6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6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6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6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6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6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6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6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6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6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6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6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6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6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6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6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0" name="Google Shape;8640;p62"/>
          <p:cNvGrpSpPr/>
          <p:nvPr/>
        </p:nvGrpSpPr>
        <p:grpSpPr>
          <a:xfrm>
            <a:off x="7047118" y="869800"/>
            <a:ext cx="449885" cy="514896"/>
            <a:chOff x="9115600" y="4660700"/>
            <a:chExt cx="764850" cy="875375"/>
          </a:xfrm>
        </p:grpSpPr>
        <p:sp>
          <p:nvSpPr>
            <p:cNvPr id="8641" name="Google Shape;8641;p6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6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6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6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6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6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6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6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6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6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6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6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6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6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6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6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6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6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6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6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10"/>
        <p:cNvGrpSpPr/>
        <p:nvPr/>
      </p:nvGrpSpPr>
      <p:grpSpPr>
        <a:xfrm>
          <a:off x="0" y="0"/>
          <a:ext cx="0" cy="0"/>
          <a:chOff x="0" y="0"/>
          <a:chExt cx="0" cy="0"/>
        </a:xfrm>
      </p:grpSpPr>
      <p:grpSp>
        <p:nvGrpSpPr>
          <p:cNvPr id="6724" name="Google Shape;6724;p44"/>
          <p:cNvGrpSpPr/>
          <p:nvPr/>
        </p:nvGrpSpPr>
        <p:grpSpPr>
          <a:xfrm rot="2328339" flipH="1">
            <a:off x="1411651" y="3826217"/>
            <a:ext cx="1035207" cy="880627"/>
            <a:chOff x="6815100" y="8093525"/>
            <a:chExt cx="1035175" cy="880600"/>
          </a:xfrm>
        </p:grpSpPr>
        <p:sp>
          <p:nvSpPr>
            <p:cNvPr id="6725" name="Google Shape;6725;p44"/>
            <p:cNvSpPr/>
            <p:nvPr/>
          </p:nvSpPr>
          <p:spPr>
            <a:xfrm>
              <a:off x="6815100" y="8093525"/>
              <a:ext cx="1035175" cy="880600"/>
            </a:xfrm>
            <a:custGeom>
              <a:avLst/>
              <a:gdLst/>
              <a:ahLst/>
              <a:cxnLst/>
              <a:rect l="l" t="t" r="r" b="b"/>
              <a:pathLst>
                <a:path w="41407" h="35224" extrusionOk="0">
                  <a:moveTo>
                    <a:pt x="8539" y="0"/>
                  </a:moveTo>
                  <a:cubicBezTo>
                    <a:pt x="8325" y="0"/>
                    <a:pt x="8164" y="0"/>
                    <a:pt x="8003" y="27"/>
                  </a:cubicBezTo>
                  <a:cubicBezTo>
                    <a:pt x="7923" y="27"/>
                    <a:pt x="7816" y="54"/>
                    <a:pt x="7763" y="54"/>
                  </a:cubicBezTo>
                  <a:cubicBezTo>
                    <a:pt x="7682" y="54"/>
                    <a:pt x="7629" y="80"/>
                    <a:pt x="7548" y="80"/>
                  </a:cubicBezTo>
                  <a:cubicBezTo>
                    <a:pt x="6986" y="187"/>
                    <a:pt x="6451" y="428"/>
                    <a:pt x="5942" y="723"/>
                  </a:cubicBezTo>
                  <a:cubicBezTo>
                    <a:pt x="5809" y="803"/>
                    <a:pt x="5675" y="857"/>
                    <a:pt x="5595" y="964"/>
                  </a:cubicBezTo>
                  <a:cubicBezTo>
                    <a:pt x="5140" y="803"/>
                    <a:pt x="4711" y="696"/>
                    <a:pt x="4256" y="696"/>
                  </a:cubicBezTo>
                  <a:lnTo>
                    <a:pt x="4149" y="696"/>
                  </a:lnTo>
                  <a:cubicBezTo>
                    <a:pt x="3212" y="723"/>
                    <a:pt x="2329" y="1178"/>
                    <a:pt x="1660" y="1900"/>
                  </a:cubicBezTo>
                  <a:lnTo>
                    <a:pt x="1633" y="1927"/>
                  </a:lnTo>
                  <a:lnTo>
                    <a:pt x="1526" y="2061"/>
                  </a:lnTo>
                  <a:cubicBezTo>
                    <a:pt x="1473" y="2168"/>
                    <a:pt x="1392" y="2248"/>
                    <a:pt x="1366" y="2302"/>
                  </a:cubicBezTo>
                  <a:cubicBezTo>
                    <a:pt x="991" y="2864"/>
                    <a:pt x="777" y="3480"/>
                    <a:pt x="696" y="4122"/>
                  </a:cubicBezTo>
                  <a:cubicBezTo>
                    <a:pt x="643" y="4791"/>
                    <a:pt x="723" y="5487"/>
                    <a:pt x="991" y="6129"/>
                  </a:cubicBezTo>
                  <a:cubicBezTo>
                    <a:pt x="1098" y="6343"/>
                    <a:pt x="1232" y="6584"/>
                    <a:pt x="1366" y="6799"/>
                  </a:cubicBezTo>
                  <a:cubicBezTo>
                    <a:pt x="991" y="7120"/>
                    <a:pt x="696" y="7521"/>
                    <a:pt x="456" y="8003"/>
                  </a:cubicBezTo>
                  <a:cubicBezTo>
                    <a:pt x="429" y="8030"/>
                    <a:pt x="402" y="8137"/>
                    <a:pt x="402" y="8137"/>
                  </a:cubicBezTo>
                  <a:cubicBezTo>
                    <a:pt x="322" y="8297"/>
                    <a:pt x="268" y="8431"/>
                    <a:pt x="241" y="8592"/>
                  </a:cubicBezTo>
                  <a:cubicBezTo>
                    <a:pt x="188" y="8699"/>
                    <a:pt x="188" y="8752"/>
                    <a:pt x="161" y="8859"/>
                  </a:cubicBezTo>
                  <a:cubicBezTo>
                    <a:pt x="27" y="9368"/>
                    <a:pt x="1" y="9903"/>
                    <a:pt x="108" y="10412"/>
                  </a:cubicBezTo>
                  <a:cubicBezTo>
                    <a:pt x="188" y="11081"/>
                    <a:pt x="509" y="11697"/>
                    <a:pt x="937" y="12232"/>
                  </a:cubicBezTo>
                  <a:cubicBezTo>
                    <a:pt x="1205" y="12580"/>
                    <a:pt x="1499" y="12848"/>
                    <a:pt x="1874" y="13115"/>
                  </a:cubicBezTo>
                  <a:cubicBezTo>
                    <a:pt x="1660" y="13329"/>
                    <a:pt x="1473" y="13624"/>
                    <a:pt x="1339" y="13891"/>
                  </a:cubicBezTo>
                  <a:cubicBezTo>
                    <a:pt x="857" y="14748"/>
                    <a:pt x="830" y="15765"/>
                    <a:pt x="1178" y="16755"/>
                  </a:cubicBezTo>
                  <a:cubicBezTo>
                    <a:pt x="1178" y="16755"/>
                    <a:pt x="1205" y="16862"/>
                    <a:pt x="1205" y="16889"/>
                  </a:cubicBezTo>
                  <a:cubicBezTo>
                    <a:pt x="1499" y="17692"/>
                    <a:pt x="2008" y="18361"/>
                    <a:pt x="2650" y="18790"/>
                  </a:cubicBezTo>
                  <a:cubicBezTo>
                    <a:pt x="2784" y="18870"/>
                    <a:pt x="2918" y="18977"/>
                    <a:pt x="3052" y="19030"/>
                  </a:cubicBezTo>
                  <a:cubicBezTo>
                    <a:pt x="3132" y="19111"/>
                    <a:pt x="3212" y="19137"/>
                    <a:pt x="3319" y="19164"/>
                  </a:cubicBezTo>
                  <a:cubicBezTo>
                    <a:pt x="3721" y="19378"/>
                    <a:pt x="4176" y="19512"/>
                    <a:pt x="4658" y="19539"/>
                  </a:cubicBezTo>
                  <a:cubicBezTo>
                    <a:pt x="4818" y="19566"/>
                    <a:pt x="5006" y="19566"/>
                    <a:pt x="5193" y="19566"/>
                  </a:cubicBezTo>
                  <a:cubicBezTo>
                    <a:pt x="5461" y="19566"/>
                    <a:pt x="5755" y="19539"/>
                    <a:pt x="6050" y="19512"/>
                  </a:cubicBezTo>
                  <a:cubicBezTo>
                    <a:pt x="6130" y="19780"/>
                    <a:pt x="6183" y="20047"/>
                    <a:pt x="6290" y="20315"/>
                  </a:cubicBezTo>
                  <a:cubicBezTo>
                    <a:pt x="6290" y="20315"/>
                    <a:pt x="6317" y="20342"/>
                    <a:pt x="6317" y="20369"/>
                  </a:cubicBezTo>
                  <a:cubicBezTo>
                    <a:pt x="6290" y="20449"/>
                    <a:pt x="6210" y="20476"/>
                    <a:pt x="6183" y="20529"/>
                  </a:cubicBezTo>
                  <a:cubicBezTo>
                    <a:pt x="5996" y="20743"/>
                    <a:pt x="5862" y="20931"/>
                    <a:pt x="5728" y="21118"/>
                  </a:cubicBezTo>
                  <a:cubicBezTo>
                    <a:pt x="5595" y="21279"/>
                    <a:pt x="5380" y="21546"/>
                    <a:pt x="5247" y="21868"/>
                  </a:cubicBezTo>
                  <a:cubicBezTo>
                    <a:pt x="4818" y="22778"/>
                    <a:pt x="4738" y="23714"/>
                    <a:pt x="5006" y="24598"/>
                  </a:cubicBezTo>
                  <a:cubicBezTo>
                    <a:pt x="5327" y="25534"/>
                    <a:pt x="5996" y="26284"/>
                    <a:pt x="6960" y="26766"/>
                  </a:cubicBezTo>
                  <a:lnTo>
                    <a:pt x="7067" y="26792"/>
                  </a:lnTo>
                  <a:cubicBezTo>
                    <a:pt x="7334" y="26899"/>
                    <a:pt x="7629" y="27007"/>
                    <a:pt x="7896" y="27060"/>
                  </a:cubicBezTo>
                  <a:cubicBezTo>
                    <a:pt x="8030" y="27087"/>
                    <a:pt x="8137" y="27140"/>
                    <a:pt x="8218" y="27140"/>
                  </a:cubicBezTo>
                  <a:cubicBezTo>
                    <a:pt x="8432" y="27167"/>
                    <a:pt x="8592" y="27167"/>
                    <a:pt x="8806" y="27167"/>
                  </a:cubicBezTo>
                  <a:cubicBezTo>
                    <a:pt x="9021" y="27167"/>
                    <a:pt x="9235" y="27140"/>
                    <a:pt x="9422" y="27087"/>
                  </a:cubicBezTo>
                  <a:cubicBezTo>
                    <a:pt x="9877" y="27033"/>
                    <a:pt x="10305" y="26873"/>
                    <a:pt x="10707" y="26659"/>
                  </a:cubicBezTo>
                  <a:cubicBezTo>
                    <a:pt x="11162" y="27301"/>
                    <a:pt x="11751" y="27943"/>
                    <a:pt x="12339" y="28479"/>
                  </a:cubicBezTo>
                  <a:cubicBezTo>
                    <a:pt x="12313" y="28532"/>
                    <a:pt x="12313" y="28612"/>
                    <a:pt x="12313" y="28666"/>
                  </a:cubicBezTo>
                  <a:cubicBezTo>
                    <a:pt x="12232" y="29175"/>
                    <a:pt x="12232" y="29683"/>
                    <a:pt x="12313" y="30138"/>
                  </a:cubicBezTo>
                  <a:cubicBezTo>
                    <a:pt x="12366" y="30754"/>
                    <a:pt x="12554" y="31289"/>
                    <a:pt x="12768" y="31771"/>
                  </a:cubicBezTo>
                  <a:cubicBezTo>
                    <a:pt x="13089" y="32440"/>
                    <a:pt x="13544" y="33029"/>
                    <a:pt x="14106" y="33430"/>
                  </a:cubicBezTo>
                  <a:cubicBezTo>
                    <a:pt x="14748" y="33859"/>
                    <a:pt x="15551" y="34126"/>
                    <a:pt x="16381" y="34153"/>
                  </a:cubicBezTo>
                  <a:lnTo>
                    <a:pt x="16515" y="34153"/>
                  </a:lnTo>
                  <a:cubicBezTo>
                    <a:pt x="17264" y="34153"/>
                    <a:pt x="17960" y="33966"/>
                    <a:pt x="18576" y="33591"/>
                  </a:cubicBezTo>
                  <a:lnTo>
                    <a:pt x="18870" y="33377"/>
                  </a:lnTo>
                  <a:cubicBezTo>
                    <a:pt x="18977" y="33296"/>
                    <a:pt x="19111" y="33189"/>
                    <a:pt x="19191" y="33082"/>
                  </a:cubicBezTo>
                  <a:cubicBezTo>
                    <a:pt x="19325" y="32975"/>
                    <a:pt x="19432" y="32841"/>
                    <a:pt x="19539" y="32708"/>
                  </a:cubicBezTo>
                  <a:cubicBezTo>
                    <a:pt x="20262" y="33189"/>
                    <a:pt x="21038" y="33591"/>
                    <a:pt x="21868" y="33912"/>
                  </a:cubicBezTo>
                  <a:cubicBezTo>
                    <a:pt x="22002" y="33992"/>
                    <a:pt x="22109" y="34019"/>
                    <a:pt x="22216" y="34046"/>
                  </a:cubicBezTo>
                  <a:cubicBezTo>
                    <a:pt x="22751" y="34233"/>
                    <a:pt x="23287" y="34421"/>
                    <a:pt x="23822" y="34554"/>
                  </a:cubicBezTo>
                  <a:cubicBezTo>
                    <a:pt x="24250" y="34688"/>
                    <a:pt x="24759" y="34795"/>
                    <a:pt x="25267" y="34902"/>
                  </a:cubicBezTo>
                  <a:cubicBezTo>
                    <a:pt x="26258" y="35063"/>
                    <a:pt x="27221" y="35170"/>
                    <a:pt x="28158" y="35170"/>
                  </a:cubicBezTo>
                  <a:cubicBezTo>
                    <a:pt x="28345" y="35170"/>
                    <a:pt x="28533" y="35170"/>
                    <a:pt x="28559" y="35224"/>
                  </a:cubicBezTo>
                  <a:cubicBezTo>
                    <a:pt x="28881" y="35224"/>
                    <a:pt x="29175" y="35197"/>
                    <a:pt x="29469" y="35143"/>
                  </a:cubicBezTo>
                  <a:cubicBezTo>
                    <a:pt x="29550" y="35117"/>
                    <a:pt x="29603" y="35117"/>
                    <a:pt x="29630" y="35117"/>
                  </a:cubicBezTo>
                  <a:cubicBezTo>
                    <a:pt x="29898" y="35090"/>
                    <a:pt x="30165" y="35009"/>
                    <a:pt x="30433" y="34983"/>
                  </a:cubicBezTo>
                  <a:cubicBezTo>
                    <a:pt x="31102" y="34849"/>
                    <a:pt x="31718" y="34688"/>
                    <a:pt x="32280" y="34474"/>
                  </a:cubicBezTo>
                  <a:cubicBezTo>
                    <a:pt x="32922" y="34260"/>
                    <a:pt x="33511" y="33939"/>
                    <a:pt x="34046" y="33591"/>
                  </a:cubicBezTo>
                  <a:cubicBezTo>
                    <a:pt x="34368" y="33377"/>
                    <a:pt x="34635" y="33189"/>
                    <a:pt x="34903" y="32949"/>
                  </a:cubicBezTo>
                  <a:cubicBezTo>
                    <a:pt x="35331" y="32574"/>
                    <a:pt x="35626" y="32253"/>
                    <a:pt x="35893" y="31851"/>
                  </a:cubicBezTo>
                  <a:cubicBezTo>
                    <a:pt x="36000" y="31664"/>
                    <a:pt x="36134" y="31450"/>
                    <a:pt x="36268" y="31182"/>
                  </a:cubicBezTo>
                  <a:cubicBezTo>
                    <a:pt x="36375" y="30941"/>
                    <a:pt x="36455" y="30727"/>
                    <a:pt x="36536" y="30540"/>
                  </a:cubicBezTo>
                  <a:cubicBezTo>
                    <a:pt x="36669" y="30138"/>
                    <a:pt x="36777" y="29710"/>
                    <a:pt x="36803" y="29255"/>
                  </a:cubicBezTo>
                  <a:cubicBezTo>
                    <a:pt x="36857" y="28720"/>
                    <a:pt x="36830" y="28265"/>
                    <a:pt x="36803" y="27836"/>
                  </a:cubicBezTo>
                  <a:cubicBezTo>
                    <a:pt x="37044" y="27033"/>
                    <a:pt x="37232" y="26177"/>
                    <a:pt x="37312" y="25374"/>
                  </a:cubicBezTo>
                  <a:cubicBezTo>
                    <a:pt x="37446" y="24303"/>
                    <a:pt x="37365" y="23233"/>
                    <a:pt x="37205" y="22242"/>
                  </a:cubicBezTo>
                  <a:cubicBezTo>
                    <a:pt x="37205" y="22162"/>
                    <a:pt x="37178" y="22135"/>
                    <a:pt x="37178" y="22082"/>
                  </a:cubicBezTo>
                  <a:lnTo>
                    <a:pt x="37178" y="22082"/>
                  </a:lnTo>
                  <a:cubicBezTo>
                    <a:pt x="37499" y="22162"/>
                    <a:pt x="37794" y="22242"/>
                    <a:pt x="38142" y="22242"/>
                  </a:cubicBezTo>
                  <a:cubicBezTo>
                    <a:pt x="38650" y="22242"/>
                    <a:pt x="39105" y="22108"/>
                    <a:pt x="39533" y="21868"/>
                  </a:cubicBezTo>
                  <a:cubicBezTo>
                    <a:pt x="39908" y="21680"/>
                    <a:pt x="40203" y="21413"/>
                    <a:pt x="40470" y="21091"/>
                  </a:cubicBezTo>
                  <a:cubicBezTo>
                    <a:pt x="40658" y="20904"/>
                    <a:pt x="40791" y="20690"/>
                    <a:pt x="40872" y="20476"/>
                  </a:cubicBezTo>
                  <a:cubicBezTo>
                    <a:pt x="41059" y="20128"/>
                    <a:pt x="41193" y="19753"/>
                    <a:pt x="41246" y="19352"/>
                  </a:cubicBezTo>
                  <a:cubicBezTo>
                    <a:pt x="41407" y="18549"/>
                    <a:pt x="41380" y="17719"/>
                    <a:pt x="41086" y="16862"/>
                  </a:cubicBezTo>
                  <a:cubicBezTo>
                    <a:pt x="40925" y="16354"/>
                    <a:pt x="40658" y="15845"/>
                    <a:pt x="40336" y="15390"/>
                  </a:cubicBezTo>
                  <a:cubicBezTo>
                    <a:pt x="40256" y="15203"/>
                    <a:pt x="40149" y="15042"/>
                    <a:pt x="40042" y="14908"/>
                  </a:cubicBezTo>
                  <a:cubicBezTo>
                    <a:pt x="40015" y="14908"/>
                    <a:pt x="39988" y="14855"/>
                    <a:pt x="39935" y="14801"/>
                  </a:cubicBezTo>
                  <a:cubicBezTo>
                    <a:pt x="39855" y="14641"/>
                    <a:pt x="39667" y="14453"/>
                    <a:pt x="39480" y="14239"/>
                  </a:cubicBezTo>
                  <a:cubicBezTo>
                    <a:pt x="39239" y="13998"/>
                    <a:pt x="38971" y="13784"/>
                    <a:pt x="38677" y="13597"/>
                  </a:cubicBezTo>
                  <a:lnTo>
                    <a:pt x="38463" y="13517"/>
                  </a:lnTo>
                  <a:cubicBezTo>
                    <a:pt x="38409" y="13463"/>
                    <a:pt x="38302" y="13436"/>
                    <a:pt x="38249" y="13410"/>
                  </a:cubicBezTo>
                  <a:cubicBezTo>
                    <a:pt x="38061" y="13383"/>
                    <a:pt x="37927" y="13303"/>
                    <a:pt x="37767" y="13276"/>
                  </a:cubicBezTo>
                  <a:cubicBezTo>
                    <a:pt x="37606" y="12580"/>
                    <a:pt x="37232" y="11911"/>
                    <a:pt x="36696" y="11322"/>
                  </a:cubicBezTo>
                  <a:cubicBezTo>
                    <a:pt x="36375" y="10920"/>
                    <a:pt x="35920" y="10572"/>
                    <a:pt x="35465" y="10251"/>
                  </a:cubicBezTo>
                  <a:cubicBezTo>
                    <a:pt x="35304" y="10171"/>
                    <a:pt x="35171" y="10064"/>
                    <a:pt x="34983" y="9957"/>
                  </a:cubicBezTo>
                  <a:cubicBezTo>
                    <a:pt x="34930" y="9930"/>
                    <a:pt x="34903" y="9930"/>
                    <a:pt x="34849" y="9903"/>
                  </a:cubicBezTo>
                  <a:cubicBezTo>
                    <a:pt x="34689" y="9769"/>
                    <a:pt x="34448" y="9662"/>
                    <a:pt x="34234" y="9555"/>
                  </a:cubicBezTo>
                  <a:cubicBezTo>
                    <a:pt x="33886" y="9422"/>
                    <a:pt x="33565" y="9314"/>
                    <a:pt x="33217" y="9288"/>
                  </a:cubicBezTo>
                  <a:cubicBezTo>
                    <a:pt x="33163" y="9261"/>
                    <a:pt x="33083" y="9261"/>
                    <a:pt x="32976" y="9261"/>
                  </a:cubicBezTo>
                  <a:lnTo>
                    <a:pt x="32788" y="9261"/>
                  </a:lnTo>
                  <a:cubicBezTo>
                    <a:pt x="32387" y="9261"/>
                    <a:pt x="31985" y="9368"/>
                    <a:pt x="31611" y="9529"/>
                  </a:cubicBezTo>
                  <a:cubicBezTo>
                    <a:pt x="31504" y="9555"/>
                    <a:pt x="31423" y="9582"/>
                    <a:pt x="31316" y="9662"/>
                  </a:cubicBezTo>
                  <a:lnTo>
                    <a:pt x="31236" y="9689"/>
                  </a:lnTo>
                  <a:cubicBezTo>
                    <a:pt x="31156" y="9769"/>
                    <a:pt x="31022" y="9823"/>
                    <a:pt x="30888" y="9930"/>
                  </a:cubicBezTo>
                  <a:cubicBezTo>
                    <a:pt x="30754" y="9984"/>
                    <a:pt x="30620" y="10091"/>
                    <a:pt x="30513" y="10171"/>
                  </a:cubicBezTo>
                  <a:cubicBezTo>
                    <a:pt x="30219" y="10385"/>
                    <a:pt x="29898" y="10626"/>
                    <a:pt x="29603" y="10894"/>
                  </a:cubicBezTo>
                  <a:cubicBezTo>
                    <a:pt x="28399" y="9903"/>
                    <a:pt x="26927" y="9154"/>
                    <a:pt x="25267" y="8699"/>
                  </a:cubicBezTo>
                  <a:cubicBezTo>
                    <a:pt x="24223" y="7441"/>
                    <a:pt x="22644" y="6504"/>
                    <a:pt x="20744" y="6049"/>
                  </a:cubicBezTo>
                  <a:cubicBezTo>
                    <a:pt x="20476" y="5969"/>
                    <a:pt x="20209" y="5915"/>
                    <a:pt x="19941" y="5888"/>
                  </a:cubicBezTo>
                  <a:cubicBezTo>
                    <a:pt x="19646" y="5567"/>
                    <a:pt x="19325" y="5300"/>
                    <a:pt x="18977" y="5032"/>
                  </a:cubicBezTo>
                  <a:cubicBezTo>
                    <a:pt x="18496" y="4711"/>
                    <a:pt x="17987" y="4416"/>
                    <a:pt x="17398" y="4175"/>
                  </a:cubicBezTo>
                  <a:cubicBezTo>
                    <a:pt x="16890" y="3961"/>
                    <a:pt x="16354" y="3801"/>
                    <a:pt x="15792" y="3694"/>
                  </a:cubicBezTo>
                  <a:cubicBezTo>
                    <a:pt x="15712" y="3667"/>
                    <a:pt x="15685" y="3667"/>
                    <a:pt x="15658" y="3667"/>
                  </a:cubicBezTo>
                  <a:cubicBezTo>
                    <a:pt x="15150" y="3265"/>
                    <a:pt x="14588" y="2944"/>
                    <a:pt x="13972" y="2703"/>
                  </a:cubicBezTo>
                  <a:cubicBezTo>
                    <a:pt x="13651" y="2570"/>
                    <a:pt x="13276" y="2462"/>
                    <a:pt x="12902" y="2409"/>
                  </a:cubicBezTo>
                  <a:cubicBezTo>
                    <a:pt x="12875" y="2355"/>
                    <a:pt x="12821" y="2302"/>
                    <a:pt x="12768" y="2222"/>
                  </a:cubicBezTo>
                  <a:cubicBezTo>
                    <a:pt x="12339" y="1660"/>
                    <a:pt x="11777" y="1151"/>
                    <a:pt x="11162" y="803"/>
                  </a:cubicBezTo>
                  <a:cubicBezTo>
                    <a:pt x="10626" y="455"/>
                    <a:pt x="10038" y="214"/>
                    <a:pt x="9422" y="80"/>
                  </a:cubicBezTo>
                  <a:cubicBezTo>
                    <a:pt x="9128" y="27"/>
                    <a:pt x="8833" y="0"/>
                    <a:pt x="8539"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4"/>
            <p:cNvSpPr/>
            <p:nvPr/>
          </p:nvSpPr>
          <p:spPr>
            <a:xfrm>
              <a:off x="7591975" y="8488975"/>
              <a:ext cx="192725" cy="92375"/>
            </a:xfrm>
            <a:custGeom>
              <a:avLst/>
              <a:gdLst/>
              <a:ahLst/>
              <a:cxnLst/>
              <a:rect l="l" t="t" r="r" b="b"/>
              <a:pathLst>
                <a:path w="7709" h="3695" extrusionOk="0">
                  <a:moveTo>
                    <a:pt x="6023" y="1"/>
                  </a:moveTo>
                  <a:cubicBezTo>
                    <a:pt x="5916" y="1"/>
                    <a:pt x="5862" y="27"/>
                    <a:pt x="5755" y="27"/>
                  </a:cubicBezTo>
                  <a:cubicBezTo>
                    <a:pt x="5648" y="81"/>
                    <a:pt x="5568" y="81"/>
                    <a:pt x="5461" y="108"/>
                  </a:cubicBezTo>
                  <a:cubicBezTo>
                    <a:pt x="4952" y="215"/>
                    <a:pt x="4444" y="402"/>
                    <a:pt x="3908" y="643"/>
                  </a:cubicBezTo>
                  <a:cubicBezTo>
                    <a:pt x="3426" y="830"/>
                    <a:pt x="2945" y="1098"/>
                    <a:pt x="2490" y="1419"/>
                  </a:cubicBezTo>
                  <a:cubicBezTo>
                    <a:pt x="1553" y="2008"/>
                    <a:pt x="696" y="2677"/>
                    <a:pt x="27" y="3453"/>
                  </a:cubicBezTo>
                  <a:cubicBezTo>
                    <a:pt x="0" y="3507"/>
                    <a:pt x="0" y="3587"/>
                    <a:pt x="27" y="3614"/>
                  </a:cubicBezTo>
                  <a:lnTo>
                    <a:pt x="81" y="3641"/>
                  </a:lnTo>
                  <a:lnTo>
                    <a:pt x="107" y="3641"/>
                  </a:lnTo>
                  <a:cubicBezTo>
                    <a:pt x="134" y="3641"/>
                    <a:pt x="161" y="3641"/>
                    <a:pt x="161" y="3614"/>
                  </a:cubicBezTo>
                  <a:cubicBezTo>
                    <a:pt x="482" y="3293"/>
                    <a:pt x="803" y="2972"/>
                    <a:pt x="1205" y="2677"/>
                  </a:cubicBezTo>
                  <a:cubicBezTo>
                    <a:pt x="1874" y="2169"/>
                    <a:pt x="2677" y="1740"/>
                    <a:pt x="3560" y="1366"/>
                  </a:cubicBezTo>
                  <a:lnTo>
                    <a:pt x="3480" y="1366"/>
                  </a:lnTo>
                  <a:cubicBezTo>
                    <a:pt x="3962" y="1205"/>
                    <a:pt x="4417" y="1044"/>
                    <a:pt x="4818" y="937"/>
                  </a:cubicBezTo>
                  <a:cubicBezTo>
                    <a:pt x="5032" y="884"/>
                    <a:pt x="5246" y="803"/>
                    <a:pt x="5487" y="777"/>
                  </a:cubicBezTo>
                  <a:cubicBezTo>
                    <a:pt x="5594" y="750"/>
                    <a:pt x="5728" y="696"/>
                    <a:pt x="5835" y="696"/>
                  </a:cubicBezTo>
                  <a:lnTo>
                    <a:pt x="5996" y="670"/>
                  </a:lnTo>
                  <a:lnTo>
                    <a:pt x="5996" y="830"/>
                  </a:lnTo>
                  <a:lnTo>
                    <a:pt x="5996" y="884"/>
                  </a:lnTo>
                  <a:lnTo>
                    <a:pt x="5996" y="911"/>
                  </a:lnTo>
                  <a:lnTo>
                    <a:pt x="5996" y="1151"/>
                  </a:lnTo>
                  <a:cubicBezTo>
                    <a:pt x="5996" y="1232"/>
                    <a:pt x="5996" y="1339"/>
                    <a:pt x="6023" y="1446"/>
                  </a:cubicBezTo>
                  <a:cubicBezTo>
                    <a:pt x="6049" y="1633"/>
                    <a:pt x="6130" y="1874"/>
                    <a:pt x="6183" y="2115"/>
                  </a:cubicBezTo>
                  <a:cubicBezTo>
                    <a:pt x="6264" y="2409"/>
                    <a:pt x="6371" y="2677"/>
                    <a:pt x="6451" y="2891"/>
                  </a:cubicBezTo>
                  <a:cubicBezTo>
                    <a:pt x="6504" y="2972"/>
                    <a:pt x="6558" y="3105"/>
                    <a:pt x="6638" y="3212"/>
                  </a:cubicBezTo>
                  <a:cubicBezTo>
                    <a:pt x="6692" y="3319"/>
                    <a:pt x="6719" y="3427"/>
                    <a:pt x="6799" y="3480"/>
                  </a:cubicBezTo>
                  <a:lnTo>
                    <a:pt x="6852" y="3560"/>
                  </a:lnTo>
                  <a:cubicBezTo>
                    <a:pt x="6933" y="3614"/>
                    <a:pt x="6959" y="3641"/>
                    <a:pt x="6986" y="3641"/>
                  </a:cubicBezTo>
                  <a:cubicBezTo>
                    <a:pt x="7067" y="3694"/>
                    <a:pt x="7093" y="3694"/>
                    <a:pt x="7120" y="3694"/>
                  </a:cubicBezTo>
                  <a:cubicBezTo>
                    <a:pt x="7174" y="3694"/>
                    <a:pt x="7227" y="3694"/>
                    <a:pt x="7254" y="3641"/>
                  </a:cubicBezTo>
                  <a:cubicBezTo>
                    <a:pt x="7334" y="3614"/>
                    <a:pt x="7361" y="3587"/>
                    <a:pt x="7388" y="3560"/>
                  </a:cubicBezTo>
                  <a:cubicBezTo>
                    <a:pt x="7441" y="3507"/>
                    <a:pt x="7468" y="3453"/>
                    <a:pt x="7495" y="3427"/>
                  </a:cubicBezTo>
                  <a:cubicBezTo>
                    <a:pt x="7575" y="3293"/>
                    <a:pt x="7602" y="3159"/>
                    <a:pt x="7629" y="2972"/>
                  </a:cubicBezTo>
                  <a:cubicBezTo>
                    <a:pt x="7709" y="2650"/>
                    <a:pt x="7655" y="2249"/>
                    <a:pt x="7522" y="1874"/>
                  </a:cubicBezTo>
                  <a:cubicBezTo>
                    <a:pt x="7441" y="1580"/>
                    <a:pt x="7254" y="1285"/>
                    <a:pt x="7093" y="1018"/>
                  </a:cubicBezTo>
                  <a:cubicBezTo>
                    <a:pt x="6986" y="884"/>
                    <a:pt x="6933" y="750"/>
                    <a:pt x="6826" y="643"/>
                  </a:cubicBezTo>
                  <a:lnTo>
                    <a:pt x="6826" y="616"/>
                  </a:lnTo>
                  <a:cubicBezTo>
                    <a:pt x="6772" y="509"/>
                    <a:pt x="6665" y="402"/>
                    <a:pt x="6558" y="295"/>
                  </a:cubicBezTo>
                  <a:cubicBezTo>
                    <a:pt x="6451" y="215"/>
                    <a:pt x="6397" y="134"/>
                    <a:pt x="6290" y="108"/>
                  </a:cubicBezTo>
                  <a:lnTo>
                    <a:pt x="6264" y="108"/>
                  </a:lnTo>
                  <a:cubicBezTo>
                    <a:pt x="6237" y="81"/>
                    <a:pt x="6237" y="81"/>
                    <a:pt x="6183" y="81"/>
                  </a:cubicBezTo>
                  <a:cubicBezTo>
                    <a:pt x="6237" y="1"/>
                    <a:pt x="6183" y="1"/>
                    <a:pt x="6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4"/>
            <p:cNvSpPr/>
            <p:nvPr/>
          </p:nvSpPr>
          <p:spPr>
            <a:xfrm>
              <a:off x="7190500" y="8752625"/>
              <a:ext cx="65600" cy="129825"/>
            </a:xfrm>
            <a:custGeom>
              <a:avLst/>
              <a:gdLst/>
              <a:ahLst/>
              <a:cxnLst/>
              <a:rect l="l" t="t" r="r" b="b"/>
              <a:pathLst>
                <a:path w="2624" h="5193" extrusionOk="0">
                  <a:moveTo>
                    <a:pt x="964" y="0"/>
                  </a:moveTo>
                  <a:cubicBezTo>
                    <a:pt x="937" y="0"/>
                    <a:pt x="883" y="27"/>
                    <a:pt x="830" y="54"/>
                  </a:cubicBezTo>
                  <a:cubicBezTo>
                    <a:pt x="803" y="107"/>
                    <a:pt x="776" y="134"/>
                    <a:pt x="803" y="188"/>
                  </a:cubicBezTo>
                  <a:cubicBezTo>
                    <a:pt x="803" y="268"/>
                    <a:pt x="803" y="321"/>
                    <a:pt x="830" y="428"/>
                  </a:cubicBezTo>
                  <a:cubicBezTo>
                    <a:pt x="749" y="562"/>
                    <a:pt x="616" y="696"/>
                    <a:pt x="509" y="910"/>
                  </a:cubicBezTo>
                  <a:cubicBezTo>
                    <a:pt x="375" y="1124"/>
                    <a:pt x="268" y="1392"/>
                    <a:pt x="214" y="1713"/>
                  </a:cubicBezTo>
                  <a:cubicBezTo>
                    <a:pt x="134" y="1981"/>
                    <a:pt x="80" y="2302"/>
                    <a:pt x="27" y="2596"/>
                  </a:cubicBezTo>
                  <a:cubicBezTo>
                    <a:pt x="0" y="2918"/>
                    <a:pt x="0" y="3212"/>
                    <a:pt x="27" y="3506"/>
                  </a:cubicBezTo>
                  <a:cubicBezTo>
                    <a:pt x="80" y="3801"/>
                    <a:pt x="134" y="4122"/>
                    <a:pt x="268" y="4336"/>
                  </a:cubicBezTo>
                  <a:cubicBezTo>
                    <a:pt x="375" y="4577"/>
                    <a:pt x="562" y="4791"/>
                    <a:pt x="776" y="4952"/>
                  </a:cubicBezTo>
                  <a:cubicBezTo>
                    <a:pt x="964" y="5086"/>
                    <a:pt x="1231" y="5193"/>
                    <a:pt x="1579" y="5193"/>
                  </a:cubicBezTo>
                  <a:lnTo>
                    <a:pt x="1633" y="5193"/>
                  </a:lnTo>
                  <a:cubicBezTo>
                    <a:pt x="1874" y="5193"/>
                    <a:pt x="2168" y="5139"/>
                    <a:pt x="2382" y="4925"/>
                  </a:cubicBezTo>
                  <a:cubicBezTo>
                    <a:pt x="2570" y="4711"/>
                    <a:pt x="2623" y="4417"/>
                    <a:pt x="2623" y="4202"/>
                  </a:cubicBezTo>
                  <a:cubicBezTo>
                    <a:pt x="2623" y="4042"/>
                    <a:pt x="2570" y="3908"/>
                    <a:pt x="2570" y="3774"/>
                  </a:cubicBezTo>
                  <a:lnTo>
                    <a:pt x="2489" y="3373"/>
                  </a:lnTo>
                  <a:cubicBezTo>
                    <a:pt x="2302" y="2837"/>
                    <a:pt x="2088" y="2329"/>
                    <a:pt x="1847" y="1901"/>
                  </a:cubicBezTo>
                  <a:lnTo>
                    <a:pt x="1767" y="1740"/>
                  </a:lnTo>
                  <a:cubicBezTo>
                    <a:pt x="1686" y="1526"/>
                    <a:pt x="1552" y="1312"/>
                    <a:pt x="1445" y="1071"/>
                  </a:cubicBezTo>
                  <a:cubicBezTo>
                    <a:pt x="1365" y="857"/>
                    <a:pt x="1312" y="696"/>
                    <a:pt x="1285" y="535"/>
                  </a:cubicBezTo>
                  <a:cubicBezTo>
                    <a:pt x="1312" y="455"/>
                    <a:pt x="1312" y="375"/>
                    <a:pt x="1231" y="295"/>
                  </a:cubicBezTo>
                  <a:lnTo>
                    <a:pt x="1231" y="188"/>
                  </a:lnTo>
                  <a:cubicBezTo>
                    <a:pt x="1151" y="107"/>
                    <a:pt x="1071" y="0"/>
                    <a:pt x="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4"/>
            <p:cNvSpPr/>
            <p:nvPr/>
          </p:nvSpPr>
          <p:spPr>
            <a:xfrm>
              <a:off x="7003800" y="8591750"/>
              <a:ext cx="87000" cy="114275"/>
            </a:xfrm>
            <a:custGeom>
              <a:avLst/>
              <a:gdLst/>
              <a:ahLst/>
              <a:cxnLst/>
              <a:rect l="l" t="t" r="r" b="b"/>
              <a:pathLst>
                <a:path w="3480" h="4571" extrusionOk="0">
                  <a:moveTo>
                    <a:pt x="3332" y="1"/>
                  </a:moveTo>
                  <a:cubicBezTo>
                    <a:pt x="3272" y="1"/>
                    <a:pt x="3219" y="26"/>
                    <a:pt x="3239" y="65"/>
                  </a:cubicBezTo>
                  <a:cubicBezTo>
                    <a:pt x="3239" y="92"/>
                    <a:pt x="3212" y="145"/>
                    <a:pt x="3212" y="172"/>
                  </a:cubicBezTo>
                  <a:lnTo>
                    <a:pt x="3186" y="172"/>
                  </a:lnTo>
                  <a:cubicBezTo>
                    <a:pt x="3078" y="199"/>
                    <a:pt x="3052" y="306"/>
                    <a:pt x="3052" y="359"/>
                  </a:cubicBezTo>
                  <a:cubicBezTo>
                    <a:pt x="2945" y="520"/>
                    <a:pt x="2811" y="654"/>
                    <a:pt x="2650" y="761"/>
                  </a:cubicBezTo>
                  <a:cubicBezTo>
                    <a:pt x="2436" y="948"/>
                    <a:pt x="2249" y="1109"/>
                    <a:pt x="2035" y="1243"/>
                  </a:cubicBezTo>
                  <a:lnTo>
                    <a:pt x="1901" y="1350"/>
                  </a:lnTo>
                  <a:cubicBezTo>
                    <a:pt x="1553" y="1617"/>
                    <a:pt x="1071" y="1965"/>
                    <a:pt x="696" y="2367"/>
                  </a:cubicBezTo>
                  <a:cubicBezTo>
                    <a:pt x="616" y="2501"/>
                    <a:pt x="509" y="2608"/>
                    <a:pt x="429" y="2715"/>
                  </a:cubicBezTo>
                  <a:cubicBezTo>
                    <a:pt x="375" y="2822"/>
                    <a:pt x="268" y="2956"/>
                    <a:pt x="215" y="3089"/>
                  </a:cubicBezTo>
                  <a:cubicBezTo>
                    <a:pt x="107" y="3277"/>
                    <a:pt x="0" y="3544"/>
                    <a:pt x="107" y="3812"/>
                  </a:cubicBezTo>
                  <a:cubicBezTo>
                    <a:pt x="215" y="4133"/>
                    <a:pt x="429" y="4294"/>
                    <a:pt x="643" y="4401"/>
                  </a:cubicBezTo>
                  <a:lnTo>
                    <a:pt x="670" y="4428"/>
                  </a:lnTo>
                  <a:cubicBezTo>
                    <a:pt x="898" y="4532"/>
                    <a:pt x="1110" y="4571"/>
                    <a:pt x="1319" y="4571"/>
                  </a:cubicBezTo>
                  <a:cubicBezTo>
                    <a:pt x="1379" y="4571"/>
                    <a:pt x="1439" y="4568"/>
                    <a:pt x="1499" y="4562"/>
                  </a:cubicBezTo>
                  <a:cubicBezTo>
                    <a:pt x="1767" y="4481"/>
                    <a:pt x="2008" y="4401"/>
                    <a:pt x="2222" y="4214"/>
                  </a:cubicBezTo>
                  <a:cubicBezTo>
                    <a:pt x="2409" y="4053"/>
                    <a:pt x="2623" y="3866"/>
                    <a:pt x="2784" y="3598"/>
                  </a:cubicBezTo>
                  <a:cubicBezTo>
                    <a:pt x="2945" y="3357"/>
                    <a:pt x="3078" y="3089"/>
                    <a:pt x="3186" y="2795"/>
                  </a:cubicBezTo>
                  <a:cubicBezTo>
                    <a:pt x="3293" y="2474"/>
                    <a:pt x="3373" y="2179"/>
                    <a:pt x="3426" y="1885"/>
                  </a:cubicBezTo>
                  <a:cubicBezTo>
                    <a:pt x="3480" y="1591"/>
                    <a:pt x="3480" y="1269"/>
                    <a:pt x="3480" y="1002"/>
                  </a:cubicBezTo>
                  <a:cubicBezTo>
                    <a:pt x="3453" y="761"/>
                    <a:pt x="3426" y="600"/>
                    <a:pt x="3400" y="440"/>
                  </a:cubicBezTo>
                  <a:lnTo>
                    <a:pt x="3480" y="226"/>
                  </a:lnTo>
                  <a:lnTo>
                    <a:pt x="3480" y="92"/>
                  </a:lnTo>
                  <a:lnTo>
                    <a:pt x="3400" y="11"/>
                  </a:lnTo>
                  <a:cubicBezTo>
                    <a:pt x="3378" y="4"/>
                    <a:pt x="3355" y="1"/>
                    <a:pt x="3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44"/>
            <p:cNvSpPr/>
            <p:nvPr/>
          </p:nvSpPr>
          <p:spPr>
            <a:xfrm>
              <a:off x="6905425" y="8458025"/>
              <a:ext cx="129850" cy="58675"/>
            </a:xfrm>
            <a:custGeom>
              <a:avLst/>
              <a:gdLst/>
              <a:ahLst/>
              <a:cxnLst/>
              <a:rect l="l" t="t" r="r" b="b"/>
              <a:pathLst>
                <a:path w="5194" h="2347" extrusionOk="0">
                  <a:moveTo>
                    <a:pt x="1834" y="0"/>
                  </a:moveTo>
                  <a:cubicBezTo>
                    <a:pt x="1733" y="0"/>
                    <a:pt x="1631" y="3"/>
                    <a:pt x="1527" y="7"/>
                  </a:cubicBezTo>
                  <a:cubicBezTo>
                    <a:pt x="1366" y="7"/>
                    <a:pt x="1232" y="7"/>
                    <a:pt x="1098" y="34"/>
                  </a:cubicBezTo>
                  <a:cubicBezTo>
                    <a:pt x="991" y="61"/>
                    <a:pt x="831" y="61"/>
                    <a:pt x="697" y="141"/>
                  </a:cubicBezTo>
                  <a:cubicBezTo>
                    <a:pt x="509" y="248"/>
                    <a:pt x="269" y="382"/>
                    <a:pt x="135" y="596"/>
                  </a:cubicBezTo>
                  <a:cubicBezTo>
                    <a:pt x="1" y="864"/>
                    <a:pt x="54" y="1185"/>
                    <a:pt x="135" y="1372"/>
                  </a:cubicBezTo>
                  <a:lnTo>
                    <a:pt x="161" y="1399"/>
                  </a:lnTo>
                  <a:cubicBezTo>
                    <a:pt x="295" y="1720"/>
                    <a:pt x="456" y="1934"/>
                    <a:pt x="670" y="2068"/>
                  </a:cubicBezTo>
                  <a:cubicBezTo>
                    <a:pt x="911" y="2202"/>
                    <a:pt x="1125" y="2309"/>
                    <a:pt x="1393" y="2336"/>
                  </a:cubicBezTo>
                  <a:cubicBezTo>
                    <a:pt x="1464" y="2343"/>
                    <a:pt x="1540" y="2346"/>
                    <a:pt x="1618" y="2346"/>
                  </a:cubicBezTo>
                  <a:cubicBezTo>
                    <a:pt x="1831" y="2346"/>
                    <a:pt x="2060" y="2322"/>
                    <a:pt x="2276" y="2282"/>
                  </a:cubicBezTo>
                  <a:cubicBezTo>
                    <a:pt x="2544" y="2202"/>
                    <a:pt x="2838" y="2095"/>
                    <a:pt x="3106" y="1988"/>
                  </a:cubicBezTo>
                  <a:cubicBezTo>
                    <a:pt x="3400" y="1854"/>
                    <a:pt x="3668" y="1667"/>
                    <a:pt x="3909" y="1506"/>
                  </a:cubicBezTo>
                  <a:cubicBezTo>
                    <a:pt x="4150" y="1319"/>
                    <a:pt x="4390" y="1131"/>
                    <a:pt x="4551" y="944"/>
                  </a:cubicBezTo>
                  <a:cubicBezTo>
                    <a:pt x="4685" y="757"/>
                    <a:pt x="4819" y="596"/>
                    <a:pt x="4872" y="462"/>
                  </a:cubicBezTo>
                  <a:cubicBezTo>
                    <a:pt x="4953" y="436"/>
                    <a:pt x="5006" y="436"/>
                    <a:pt x="5086" y="409"/>
                  </a:cubicBezTo>
                  <a:lnTo>
                    <a:pt x="5193" y="302"/>
                  </a:lnTo>
                  <a:lnTo>
                    <a:pt x="5193" y="168"/>
                  </a:lnTo>
                  <a:cubicBezTo>
                    <a:pt x="5159" y="134"/>
                    <a:pt x="5114" y="88"/>
                    <a:pt x="5058" y="88"/>
                  </a:cubicBezTo>
                  <a:cubicBezTo>
                    <a:pt x="5026" y="88"/>
                    <a:pt x="4991" y="103"/>
                    <a:pt x="4953" y="141"/>
                  </a:cubicBezTo>
                  <a:cubicBezTo>
                    <a:pt x="4926" y="141"/>
                    <a:pt x="4872" y="168"/>
                    <a:pt x="4845" y="168"/>
                  </a:cubicBezTo>
                  <a:cubicBezTo>
                    <a:pt x="4819" y="161"/>
                    <a:pt x="4794" y="158"/>
                    <a:pt x="4770" y="158"/>
                  </a:cubicBezTo>
                  <a:cubicBezTo>
                    <a:pt x="4700" y="158"/>
                    <a:pt x="4645" y="188"/>
                    <a:pt x="4605" y="248"/>
                  </a:cubicBezTo>
                  <a:lnTo>
                    <a:pt x="4042" y="248"/>
                  </a:lnTo>
                  <a:cubicBezTo>
                    <a:pt x="3802" y="195"/>
                    <a:pt x="3534" y="168"/>
                    <a:pt x="3320" y="141"/>
                  </a:cubicBezTo>
                  <a:lnTo>
                    <a:pt x="3132" y="114"/>
                  </a:lnTo>
                  <a:cubicBezTo>
                    <a:pt x="2736" y="48"/>
                    <a:pt x="2303" y="0"/>
                    <a:pt x="18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44"/>
            <p:cNvSpPr/>
            <p:nvPr/>
          </p:nvSpPr>
          <p:spPr>
            <a:xfrm>
              <a:off x="6883350" y="8309475"/>
              <a:ext cx="100400" cy="75800"/>
            </a:xfrm>
            <a:custGeom>
              <a:avLst/>
              <a:gdLst/>
              <a:ahLst/>
              <a:cxnLst/>
              <a:rect l="l" t="t" r="r" b="b"/>
              <a:pathLst>
                <a:path w="4016" h="3032" extrusionOk="0">
                  <a:moveTo>
                    <a:pt x="887" y="0"/>
                  </a:moveTo>
                  <a:cubicBezTo>
                    <a:pt x="816" y="0"/>
                    <a:pt x="743" y="10"/>
                    <a:pt x="670" y="34"/>
                  </a:cubicBezTo>
                  <a:cubicBezTo>
                    <a:pt x="402" y="88"/>
                    <a:pt x="242" y="329"/>
                    <a:pt x="188" y="489"/>
                  </a:cubicBezTo>
                  <a:lnTo>
                    <a:pt x="134" y="516"/>
                  </a:lnTo>
                  <a:cubicBezTo>
                    <a:pt x="54" y="784"/>
                    <a:pt x="1" y="1024"/>
                    <a:pt x="54" y="1265"/>
                  </a:cubicBezTo>
                  <a:cubicBezTo>
                    <a:pt x="81" y="1506"/>
                    <a:pt x="188" y="1720"/>
                    <a:pt x="322" y="1908"/>
                  </a:cubicBezTo>
                  <a:cubicBezTo>
                    <a:pt x="456" y="2095"/>
                    <a:pt x="643" y="2229"/>
                    <a:pt x="884" y="2389"/>
                  </a:cubicBezTo>
                  <a:cubicBezTo>
                    <a:pt x="1071" y="2523"/>
                    <a:pt x="1312" y="2630"/>
                    <a:pt x="1580" y="2737"/>
                  </a:cubicBezTo>
                  <a:cubicBezTo>
                    <a:pt x="1847" y="2844"/>
                    <a:pt x="2115" y="2898"/>
                    <a:pt x="2383" y="2925"/>
                  </a:cubicBezTo>
                  <a:cubicBezTo>
                    <a:pt x="2650" y="3005"/>
                    <a:pt x="2891" y="3005"/>
                    <a:pt x="3132" y="3005"/>
                  </a:cubicBezTo>
                  <a:cubicBezTo>
                    <a:pt x="3320" y="3005"/>
                    <a:pt x="3480" y="2978"/>
                    <a:pt x="3614" y="2925"/>
                  </a:cubicBezTo>
                  <a:cubicBezTo>
                    <a:pt x="3694" y="2978"/>
                    <a:pt x="3721" y="3005"/>
                    <a:pt x="3801" y="3032"/>
                  </a:cubicBezTo>
                  <a:lnTo>
                    <a:pt x="3882" y="3032"/>
                  </a:lnTo>
                  <a:cubicBezTo>
                    <a:pt x="3935" y="3032"/>
                    <a:pt x="3962" y="3005"/>
                    <a:pt x="3989" y="2978"/>
                  </a:cubicBezTo>
                  <a:cubicBezTo>
                    <a:pt x="4015" y="2898"/>
                    <a:pt x="3989" y="2791"/>
                    <a:pt x="3935" y="2711"/>
                  </a:cubicBezTo>
                  <a:cubicBezTo>
                    <a:pt x="3935" y="2711"/>
                    <a:pt x="3882" y="2657"/>
                    <a:pt x="3855" y="2657"/>
                  </a:cubicBezTo>
                  <a:cubicBezTo>
                    <a:pt x="3828" y="2604"/>
                    <a:pt x="3748" y="2577"/>
                    <a:pt x="3694" y="2577"/>
                  </a:cubicBezTo>
                  <a:cubicBezTo>
                    <a:pt x="3560" y="2470"/>
                    <a:pt x="3453" y="2363"/>
                    <a:pt x="3320" y="2229"/>
                  </a:cubicBezTo>
                  <a:lnTo>
                    <a:pt x="2918" y="1720"/>
                  </a:lnTo>
                  <a:lnTo>
                    <a:pt x="2811" y="1587"/>
                  </a:lnTo>
                  <a:cubicBezTo>
                    <a:pt x="2597" y="1265"/>
                    <a:pt x="2276" y="864"/>
                    <a:pt x="1928" y="516"/>
                  </a:cubicBezTo>
                  <a:cubicBezTo>
                    <a:pt x="1794" y="436"/>
                    <a:pt x="1714" y="355"/>
                    <a:pt x="1607" y="302"/>
                  </a:cubicBezTo>
                  <a:cubicBezTo>
                    <a:pt x="1553" y="221"/>
                    <a:pt x="1446" y="168"/>
                    <a:pt x="1312" y="88"/>
                  </a:cubicBezTo>
                  <a:cubicBezTo>
                    <a:pt x="1200" y="50"/>
                    <a:pt x="1050" y="0"/>
                    <a:pt x="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44"/>
            <p:cNvSpPr/>
            <p:nvPr/>
          </p:nvSpPr>
          <p:spPr>
            <a:xfrm>
              <a:off x="6900075" y="8177150"/>
              <a:ext cx="85675" cy="95050"/>
            </a:xfrm>
            <a:custGeom>
              <a:avLst/>
              <a:gdLst/>
              <a:ahLst/>
              <a:cxnLst/>
              <a:rect l="l" t="t" r="r" b="b"/>
              <a:pathLst>
                <a:path w="3427" h="3802" extrusionOk="0">
                  <a:moveTo>
                    <a:pt x="991" y="1"/>
                  </a:moveTo>
                  <a:cubicBezTo>
                    <a:pt x="723" y="28"/>
                    <a:pt x="509" y="188"/>
                    <a:pt x="375" y="322"/>
                  </a:cubicBezTo>
                  <a:lnTo>
                    <a:pt x="349" y="375"/>
                  </a:lnTo>
                  <a:cubicBezTo>
                    <a:pt x="188" y="590"/>
                    <a:pt x="81" y="804"/>
                    <a:pt x="54" y="1045"/>
                  </a:cubicBezTo>
                  <a:cubicBezTo>
                    <a:pt x="1" y="1259"/>
                    <a:pt x="54" y="1500"/>
                    <a:pt x="135" y="1714"/>
                  </a:cubicBezTo>
                  <a:cubicBezTo>
                    <a:pt x="215" y="1928"/>
                    <a:pt x="349" y="2142"/>
                    <a:pt x="536" y="2329"/>
                  </a:cubicBezTo>
                  <a:cubicBezTo>
                    <a:pt x="723" y="2543"/>
                    <a:pt x="884" y="2704"/>
                    <a:pt x="1125" y="2865"/>
                  </a:cubicBezTo>
                  <a:cubicBezTo>
                    <a:pt x="1339" y="3052"/>
                    <a:pt x="1580" y="3213"/>
                    <a:pt x="1821" y="3320"/>
                  </a:cubicBezTo>
                  <a:cubicBezTo>
                    <a:pt x="2062" y="3454"/>
                    <a:pt x="2276" y="3507"/>
                    <a:pt x="2517" y="3587"/>
                  </a:cubicBezTo>
                  <a:cubicBezTo>
                    <a:pt x="2731" y="3641"/>
                    <a:pt x="2891" y="3641"/>
                    <a:pt x="3025" y="3641"/>
                  </a:cubicBezTo>
                  <a:lnTo>
                    <a:pt x="3159" y="3775"/>
                  </a:lnTo>
                  <a:cubicBezTo>
                    <a:pt x="3186" y="3801"/>
                    <a:pt x="3213" y="3801"/>
                    <a:pt x="3266" y="3801"/>
                  </a:cubicBezTo>
                  <a:cubicBezTo>
                    <a:pt x="3293" y="3801"/>
                    <a:pt x="3320" y="3775"/>
                    <a:pt x="3346" y="3748"/>
                  </a:cubicBezTo>
                  <a:cubicBezTo>
                    <a:pt x="3427" y="3668"/>
                    <a:pt x="3427" y="3587"/>
                    <a:pt x="3400" y="3427"/>
                  </a:cubicBezTo>
                  <a:lnTo>
                    <a:pt x="3320" y="3373"/>
                  </a:lnTo>
                  <a:cubicBezTo>
                    <a:pt x="3320" y="3293"/>
                    <a:pt x="3266" y="3239"/>
                    <a:pt x="3186" y="3239"/>
                  </a:cubicBezTo>
                  <a:cubicBezTo>
                    <a:pt x="3079" y="3106"/>
                    <a:pt x="3025" y="2972"/>
                    <a:pt x="2918" y="2811"/>
                  </a:cubicBezTo>
                  <a:cubicBezTo>
                    <a:pt x="2865" y="2597"/>
                    <a:pt x="2758" y="2410"/>
                    <a:pt x="2677" y="2196"/>
                  </a:cubicBezTo>
                  <a:lnTo>
                    <a:pt x="2624" y="2062"/>
                  </a:lnTo>
                  <a:cubicBezTo>
                    <a:pt x="2463" y="1660"/>
                    <a:pt x="2276" y="1205"/>
                    <a:pt x="2008" y="804"/>
                  </a:cubicBezTo>
                  <a:cubicBezTo>
                    <a:pt x="1955" y="670"/>
                    <a:pt x="1874" y="590"/>
                    <a:pt x="1821" y="509"/>
                  </a:cubicBezTo>
                  <a:cubicBezTo>
                    <a:pt x="1794" y="429"/>
                    <a:pt x="1687" y="322"/>
                    <a:pt x="1580" y="242"/>
                  </a:cubicBezTo>
                  <a:cubicBezTo>
                    <a:pt x="1446" y="135"/>
                    <a:pt x="1205" y="1"/>
                    <a:pt x="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4"/>
            <p:cNvSpPr/>
            <p:nvPr/>
          </p:nvSpPr>
          <p:spPr>
            <a:xfrm>
              <a:off x="6906775" y="8177825"/>
              <a:ext cx="77650" cy="94375"/>
            </a:xfrm>
            <a:custGeom>
              <a:avLst/>
              <a:gdLst/>
              <a:ahLst/>
              <a:cxnLst/>
              <a:rect l="l" t="t" r="r" b="b"/>
              <a:pathLst>
                <a:path w="3106" h="3775" extrusionOk="0">
                  <a:moveTo>
                    <a:pt x="670" y="1"/>
                  </a:moveTo>
                  <a:cubicBezTo>
                    <a:pt x="402" y="1"/>
                    <a:pt x="215" y="161"/>
                    <a:pt x="81" y="348"/>
                  </a:cubicBezTo>
                  <a:lnTo>
                    <a:pt x="54" y="375"/>
                  </a:lnTo>
                  <a:cubicBezTo>
                    <a:pt x="54" y="375"/>
                    <a:pt x="54" y="402"/>
                    <a:pt x="0" y="402"/>
                  </a:cubicBezTo>
                  <a:cubicBezTo>
                    <a:pt x="54" y="402"/>
                    <a:pt x="107" y="429"/>
                    <a:pt x="134" y="429"/>
                  </a:cubicBezTo>
                  <a:cubicBezTo>
                    <a:pt x="322" y="509"/>
                    <a:pt x="429" y="563"/>
                    <a:pt x="562" y="670"/>
                  </a:cubicBezTo>
                  <a:cubicBezTo>
                    <a:pt x="696" y="777"/>
                    <a:pt x="884" y="884"/>
                    <a:pt x="991" y="1018"/>
                  </a:cubicBezTo>
                  <a:cubicBezTo>
                    <a:pt x="1232" y="1285"/>
                    <a:pt x="1473" y="1580"/>
                    <a:pt x="1687" y="1901"/>
                  </a:cubicBezTo>
                  <a:cubicBezTo>
                    <a:pt x="1767" y="2088"/>
                    <a:pt x="1874" y="2276"/>
                    <a:pt x="1954" y="2436"/>
                  </a:cubicBezTo>
                  <a:cubicBezTo>
                    <a:pt x="2008" y="2624"/>
                    <a:pt x="2088" y="2811"/>
                    <a:pt x="2142" y="2971"/>
                  </a:cubicBezTo>
                  <a:cubicBezTo>
                    <a:pt x="2222" y="3186"/>
                    <a:pt x="2275" y="3373"/>
                    <a:pt x="2329" y="3587"/>
                  </a:cubicBezTo>
                  <a:cubicBezTo>
                    <a:pt x="2436" y="3614"/>
                    <a:pt x="2543" y="3614"/>
                    <a:pt x="2650" y="3614"/>
                  </a:cubicBezTo>
                  <a:lnTo>
                    <a:pt x="2677" y="3614"/>
                  </a:lnTo>
                  <a:lnTo>
                    <a:pt x="2811" y="3748"/>
                  </a:lnTo>
                  <a:cubicBezTo>
                    <a:pt x="2864" y="3774"/>
                    <a:pt x="2891" y="3774"/>
                    <a:pt x="2918" y="3774"/>
                  </a:cubicBezTo>
                  <a:cubicBezTo>
                    <a:pt x="2945" y="3774"/>
                    <a:pt x="3025" y="3748"/>
                    <a:pt x="3052" y="3721"/>
                  </a:cubicBezTo>
                  <a:cubicBezTo>
                    <a:pt x="3105" y="3641"/>
                    <a:pt x="3105" y="3560"/>
                    <a:pt x="3052" y="3480"/>
                  </a:cubicBezTo>
                  <a:lnTo>
                    <a:pt x="2971" y="3427"/>
                  </a:lnTo>
                  <a:cubicBezTo>
                    <a:pt x="2971" y="3346"/>
                    <a:pt x="2918" y="3239"/>
                    <a:pt x="2838" y="3239"/>
                  </a:cubicBezTo>
                  <a:cubicBezTo>
                    <a:pt x="2757" y="3105"/>
                    <a:pt x="2677" y="2971"/>
                    <a:pt x="2570" y="2811"/>
                  </a:cubicBezTo>
                  <a:cubicBezTo>
                    <a:pt x="2490" y="2624"/>
                    <a:pt x="2409" y="2409"/>
                    <a:pt x="2356" y="2249"/>
                  </a:cubicBezTo>
                  <a:lnTo>
                    <a:pt x="2356" y="2222"/>
                  </a:lnTo>
                  <a:lnTo>
                    <a:pt x="2275" y="2088"/>
                  </a:lnTo>
                  <a:cubicBezTo>
                    <a:pt x="2115" y="1687"/>
                    <a:pt x="1954" y="1205"/>
                    <a:pt x="1687" y="803"/>
                  </a:cubicBezTo>
                  <a:lnTo>
                    <a:pt x="1473" y="509"/>
                  </a:lnTo>
                  <a:cubicBezTo>
                    <a:pt x="1419" y="429"/>
                    <a:pt x="1312" y="348"/>
                    <a:pt x="1232" y="241"/>
                  </a:cubicBezTo>
                  <a:cubicBezTo>
                    <a:pt x="1151" y="134"/>
                    <a:pt x="937" y="1"/>
                    <a:pt x="670" y="1"/>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4"/>
            <p:cNvSpPr/>
            <p:nvPr/>
          </p:nvSpPr>
          <p:spPr>
            <a:xfrm>
              <a:off x="6884025" y="8309650"/>
              <a:ext cx="99050" cy="76300"/>
            </a:xfrm>
            <a:custGeom>
              <a:avLst/>
              <a:gdLst/>
              <a:ahLst/>
              <a:cxnLst/>
              <a:rect l="l" t="t" r="r" b="b"/>
              <a:pathLst>
                <a:path w="3962" h="3052" extrusionOk="0">
                  <a:moveTo>
                    <a:pt x="777" y="0"/>
                  </a:moveTo>
                  <a:cubicBezTo>
                    <a:pt x="750" y="27"/>
                    <a:pt x="696" y="27"/>
                    <a:pt x="616" y="54"/>
                  </a:cubicBezTo>
                  <a:cubicBezTo>
                    <a:pt x="348" y="107"/>
                    <a:pt x="215" y="348"/>
                    <a:pt x="107" y="509"/>
                  </a:cubicBezTo>
                  <a:lnTo>
                    <a:pt x="81" y="562"/>
                  </a:lnTo>
                  <a:cubicBezTo>
                    <a:pt x="54" y="616"/>
                    <a:pt x="54" y="696"/>
                    <a:pt x="0" y="723"/>
                  </a:cubicBezTo>
                  <a:cubicBezTo>
                    <a:pt x="81" y="723"/>
                    <a:pt x="134" y="696"/>
                    <a:pt x="215" y="696"/>
                  </a:cubicBezTo>
                  <a:lnTo>
                    <a:pt x="348" y="696"/>
                  </a:lnTo>
                  <a:cubicBezTo>
                    <a:pt x="455" y="696"/>
                    <a:pt x="509" y="696"/>
                    <a:pt x="616" y="723"/>
                  </a:cubicBezTo>
                  <a:cubicBezTo>
                    <a:pt x="777" y="750"/>
                    <a:pt x="937" y="777"/>
                    <a:pt x="1125" y="857"/>
                  </a:cubicBezTo>
                  <a:cubicBezTo>
                    <a:pt x="1285" y="910"/>
                    <a:pt x="1446" y="991"/>
                    <a:pt x="1606" y="1098"/>
                  </a:cubicBezTo>
                  <a:cubicBezTo>
                    <a:pt x="1954" y="1285"/>
                    <a:pt x="2275" y="1526"/>
                    <a:pt x="2543" y="1767"/>
                  </a:cubicBezTo>
                  <a:cubicBezTo>
                    <a:pt x="2864" y="2035"/>
                    <a:pt x="3132" y="2302"/>
                    <a:pt x="3346" y="2597"/>
                  </a:cubicBezTo>
                  <a:cubicBezTo>
                    <a:pt x="3480" y="2730"/>
                    <a:pt x="3587" y="2891"/>
                    <a:pt x="3721" y="3052"/>
                  </a:cubicBezTo>
                  <a:lnTo>
                    <a:pt x="3828" y="3052"/>
                  </a:lnTo>
                  <a:cubicBezTo>
                    <a:pt x="3855" y="3052"/>
                    <a:pt x="3908" y="3025"/>
                    <a:pt x="3935" y="2998"/>
                  </a:cubicBezTo>
                  <a:cubicBezTo>
                    <a:pt x="3962" y="2918"/>
                    <a:pt x="3935" y="2837"/>
                    <a:pt x="3855" y="2784"/>
                  </a:cubicBezTo>
                  <a:cubicBezTo>
                    <a:pt x="3828" y="2784"/>
                    <a:pt x="3801" y="2757"/>
                    <a:pt x="3801" y="2757"/>
                  </a:cubicBezTo>
                  <a:cubicBezTo>
                    <a:pt x="3748" y="2677"/>
                    <a:pt x="3694" y="2623"/>
                    <a:pt x="3614" y="2623"/>
                  </a:cubicBezTo>
                  <a:lnTo>
                    <a:pt x="3587" y="2623"/>
                  </a:lnTo>
                  <a:cubicBezTo>
                    <a:pt x="3453" y="2516"/>
                    <a:pt x="3346" y="2436"/>
                    <a:pt x="3212" y="2302"/>
                  </a:cubicBezTo>
                  <a:cubicBezTo>
                    <a:pt x="3078" y="2115"/>
                    <a:pt x="2945" y="1954"/>
                    <a:pt x="2864" y="1794"/>
                  </a:cubicBezTo>
                  <a:lnTo>
                    <a:pt x="2811" y="1767"/>
                  </a:lnTo>
                  <a:lnTo>
                    <a:pt x="2730" y="1633"/>
                  </a:lnTo>
                  <a:cubicBezTo>
                    <a:pt x="2463" y="1285"/>
                    <a:pt x="2142" y="884"/>
                    <a:pt x="1820" y="562"/>
                  </a:cubicBezTo>
                  <a:cubicBezTo>
                    <a:pt x="1713" y="455"/>
                    <a:pt x="1606" y="375"/>
                    <a:pt x="1526" y="322"/>
                  </a:cubicBezTo>
                  <a:lnTo>
                    <a:pt x="1205" y="107"/>
                  </a:lnTo>
                  <a:cubicBezTo>
                    <a:pt x="1125" y="54"/>
                    <a:pt x="937" y="0"/>
                    <a:pt x="777"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44"/>
            <p:cNvSpPr/>
            <p:nvPr/>
          </p:nvSpPr>
          <p:spPr>
            <a:xfrm>
              <a:off x="6905425" y="8455525"/>
              <a:ext cx="91700" cy="54875"/>
            </a:xfrm>
            <a:custGeom>
              <a:avLst/>
              <a:gdLst/>
              <a:ahLst/>
              <a:cxnLst/>
              <a:rect l="l" t="t" r="r" b="b"/>
              <a:pathLst>
                <a:path w="3668" h="2195" extrusionOk="0">
                  <a:moveTo>
                    <a:pt x="1767" y="0"/>
                  </a:moveTo>
                  <a:cubicBezTo>
                    <a:pt x="1714" y="27"/>
                    <a:pt x="1607" y="27"/>
                    <a:pt x="1527" y="27"/>
                  </a:cubicBezTo>
                  <a:cubicBezTo>
                    <a:pt x="1366" y="27"/>
                    <a:pt x="1232" y="81"/>
                    <a:pt x="1098" y="81"/>
                  </a:cubicBezTo>
                  <a:cubicBezTo>
                    <a:pt x="964" y="107"/>
                    <a:pt x="831" y="107"/>
                    <a:pt x="697" y="161"/>
                  </a:cubicBezTo>
                  <a:cubicBezTo>
                    <a:pt x="509" y="241"/>
                    <a:pt x="242" y="375"/>
                    <a:pt x="135" y="643"/>
                  </a:cubicBezTo>
                  <a:cubicBezTo>
                    <a:pt x="1" y="910"/>
                    <a:pt x="54" y="1205"/>
                    <a:pt x="135" y="1419"/>
                  </a:cubicBezTo>
                  <a:lnTo>
                    <a:pt x="161" y="1446"/>
                  </a:lnTo>
                  <a:cubicBezTo>
                    <a:pt x="269" y="1740"/>
                    <a:pt x="429" y="1981"/>
                    <a:pt x="670" y="2115"/>
                  </a:cubicBezTo>
                  <a:cubicBezTo>
                    <a:pt x="697" y="2141"/>
                    <a:pt x="777" y="2168"/>
                    <a:pt x="804" y="2195"/>
                  </a:cubicBezTo>
                  <a:lnTo>
                    <a:pt x="911" y="1794"/>
                  </a:lnTo>
                  <a:cubicBezTo>
                    <a:pt x="964" y="1660"/>
                    <a:pt x="1045" y="1579"/>
                    <a:pt x="1098" y="1472"/>
                  </a:cubicBezTo>
                  <a:cubicBezTo>
                    <a:pt x="1205" y="1365"/>
                    <a:pt x="1259" y="1258"/>
                    <a:pt x="1366" y="1178"/>
                  </a:cubicBezTo>
                  <a:cubicBezTo>
                    <a:pt x="1473" y="1071"/>
                    <a:pt x="1580" y="991"/>
                    <a:pt x="1714" y="910"/>
                  </a:cubicBezTo>
                  <a:cubicBezTo>
                    <a:pt x="1955" y="750"/>
                    <a:pt x="2276" y="616"/>
                    <a:pt x="2570" y="482"/>
                  </a:cubicBezTo>
                  <a:cubicBezTo>
                    <a:pt x="2918" y="375"/>
                    <a:pt x="3240" y="268"/>
                    <a:pt x="3587" y="241"/>
                  </a:cubicBezTo>
                  <a:lnTo>
                    <a:pt x="3668" y="241"/>
                  </a:lnTo>
                  <a:cubicBezTo>
                    <a:pt x="3534" y="188"/>
                    <a:pt x="3400" y="188"/>
                    <a:pt x="3293" y="161"/>
                  </a:cubicBezTo>
                  <a:lnTo>
                    <a:pt x="3132" y="134"/>
                  </a:lnTo>
                  <a:cubicBezTo>
                    <a:pt x="2731" y="54"/>
                    <a:pt x="2222" y="0"/>
                    <a:pt x="1767"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44"/>
            <p:cNvSpPr/>
            <p:nvPr/>
          </p:nvSpPr>
          <p:spPr>
            <a:xfrm>
              <a:off x="7029900" y="8459525"/>
              <a:ext cx="2700" cy="25"/>
            </a:xfrm>
            <a:custGeom>
              <a:avLst/>
              <a:gdLst/>
              <a:ahLst/>
              <a:cxnLst/>
              <a:rect l="l" t="t" r="r" b="b"/>
              <a:pathLst>
                <a:path w="108" h="1" extrusionOk="0">
                  <a:moveTo>
                    <a:pt x="0" y="1"/>
                  </a:moveTo>
                  <a:lnTo>
                    <a:pt x="107" y="1"/>
                  </a:lnTo>
                  <a:lnTo>
                    <a:pt x="0" y="1"/>
                  </a:lnTo>
                  <a:cubicBezTo>
                    <a:pt x="27" y="1"/>
                    <a:pt x="0" y="1"/>
                    <a:pt x="0" y="1"/>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44"/>
            <p:cNvSpPr/>
            <p:nvPr/>
          </p:nvSpPr>
          <p:spPr>
            <a:xfrm>
              <a:off x="7003125" y="8592025"/>
              <a:ext cx="87675" cy="113775"/>
            </a:xfrm>
            <a:custGeom>
              <a:avLst/>
              <a:gdLst/>
              <a:ahLst/>
              <a:cxnLst/>
              <a:rect l="l" t="t" r="r" b="b"/>
              <a:pathLst>
                <a:path w="3507" h="4551" extrusionOk="0">
                  <a:moveTo>
                    <a:pt x="3346" y="0"/>
                  </a:moveTo>
                  <a:cubicBezTo>
                    <a:pt x="3293" y="0"/>
                    <a:pt x="3213" y="27"/>
                    <a:pt x="3186" y="107"/>
                  </a:cubicBezTo>
                  <a:cubicBezTo>
                    <a:pt x="3159" y="134"/>
                    <a:pt x="3159" y="161"/>
                    <a:pt x="3159" y="188"/>
                  </a:cubicBezTo>
                  <a:cubicBezTo>
                    <a:pt x="3052" y="241"/>
                    <a:pt x="2972" y="322"/>
                    <a:pt x="3025" y="402"/>
                  </a:cubicBezTo>
                  <a:cubicBezTo>
                    <a:pt x="2918" y="536"/>
                    <a:pt x="2784" y="670"/>
                    <a:pt x="2597" y="803"/>
                  </a:cubicBezTo>
                  <a:cubicBezTo>
                    <a:pt x="2436" y="964"/>
                    <a:pt x="2249" y="1098"/>
                    <a:pt x="2008" y="1258"/>
                  </a:cubicBezTo>
                  <a:lnTo>
                    <a:pt x="1874" y="1365"/>
                  </a:lnTo>
                  <a:cubicBezTo>
                    <a:pt x="1473" y="1660"/>
                    <a:pt x="1045" y="2008"/>
                    <a:pt x="670" y="2409"/>
                  </a:cubicBezTo>
                  <a:cubicBezTo>
                    <a:pt x="563" y="2543"/>
                    <a:pt x="482" y="2650"/>
                    <a:pt x="402" y="2731"/>
                  </a:cubicBezTo>
                  <a:cubicBezTo>
                    <a:pt x="349" y="2838"/>
                    <a:pt x="242" y="2971"/>
                    <a:pt x="161" y="3105"/>
                  </a:cubicBezTo>
                  <a:cubicBezTo>
                    <a:pt x="81" y="3319"/>
                    <a:pt x="1" y="3587"/>
                    <a:pt x="81" y="3855"/>
                  </a:cubicBezTo>
                  <a:cubicBezTo>
                    <a:pt x="161" y="4149"/>
                    <a:pt x="402" y="4310"/>
                    <a:pt x="616" y="4417"/>
                  </a:cubicBezTo>
                  <a:lnTo>
                    <a:pt x="643" y="4444"/>
                  </a:lnTo>
                  <a:cubicBezTo>
                    <a:pt x="750" y="4524"/>
                    <a:pt x="884" y="4551"/>
                    <a:pt x="964" y="4551"/>
                  </a:cubicBezTo>
                  <a:lnTo>
                    <a:pt x="937" y="4524"/>
                  </a:lnTo>
                  <a:cubicBezTo>
                    <a:pt x="884" y="4417"/>
                    <a:pt x="830" y="4310"/>
                    <a:pt x="804" y="4176"/>
                  </a:cubicBezTo>
                  <a:cubicBezTo>
                    <a:pt x="777" y="4069"/>
                    <a:pt x="777" y="3935"/>
                    <a:pt x="777" y="3855"/>
                  </a:cubicBezTo>
                  <a:cubicBezTo>
                    <a:pt x="777" y="3587"/>
                    <a:pt x="884" y="3346"/>
                    <a:pt x="964" y="3105"/>
                  </a:cubicBezTo>
                  <a:cubicBezTo>
                    <a:pt x="1098" y="2838"/>
                    <a:pt x="1232" y="2570"/>
                    <a:pt x="1446" y="2329"/>
                  </a:cubicBezTo>
                  <a:cubicBezTo>
                    <a:pt x="1633" y="2061"/>
                    <a:pt x="1847" y="1847"/>
                    <a:pt x="2035" y="1606"/>
                  </a:cubicBezTo>
                  <a:cubicBezTo>
                    <a:pt x="2249" y="1365"/>
                    <a:pt x="2490" y="1125"/>
                    <a:pt x="2704" y="937"/>
                  </a:cubicBezTo>
                  <a:cubicBezTo>
                    <a:pt x="2918" y="723"/>
                    <a:pt x="3105" y="536"/>
                    <a:pt x="3346" y="375"/>
                  </a:cubicBezTo>
                  <a:lnTo>
                    <a:pt x="3507" y="188"/>
                  </a:lnTo>
                  <a:lnTo>
                    <a:pt x="3507" y="134"/>
                  </a:lnTo>
                  <a:cubicBezTo>
                    <a:pt x="3507" y="54"/>
                    <a:pt x="3453" y="27"/>
                    <a:pt x="3427" y="27"/>
                  </a:cubicBezTo>
                  <a:cubicBezTo>
                    <a:pt x="3373" y="27"/>
                    <a:pt x="3346" y="0"/>
                    <a:pt x="3346"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44"/>
            <p:cNvSpPr/>
            <p:nvPr/>
          </p:nvSpPr>
          <p:spPr>
            <a:xfrm>
              <a:off x="7189825" y="8774025"/>
              <a:ext cx="56225" cy="107100"/>
            </a:xfrm>
            <a:custGeom>
              <a:avLst/>
              <a:gdLst/>
              <a:ahLst/>
              <a:cxnLst/>
              <a:rect l="l" t="t" r="r" b="b"/>
              <a:pathLst>
                <a:path w="2249" h="4284" extrusionOk="0">
                  <a:moveTo>
                    <a:pt x="509" y="1"/>
                  </a:moveTo>
                  <a:cubicBezTo>
                    <a:pt x="375" y="242"/>
                    <a:pt x="268" y="509"/>
                    <a:pt x="188" y="804"/>
                  </a:cubicBezTo>
                  <a:cubicBezTo>
                    <a:pt x="134" y="1125"/>
                    <a:pt x="54" y="1419"/>
                    <a:pt x="27" y="1714"/>
                  </a:cubicBezTo>
                  <a:cubicBezTo>
                    <a:pt x="0" y="2008"/>
                    <a:pt x="0" y="2329"/>
                    <a:pt x="27" y="2624"/>
                  </a:cubicBezTo>
                  <a:cubicBezTo>
                    <a:pt x="54" y="2945"/>
                    <a:pt x="134" y="3213"/>
                    <a:pt x="268" y="3453"/>
                  </a:cubicBezTo>
                  <a:cubicBezTo>
                    <a:pt x="375" y="3694"/>
                    <a:pt x="562" y="3882"/>
                    <a:pt x="776" y="4069"/>
                  </a:cubicBezTo>
                  <a:cubicBezTo>
                    <a:pt x="964" y="4230"/>
                    <a:pt x="1231" y="4283"/>
                    <a:pt x="1579" y="4283"/>
                  </a:cubicBezTo>
                  <a:lnTo>
                    <a:pt x="1633" y="4283"/>
                  </a:lnTo>
                  <a:cubicBezTo>
                    <a:pt x="1794" y="4283"/>
                    <a:pt x="2034" y="4256"/>
                    <a:pt x="2249" y="4123"/>
                  </a:cubicBezTo>
                  <a:cubicBezTo>
                    <a:pt x="2061" y="4069"/>
                    <a:pt x="1901" y="3989"/>
                    <a:pt x="1767" y="3935"/>
                  </a:cubicBezTo>
                  <a:cubicBezTo>
                    <a:pt x="1633" y="3855"/>
                    <a:pt x="1526" y="3748"/>
                    <a:pt x="1446" y="3694"/>
                  </a:cubicBezTo>
                  <a:cubicBezTo>
                    <a:pt x="1339" y="3587"/>
                    <a:pt x="1231" y="3480"/>
                    <a:pt x="1178" y="3400"/>
                  </a:cubicBezTo>
                  <a:cubicBezTo>
                    <a:pt x="991" y="3159"/>
                    <a:pt x="857" y="2918"/>
                    <a:pt x="776" y="2650"/>
                  </a:cubicBezTo>
                  <a:cubicBezTo>
                    <a:pt x="669" y="2356"/>
                    <a:pt x="589" y="2088"/>
                    <a:pt x="536" y="1794"/>
                  </a:cubicBezTo>
                  <a:cubicBezTo>
                    <a:pt x="429" y="1178"/>
                    <a:pt x="429" y="590"/>
                    <a:pt x="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44"/>
            <p:cNvSpPr/>
            <p:nvPr/>
          </p:nvSpPr>
          <p:spPr>
            <a:xfrm>
              <a:off x="6950275" y="8160425"/>
              <a:ext cx="157925" cy="166650"/>
            </a:xfrm>
            <a:custGeom>
              <a:avLst/>
              <a:gdLst/>
              <a:ahLst/>
              <a:cxnLst/>
              <a:rect l="l" t="t" r="r" b="b"/>
              <a:pathLst>
                <a:path w="6317" h="6666" extrusionOk="0">
                  <a:moveTo>
                    <a:pt x="3185" y="1"/>
                  </a:moveTo>
                  <a:cubicBezTo>
                    <a:pt x="3051" y="1"/>
                    <a:pt x="2918" y="1"/>
                    <a:pt x="2757" y="27"/>
                  </a:cubicBezTo>
                  <a:cubicBezTo>
                    <a:pt x="2516" y="54"/>
                    <a:pt x="2275" y="161"/>
                    <a:pt x="2008" y="322"/>
                  </a:cubicBezTo>
                  <a:cubicBezTo>
                    <a:pt x="1793" y="456"/>
                    <a:pt x="1579" y="643"/>
                    <a:pt x="1392" y="857"/>
                  </a:cubicBezTo>
                  <a:cubicBezTo>
                    <a:pt x="1178" y="1071"/>
                    <a:pt x="1017" y="1312"/>
                    <a:pt x="857" y="1607"/>
                  </a:cubicBezTo>
                  <a:cubicBezTo>
                    <a:pt x="723" y="1874"/>
                    <a:pt x="589" y="2142"/>
                    <a:pt x="455" y="2436"/>
                  </a:cubicBezTo>
                  <a:cubicBezTo>
                    <a:pt x="214" y="3052"/>
                    <a:pt x="80" y="3667"/>
                    <a:pt x="27" y="4337"/>
                  </a:cubicBezTo>
                  <a:cubicBezTo>
                    <a:pt x="0" y="4658"/>
                    <a:pt x="27" y="4952"/>
                    <a:pt x="80" y="5247"/>
                  </a:cubicBezTo>
                  <a:cubicBezTo>
                    <a:pt x="107" y="5541"/>
                    <a:pt x="161" y="5862"/>
                    <a:pt x="268" y="6130"/>
                  </a:cubicBezTo>
                  <a:cubicBezTo>
                    <a:pt x="321" y="6264"/>
                    <a:pt x="375" y="6344"/>
                    <a:pt x="455" y="6478"/>
                  </a:cubicBezTo>
                  <a:cubicBezTo>
                    <a:pt x="482" y="6531"/>
                    <a:pt x="509" y="6558"/>
                    <a:pt x="589" y="6585"/>
                  </a:cubicBezTo>
                  <a:cubicBezTo>
                    <a:pt x="616" y="6612"/>
                    <a:pt x="643" y="6665"/>
                    <a:pt x="669" y="6665"/>
                  </a:cubicBezTo>
                  <a:lnTo>
                    <a:pt x="696" y="6665"/>
                  </a:lnTo>
                  <a:cubicBezTo>
                    <a:pt x="750" y="6665"/>
                    <a:pt x="776" y="6665"/>
                    <a:pt x="803" y="6612"/>
                  </a:cubicBezTo>
                  <a:cubicBezTo>
                    <a:pt x="2516" y="5327"/>
                    <a:pt x="4283" y="4069"/>
                    <a:pt x="6022" y="2972"/>
                  </a:cubicBezTo>
                  <a:cubicBezTo>
                    <a:pt x="6103" y="2945"/>
                    <a:pt x="6130" y="2838"/>
                    <a:pt x="6130" y="2784"/>
                  </a:cubicBezTo>
                  <a:lnTo>
                    <a:pt x="6156" y="2784"/>
                  </a:lnTo>
                  <a:cubicBezTo>
                    <a:pt x="6183" y="2784"/>
                    <a:pt x="6237" y="2784"/>
                    <a:pt x="6263" y="2731"/>
                  </a:cubicBezTo>
                  <a:cubicBezTo>
                    <a:pt x="6290" y="2704"/>
                    <a:pt x="6317" y="2677"/>
                    <a:pt x="6317" y="2650"/>
                  </a:cubicBezTo>
                  <a:cubicBezTo>
                    <a:pt x="6317" y="2597"/>
                    <a:pt x="6317" y="2543"/>
                    <a:pt x="6290" y="2517"/>
                  </a:cubicBezTo>
                  <a:cubicBezTo>
                    <a:pt x="6156" y="2329"/>
                    <a:pt x="6022" y="2142"/>
                    <a:pt x="5915" y="1981"/>
                  </a:cubicBezTo>
                  <a:lnTo>
                    <a:pt x="5915" y="1928"/>
                  </a:lnTo>
                  <a:lnTo>
                    <a:pt x="5434" y="1232"/>
                  </a:lnTo>
                  <a:cubicBezTo>
                    <a:pt x="5166" y="911"/>
                    <a:pt x="4818" y="643"/>
                    <a:pt x="4443" y="402"/>
                  </a:cubicBezTo>
                  <a:cubicBezTo>
                    <a:pt x="4176" y="241"/>
                    <a:pt x="3881" y="108"/>
                    <a:pt x="3614" y="54"/>
                  </a:cubicBezTo>
                  <a:cubicBezTo>
                    <a:pt x="3453" y="1"/>
                    <a:pt x="3319" y="1"/>
                    <a:pt x="3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44"/>
            <p:cNvSpPr/>
            <p:nvPr/>
          </p:nvSpPr>
          <p:spPr>
            <a:xfrm>
              <a:off x="6949600" y="8160425"/>
              <a:ext cx="70950" cy="166650"/>
            </a:xfrm>
            <a:custGeom>
              <a:avLst/>
              <a:gdLst/>
              <a:ahLst/>
              <a:cxnLst/>
              <a:rect l="l" t="t" r="r" b="b"/>
              <a:pathLst>
                <a:path w="2838" h="6666" extrusionOk="0">
                  <a:moveTo>
                    <a:pt x="2838" y="1"/>
                  </a:moveTo>
                  <a:lnTo>
                    <a:pt x="2838" y="1"/>
                  </a:lnTo>
                  <a:cubicBezTo>
                    <a:pt x="2825" y="9"/>
                    <a:pt x="2812" y="18"/>
                    <a:pt x="2799" y="27"/>
                  </a:cubicBezTo>
                  <a:lnTo>
                    <a:pt x="2799" y="27"/>
                  </a:lnTo>
                  <a:cubicBezTo>
                    <a:pt x="2820" y="26"/>
                    <a:pt x="2838" y="22"/>
                    <a:pt x="2838" y="1"/>
                  </a:cubicBezTo>
                  <a:close/>
                  <a:moveTo>
                    <a:pt x="2799" y="27"/>
                  </a:moveTo>
                  <a:cubicBezTo>
                    <a:pt x="2794" y="27"/>
                    <a:pt x="2789" y="27"/>
                    <a:pt x="2784" y="27"/>
                  </a:cubicBezTo>
                  <a:cubicBezTo>
                    <a:pt x="2543" y="54"/>
                    <a:pt x="2275" y="161"/>
                    <a:pt x="2035" y="322"/>
                  </a:cubicBezTo>
                  <a:cubicBezTo>
                    <a:pt x="1820" y="456"/>
                    <a:pt x="1606" y="616"/>
                    <a:pt x="1419" y="857"/>
                  </a:cubicBezTo>
                  <a:cubicBezTo>
                    <a:pt x="1205" y="1071"/>
                    <a:pt x="1044" y="1285"/>
                    <a:pt x="884" y="1607"/>
                  </a:cubicBezTo>
                  <a:cubicBezTo>
                    <a:pt x="750" y="1874"/>
                    <a:pt x="616" y="2142"/>
                    <a:pt x="482" y="2436"/>
                  </a:cubicBezTo>
                  <a:cubicBezTo>
                    <a:pt x="241" y="3052"/>
                    <a:pt x="107" y="3667"/>
                    <a:pt x="27" y="4337"/>
                  </a:cubicBezTo>
                  <a:cubicBezTo>
                    <a:pt x="0" y="4658"/>
                    <a:pt x="27" y="4952"/>
                    <a:pt x="81" y="5247"/>
                  </a:cubicBezTo>
                  <a:cubicBezTo>
                    <a:pt x="107" y="5595"/>
                    <a:pt x="161" y="5862"/>
                    <a:pt x="268" y="6130"/>
                  </a:cubicBezTo>
                  <a:cubicBezTo>
                    <a:pt x="295" y="6210"/>
                    <a:pt x="375" y="6344"/>
                    <a:pt x="429" y="6478"/>
                  </a:cubicBezTo>
                  <a:cubicBezTo>
                    <a:pt x="482" y="6531"/>
                    <a:pt x="509" y="6558"/>
                    <a:pt x="562" y="6585"/>
                  </a:cubicBezTo>
                  <a:cubicBezTo>
                    <a:pt x="616" y="6612"/>
                    <a:pt x="643" y="6612"/>
                    <a:pt x="670" y="6665"/>
                  </a:cubicBezTo>
                  <a:lnTo>
                    <a:pt x="696" y="6665"/>
                  </a:lnTo>
                  <a:cubicBezTo>
                    <a:pt x="750" y="6665"/>
                    <a:pt x="777" y="6665"/>
                    <a:pt x="803" y="6612"/>
                  </a:cubicBezTo>
                  <a:cubicBezTo>
                    <a:pt x="1151" y="6398"/>
                    <a:pt x="1446" y="6130"/>
                    <a:pt x="1767" y="5889"/>
                  </a:cubicBezTo>
                  <a:cubicBezTo>
                    <a:pt x="1687" y="5621"/>
                    <a:pt x="1580" y="5327"/>
                    <a:pt x="1499" y="5006"/>
                  </a:cubicBezTo>
                  <a:cubicBezTo>
                    <a:pt x="1419" y="4604"/>
                    <a:pt x="1365" y="4176"/>
                    <a:pt x="1365" y="3748"/>
                  </a:cubicBezTo>
                  <a:cubicBezTo>
                    <a:pt x="1365" y="3507"/>
                    <a:pt x="1365" y="3266"/>
                    <a:pt x="1419" y="3052"/>
                  </a:cubicBezTo>
                  <a:cubicBezTo>
                    <a:pt x="1419" y="2918"/>
                    <a:pt x="1446" y="2811"/>
                    <a:pt x="1446" y="2677"/>
                  </a:cubicBezTo>
                  <a:cubicBezTo>
                    <a:pt x="1446" y="2570"/>
                    <a:pt x="1473" y="2463"/>
                    <a:pt x="1499" y="2383"/>
                  </a:cubicBezTo>
                  <a:cubicBezTo>
                    <a:pt x="1553" y="2169"/>
                    <a:pt x="1606" y="2008"/>
                    <a:pt x="1687" y="1794"/>
                  </a:cubicBezTo>
                  <a:cubicBezTo>
                    <a:pt x="1740" y="1607"/>
                    <a:pt x="1820" y="1446"/>
                    <a:pt x="1901" y="1232"/>
                  </a:cubicBezTo>
                  <a:cubicBezTo>
                    <a:pt x="2008" y="1044"/>
                    <a:pt x="2115" y="857"/>
                    <a:pt x="2222" y="697"/>
                  </a:cubicBezTo>
                  <a:cubicBezTo>
                    <a:pt x="2302" y="536"/>
                    <a:pt x="2436" y="375"/>
                    <a:pt x="2570" y="241"/>
                  </a:cubicBezTo>
                  <a:cubicBezTo>
                    <a:pt x="2638" y="151"/>
                    <a:pt x="2725" y="79"/>
                    <a:pt x="2799" y="27"/>
                  </a:cubicBezTo>
                  <a:close/>
                </a:path>
              </a:pathLst>
            </a:custGeom>
            <a:solidFill>
              <a:srgbClr val="434343">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44"/>
            <p:cNvSpPr/>
            <p:nvPr/>
          </p:nvSpPr>
          <p:spPr>
            <a:xfrm>
              <a:off x="6948250" y="8215975"/>
              <a:ext cx="236250" cy="222175"/>
            </a:xfrm>
            <a:custGeom>
              <a:avLst/>
              <a:gdLst/>
              <a:ahLst/>
              <a:cxnLst/>
              <a:rect l="l" t="t" r="r" b="b"/>
              <a:pathLst>
                <a:path w="9450" h="8887" extrusionOk="0">
                  <a:moveTo>
                    <a:pt x="6746" y="0"/>
                  </a:moveTo>
                  <a:lnTo>
                    <a:pt x="6103" y="27"/>
                  </a:lnTo>
                  <a:cubicBezTo>
                    <a:pt x="5943" y="27"/>
                    <a:pt x="5755" y="27"/>
                    <a:pt x="5568" y="54"/>
                  </a:cubicBezTo>
                  <a:cubicBezTo>
                    <a:pt x="5220" y="80"/>
                    <a:pt x="4872" y="161"/>
                    <a:pt x="4498" y="214"/>
                  </a:cubicBezTo>
                  <a:cubicBezTo>
                    <a:pt x="4123" y="321"/>
                    <a:pt x="3775" y="455"/>
                    <a:pt x="3400" y="616"/>
                  </a:cubicBezTo>
                  <a:cubicBezTo>
                    <a:pt x="2624" y="964"/>
                    <a:pt x="1928" y="1499"/>
                    <a:pt x="1393" y="2088"/>
                  </a:cubicBezTo>
                  <a:cubicBezTo>
                    <a:pt x="831" y="2703"/>
                    <a:pt x="429" y="3426"/>
                    <a:pt x="215" y="4202"/>
                  </a:cubicBezTo>
                  <a:cubicBezTo>
                    <a:pt x="1" y="5005"/>
                    <a:pt x="1" y="5862"/>
                    <a:pt x="215" y="6718"/>
                  </a:cubicBezTo>
                  <a:cubicBezTo>
                    <a:pt x="322" y="7120"/>
                    <a:pt x="483" y="7521"/>
                    <a:pt x="697" y="7816"/>
                  </a:cubicBezTo>
                  <a:cubicBezTo>
                    <a:pt x="884" y="8137"/>
                    <a:pt x="1205" y="8485"/>
                    <a:pt x="1527" y="8726"/>
                  </a:cubicBezTo>
                  <a:cubicBezTo>
                    <a:pt x="1527" y="8726"/>
                    <a:pt x="1553" y="8726"/>
                    <a:pt x="1553" y="8753"/>
                  </a:cubicBezTo>
                  <a:cubicBezTo>
                    <a:pt x="1553" y="8779"/>
                    <a:pt x="1607" y="8806"/>
                    <a:pt x="1634" y="8860"/>
                  </a:cubicBezTo>
                  <a:cubicBezTo>
                    <a:pt x="1660" y="8886"/>
                    <a:pt x="1687" y="8886"/>
                    <a:pt x="1741" y="8886"/>
                  </a:cubicBezTo>
                  <a:lnTo>
                    <a:pt x="1767" y="8886"/>
                  </a:lnTo>
                  <a:cubicBezTo>
                    <a:pt x="1821" y="8886"/>
                    <a:pt x="1821" y="8860"/>
                    <a:pt x="1874" y="8806"/>
                  </a:cubicBezTo>
                  <a:cubicBezTo>
                    <a:pt x="2196" y="8405"/>
                    <a:pt x="2490" y="8057"/>
                    <a:pt x="2838" y="7655"/>
                  </a:cubicBezTo>
                  <a:lnTo>
                    <a:pt x="2838" y="7602"/>
                  </a:lnTo>
                  <a:cubicBezTo>
                    <a:pt x="3935" y="6263"/>
                    <a:pt x="5300" y="4764"/>
                    <a:pt x="6987" y="3560"/>
                  </a:cubicBezTo>
                  <a:lnTo>
                    <a:pt x="7040" y="3480"/>
                  </a:lnTo>
                  <a:lnTo>
                    <a:pt x="7174" y="3399"/>
                  </a:lnTo>
                  <a:lnTo>
                    <a:pt x="7228" y="3399"/>
                  </a:lnTo>
                  <a:cubicBezTo>
                    <a:pt x="7924" y="2918"/>
                    <a:pt x="8619" y="2516"/>
                    <a:pt x="9315" y="2195"/>
                  </a:cubicBezTo>
                  <a:lnTo>
                    <a:pt x="9422" y="2088"/>
                  </a:lnTo>
                  <a:cubicBezTo>
                    <a:pt x="9449" y="2008"/>
                    <a:pt x="9422" y="1981"/>
                    <a:pt x="9422" y="1927"/>
                  </a:cubicBezTo>
                  <a:lnTo>
                    <a:pt x="9422" y="1874"/>
                  </a:lnTo>
                  <a:cubicBezTo>
                    <a:pt x="9449" y="1847"/>
                    <a:pt x="9449" y="1793"/>
                    <a:pt x="9422" y="1713"/>
                  </a:cubicBezTo>
                  <a:cubicBezTo>
                    <a:pt x="9262" y="1392"/>
                    <a:pt x="9021" y="1071"/>
                    <a:pt x="8753" y="857"/>
                  </a:cubicBezTo>
                  <a:cubicBezTo>
                    <a:pt x="8486" y="616"/>
                    <a:pt x="8138" y="455"/>
                    <a:pt x="7816" y="268"/>
                  </a:cubicBezTo>
                  <a:cubicBezTo>
                    <a:pt x="7522" y="134"/>
                    <a:pt x="7147" y="80"/>
                    <a:pt x="6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44"/>
            <p:cNvSpPr/>
            <p:nvPr/>
          </p:nvSpPr>
          <p:spPr>
            <a:xfrm>
              <a:off x="6946925" y="8223325"/>
              <a:ext cx="111775" cy="214825"/>
            </a:xfrm>
            <a:custGeom>
              <a:avLst/>
              <a:gdLst/>
              <a:ahLst/>
              <a:cxnLst/>
              <a:rect l="l" t="t" r="r" b="b"/>
              <a:pathLst>
                <a:path w="4471" h="8593" extrusionOk="0">
                  <a:moveTo>
                    <a:pt x="4470" y="1"/>
                  </a:moveTo>
                  <a:cubicBezTo>
                    <a:pt x="4149" y="27"/>
                    <a:pt x="3801" y="161"/>
                    <a:pt x="3426" y="322"/>
                  </a:cubicBezTo>
                  <a:cubicBezTo>
                    <a:pt x="2650" y="670"/>
                    <a:pt x="1954" y="1151"/>
                    <a:pt x="1419" y="1794"/>
                  </a:cubicBezTo>
                  <a:cubicBezTo>
                    <a:pt x="830" y="2436"/>
                    <a:pt x="455" y="3132"/>
                    <a:pt x="241" y="3908"/>
                  </a:cubicBezTo>
                  <a:cubicBezTo>
                    <a:pt x="0" y="4711"/>
                    <a:pt x="0" y="5568"/>
                    <a:pt x="241" y="6424"/>
                  </a:cubicBezTo>
                  <a:cubicBezTo>
                    <a:pt x="348" y="6826"/>
                    <a:pt x="509" y="7227"/>
                    <a:pt x="723" y="7522"/>
                  </a:cubicBezTo>
                  <a:cubicBezTo>
                    <a:pt x="910" y="7843"/>
                    <a:pt x="1205" y="8191"/>
                    <a:pt x="1553" y="8432"/>
                  </a:cubicBezTo>
                  <a:cubicBezTo>
                    <a:pt x="1553" y="8432"/>
                    <a:pt x="1580" y="8432"/>
                    <a:pt x="1580" y="8459"/>
                  </a:cubicBezTo>
                  <a:cubicBezTo>
                    <a:pt x="1580" y="8485"/>
                    <a:pt x="1606" y="8512"/>
                    <a:pt x="1660" y="8566"/>
                  </a:cubicBezTo>
                  <a:cubicBezTo>
                    <a:pt x="1687" y="8592"/>
                    <a:pt x="1713" y="8592"/>
                    <a:pt x="1740" y="8592"/>
                  </a:cubicBezTo>
                  <a:lnTo>
                    <a:pt x="1794" y="8592"/>
                  </a:lnTo>
                  <a:cubicBezTo>
                    <a:pt x="1847" y="8592"/>
                    <a:pt x="1874" y="8566"/>
                    <a:pt x="1927" y="8512"/>
                  </a:cubicBezTo>
                  <a:cubicBezTo>
                    <a:pt x="2008" y="8378"/>
                    <a:pt x="2115" y="8271"/>
                    <a:pt x="2222" y="8137"/>
                  </a:cubicBezTo>
                  <a:cubicBezTo>
                    <a:pt x="2061" y="7950"/>
                    <a:pt x="1874" y="7709"/>
                    <a:pt x="1740" y="7522"/>
                  </a:cubicBezTo>
                  <a:cubicBezTo>
                    <a:pt x="1553" y="7174"/>
                    <a:pt x="1392" y="6853"/>
                    <a:pt x="1285" y="6505"/>
                  </a:cubicBezTo>
                  <a:cubicBezTo>
                    <a:pt x="1178" y="6130"/>
                    <a:pt x="1125" y="5755"/>
                    <a:pt x="1125" y="5380"/>
                  </a:cubicBezTo>
                  <a:cubicBezTo>
                    <a:pt x="1125" y="4952"/>
                    <a:pt x="1151" y="4497"/>
                    <a:pt x="1258" y="4096"/>
                  </a:cubicBezTo>
                  <a:cubicBezTo>
                    <a:pt x="1312" y="3908"/>
                    <a:pt x="1339" y="3667"/>
                    <a:pt x="1446" y="3480"/>
                  </a:cubicBezTo>
                  <a:cubicBezTo>
                    <a:pt x="1526" y="3266"/>
                    <a:pt x="1606" y="3105"/>
                    <a:pt x="1687" y="2945"/>
                  </a:cubicBezTo>
                  <a:cubicBezTo>
                    <a:pt x="1874" y="2570"/>
                    <a:pt x="2115" y="2195"/>
                    <a:pt x="2382" y="1874"/>
                  </a:cubicBezTo>
                  <a:cubicBezTo>
                    <a:pt x="2650" y="1499"/>
                    <a:pt x="2945" y="1151"/>
                    <a:pt x="3293" y="857"/>
                  </a:cubicBezTo>
                  <a:cubicBezTo>
                    <a:pt x="3614" y="563"/>
                    <a:pt x="3988" y="295"/>
                    <a:pt x="4363" y="54"/>
                  </a:cubicBezTo>
                  <a:cubicBezTo>
                    <a:pt x="4390" y="27"/>
                    <a:pt x="4417" y="27"/>
                    <a:pt x="4470" y="1"/>
                  </a:cubicBezTo>
                  <a:close/>
                </a:path>
              </a:pathLst>
            </a:custGeom>
            <a:solidFill>
              <a:srgbClr val="434343">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44"/>
            <p:cNvSpPr/>
            <p:nvPr/>
          </p:nvSpPr>
          <p:spPr>
            <a:xfrm>
              <a:off x="7172321" y="8404176"/>
              <a:ext cx="311175" cy="294450"/>
            </a:xfrm>
            <a:custGeom>
              <a:avLst/>
              <a:gdLst/>
              <a:ahLst/>
              <a:cxnLst/>
              <a:rect l="l" t="t" r="r" b="b"/>
              <a:pathLst>
                <a:path w="12447" h="11778" extrusionOk="0">
                  <a:moveTo>
                    <a:pt x="7735" y="1"/>
                  </a:moveTo>
                  <a:cubicBezTo>
                    <a:pt x="7280" y="1"/>
                    <a:pt x="6852" y="54"/>
                    <a:pt x="6424" y="134"/>
                  </a:cubicBezTo>
                  <a:cubicBezTo>
                    <a:pt x="5996" y="242"/>
                    <a:pt x="5594" y="349"/>
                    <a:pt x="5112" y="536"/>
                  </a:cubicBezTo>
                  <a:cubicBezTo>
                    <a:pt x="4711" y="723"/>
                    <a:pt x="4283" y="911"/>
                    <a:pt x="3881" y="1152"/>
                  </a:cubicBezTo>
                  <a:cubicBezTo>
                    <a:pt x="3078" y="1607"/>
                    <a:pt x="2382" y="2222"/>
                    <a:pt x="1767" y="2891"/>
                  </a:cubicBezTo>
                  <a:cubicBezTo>
                    <a:pt x="1472" y="3213"/>
                    <a:pt x="1205" y="3587"/>
                    <a:pt x="990" y="3962"/>
                  </a:cubicBezTo>
                  <a:cubicBezTo>
                    <a:pt x="830" y="4256"/>
                    <a:pt x="669" y="4551"/>
                    <a:pt x="535" y="4899"/>
                  </a:cubicBezTo>
                  <a:cubicBezTo>
                    <a:pt x="295" y="5541"/>
                    <a:pt x="134" y="6210"/>
                    <a:pt x="54" y="6906"/>
                  </a:cubicBezTo>
                  <a:cubicBezTo>
                    <a:pt x="0" y="7602"/>
                    <a:pt x="54" y="8298"/>
                    <a:pt x="241" y="8940"/>
                  </a:cubicBezTo>
                  <a:cubicBezTo>
                    <a:pt x="402" y="9610"/>
                    <a:pt x="723" y="10225"/>
                    <a:pt x="1178" y="10680"/>
                  </a:cubicBezTo>
                  <a:cubicBezTo>
                    <a:pt x="1633" y="11189"/>
                    <a:pt x="2275" y="11563"/>
                    <a:pt x="2998" y="11751"/>
                  </a:cubicBezTo>
                  <a:cubicBezTo>
                    <a:pt x="3078" y="11751"/>
                    <a:pt x="3105" y="11778"/>
                    <a:pt x="3185" y="11778"/>
                  </a:cubicBezTo>
                  <a:lnTo>
                    <a:pt x="3239" y="11778"/>
                  </a:lnTo>
                  <a:cubicBezTo>
                    <a:pt x="3266" y="11778"/>
                    <a:pt x="3319" y="11778"/>
                    <a:pt x="3319" y="11751"/>
                  </a:cubicBezTo>
                  <a:lnTo>
                    <a:pt x="3399" y="11644"/>
                  </a:lnTo>
                  <a:lnTo>
                    <a:pt x="3399" y="11510"/>
                  </a:lnTo>
                  <a:lnTo>
                    <a:pt x="3453" y="11456"/>
                  </a:lnTo>
                  <a:cubicBezTo>
                    <a:pt x="3480" y="11376"/>
                    <a:pt x="3506" y="11323"/>
                    <a:pt x="3533" y="11296"/>
                  </a:cubicBezTo>
                  <a:lnTo>
                    <a:pt x="3506" y="11296"/>
                  </a:lnTo>
                  <a:cubicBezTo>
                    <a:pt x="4015" y="10279"/>
                    <a:pt x="4657" y="9288"/>
                    <a:pt x="5460" y="8352"/>
                  </a:cubicBezTo>
                  <a:lnTo>
                    <a:pt x="5487" y="8298"/>
                  </a:lnTo>
                  <a:lnTo>
                    <a:pt x="5487" y="8271"/>
                  </a:lnTo>
                  <a:cubicBezTo>
                    <a:pt x="6558" y="7013"/>
                    <a:pt x="7869" y="5836"/>
                    <a:pt x="9395" y="4765"/>
                  </a:cubicBezTo>
                  <a:cubicBezTo>
                    <a:pt x="10332" y="4123"/>
                    <a:pt x="11295" y="3534"/>
                    <a:pt x="12339" y="2998"/>
                  </a:cubicBezTo>
                  <a:lnTo>
                    <a:pt x="12446" y="2891"/>
                  </a:lnTo>
                  <a:lnTo>
                    <a:pt x="12446" y="2758"/>
                  </a:lnTo>
                  <a:cubicBezTo>
                    <a:pt x="12419" y="2677"/>
                    <a:pt x="12339" y="2650"/>
                    <a:pt x="12286" y="2650"/>
                  </a:cubicBezTo>
                  <a:cubicBezTo>
                    <a:pt x="12232" y="2517"/>
                    <a:pt x="12178" y="2410"/>
                    <a:pt x="12152" y="2276"/>
                  </a:cubicBezTo>
                  <a:cubicBezTo>
                    <a:pt x="12071" y="2115"/>
                    <a:pt x="11964" y="1981"/>
                    <a:pt x="11831" y="1794"/>
                  </a:cubicBezTo>
                  <a:cubicBezTo>
                    <a:pt x="11643" y="1526"/>
                    <a:pt x="11349" y="1259"/>
                    <a:pt x="11001" y="1018"/>
                  </a:cubicBezTo>
                  <a:cubicBezTo>
                    <a:pt x="10706" y="804"/>
                    <a:pt x="10358" y="616"/>
                    <a:pt x="9957" y="456"/>
                  </a:cubicBezTo>
                  <a:cubicBezTo>
                    <a:pt x="9636" y="322"/>
                    <a:pt x="9261" y="188"/>
                    <a:pt x="8860" y="108"/>
                  </a:cubicBezTo>
                  <a:cubicBezTo>
                    <a:pt x="8431" y="54"/>
                    <a:pt x="8057" y="1"/>
                    <a:pt x="7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44"/>
            <p:cNvSpPr/>
            <p:nvPr/>
          </p:nvSpPr>
          <p:spPr>
            <a:xfrm>
              <a:off x="6979050" y="8250100"/>
              <a:ext cx="178000" cy="293100"/>
            </a:xfrm>
            <a:custGeom>
              <a:avLst/>
              <a:gdLst/>
              <a:ahLst/>
              <a:cxnLst/>
              <a:rect l="l" t="t" r="r" b="b"/>
              <a:pathLst>
                <a:path w="7120" h="11724" extrusionOk="0">
                  <a:moveTo>
                    <a:pt x="7120" y="0"/>
                  </a:moveTo>
                  <a:lnTo>
                    <a:pt x="6424" y="80"/>
                  </a:lnTo>
                  <a:cubicBezTo>
                    <a:pt x="6022" y="188"/>
                    <a:pt x="5594" y="295"/>
                    <a:pt x="5112" y="482"/>
                  </a:cubicBezTo>
                  <a:cubicBezTo>
                    <a:pt x="4711" y="669"/>
                    <a:pt x="4283" y="857"/>
                    <a:pt x="3881" y="1098"/>
                  </a:cubicBezTo>
                  <a:cubicBezTo>
                    <a:pt x="3078" y="1553"/>
                    <a:pt x="2382" y="2168"/>
                    <a:pt x="1767" y="2837"/>
                  </a:cubicBezTo>
                  <a:cubicBezTo>
                    <a:pt x="1472" y="3159"/>
                    <a:pt x="1205" y="3533"/>
                    <a:pt x="990" y="3908"/>
                  </a:cubicBezTo>
                  <a:cubicBezTo>
                    <a:pt x="830" y="4202"/>
                    <a:pt x="669" y="4497"/>
                    <a:pt x="535" y="4845"/>
                  </a:cubicBezTo>
                  <a:cubicBezTo>
                    <a:pt x="295" y="5487"/>
                    <a:pt x="134" y="6156"/>
                    <a:pt x="54" y="6852"/>
                  </a:cubicBezTo>
                  <a:cubicBezTo>
                    <a:pt x="0" y="7548"/>
                    <a:pt x="54" y="8244"/>
                    <a:pt x="241" y="8886"/>
                  </a:cubicBezTo>
                  <a:cubicBezTo>
                    <a:pt x="402" y="9556"/>
                    <a:pt x="723" y="10171"/>
                    <a:pt x="1178" y="10626"/>
                  </a:cubicBezTo>
                  <a:cubicBezTo>
                    <a:pt x="1633" y="11135"/>
                    <a:pt x="2275" y="11509"/>
                    <a:pt x="2998" y="11697"/>
                  </a:cubicBezTo>
                  <a:cubicBezTo>
                    <a:pt x="3051" y="11697"/>
                    <a:pt x="3078" y="11724"/>
                    <a:pt x="3105" y="11724"/>
                  </a:cubicBezTo>
                  <a:cubicBezTo>
                    <a:pt x="3078" y="11697"/>
                    <a:pt x="3051" y="11670"/>
                    <a:pt x="3051" y="11643"/>
                  </a:cubicBezTo>
                  <a:lnTo>
                    <a:pt x="2998" y="11590"/>
                  </a:lnTo>
                  <a:cubicBezTo>
                    <a:pt x="2784" y="11295"/>
                    <a:pt x="2543" y="11001"/>
                    <a:pt x="2382" y="10653"/>
                  </a:cubicBezTo>
                  <a:cubicBezTo>
                    <a:pt x="2168" y="10305"/>
                    <a:pt x="2008" y="9850"/>
                    <a:pt x="1874" y="9422"/>
                  </a:cubicBezTo>
                  <a:cubicBezTo>
                    <a:pt x="1740" y="8913"/>
                    <a:pt x="1633" y="8378"/>
                    <a:pt x="1606" y="7843"/>
                  </a:cubicBezTo>
                  <a:lnTo>
                    <a:pt x="1606" y="7093"/>
                  </a:lnTo>
                  <a:cubicBezTo>
                    <a:pt x="1606" y="6825"/>
                    <a:pt x="1633" y="6558"/>
                    <a:pt x="1713" y="6317"/>
                  </a:cubicBezTo>
                  <a:cubicBezTo>
                    <a:pt x="1793" y="5808"/>
                    <a:pt x="1927" y="5300"/>
                    <a:pt x="2141" y="4818"/>
                  </a:cubicBezTo>
                  <a:cubicBezTo>
                    <a:pt x="2302" y="4417"/>
                    <a:pt x="2516" y="4015"/>
                    <a:pt x="2730" y="3640"/>
                  </a:cubicBezTo>
                  <a:cubicBezTo>
                    <a:pt x="2971" y="3266"/>
                    <a:pt x="3239" y="2944"/>
                    <a:pt x="3506" y="2596"/>
                  </a:cubicBezTo>
                  <a:cubicBezTo>
                    <a:pt x="3801" y="2275"/>
                    <a:pt x="4095" y="1927"/>
                    <a:pt x="4443" y="1633"/>
                  </a:cubicBezTo>
                  <a:cubicBezTo>
                    <a:pt x="4818" y="1285"/>
                    <a:pt x="5166" y="1017"/>
                    <a:pt x="5541" y="803"/>
                  </a:cubicBezTo>
                  <a:cubicBezTo>
                    <a:pt x="5942" y="536"/>
                    <a:pt x="6317" y="321"/>
                    <a:pt x="6718" y="161"/>
                  </a:cubicBezTo>
                  <a:cubicBezTo>
                    <a:pt x="6852" y="80"/>
                    <a:pt x="6986" y="27"/>
                    <a:pt x="7120" y="0"/>
                  </a:cubicBezTo>
                  <a:close/>
                </a:path>
              </a:pathLst>
            </a:custGeom>
            <a:solidFill>
              <a:srgbClr val="434343">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44"/>
            <p:cNvSpPr/>
            <p:nvPr/>
          </p:nvSpPr>
          <p:spPr>
            <a:xfrm>
              <a:off x="7025875" y="8302950"/>
              <a:ext cx="386800" cy="374075"/>
            </a:xfrm>
            <a:custGeom>
              <a:avLst/>
              <a:gdLst/>
              <a:ahLst/>
              <a:cxnLst/>
              <a:rect l="l" t="t" r="r" b="b"/>
              <a:pathLst>
                <a:path w="15472" h="14963" extrusionOk="0">
                  <a:moveTo>
                    <a:pt x="10627" y="1"/>
                  </a:moveTo>
                  <a:cubicBezTo>
                    <a:pt x="10479" y="27"/>
                    <a:pt x="10339" y="34"/>
                    <a:pt x="10198" y="34"/>
                  </a:cubicBezTo>
                  <a:cubicBezTo>
                    <a:pt x="10058" y="34"/>
                    <a:pt x="9917" y="27"/>
                    <a:pt x="9770" y="27"/>
                  </a:cubicBezTo>
                  <a:lnTo>
                    <a:pt x="9369" y="27"/>
                  </a:lnTo>
                  <a:cubicBezTo>
                    <a:pt x="8459" y="54"/>
                    <a:pt x="7522" y="215"/>
                    <a:pt x="6665" y="482"/>
                  </a:cubicBezTo>
                  <a:cubicBezTo>
                    <a:pt x="4845" y="1045"/>
                    <a:pt x="3266" y="2088"/>
                    <a:pt x="2062" y="3453"/>
                  </a:cubicBezTo>
                  <a:cubicBezTo>
                    <a:pt x="1767" y="3828"/>
                    <a:pt x="1473" y="4203"/>
                    <a:pt x="1232" y="4551"/>
                  </a:cubicBezTo>
                  <a:cubicBezTo>
                    <a:pt x="991" y="4926"/>
                    <a:pt x="804" y="5354"/>
                    <a:pt x="590" y="5809"/>
                  </a:cubicBezTo>
                  <a:cubicBezTo>
                    <a:pt x="268" y="6639"/>
                    <a:pt x="54" y="7522"/>
                    <a:pt x="27" y="8378"/>
                  </a:cubicBezTo>
                  <a:cubicBezTo>
                    <a:pt x="1" y="9262"/>
                    <a:pt x="135" y="10145"/>
                    <a:pt x="402" y="10975"/>
                  </a:cubicBezTo>
                  <a:cubicBezTo>
                    <a:pt x="697" y="11858"/>
                    <a:pt x="1205" y="12688"/>
                    <a:pt x="1821" y="13357"/>
                  </a:cubicBezTo>
                  <a:cubicBezTo>
                    <a:pt x="2169" y="13731"/>
                    <a:pt x="2543" y="14026"/>
                    <a:pt x="2972" y="14320"/>
                  </a:cubicBezTo>
                  <a:cubicBezTo>
                    <a:pt x="3400" y="14641"/>
                    <a:pt x="3882" y="14829"/>
                    <a:pt x="4310" y="14963"/>
                  </a:cubicBezTo>
                  <a:lnTo>
                    <a:pt x="4363" y="14963"/>
                  </a:lnTo>
                  <a:cubicBezTo>
                    <a:pt x="4444" y="14963"/>
                    <a:pt x="4497" y="14936"/>
                    <a:pt x="4551" y="14909"/>
                  </a:cubicBezTo>
                  <a:lnTo>
                    <a:pt x="4604" y="14909"/>
                  </a:lnTo>
                  <a:cubicBezTo>
                    <a:pt x="4658" y="14909"/>
                    <a:pt x="4685" y="14909"/>
                    <a:pt x="4711" y="14856"/>
                  </a:cubicBezTo>
                  <a:lnTo>
                    <a:pt x="4819" y="14775"/>
                  </a:lnTo>
                  <a:cubicBezTo>
                    <a:pt x="4872" y="14641"/>
                    <a:pt x="4952" y="14508"/>
                    <a:pt x="5006" y="14320"/>
                  </a:cubicBezTo>
                  <a:cubicBezTo>
                    <a:pt x="5514" y="13330"/>
                    <a:pt x="6103" y="12366"/>
                    <a:pt x="6639" y="11590"/>
                  </a:cubicBezTo>
                  <a:cubicBezTo>
                    <a:pt x="7281" y="10653"/>
                    <a:pt x="7897" y="9850"/>
                    <a:pt x="8485" y="9101"/>
                  </a:cubicBezTo>
                  <a:cubicBezTo>
                    <a:pt x="8967" y="8539"/>
                    <a:pt x="9449" y="8030"/>
                    <a:pt x="9931" y="7575"/>
                  </a:cubicBezTo>
                  <a:cubicBezTo>
                    <a:pt x="10466" y="7040"/>
                    <a:pt x="10921" y="6665"/>
                    <a:pt x="11376" y="6344"/>
                  </a:cubicBezTo>
                  <a:cubicBezTo>
                    <a:pt x="11724" y="6076"/>
                    <a:pt x="12126" y="5836"/>
                    <a:pt x="12500" y="5595"/>
                  </a:cubicBezTo>
                  <a:lnTo>
                    <a:pt x="12527" y="5595"/>
                  </a:lnTo>
                  <a:cubicBezTo>
                    <a:pt x="12848" y="5407"/>
                    <a:pt x="13196" y="5193"/>
                    <a:pt x="13544" y="4952"/>
                  </a:cubicBezTo>
                  <a:cubicBezTo>
                    <a:pt x="14213" y="4497"/>
                    <a:pt x="14909" y="3989"/>
                    <a:pt x="15391" y="3266"/>
                  </a:cubicBezTo>
                  <a:cubicBezTo>
                    <a:pt x="15418" y="3213"/>
                    <a:pt x="15418" y="3186"/>
                    <a:pt x="15444" y="3159"/>
                  </a:cubicBezTo>
                  <a:cubicBezTo>
                    <a:pt x="15471" y="3132"/>
                    <a:pt x="15471" y="3079"/>
                    <a:pt x="15471" y="3025"/>
                  </a:cubicBezTo>
                  <a:cubicBezTo>
                    <a:pt x="15471" y="2998"/>
                    <a:pt x="15471" y="2945"/>
                    <a:pt x="15444" y="2918"/>
                  </a:cubicBezTo>
                  <a:cubicBezTo>
                    <a:pt x="14775" y="1152"/>
                    <a:pt x="12902" y="456"/>
                    <a:pt x="11804" y="215"/>
                  </a:cubicBezTo>
                  <a:cubicBezTo>
                    <a:pt x="11430" y="108"/>
                    <a:pt x="11028" y="54"/>
                    <a:pt x="10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4"/>
            <p:cNvSpPr/>
            <p:nvPr/>
          </p:nvSpPr>
          <p:spPr>
            <a:xfrm>
              <a:off x="7025875" y="8302275"/>
              <a:ext cx="254975" cy="374750"/>
            </a:xfrm>
            <a:custGeom>
              <a:avLst/>
              <a:gdLst/>
              <a:ahLst/>
              <a:cxnLst/>
              <a:rect l="l" t="t" r="r" b="b"/>
              <a:pathLst>
                <a:path w="10199" h="14990" extrusionOk="0">
                  <a:moveTo>
                    <a:pt x="10198" y="1"/>
                  </a:moveTo>
                  <a:lnTo>
                    <a:pt x="10198" y="1"/>
                  </a:lnTo>
                  <a:cubicBezTo>
                    <a:pt x="10134" y="17"/>
                    <a:pt x="10069" y="33"/>
                    <a:pt x="10004" y="50"/>
                  </a:cubicBezTo>
                  <a:lnTo>
                    <a:pt x="10004" y="50"/>
                  </a:lnTo>
                  <a:cubicBezTo>
                    <a:pt x="10096" y="44"/>
                    <a:pt x="10168" y="31"/>
                    <a:pt x="10198" y="1"/>
                  </a:cubicBezTo>
                  <a:close/>
                  <a:moveTo>
                    <a:pt x="10004" y="50"/>
                  </a:moveTo>
                  <a:lnTo>
                    <a:pt x="10004" y="50"/>
                  </a:lnTo>
                  <a:cubicBezTo>
                    <a:pt x="9934" y="54"/>
                    <a:pt x="9852" y="54"/>
                    <a:pt x="9770" y="54"/>
                  </a:cubicBezTo>
                  <a:lnTo>
                    <a:pt x="9369" y="54"/>
                  </a:lnTo>
                  <a:cubicBezTo>
                    <a:pt x="8459" y="81"/>
                    <a:pt x="7522" y="242"/>
                    <a:pt x="6665" y="509"/>
                  </a:cubicBezTo>
                  <a:cubicBezTo>
                    <a:pt x="4845" y="1072"/>
                    <a:pt x="3239" y="2115"/>
                    <a:pt x="2062" y="3480"/>
                  </a:cubicBezTo>
                  <a:cubicBezTo>
                    <a:pt x="1767" y="3855"/>
                    <a:pt x="1473" y="4230"/>
                    <a:pt x="1232" y="4578"/>
                  </a:cubicBezTo>
                  <a:cubicBezTo>
                    <a:pt x="991" y="4979"/>
                    <a:pt x="777" y="5381"/>
                    <a:pt x="590" y="5836"/>
                  </a:cubicBezTo>
                  <a:cubicBezTo>
                    <a:pt x="268" y="6666"/>
                    <a:pt x="54" y="7549"/>
                    <a:pt x="27" y="8405"/>
                  </a:cubicBezTo>
                  <a:cubicBezTo>
                    <a:pt x="1" y="9289"/>
                    <a:pt x="135" y="10172"/>
                    <a:pt x="402" y="11002"/>
                  </a:cubicBezTo>
                  <a:cubicBezTo>
                    <a:pt x="697" y="11885"/>
                    <a:pt x="1205" y="12715"/>
                    <a:pt x="1821" y="13384"/>
                  </a:cubicBezTo>
                  <a:cubicBezTo>
                    <a:pt x="2169" y="13758"/>
                    <a:pt x="2570" y="14106"/>
                    <a:pt x="2972" y="14347"/>
                  </a:cubicBezTo>
                  <a:cubicBezTo>
                    <a:pt x="3427" y="14668"/>
                    <a:pt x="3882" y="14856"/>
                    <a:pt x="4310" y="14990"/>
                  </a:cubicBezTo>
                  <a:lnTo>
                    <a:pt x="4363" y="14990"/>
                  </a:lnTo>
                  <a:cubicBezTo>
                    <a:pt x="4417" y="14990"/>
                    <a:pt x="4444" y="14990"/>
                    <a:pt x="4471" y="14963"/>
                  </a:cubicBezTo>
                  <a:cubicBezTo>
                    <a:pt x="3935" y="14535"/>
                    <a:pt x="3507" y="14080"/>
                    <a:pt x="3132" y="13625"/>
                  </a:cubicBezTo>
                  <a:cubicBezTo>
                    <a:pt x="2704" y="13089"/>
                    <a:pt x="2410" y="12527"/>
                    <a:pt x="2169" y="11912"/>
                  </a:cubicBezTo>
                  <a:cubicBezTo>
                    <a:pt x="2035" y="11590"/>
                    <a:pt x="1955" y="11269"/>
                    <a:pt x="1901" y="10948"/>
                  </a:cubicBezTo>
                  <a:cubicBezTo>
                    <a:pt x="1821" y="10600"/>
                    <a:pt x="1794" y="10252"/>
                    <a:pt x="1794" y="9877"/>
                  </a:cubicBezTo>
                  <a:cubicBezTo>
                    <a:pt x="1794" y="9503"/>
                    <a:pt x="1794" y="9101"/>
                    <a:pt x="1874" y="8700"/>
                  </a:cubicBezTo>
                  <a:cubicBezTo>
                    <a:pt x="1901" y="8512"/>
                    <a:pt x="1928" y="8271"/>
                    <a:pt x="1981" y="8111"/>
                  </a:cubicBezTo>
                  <a:cubicBezTo>
                    <a:pt x="2008" y="7870"/>
                    <a:pt x="2062" y="7656"/>
                    <a:pt x="2115" y="7495"/>
                  </a:cubicBezTo>
                  <a:cubicBezTo>
                    <a:pt x="2195" y="7201"/>
                    <a:pt x="2303" y="6880"/>
                    <a:pt x="2436" y="6558"/>
                  </a:cubicBezTo>
                  <a:cubicBezTo>
                    <a:pt x="2570" y="6237"/>
                    <a:pt x="2784" y="5943"/>
                    <a:pt x="2945" y="5595"/>
                  </a:cubicBezTo>
                  <a:cubicBezTo>
                    <a:pt x="3346" y="4926"/>
                    <a:pt x="3855" y="4283"/>
                    <a:pt x="4417" y="3668"/>
                  </a:cubicBezTo>
                  <a:cubicBezTo>
                    <a:pt x="5006" y="3025"/>
                    <a:pt x="5648" y="2410"/>
                    <a:pt x="6291" y="1928"/>
                  </a:cubicBezTo>
                  <a:cubicBezTo>
                    <a:pt x="6612" y="1660"/>
                    <a:pt x="6987" y="1419"/>
                    <a:pt x="7334" y="1205"/>
                  </a:cubicBezTo>
                  <a:cubicBezTo>
                    <a:pt x="7682" y="964"/>
                    <a:pt x="8057" y="777"/>
                    <a:pt x="8432" y="617"/>
                  </a:cubicBezTo>
                  <a:cubicBezTo>
                    <a:pt x="8807" y="456"/>
                    <a:pt x="9181" y="322"/>
                    <a:pt x="9529" y="188"/>
                  </a:cubicBezTo>
                  <a:cubicBezTo>
                    <a:pt x="9698" y="132"/>
                    <a:pt x="9853" y="89"/>
                    <a:pt x="10004" y="50"/>
                  </a:cubicBezTo>
                  <a:close/>
                </a:path>
              </a:pathLst>
            </a:custGeom>
            <a:solidFill>
              <a:srgbClr val="434343">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4"/>
            <p:cNvSpPr/>
            <p:nvPr/>
          </p:nvSpPr>
          <p:spPr>
            <a:xfrm>
              <a:off x="7099475" y="8364525"/>
              <a:ext cx="472450" cy="445000"/>
            </a:xfrm>
            <a:custGeom>
              <a:avLst/>
              <a:gdLst/>
              <a:ahLst/>
              <a:cxnLst/>
              <a:rect l="l" t="t" r="r" b="b"/>
              <a:pathLst>
                <a:path w="18898" h="17800" extrusionOk="0">
                  <a:moveTo>
                    <a:pt x="10038" y="0"/>
                  </a:moveTo>
                  <a:cubicBezTo>
                    <a:pt x="9396" y="0"/>
                    <a:pt x="8780" y="27"/>
                    <a:pt x="8164" y="134"/>
                  </a:cubicBezTo>
                  <a:cubicBezTo>
                    <a:pt x="7335" y="268"/>
                    <a:pt x="6558" y="509"/>
                    <a:pt x="5809" y="803"/>
                  </a:cubicBezTo>
                  <a:cubicBezTo>
                    <a:pt x="5006" y="1178"/>
                    <a:pt x="4203" y="1633"/>
                    <a:pt x="3507" y="2248"/>
                  </a:cubicBezTo>
                  <a:cubicBezTo>
                    <a:pt x="2811" y="2811"/>
                    <a:pt x="2196" y="3506"/>
                    <a:pt x="1660" y="4283"/>
                  </a:cubicBezTo>
                  <a:cubicBezTo>
                    <a:pt x="1179" y="5005"/>
                    <a:pt x="724" y="5862"/>
                    <a:pt x="456" y="6718"/>
                  </a:cubicBezTo>
                  <a:cubicBezTo>
                    <a:pt x="162" y="7602"/>
                    <a:pt x="28" y="8485"/>
                    <a:pt x="1" y="9395"/>
                  </a:cubicBezTo>
                  <a:cubicBezTo>
                    <a:pt x="1" y="10332"/>
                    <a:pt x="135" y="11242"/>
                    <a:pt x="429" y="12098"/>
                  </a:cubicBezTo>
                  <a:cubicBezTo>
                    <a:pt x="1018" y="13811"/>
                    <a:pt x="2196" y="15310"/>
                    <a:pt x="3748" y="16381"/>
                  </a:cubicBezTo>
                  <a:cubicBezTo>
                    <a:pt x="4471" y="16889"/>
                    <a:pt x="5327" y="17291"/>
                    <a:pt x="6157" y="17532"/>
                  </a:cubicBezTo>
                  <a:cubicBezTo>
                    <a:pt x="6585" y="17665"/>
                    <a:pt x="7014" y="17719"/>
                    <a:pt x="7442" y="17772"/>
                  </a:cubicBezTo>
                  <a:cubicBezTo>
                    <a:pt x="7656" y="17799"/>
                    <a:pt x="7897" y="17799"/>
                    <a:pt x="8084" y="17799"/>
                  </a:cubicBezTo>
                  <a:cubicBezTo>
                    <a:pt x="8325" y="17799"/>
                    <a:pt x="8593" y="17799"/>
                    <a:pt x="8834" y="17772"/>
                  </a:cubicBezTo>
                  <a:cubicBezTo>
                    <a:pt x="8860" y="17772"/>
                    <a:pt x="8914" y="17719"/>
                    <a:pt x="8914" y="17692"/>
                  </a:cubicBezTo>
                  <a:cubicBezTo>
                    <a:pt x="8967" y="17665"/>
                    <a:pt x="8967" y="17585"/>
                    <a:pt x="8967" y="17558"/>
                  </a:cubicBezTo>
                  <a:cubicBezTo>
                    <a:pt x="8967" y="17532"/>
                    <a:pt x="8914" y="17451"/>
                    <a:pt x="8887" y="17451"/>
                  </a:cubicBezTo>
                  <a:cubicBezTo>
                    <a:pt x="8860" y="17425"/>
                    <a:pt x="8834" y="17425"/>
                    <a:pt x="8780" y="17425"/>
                  </a:cubicBezTo>
                  <a:cubicBezTo>
                    <a:pt x="8914" y="17425"/>
                    <a:pt x="9048" y="17398"/>
                    <a:pt x="9208" y="17344"/>
                  </a:cubicBezTo>
                  <a:cubicBezTo>
                    <a:pt x="9690" y="17264"/>
                    <a:pt x="10199" y="17130"/>
                    <a:pt x="10627" y="16943"/>
                  </a:cubicBezTo>
                  <a:cubicBezTo>
                    <a:pt x="11109" y="16782"/>
                    <a:pt x="11537" y="16541"/>
                    <a:pt x="11965" y="16274"/>
                  </a:cubicBezTo>
                  <a:cubicBezTo>
                    <a:pt x="12260" y="16086"/>
                    <a:pt x="12581" y="15872"/>
                    <a:pt x="12929" y="15604"/>
                  </a:cubicBezTo>
                  <a:cubicBezTo>
                    <a:pt x="13598" y="15149"/>
                    <a:pt x="14240" y="14587"/>
                    <a:pt x="14883" y="13945"/>
                  </a:cubicBezTo>
                  <a:cubicBezTo>
                    <a:pt x="15552" y="13303"/>
                    <a:pt x="16141" y="12607"/>
                    <a:pt x="16649" y="11911"/>
                  </a:cubicBezTo>
                  <a:cubicBezTo>
                    <a:pt x="17211" y="11161"/>
                    <a:pt x="17666" y="10385"/>
                    <a:pt x="18014" y="9636"/>
                  </a:cubicBezTo>
                  <a:cubicBezTo>
                    <a:pt x="18389" y="8833"/>
                    <a:pt x="18630" y="8030"/>
                    <a:pt x="18737" y="7254"/>
                  </a:cubicBezTo>
                  <a:cubicBezTo>
                    <a:pt x="18764" y="6906"/>
                    <a:pt x="18790" y="6584"/>
                    <a:pt x="18764" y="6237"/>
                  </a:cubicBezTo>
                  <a:cubicBezTo>
                    <a:pt x="18817" y="6210"/>
                    <a:pt x="18897" y="6156"/>
                    <a:pt x="18871" y="6049"/>
                  </a:cubicBezTo>
                  <a:cubicBezTo>
                    <a:pt x="18737" y="5273"/>
                    <a:pt x="18469" y="4550"/>
                    <a:pt x="18094" y="3881"/>
                  </a:cubicBezTo>
                  <a:cubicBezTo>
                    <a:pt x="17720" y="3239"/>
                    <a:pt x="17265" y="2703"/>
                    <a:pt x="16676" y="2195"/>
                  </a:cubicBezTo>
                  <a:cubicBezTo>
                    <a:pt x="15605" y="1285"/>
                    <a:pt x="14240" y="616"/>
                    <a:pt x="12661" y="295"/>
                  </a:cubicBezTo>
                  <a:cubicBezTo>
                    <a:pt x="11831" y="107"/>
                    <a:pt x="10948" y="0"/>
                    <a:pt x="10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44"/>
            <p:cNvSpPr/>
            <p:nvPr/>
          </p:nvSpPr>
          <p:spPr>
            <a:xfrm>
              <a:off x="7099475" y="8364525"/>
              <a:ext cx="290450" cy="445000"/>
            </a:xfrm>
            <a:custGeom>
              <a:avLst/>
              <a:gdLst/>
              <a:ahLst/>
              <a:cxnLst/>
              <a:rect l="l" t="t" r="r" b="b"/>
              <a:pathLst>
                <a:path w="11618" h="17800" extrusionOk="0">
                  <a:moveTo>
                    <a:pt x="10038" y="0"/>
                  </a:moveTo>
                  <a:cubicBezTo>
                    <a:pt x="9396" y="0"/>
                    <a:pt x="8780" y="27"/>
                    <a:pt x="8164" y="134"/>
                  </a:cubicBezTo>
                  <a:cubicBezTo>
                    <a:pt x="7335" y="268"/>
                    <a:pt x="6558" y="509"/>
                    <a:pt x="5809" y="803"/>
                  </a:cubicBezTo>
                  <a:cubicBezTo>
                    <a:pt x="5006" y="1178"/>
                    <a:pt x="4203" y="1633"/>
                    <a:pt x="3507" y="2248"/>
                  </a:cubicBezTo>
                  <a:cubicBezTo>
                    <a:pt x="2811" y="2811"/>
                    <a:pt x="2196" y="3506"/>
                    <a:pt x="1660" y="4283"/>
                  </a:cubicBezTo>
                  <a:cubicBezTo>
                    <a:pt x="1179" y="5059"/>
                    <a:pt x="724" y="5862"/>
                    <a:pt x="456" y="6718"/>
                  </a:cubicBezTo>
                  <a:cubicBezTo>
                    <a:pt x="162" y="7602"/>
                    <a:pt x="28" y="8485"/>
                    <a:pt x="1" y="9395"/>
                  </a:cubicBezTo>
                  <a:cubicBezTo>
                    <a:pt x="1" y="10332"/>
                    <a:pt x="135" y="11242"/>
                    <a:pt x="429" y="12098"/>
                  </a:cubicBezTo>
                  <a:cubicBezTo>
                    <a:pt x="1018" y="13811"/>
                    <a:pt x="2196" y="15310"/>
                    <a:pt x="3775" y="16381"/>
                  </a:cubicBezTo>
                  <a:cubicBezTo>
                    <a:pt x="4524" y="16889"/>
                    <a:pt x="5354" y="17291"/>
                    <a:pt x="6184" y="17532"/>
                  </a:cubicBezTo>
                  <a:cubicBezTo>
                    <a:pt x="6612" y="17665"/>
                    <a:pt x="7067" y="17719"/>
                    <a:pt x="7495" y="17772"/>
                  </a:cubicBezTo>
                  <a:cubicBezTo>
                    <a:pt x="7683" y="17799"/>
                    <a:pt x="7924" y="17799"/>
                    <a:pt x="8111" y="17799"/>
                  </a:cubicBezTo>
                  <a:lnTo>
                    <a:pt x="8218" y="17799"/>
                  </a:lnTo>
                  <a:lnTo>
                    <a:pt x="8084" y="17719"/>
                  </a:lnTo>
                  <a:cubicBezTo>
                    <a:pt x="8004" y="17692"/>
                    <a:pt x="7924" y="17665"/>
                    <a:pt x="7816" y="17639"/>
                  </a:cubicBezTo>
                  <a:cubicBezTo>
                    <a:pt x="7228" y="17371"/>
                    <a:pt x="6719" y="17103"/>
                    <a:pt x="6291" y="16782"/>
                  </a:cubicBezTo>
                  <a:cubicBezTo>
                    <a:pt x="6023" y="16622"/>
                    <a:pt x="5809" y="16461"/>
                    <a:pt x="5622" y="16247"/>
                  </a:cubicBezTo>
                  <a:cubicBezTo>
                    <a:pt x="5381" y="16059"/>
                    <a:pt x="5193" y="15845"/>
                    <a:pt x="4979" y="15658"/>
                  </a:cubicBezTo>
                  <a:cubicBezTo>
                    <a:pt x="4605" y="15257"/>
                    <a:pt x="4283" y="14775"/>
                    <a:pt x="4016" y="14320"/>
                  </a:cubicBezTo>
                  <a:cubicBezTo>
                    <a:pt x="3748" y="13811"/>
                    <a:pt x="3507" y="13303"/>
                    <a:pt x="3347" y="12821"/>
                  </a:cubicBezTo>
                  <a:cubicBezTo>
                    <a:pt x="3240" y="12553"/>
                    <a:pt x="3186" y="12286"/>
                    <a:pt x="3106" y="12018"/>
                  </a:cubicBezTo>
                  <a:cubicBezTo>
                    <a:pt x="3025" y="11697"/>
                    <a:pt x="2999" y="11483"/>
                    <a:pt x="2972" y="11242"/>
                  </a:cubicBezTo>
                  <a:cubicBezTo>
                    <a:pt x="2892" y="10840"/>
                    <a:pt x="2892" y="10412"/>
                    <a:pt x="2945" y="9957"/>
                  </a:cubicBezTo>
                  <a:cubicBezTo>
                    <a:pt x="2972" y="9127"/>
                    <a:pt x="3186" y="8271"/>
                    <a:pt x="3480" y="7387"/>
                  </a:cubicBezTo>
                  <a:cubicBezTo>
                    <a:pt x="3775" y="6531"/>
                    <a:pt x="4203" y="5674"/>
                    <a:pt x="4712" y="4871"/>
                  </a:cubicBezTo>
                  <a:cubicBezTo>
                    <a:pt x="5247" y="4068"/>
                    <a:pt x="5863" y="3346"/>
                    <a:pt x="6532" y="2703"/>
                  </a:cubicBezTo>
                  <a:cubicBezTo>
                    <a:pt x="7228" y="2034"/>
                    <a:pt x="7950" y="1472"/>
                    <a:pt x="8727" y="1071"/>
                  </a:cubicBezTo>
                  <a:cubicBezTo>
                    <a:pt x="9556" y="589"/>
                    <a:pt x="10413" y="295"/>
                    <a:pt x="11216" y="161"/>
                  </a:cubicBezTo>
                  <a:cubicBezTo>
                    <a:pt x="11350" y="134"/>
                    <a:pt x="11457" y="134"/>
                    <a:pt x="11617" y="107"/>
                  </a:cubicBezTo>
                  <a:cubicBezTo>
                    <a:pt x="11082" y="27"/>
                    <a:pt x="10573" y="0"/>
                    <a:pt x="10038" y="0"/>
                  </a:cubicBezTo>
                  <a:close/>
                </a:path>
              </a:pathLst>
            </a:custGeom>
            <a:solidFill>
              <a:srgbClr val="434343">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44"/>
            <p:cNvSpPr/>
            <p:nvPr/>
          </p:nvSpPr>
          <p:spPr>
            <a:xfrm>
              <a:off x="7280825" y="8484800"/>
              <a:ext cx="402175" cy="419725"/>
            </a:xfrm>
            <a:custGeom>
              <a:avLst/>
              <a:gdLst/>
              <a:ahLst/>
              <a:cxnLst/>
              <a:rect l="l" t="t" r="r" b="b"/>
              <a:pathLst>
                <a:path w="16087" h="16789" extrusionOk="0">
                  <a:moveTo>
                    <a:pt x="6531" y="542"/>
                  </a:moveTo>
                  <a:cubicBezTo>
                    <a:pt x="6665" y="542"/>
                    <a:pt x="6772" y="542"/>
                    <a:pt x="6906" y="569"/>
                  </a:cubicBezTo>
                  <a:cubicBezTo>
                    <a:pt x="6959" y="569"/>
                    <a:pt x="7040" y="596"/>
                    <a:pt x="7093" y="623"/>
                  </a:cubicBezTo>
                  <a:lnTo>
                    <a:pt x="7120" y="623"/>
                  </a:lnTo>
                  <a:lnTo>
                    <a:pt x="7227" y="676"/>
                  </a:lnTo>
                  <a:cubicBezTo>
                    <a:pt x="7307" y="703"/>
                    <a:pt x="7334" y="703"/>
                    <a:pt x="7388" y="730"/>
                  </a:cubicBezTo>
                  <a:cubicBezTo>
                    <a:pt x="7522" y="810"/>
                    <a:pt x="7655" y="917"/>
                    <a:pt x="7736" y="970"/>
                  </a:cubicBezTo>
                  <a:cubicBezTo>
                    <a:pt x="7762" y="1051"/>
                    <a:pt x="7789" y="1078"/>
                    <a:pt x="7843" y="1131"/>
                  </a:cubicBezTo>
                  <a:cubicBezTo>
                    <a:pt x="7870" y="1211"/>
                    <a:pt x="7870" y="1265"/>
                    <a:pt x="7896" y="1345"/>
                  </a:cubicBezTo>
                  <a:cubicBezTo>
                    <a:pt x="7896" y="1479"/>
                    <a:pt x="7870" y="1586"/>
                    <a:pt x="7843" y="1666"/>
                  </a:cubicBezTo>
                  <a:cubicBezTo>
                    <a:pt x="7789" y="1720"/>
                    <a:pt x="7789" y="1773"/>
                    <a:pt x="7762" y="1800"/>
                  </a:cubicBezTo>
                  <a:lnTo>
                    <a:pt x="7736" y="1854"/>
                  </a:lnTo>
                  <a:cubicBezTo>
                    <a:pt x="7736" y="1881"/>
                    <a:pt x="7709" y="1907"/>
                    <a:pt x="7709" y="1907"/>
                  </a:cubicBezTo>
                  <a:cubicBezTo>
                    <a:pt x="7629" y="2041"/>
                    <a:pt x="7522" y="2148"/>
                    <a:pt x="7388" y="2255"/>
                  </a:cubicBezTo>
                  <a:cubicBezTo>
                    <a:pt x="7200" y="2443"/>
                    <a:pt x="6959" y="2603"/>
                    <a:pt x="6692" y="2737"/>
                  </a:cubicBezTo>
                  <a:cubicBezTo>
                    <a:pt x="6665" y="2737"/>
                    <a:pt x="6638" y="2791"/>
                    <a:pt x="6585" y="2791"/>
                  </a:cubicBezTo>
                  <a:cubicBezTo>
                    <a:pt x="6264" y="2951"/>
                    <a:pt x="5969" y="3058"/>
                    <a:pt x="5648" y="3112"/>
                  </a:cubicBezTo>
                  <a:cubicBezTo>
                    <a:pt x="5487" y="3139"/>
                    <a:pt x="5354" y="3139"/>
                    <a:pt x="5220" y="3139"/>
                  </a:cubicBezTo>
                  <a:cubicBezTo>
                    <a:pt x="5077" y="3218"/>
                    <a:pt x="4963" y="3241"/>
                    <a:pt x="4865" y="3241"/>
                  </a:cubicBezTo>
                  <a:cubicBezTo>
                    <a:pt x="4798" y="3241"/>
                    <a:pt x="4739" y="3230"/>
                    <a:pt x="4684" y="3219"/>
                  </a:cubicBezTo>
                  <a:cubicBezTo>
                    <a:pt x="4658" y="3219"/>
                    <a:pt x="4631" y="3192"/>
                    <a:pt x="4577" y="3192"/>
                  </a:cubicBezTo>
                  <a:cubicBezTo>
                    <a:pt x="4310" y="3085"/>
                    <a:pt x="4149" y="2924"/>
                    <a:pt x="4015" y="2683"/>
                  </a:cubicBezTo>
                  <a:cubicBezTo>
                    <a:pt x="3962" y="2576"/>
                    <a:pt x="3908" y="2443"/>
                    <a:pt x="3881" y="2309"/>
                  </a:cubicBezTo>
                  <a:lnTo>
                    <a:pt x="3881" y="2282"/>
                  </a:lnTo>
                  <a:lnTo>
                    <a:pt x="3881" y="2255"/>
                  </a:lnTo>
                  <a:lnTo>
                    <a:pt x="3881" y="2202"/>
                  </a:lnTo>
                  <a:lnTo>
                    <a:pt x="3881" y="2175"/>
                  </a:lnTo>
                  <a:lnTo>
                    <a:pt x="3881" y="1934"/>
                  </a:lnTo>
                  <a:cubicBezTo>
                    <a:pt x="3881" y="1881"/>
                    <a:pt x="3908" y="1800"/>
                    <a:pt x="3962" y="1747"/>
                  </a:cubicBezTo>
                  <a:cubicBezTo>
                    <a:pt x="3988" y="1613"/>
                    <a:pt x="4096" y="1506"/>
                    <a:pt x="4176" y="1372"/>
                  </a:cubicBezTo>
                  <a:cubicBezTo>
                    <a:pt x="4283" y="1265"/>
                    <a:pt x="4417" y="1158"/>
                    <a:pt x="4551" y="1078"/>
                  </a:cubicBezTo>
                  <a:cubicBezTo>
                    <a:pt x="4684" y="970"/>
                    <a:pt x="4845" y="890"/>
                    <a:pt x="4952" y="863"/>
                  </a:cubicBezTo>
                  <a:lnTo>
                    <a:pt x="5032" y="837"/>
                  </a:lnTo>
                  <a:cubicBezTo>
                    <a:pt x="5113" y="810"/>
                    <a:pt x="5246" y="730"/>
                    <a:pt x="5380" y="703"/>
                  </a:cubicBezTo>
                  <a:cubicBezTo>
                    <a:pt x="5434" y="703"/>
                    <a:pt x="5461" y="676"/>
                    <a:pt x="5514" y="676"/>
                  </a:cubicBezTo>
                  <a:cubicBezTo>
                    <a:pt x="5862" y="569"/>
                    <a:pt x="6183" y="542"/>
                    <a:pt x="6504" y="542"/>
                  </a:cubicBezTo>
                  <a:close/>
                  <a:moveTo>
                    <a:pt x="4577" y="3620"/>
                  </a:moveTo>
                  <a:cubicBezTo>
                    <a:pt x="4658" y="3647"/>
                    <a:pt x="4684" y="3674"/>
                    <a:pt x="4711" y="3754"/>
                  </a:cubicBezTo>
                  <a:lnTo>
                    <a:pt x="4711" y="3808"/>
                  </a:lnTo>
                  <a:lnTo>
                    <a:pt x="4711" y="3888"/>
                  </a:lnTo>
                  <a:cubicBezTo>
                    <a:pt x="4711" y="3915"/>
                    <a:pt x="4711" y="3941"/>
                    <a:pt x="4684" y="3941"/>
                  </a:cubicBezTo>
                  <a:cubicBezTo>
                    <a:pt x="4631" y="4075"/>
                    <a:pt x="4524" y="4209"/>
                    <a:pt x="4390" y="4289"/>
                  </a:cubicBezTo>
                  <a:cubicBezTo>
                    <a:pt x="4310" y="4316"/>
                    <a:pt x="4283" y="4316"/>
                    <a:pt x="4176" y="4343"/>
                  </a:cubicBezTo>
                  <a:lnTo>
                    <a:pt x="4149" y="4343"/>
                  </a:lnTo>
                  <a:cubicBezTo>
                    <a:pt x="4166" y="4394"/>
                    <a:pt x="4162" y="4412"/>
                    <a:pt x="4149" y="4412"/>
                  </a:cubicBezTo>
                  <a:cubicBezTo>
                    <a:pt x="4142" y="4412"/>
                    <a:pt x="4132" y="4406"/>
                    <a:pt x="4122" y="4396"/>
                  </a:cubicBezTo>
                  <a:cubicBezTo>
                    <a:pt x="4042" y="4396"/>
                    <a:pt x="3988" y="4343"/>
                    <a:pt x="3962" y="4316"/>
                  </a:cubicBezTo>
                  <a:cubicBezTo>
                    <a:pt x="3908" y="4289"/>
                    <a:pt x="3908" y="4263"/>
                    <a:pt x="3908" y="4209"/>
                  </a:cubicBezTo>
                  <a:cubicBezTo>
                    <a:pt x="3881" y="4182"/>
                    <a:pt x="3881" y="4129"/>
                    <a:pt x="3881" y="4022"/>
                  </a:cubicBezTo>
                  <a:cubicBezTo>
                    <a:pt x="3908" y="3888"/>
                    <a:pt x="4015" y="3781"/>
                    <a:pt x="4122" y="3727"/>
                  </a:cubicBezTo>
                  <a:cubicBezTo>
                    <a:pt x="4176" y="3674"/>
                    <a:pt x="4256" y="3647"/>
                    <a:pt x="4363" y="3620"/>
                  </a:cubicBezTo>
                  <a:close/>
                  <a:moveTo>
                    <a:pt x="2838" y="2978"/>
                  </a:moveTo>
                  <a:cubicBezTo>
                    <a:pt x="2945" y="2978"/>
                    <a:pt x="3025" y="3005"/>
                    <a:pt x="3105" y="3031"/>
                  </a:cubicBezTo>
                  <a:lnTo>
                    <a:pt x="3159" y="3031"/>
                  </a:lnTo>
                  <a:cubicBezTo>
                    <a:pt x="3239" y="3085"/>
                    <a:pt x="3346" y="3139"/>
                    <a:pt x="3426" y="3246"/>
                  </a:cubicBezTo>
                  <a:cubicBezTo>
                    <a:pt x="3507" y="3379"/>
                    <a:pt x="3587" y="3620"/>
                    <a:pt x="3507" y="3808"/>
                  </a:cubicBezTo>
                  <a:cubicBezTo>
                    <a:pt x="3507" y="3888"/>
                    <a:pt x="3480" y="3995"/>
                    <a:pt x="3426" y="4049"/>
                  </a:cubicBezTo>
                  <a:cubicBezTo>
                    <a:pt x="3346" y="4129"/>
                    <a:pt x="3319" y="4209"/>
                    <a:pt x="3212" y="4289"/>
                  </a:cubicBezTo>
                  <a:cubicBezTo>
                    <a:pt x="3186" y="4316"/>
                    <a:pt x="3159" y="4343"/>
                    <a:pt x="3078" y="4396"/>
                  </a:cubicBezTo>
                  <a:lnTo>
                    <a:pt x="2945" y="4530"/>
                  </a:lnTo>
                  <a:cubicBezTo>
                    <a:pt x="2784" y="4664"/>
                    <a:pt x="2516" y="4852"/>
                    <a:pt x="2249" y="4852"/>
                  </a:cubicBezTo>
                  <a:cubicBezTo>
                    <a:pt x="2195" y="4860"/>
                    <a:pt x="2151" y="4863"/>
                    <a:pt x="2114" y="4863"/>
                  </a:cubicBezTo>
                  <a:cubicBezTo>
                    <a:pt x="2041" y="4863"/>
                    <a:pt x="1999" y="4852"/>
                    <a:pt x="1981" y="4852"/>
                  </a:cubicBezTo>
                  <a:cubicBezTo>
                    <a:pt x="1820" y="4825"/>
                    <a:pt x="1687" y="4691"/>
                    <a:pt x="1580" y="4530"/>
                  </a:cubicBezTo>
                  <a:cubicBezTo>
                    <a:pt x="1473" y="4343"/>
                    <a:pt x="1446" y="4182"/>
                    <a:pt x="1499" y="3995"/>
                  </a:cubicBezTo>
                  <a:cubicBezTo>
                    <a:pt x="1526" y="3861"/>
                    <a:pt x="1606" y="3727"/>
                    <a:pt x="1740" y="3540"/>
                  </a:cubicBezTo>
                  <a:cubicBezTo>
                    <a:pt x="1767" y="3513"/>
                    <a:pt x="1767" y="3486"/>
                    <a:pt x="1820" y="3486"/>
                  </a:cubicBezTo>
                  <a:cubicBezTo>
                    <a:pt x="1874" y="3406"/>
                    <a:pt x="1981" y="3353"/>
                    <a:pt x="2035" y="3272"/>
                  </a:cubicBezTo>
                  <a:cubicBezTo>
                    <a:pt x="2142" y="3219"/>
                    <a:pt x="2222" y="3192"/>
                    <a:pt x="2275" y="3112"/>
                  </a:cubicBezTo>
                  <a:cubicBezTo>
                    <a:pt x="2302" y="3085"/>
                    <a:pt x="2356" y="3085"/>
                    <a:pt x="2409" y="3031"/>
                  </a:cubicBezTo>
                  <a:cubicBezTo>
                    <a:pt x="2543" y="3005"/>
                    <a:pt x="2650" y="2978"/>
                    <a:pt x="2784" y="2978"/>
                  </a:cubicBezTo>
                  <a:close/>
                  <a:moveTo>
                    <a:pt x="2035" y="5628"/>
                  </a:moveTo>
                  <a:cubicBezTo>
                    <a:pt x="2115" y="5654"/>
                    <a:pt x="2142" y="5654"/>
                    <a:pt x="2168" y="5681"/>
                  </a:cubicBezTo>
                  <a:lnTo>
                    <a:pt x="2249" y="5762"/>
                  </a:lnTo>
                  <a:cubicBezTo>
                    <a:pt x="2302" y="5815"/>
                    <a:pt x="2302" y="5922"/>
                    <a:pt x="2302" y="5949"/>
                  </a:cubicBezTo>
                  <a:lnTo>
                    <a:pt x="2302" y="6002"/>
                  </a:lnTo>
                  <a:lnTo>
                    <a:pt x="2302" y="6056"/>
                  </a:lnTo>
                  <a:cubicBezTo>
                    <a:pt x="2302" y="6083"/>
                    <a:pt x="2302" y="6083"/>
                    <a:pt x="2275" y="6136"/>
                  </a:cubicBezTo>
                  <a:cubicBezTo>
                    <a:pt x="2275" y="6163"/>
                    <a:pt x="2249" y="6217"/>
                    <a:pt x="2222" y="6270"/>
                  </a:cubicBezTo>
                  <a:cubicBezTo>
                    <a:pt x="2168" y="6350"/>
                    <a:pt x="2115" y="6457"/>
                    <a:pt x="2008" y="6538"/>
                  </a:cubicBezTo>
                  <a:cubicBezTo>
                    <a:pt x="1954" y="6591"/>
                    <a:pt x="1874" y="6672"/>
                    <a:pt x="1820" y="6698"/>
                  </a:cubicBezTo>
                  <a:lnTo>
                    <a:pt x="1740" y="6725"/>
                  </a:lnTo>
                  <a:cubicBezTo>
                    <a:pt x="1633" y="6805"/>
                    <a:pt x="1553" y="6859"/>
                    <a:pt x="1446" y="6859"/>
                  </a:cubicBezTo>
                  <a:cubicBezTo>
                    <a:pt x="1365" y="6886"/>
                    <a:pt x="1365" y="6886"/>
                    <a:pt x="1339" y="6886"/>
                  </a:cubicBezTo>
                  <a:cubicBezTo>
                    <a:pt x="1178" y="6859"/>
                    <a:pt x="1071" y="6672"/>
                    <a:pt x="1071" y="6484"/>
                  </a:cubicBezTo>
                  <a:cubicBezTo>
                    <a:pt x="1071" y="6431"/>
                    <a:pt x="1071" y="6350"/>
                    <a:pt x="1098" y="6297"/>
                  </a:cubicBezTo>
                  <a:cubicBezTo>
                    <a:pt x="1098" y="6270"/>
                    <a:pt x="1151" y="6217"/>
                    <a:pt x="1178" y="6190"/>
                  </a:cubicBezTo>
                  <a:cubicBezTo>
                    <a:pt x="1178" y="6163"/>
                    <a:pt x="1205" y="6136"/>
                    <a:pt x="1232" y="6136"/>
                  </a:cubicBezTo>
                  <a:cubicBezTo>
                    <a:pt x="1312" y="6056"/>
                    <a:pt x="1339" y="6002"/>
                    <a:pt x="1419" y="5922"/>
                  </a:cubicBezTo>
                  <a:cubicBezTo>
                    <a:pt x="1473" y="5842"/>
                    <a:pt x="1553" y="5788"/>
                    <a:pt x="1606" y="5762"/>
                  </a:cubicBezTo>
                  <a:cubicBezTo>
                    <a:pt x="1633" y="5762"/>
                    <a:pt x="1687" y="5708"/>
                    <a:pt x="1713" y="5681"/>
                  </a:cubicBezTo>
                  <a:cubicBezTo>
                    <a:pt x="1820" y="5654"/>
                    <a:pt x="1874" y="5628"/>
                    <a:pt x="1954" y="5628"/>
                  </a:cubicBezTo>
                  <a:close/>
                  <a:moveTo>
                    <a:pt x="7801" y="0"/>
                  </a:moveTo>
                  <a:cubicBezTo>
                    <a:pt x="7419" y="0"/>
                    <a:pt x="6979" y="52"/>
                    <a:pt x="6558" y="141"/>
                  </a:cubicBezTo>
                  <a:cubicBezTo>
                    <a:pt x="6531" y="141"/>
                    <a:pt x="6504" y="141"/>
                    <a:pt x="6424" y="168"/>
                  </a:cubicBezTo>
                  <a:cubicBezTo>
                    <a:pt x="5621" y="328"/>
                    <a:pt x="4845" y="596"/>
                    <a:pt x="4176" y="970"/>
                  </a:cubicBezTo>
                  <a:cubicBezTo>
                    <a:pt x="3988" y="1078"/>
                    <a:pt x="3774" y="1211"/>
                    <a:pt x="3614" y="1318"/>
                  </a:cubicBezTo>
                  <a:cubicBezTo>
                    <a:pt x="3587" y="1318"/>
                    <a:pt x="3587" y="1345"/>
                    <a:pt x="3533" y="1345"/>
                  </a:cubicBezTo>
                  <a:cubicBezTo>
                    <a:pt x="3587" y="1399"/>
                    <a:pt x="3587" y="1479"/>
                    <a:pt x="3587" y="1533"/>
                  </a:cubicBezTo>
                  <a:cubicBezTo>
                    <a:pt x="3587" y="1613"/>
                    <a:pt x="3533" y="1640"/>
                    <a:pt x="3533" y="1720"/>
                  </a:cubicBezTo>
                  <a:cubicBezTo>
                    <a:pt x="3507" y="1773"/>
                    <a:pt x="3507" y="1800"/>
                    <a:pt x="3453" y="1854"/>
                  </a:cubicBezTo>
                  <a:cubicBezTo>
                    <a:pt x="3373" y="1907"/>
                    <a:pt x="3319" y="1988"/>
                    <a:pt x="3212" y="2041"/>
                  </a:cubicBezTo>
                  <a:cubicBezTo>
                    <a:pt x="3132" y="2121"/>
                    <a:pt x="3052" y="2148"/>
                    <a:pt x="2918" y="2175"/>
                  </a:cubicBezTo>
                  <a:cubicBezTo>
                    <a:pt x="2838" y="2202"/>
                    <a:pt x="2784" y="2202"/>
                    <a:pt x="2704" y="2255"/>
                  </a:cubicBezTo>
                  <a:lnTo>
                    <a:pt x="2409" y="2336"/>
                  </a:lnTo>
                  <a:lnTo>
                    <a:pt x="2329" y="2336"/>
                  </a:lnTo>
                  <a:lnTo>
                    <a:pt x="2275" y="2416"/>
                  </a:lnTo>
                  <a:cubicBezTo>
                    <a:pt x="1660" y="3085"/>
                    <a:pt x="1178" y="3808"/>
                    <a:pt x="803" y="4584"/>
                  </a:cubicBezTo>
                  <a:cubicBezTo>
                    <a:pt x="429" y="5360"/>
                    <a:pt x="188" y="6163"/>
                    <a:pt x="107" y="6966"/>
                  </a:cubicBezTo>
                  <a:cubicBezTo>
                    <a:pt x="0" y="7796"/>
                    <a:pt x="27" y="8599"/>
                    <a:pt x="161" y="9402"/>
                  </a:cubicBezTo>
                  <a:cubicBezTo>
                    <a:pt x="322" y="10231"/>
                    <a:pt x="643" y="11034"/>
                    <a:pt x="1044" y="11784"/>
                  </a:cubicBezTo>
                  <a:cubicBezTo>
                    <a:pt x="1125" y="11971"/>
                    <a:pt x="1285" y="12159"/>
                    <a:pt x="1365" y="12346"/>
                  </a:cubicBezTo>
                  <a:cubicBezTo>
                    <a:pt x="1499" y="12560"/>
                    <a:pt x="1633" y="12747"/>
                    <a:pt x="1767" y="12881"/>
                  </a:cubicBezTo>
                  <a:cubicBezTo>
                    <a:pt x="2035" y="13256"/>
                    <a:pt x="2356" y="13550"/>
                    <a:pt x="2677" y="13898"/>
                  </a:cubicBezTo>
                  <a:cubicBezTo>
                    <a:pt x="3346" y="14487"/>
                    <a:pt x="4122" y="14996"/>
                    <a:pt x="4979" y="15424"/>
                  </a:cubicBezTo>
                  <a:cubicBezTo>
                    <a:pt x="5835" y="15825"/>
                    <a:pt x="6719" y="16173"/>
                    <a:pt x="7629" y="16387"/>
                  </a:cubicBezTo>
                  <a:cubicBezTo>
                    <a:pt x="8057" y="16495"/>
                    <a:pt x="8539" y="16602"/>
                    <a:pt x="8967" y="16655"/>
                  </a:cubicBezTo>
                  <a:cubicBezTo>
                    <a:pt x="9475" y="16735"/>
                    <a:pt x="9930" y="16762"/>
                    <a:pt x="10385" y="16789"/>
                  </a:cubicBezTo>
                  <a:lnTo>
                    <a:pt x="10600" y="16789"/>
                  </a:lnTo>
                  <a:lnTo>
                    <a:pt x="11322" y="16709"/>
                  </a:lnTo>
                  <a:cubicBezTo>
                    <a:pt x="11804" y="16602"/>
                    <a:pt x="12286" y="16468"/>
                    <a:pt x="12687" y="16334"/>
                  </a:cubicBezTo>
                  <a:cubicBezTo>
                    <a:pt x="13142" y="16173"/>
                    <a:pt x="13597" y="15932"/>
                    <a:pt x="13945" y="15692"/>
                  </a:cubicBezTo>
                  <a:cubicBezTo>
                    <a:pt x="14159" y="15558"/>
                    <a:pt x="14347" y="15424"/>
                    <a:pt x="14534" y="15263"/>
                  </a:cubicBezTo>
                  <a:cubicBezTo>
                    <a:pt x="14748" y="15049"/>
                    <a:pt x="14936" y="14889"/>
                    <a:pt x="15016" y="14701"/>
                  </a:cubicBezTo>
                  <a:cubicBezTo>
                    <a:pt x="15096" y="14594"/>
                    <a:pt x="15150" y="14487"/>
                    <a:pt x="15230" y="14353"/>
                  </a:cubicBezTo>
                  <a:cubicBezTo>
                    <a:pt x="15284" y="14246"/>
                    <a:pt x="15337" y="14166"/>
                    <a:pt x="15364" y="14059"/>
                  </a:cubicBezTo>
                  <a:cubicBezTo>
                    <a:pt x="15417" y="13818"/>
                    <a:pt x="15498" y="13577"/>
                    <a:pt x="15498" y="13363"/>
                  </a:cubicBezTo>
                  <a:cubicBezTo>
                    <a:pt x="15551" y="12828"/>
                    <a:pt x="15498" y="12292"/>
                    <a:pt x="15417" y="11837"/>
                  </a:cubicBezTo>
                  <a:cubicBezTo>
                    <a:pt x="15739" y="11034"/>
                    <a:pt x="15926" y="10205"/>
                    <a:pt x="16006" y="9428"/>
                  </a:cubicBezTo>
                  <a:cubicBezTo>
                    <a:pt x="16087" y="8599"/>
                    <a:pt x="16060" y="7796"/>
                    <a:pt x="15926" y="7020"/>
                  </a:cubicBezTo>
                  <a:cubicBezTo>
                    <a:pt x="15872" y="6591"/>
                    <a:pt x="15739" y="6163"/>
                    <a:pt x="15605" y="5788"/>
                  </a:cubicBezTo>
                  <a:cubicBezTo>
                    <a:pt x="15471" y="5387"/>
                    <a:pt x="15284" y="4985"/>
                    <a:pt x="15069" y="4611"/>
                  </a:cubicBezTo>
                  <a:cubicBezTo>
                    <a:pt x="14614" y="3861"/>
                    <a:pt x="14079" y="3139"/>
                    <a:pt x="13410" y="2523"/>
                  </a:cubicBezTo>
                  <a:cubicBezTo>
                    <a:pt x="13249" y="2389"/>
                    <a:pt x="13089" y="2202"/>
                    <a:pt x="12955" y="2068"/>
                  </a:cubicBezTo>
                  <a:cubicBezTo>
                    <a:pt x="12741" y="1907"/>
                    <a:pt x="12553" y="1773"/>
                    <a:pt x="12339" y="1613"/>
                  </a:cubicBezTo>
                  <a:cubicBezTo>
                    <a:pt x="11991" y="1345"/>
                    <a:pt x="11590" y="1104"/>
                    <a:pt x="11188" y="863"/>
                  </a:cubicBezTo>
                  <a:cubicBezTo>
                    <a:pt x="10707" y="596"/>
                    <a:pt x="10198" y="408"/>
                    <a:pt x="9743" y="194"/>
                  </a:cubicBezTo>
                  <a:cubicBezTo>
                    <a:pt x="9663" y="168"/>
                    <a:pt x="9609" y="141"/>
                    <a:pt x="9529" y="141"/>
                  </a:cubicBezTo>
                  <a:cubicBezTo>
                    <a:pt x="9235" y="114"/>
                    <a:pt x="8967" y="60"/>
                    <a:pt x="8699" y="34"/>
                  </a:cubicBezTo>
                  <a:cubicBezTo>
                    <a:pt x="8458" y="34"/>
                    <a:pt x="8271" y="7"/>
                    <a:pt x="8030" y="7"/>
                  </a:cubicBezTo>
                  <a:cubicBezTo>
                    <a:pt x="7957" y="2"/>
                    <a:pt x="7880" y="0"/>
                    <a:pt x="7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4"/>
            <p:cNvSpPr/>
            <p:nvPr/>
          </p:nvSpPr>
          <p:spPr>
            <a:xfrm>
              <a:off x="7236000" y="8472250"/>
              <a:ext cx="311175" cy="432950"/>
            </a:xfrm>
            <a:custGeom>
              <a:avLst/>
              <a:gdLst/>
              <a:ahLst/>
              <a:cxnLst/>
              <a:rect l="l" t="t" r="r" b="b"/>
              <a:pathLst>
                <a:path w="12447" h="17318" extrusionOk="0">
                  <a:moveTo>
                    <a:pt x="7789" y="0"/>
                  </a:moveTo>
                  <a:cubicBezTo>
                    <a:pt x="7147" y="27"/>
                    <a:pt x="6504" y="107"/>
                    <a:pt x="5915" y="268"/>
                  </a:cubicBezTo>
                  <a:cubicBezTo>
                    <a:pt x="5648" y="348"/>
                    <a:pt x="5380" y="429"/>
                    <a:pt x="5112" y="536"/>
                  </a:cubicBezTo>
                  <a:cubicBezTo>
                    <a:pt x="4684" y="696"/>
                    <a:pt x="4229" y="937"/>
                    <a:pt x="3881" y="1205"/>
                  </a:cubicBezTo>
                  <a:cubicBezTo>
                    <a:pt x="3506" y="1446"/>
                    <a:pt x="3132" y="1740"/>
                    <a:pt x="2810" y="2088"/>
                  </a:cubicBezTo>
                  <a:cubicBezTo>
                    <a:pt x="2141" y="2704"/>
                    <a:pt x="1553" y="3453"/>
                    <a:pt x="1097" y="4283"/>
                  </a:cubicBezTo>
                  <a:cubicBezTo>
                    <a:pt x="616" y="5113"/>
                    <a:pt x="321" y="6023"/>
                    <a:pt x="161" y="6933"/>
                  </a:cubicBezTo>
                  <a:cubicBezTo>
                    <a:pt x="0" y="7896"/>
                    <a:pt x="0" y="8833"/>
                    <a:pt x="134" y="9690"/>
                  </a:cubicBezTo>
                  <a:cubicBezTo>
                    <a:pt x="295" y="10680"/>
                    <a:pt x="696" y="11670"/>
                    <a:pt x="1258" y="12500"/>
                  </a:cubicBezTo>
                  <a:cubicBezTo>
                    <a:pt x="1767" y="13276"/>
                    <a:pt x="2355" y="13945"/>
                    <a:pt x="3105" y="14588"/>
                  </a:cubicBezTo>
                  <a:cubicBezTo>
                    <a:pt x="3158" y="14668"/>
                    <a:pt x="3266" y="14721"/>
                    <a:pt x="3346" y="14748"/>
                  </a:cubicBezTo>
                  <a:cubicBezTo>
                    <a:pt x="4149" y="15391"/>
                    <a:pt x="5032" y="15899"/>
                    <a:pt x="6022" y="16301"/>
                  </a:cubicBezTo>
                  <a:cubicBezTo>
                    <a:pt x="6103" y="16327"/>
                    <a:pt x="6210" y="16354"/>
                    <a:pt x="6290" y="16381"/>
                  </a:cubicBezTo>
                  <a:cubicBezTo>
                    <a:pt x="6718" y="16568"/>
                    <a:pt x="7147" y="16702"/>
                    <a:pt x="7628" y="16836"/>
                  </a:cubicBezTo>
                  <a:cubicBezTo>
                    <a:pt x="7976" y="16916"/>
                    <a:pt x="8378" y="17023"/>
                    <a:pt x="8833" y="17104"/>
                  </a:cubicBezTo>
                  <a:cubicBezTo>
                    <a:pt x="9689" y="17264"/>
                    <a:pt x="10492" y="17318"/>
                    <a:pt x="11295" y="17318"/>
                  </a:cubicBezTo>
                  <a:lnTo>
                    <a:pt x="11723" y="17318"/>
                  </a:lnTo>
                  <a:cubicBezTo>
                    <a:pt x="11964" y="17318"/>
                    <a:pt x="12205" y="17291"/>
                    <a:pt x="12446" y="17264"/>
                  </a:cubicBezTo>
                  <a:lnTo>
                    <a:pt x="12205" y="17264"/>
                  </a:lnTo>
                  <a:cubicBezTo>
                    <a:pt x="11777" y="17264"/>
                    <a:pt x="11322" y="17237"/>
                    <a:pt x="10787" y="17130"/>
                  </a:cubicBezTo>
                  <a:cubicBezTo>
                    <a:pt x="10358" y="17050"/>
                    <a:pt x="9877" y="16970"/>
                    <a:pt x="9448" y="16863"/>
                  </a:cubicBezTo>
                  <a:cubicBezTo>
                    <a:pt x="8512" y="16622"/>
                    <a:pt x="7655" y="16301"/>
                    <a:pt x="6799" y="15899"/>
                  </a:cubicBezTo>
                  <a:cubicBezTo>
                    <a:pt x="5942" y="15471"/>
                    <a:pt x="5166" y="14962"/>
                    <a:pt x="4497" y="14347"/>
                  </a:cubicBezTo>
                  <a:cubicBezTo>
                    <a:pt x="4176" y="14052"/>
                    <a:pt x="3881" y="13704"/>
                    <a:pt x="3587" y="13356"/>
                  </a:cubicBezTo>
                  <a:cubicBezTo>
                    <a:pt x="3453" y="13169"/>
                    <a:pt x="3373" y="13008"/>
                    <a:pt x="3185" y="12821"/>
                  </a:cubicBezTo>
                  <a:cubicBezTo>
                    <a:pt x="3105" y="12634"/>
                    <a:pt x="2971" y="12446"/>
                    <a:pt x="2864" y="12232"/>
                  </a:cubicBezTo>
                  <a:cubicBezTo>
                    <a:pt x="2463" y="11510"/>
                    <a:pt x="2168" y="10707"/>
                    <a:pt x="1981" y="9877"/>
                  </a:cubicBezTo>
                  <a:cubicBezTo>
                    <a:pt x="1820" y="9074"/>
                    <a:pt x="1793" y="8217"/>
                    <a:pt x="1927" y="7414"/>
                  </a:cubicBezTo>
                  <a:cubicBezTo>
                    <a:pt x="2034" y="6611"/>
                    <a:pt x="2248" y="5809"/>
                    <a:pt x="2623" y="5059"/>
                  </a:cubicBezTo>
                  <a:cubicBezTo>
                    <a:pt x="2998" y="4283"/>
                    <a:pt x="3506" y="3533"/>
                    <a:pt x="4095" y="2864"/>
                  </a:cubicBezTo>
                  <a:lnTo>
                    <a:pt x="4176" y="2811"/>
                  </a:lnTo>
                  <a:lnTo>
                    <a:pt x="3988" y="2811"/>
                  </a:lnTo>
                  <a:cubicBezTo>
                    <a:pt x="3935" y="2811"/>
                    <a:pt x="3854" y="2784"/>
                    <a:pt x="3774" y="2730"/>
                  </a:cubicBezTo>
                  <a:cubicBezTo>
                    <a:pt x="3774" y="2730"/>
                    <a:pt x="3721" y="2730"/>
                    <a:pt x="3721" y="2704"/>
                  </a:cubicBezTo>
                  <a:cubicBezTo>
                    <a:pt x="3640" y="2650"/>
                    <a:pt x="3560" y="2543"/>
                    <a:pt x="3533" y="2409"/>
                  </a:cubicBezTo>
                  <a:cubicBezTo>
                    <a:pt x="3506" y="2249"/>
                    <a:pt x="3533" y="2061"/>
                    <a:pt x="3587" y="1928"/>
                  </a:cubicBezTo>
                  <a:cubicBezTo>
                    <a:pt x="3694" y="1767"/>
                    <a:pt x="3828" y="1660"/>
                    <a:pt x="3935" y="1580"/>
                  </a:cubicBezTo>
                  <a:cubicBezTo>
                    <a:pt x="4068" y="1472"/>
                    <a:pt x="4229" y="1392"/>
                    <a:pt x="4390" y="1339"/>
                  </a:cubicBezTo>
                  <a:cubicBezTo>
                    <a:pt x="4497" y="1312"/>
                    <a:pt x="4604" y="1258"/>
                    <a:pt x="4711" y="1258"/>
                  </a:cubicBezTo>
                  <a:cubicBezTo>
                    <a:pt x="4764" y="1258"/>
                    <a:pt x="4845" y="1258"/>
                    <a:pt x="4871" y="1312"/>
                  </a:cubicBezTo>
                  <a:cubicBezTo>
                    <a:pt x="4898" y="1312"/>
                    <a:pt x="4898" y="1312"/>
                    <a:pt x="4925" y="1339"/>
                  </a:cubicBezTo>
                  <a:cubicBezTo>
                    <a:pt x="4925" y="1339"/>
                    <a:pt x="4979" y="1339"/>
                    <a:pt x="4979" y="1365"/>
                  </a:cubicBezTo>
                  <a:cubicBezTo>
                    <a:pt x="5059" y="1446"/>
                    <a:pt x="5166" y="1499"/>
                    <a:pt x="5193" y="1606"/>
                  </a:cubicBezTo>
                  <a:cubicBezTo>
                    <a:pt x="5246" y="1633"/>
                    <a:pt x="5246" y="1713"/>
                    <a:pt x="5273" y="1740"/>
                  </a:cubicBezTo>
                  <a:cubicBezTo>
                    <a:pt x="5460" y="1606"/>
                    <a:pt x="5701" y="1472"/>
                    <a:pt x="5915" y="1365"/>
                  </a:cubicBezTo>
                  <a:cubicBezTo>
                    <a:pt x="6584" y="991"/>
                    <a:pt x="7334" y="723"/>
                    <a:pt x="8137" y="562"/>
                  </a:cubicBezTo>
                  <a:cubicBezTo>
                    <a:pt x="8190" y="562"/>
                    <a:pt x="8217" y="536"/>
                    <a:pt x="8271" y="536"/>
                  </a:cubicBezTo>
                  <a:cubicBezTo>
                    <a:pt x="8806" y="429"/>
                    <a:pt x="9341" y="402"/>
                    <a:pt x="9877" y="402"/>
                  </a:cubicBezTo>
                  <a:cubicBezTo>
                    <a:pt x="10091" y="402"/>
                    <a:pt x="10332" y="402"/>
                    <a:pt x="10546" y="429"/>
                  </a:cubicBezTo>
                  <a:cubicBezTo>
                    <a:pt x="10813" y="455"/>
                    <a:pt x="11081" y="509"/>
                    <a:pt x="11402" y="536"/>
                  </a:cubicBezTo>
                  <a:lnTo>
                    <a:pt x="11429" y="536"/>
                  </a:lnTo>
                  <a:cubicBezTo>
                    <a:pt x="11135" y="429"/>
                    <a:pt x="10787" y="295"/>
                    <a:pt x="10492" y="241"/>
                  </a:cubicBezTo>
                  <a:cubicBezTo>
                    <a:pt x="9689" y="107"/>
                    <a:pt x="8860" y="0"/>
                    <a:pt x="8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4"/>
            <p:cNvSpPr/>
            <p:nvPr/>
          </p:nvSpPr>
          <p:spPr>
            <a:xfrm>
              <a:off x="7377175" y="8499675"/>
              <a:ext cx="99050" cy="68950"/>
            </a:xfrm>
            <a:custGeom>
              <a:avLst/>
              <a:gdLst/>
              <a:ahLst/>
              <a:cxnLst/>
              <a:rect l="l" t="t" r="r" b="b"/>
              <a:pathLst>
                <a:path w="3962" h="2758" extrusionOk="0">
                  <a:moveTo>
                    <a:pt x="2650" y="1"/>
                  </a:moveTo>
                  <a:cubicBezTo>
                    <a:pt x="2329" y="1"/>
                    <a:pt x="2008" y="81"/>
                    <a:pt x="1660" y="135"/>
                  </a:cubicBezTo>
                  <a:cubicBezTo>
                    <a:pt x="1633" y="135"/>
                    <a:pt x="1607" y="188"/>
                    <a:pt x="1526" y="188"/>
                  </a:cubicBezTo>
                  <a:cubicBezTo>
                    <a:pt x="1392" y="215"/>
                    <a:pt x="1259" y="242"/>
                    <a:pt x="1178" y="322"/>
                  </a:cubicBezTo>
                  <a:lnTo>
                    <a:pt x="1098" y="349"/>
                  </a:lnTo>
                  <a:cubicBezTo>
                    <a:pt x="991" y="375"/>
                    <a:pt x="830" y="429"/>
                    <a:pt x="697" y="536"/>
                  </a:cubicBezTo>
                  <a:cubicBezTo>
                    <a:pt x="536" y="643"/>
                    <a:pt x="429" y="750"/>
                    <a:pt x="322" y="857"/>
                  </a:cubicBezTo>
                  <a:cubicBezTo>
                    <a:pt x="188" y="991"/>
                    <a:pt x="134" y="1071"/>
                    <a:pt x="81" y="1205"/>
                  </a:cubicBezTo>
                  <a:cubicBezTo>
                    <a:pt x="54" y="1286"/>
                    <a:pt x="27" y="1339"/>
                    <a:pt x="27" y="1419"/>
                  </a:cubicBezTo>
                  <a:cubicBezTo>
                    <a:pt x="27" y="1473"/>
                    <a:pt x="1" y="1580"/>
                    <a:pt x="27" y="1660"/>
                  </a:cubicBezTo>
                  <a:lnTo>
                    <a:pt x="27" y="1687"/>
                  </a:lnTo>
                  <a:lnTo>
                    <a:pt x="27" y="1714"/>
                  </a:lnTo>
                  <a:lnTo>
                    <a:pt x="27" y="1741"/>
                  </a:lnTo>
                  <a:lnTo>
                    <a:pt x="27" y="1794"/>
                  </a:lnTo>
                  <a:cubicBezTo>
                    <a:pt x="54" y="1928"/>
                    <a:pt x="81" y="2008"/>
                    <a:pt x="161" y="2142"/>
                  </a:cubicBezTo>
                  <a:cubicBezTo>
                    <a:pt x="295" y="2383"/>
                    <a:pt x="482" y="2544"/>
                    <a:pt x="723" y="2651"/>
                  </a:cubicBezTo>
                  <a:cubicBezTo>
                    <a:pt x="750" y="2651"/>
                    <a:pt x="804" y="2677"/>
                    <a:pt x="830" y="2677"/>
                  </a:cubicBezTo>
                  <a:cubicBezTo>
                    <a:pt x="964" y="2731"/>
                    <a:pt x="1125" y="2758"/>
                    <a:pt x="1285" y="2758"/>
                  </a:cubicBezTo>
                  <a:cubicBezTo>
                    <a:pt x="1419" y="2758"/>
                    <a:pt x="1607" y="2758"/>
                    <a:pt x="1740" y="2731"/>
                  </a:cubicBezTo>
                  <a:cubicBezTo>
                    <a:pt x="2035" y="2651"/>
                    <a:pt x="2356" y="2544"/>
                    <a:pt x="2677" y="2383"/>
                  </a:cubicBezTo>
                  <a:cubicBezTo>
                    <a:pt x="2704" y="2383"/>
                    <a:pt x="2731" y="2356"/>
                    <a:pt x="2758" y="2356"/>
                  </a:cubicBezTo>
                  <a:cubicBezTo>
                    <a:pt x="3025" y="2222"/>
                    <a:pt x="3266" y="2062"/>
                    <a:pt x="3480" y="1848"/>
                  </a:cubicBezTo>
                  <a:cubicBezTo>
                    <a:pt x="3614" y="1741"/>
                    <a:pt x="3694" y="1607"/>
                    <a:pt x="3775" y="1526"/>
                  </a:cubicBezTo>
                  <a:cubicBezTo>
                    <a:pt x="3801" y="1473"/>
                    <a:pt x="3801" y="1446"/>
                    <a:pt x="3801" y="1446"/>
                  </a:cubicBezTo>
                  <a:lnTo>
                    <a:pt x="3828" y="1419"/>
                  </a:lnTo>
                  <a:cubicBezTo>
                    <a:pt x="3882" y="1393"/>
                    <a:pt x="3908" y="1312"/>
                    <a:pt x="3908" y="1286"/>
                  </a:cubicBezTo>
                  <a:cubicBezTo>
                    <a:pt x="3935" y="1178"/>
                    <a:pt x="3962" y="1045"/>
                    <a:pt x="3962" y="938"/>
                  </a:cubicBezTo>
                  <a:cubicBezTo>
                    <a:pt x="3962" y="884"/>
                    <a:pt x="3935" y="804"/>
                    <a:pt x="3908" y="750"/>
                  </a:cubicBezTo>
                  <a:cubicBezTo>
                    <a:pt x="3882" y="670"/>
                    <a:pt x="3828" y="643"/>
                    <a:pt x="3801" y="590"/>
                  </a:cubicBezTo>
                  <a:cubicBezTo>
                    <a:pt x="3748" y="483"/>
                    <a:pt x="3614" y="402"/>
                    <a:pt x="3480" y="349"/>
                  </a:cubicBezTo>
                  <a:cubicBezTo>
                    <a:pt x="3400" y="322"/>
                    <a:pt x="3373" y="322"/>
                    <a:pt x="3293" y="268"/>
                  </a:cubicBezTo>
                  <a:lnTo>
                    <a:pt x="3213" y="242"/>
                  </a:lnTo>
                  <a:lnTo>
                    <a:pt x="3159" y="242"/>
                  </a:lnTo>
                  <a:cubicBezTo>
                    <a:pt x="3105" y="215"/>
                    <a:pt x="3025" y="215"/>
                    <a:pt x="2972" y="188"/>
                  </a:cubicBezTo>
                  <a:cubicBezTo>
                    <a:pt x="2918" y="54"/>
                    <a:pt x="2811" y="1"/>
                    <a:pt x="2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44"/>
            <p:cNvSpPr/>
            <p:nvPr/>
          </p:nvSpPr>
          <p:spPr>
            <a:xfrm>
              <a:off x="7324325" y="8507700"/>
              <a:ext cx="47525" cy="38175"/>
            </a:xfrm>
            <a:custGeom>
              <a:avLst/>
              <a:gdLst/>
              <a:ahLst/>
              <a:cxnLst/>
              <a:rect l="l" t="t" r="r" b="b"/>
              <a:pathLst>
                <a:path w="1901" h="1527" extrusionOk="0">
                  <a:moveTo>
                    <a:pt x="1205" y="1"/>
                  </a:moveTo>
                  <a:cubicBezTo>
                    <a:pt x="1098" y="1"/>
                    <a:pt x="1017" y="28"/>
                    <a:pt x="910" y="54"/>
                  </a:cubicBezTo>
                  <a:cubicBezTo>
                    <a:pt x="750" y="135"/>
                    <a:pt x="562" y="188"/>
                    <a:pt x="428" y="295"/>
                  </a:cubicBezTo>
                  <a:cubicBezTo>
                    <a:pt x="348" y="349"/>
                    <a:pt x="161" y="483"/>
                    <a:pt x="107" y="670"/>
                  </a:cubicBezTo>
                  <a:cubicBezTo>
                    <a:pt x="27" y="804"/>
                    <a:pt x="0" y="965"/>
                    <a:pt x="27" y="1125"/>
                  </a:cubicBezTo>
                  <a:cubicBezTo>
                    <a:pt x="80" y="1259"/>
                    <a:pt x="134" y="1366"/>
                    <a:pt x="241" y="1420"/>
                  </a:cubicBezTo>
                  <a:cubicBezTo>
                    <a:pt x="241" y="1420"/>
                    <a:pt x="268" y="1420"/>
                    <a:pt x="268" y="1473"/>
                  </a:cubicBezTo>
                  <a:cubicBezTo>
                    <a:pt x="348" y="1500"/>
                    <a:pt x="402" y="1527"/>
                    <a:pt x="509" y="1527"/>
                  </a:cubicBezTo>
                  <a:lnTo>
                    <a:pt x="750" y="1527"/>
                  </a:lnTo>
                  <a:lnTo>
                    <a:pt x="1044" y="1420"/>
                  </a:lnTo>
                  <a:cubicBezTo>
                    <a:pt x="1098" y="1420"/>
                    <a:pt x="1178" y="1393"/>
                    <a:pt x="1231" y="1366"/>
                  </a:cubicBezTo>
                  <a:cubicBezTo>
                    <a:pt x="1365" y="1339"/>
                    <a:pt x="1472" y="1259"/>
                    <a:pt x="1553" y="1232"/>
                  </a:cubicBezTo>
                  <a:cubicBezTo>
                    <a:pt x="1633" y="1152"/>
                    <a:pt x="1713" y="1098"/>
                    <a:pt x="1767" y="1018"/>
                  </a:cubicBezTo>
                  <a:cubicBezTo>
                    <a:pt x="1820" y="991"/>
                    <a:pt x="1847" y="938"/>
                    <a:pt x="1874" y="884"/>
                  </a:cubicBezTo>
                  <a:cubicBezTo>
                    <a:pt x="1901" y="831"/>
                    <a:pt x="1901" y="750"/>
                    <a:pt x="1901" y="724"/>
                  </a:cubicBezTo>
                  <a:cubicBezTo>
                    <a:pt x="1901" y="670"/>
                    <a:pt x="1901" y="590"/>
                    <a:pt x="1874" y="536"/>
                  </a:cubicBezTo>
                  <a:cubicBezTo>
                    <a:pt x="1874" y="483"/>
                    <a:pt x="1847" y="429"/>
                    <a:pt x="1820" y="402"/>
                  </a:cubicBezTo>
                  <a:cubicBezTo>
                    <a:pt x="1740" y="295"/>
                    <a:pt x="1686" y="188"/>
                    <a:pt x="1579" y="162"/>
                  </a:cubicBezTo>
                  <a:cubicBezTo>
                    <a:pt x="1579" y="162"/>
                    <a:pt x="1553" y="162"/>
                    <a:pt x="1553" y="135"/>
                  </a:cubicBezTo>
                  <a:cubicBezTo>
                    <a:pt x="1499" y="135"/>
                    <a:pt x="1499" y="135"/>
                    <a:pt x="1472" y="81"/>
                  </a:cubicBezTo>
                  <a:cubicBezTo>
                    <a:pt x="1338" y="1"/>
                    <a:pt x="1285" y="1"/>
                    <a:pt x="1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44"/>
            <p:cNvSpPr/>
            <p:nvPr/>
          </p:nvSpPr>
          <p:spPr>
            <a:xfrm>
              <a:off x="7315625" y="8559225"/>
              <a:ext cx="50875" cy="47550"/>
            </a:xfrm>
            <a:custGeom>
              <a:avLst/>
              <a:gdLst/>
              <a:ahLst/>
              <a:cxnLst/>
              <a:rect l="l" t="t" r="r" b="b"/>
              <a:pathLst>
                <a:path w="2035" h="1902" extrusionOk="0">
                  <a:moveTo>
                    <a:pt x="1312" y="1"/>
                  </a:moveTo>
                  <a:cubicBezTo>
                    <a:pt x="1178" y="1"/>
                    <a:pt x="1098" y="28"/>
                    <a:pt x="964" y="81"/>
                  </a:cubicBezTo>
                  <a:cubicBezTo>
                    <a:pt x="910" y="81"/>
                    <a:pt x="883" y="108"/>
                    <a:pt x="830" y="135"/>
                  </a:cubicBezTo>
                  <a:cubicBezTo>
                    <a:pt x="750" y="162"/>
                    <a:pt x="643" y="242"/>
                    <a:pt x="589" y="295"/>
                  </a:cubicBezTo>
                  <a:cubicBezTo>
                    <a:pt x="509" y="376"/>
                    <a:pt x="428" y="429"/>
                    <a:pt x="348" y="509"/>
                  </a:cubicBezTo>
                  <a:cubicBezTo>
                    <a:pt x="321" y="536"/>
                    <a:pt x="321" y="563"/>
                    <a:pt x="268" y="563"/>
                  </a:cubicBezTo>
                  <a:cubicBezTo>
                    <a:pt x="188" y="697"/>
                    <a:pt x="81" y="831"/>
                    <a:pt x="54" y="1018"/>
                  </a:cubicBezTo>
                  <a:cubicBezTo>
                    <a:pt x="0" y="1205"/>
                    <a:pt x="0" y="1419"/>
                    <a:pt x="107" y="1553"/>
                  </a:cubicBezTo>
                  <a:cubicBezTo>
                    <a:pt x="214" y="1714"/>
                    <a:pt x="348" y="1848"/>
                    <a:pt x="509" y="1875"/>
                  </a:cubicBezTo>
                  <a:cubicBezTo>
                    <a:pt x="589" y="1901"/>
                    <a:pt x="643" y="1901"/>
                    <a:pt x="696" y="1901"/>
                  </a:cubicBezTo>
                  <a:cubicBezTo>
                    <a:pt x="937" y="1901"/>
                    <a:pt x="1231" y="1741"/>
                    <a:pt x="1392" y="1580"/>
                  </a:cubicBezTo>
                  <a:cubicBezTo>
                    <a:pt x="1419" y="1553"/>
                    <a:pt x="1472" y="1500"/>
                    <a:pt x="1526" y="1446"/>
                  </a:cubicBezTo>
                  <a:cubicBezTo>
                    <a:pt x="1553" y="1419"/>
                    <a:pt x="1606" y="1366"/>
                    <a:pt x="1660" y="1339"/>
                  </a:cubicBezTo>
                  <a:cubicBezTo>
                    <a:pt x="1713" y="1286"/>
                    <a:pt x="1794" y="1205"/>
                    <a:pt x="1847" y="1098"/>
                  </a:cubicBezTo>
                  <a:cubicBezTo>
                    <a:pt x="1927" y="1018"/>
                    <a:pt x="1954" y="938"/>
                    <a:pt x="1954" y="884"/>
                  </a:cubicBezTo>
                  <a:cubicBezTo>
                    <a:pt x="2034" y="643"/>
                    <a:pt x="1954" y="429"/>
                    <a:pt x="1847" y="295"/>
                  </a:cubicBezTo>
                  <a:cubicBezTo>
                    <a:pt x="1794" y="215"/>
                    <a:pt x="1686" y="135"/>
                    <a:pt x="1579" y="108"/>
                  </a:cubicBezTo>
                  <a:lnTo>
                    <a:pt x="1553" y="108"/>
                  </a:lnTo>
                  <a:cubicBezTo>
                    <a:pt x="1446" y="81"/>
                    <a:pt x="1392" y="28"/>
                    <a:pt x="1285" y="28"/>
                  </a:cubicBezTo>
                  <a:cubicBezTo>
                    <a:pt x="1365" y="1"/>
                    <a:pt x="1365" y="1"/>
                    <a:pt x="1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44"/>
            <p:cNvSpPr/>
            <p:nvPr/>
          </p:nvSpPr>
          <p:spPr>
            <a:xfrm>
              <a:off x="7306925" y="8624800"/>
              <a:ext cx="30800" cy="31475"/>
            </a:xfrm>
            <a:custGeom>
              <a:avLst/>
              <a:gdLst/>
              <a:ahLst/>
              <a:cxnLst/>
              <a:rect l="l" t="t" r="r" b="b"/>
              <a:pathLst>
                <a:path w="1232" h="1259" extrusionOk="0">
                  <a:moveTo>
                    <a:pt x="910" y="1"/>
                  </a:moveTo>
                  <a:cubicBezTo>
                    <a:pt x="830" y="1"/>
                    <a:pt x="723" y="28"/>
                    <a:pt x="669" y="54"/>
                  </a:cubicBezTo>
                  <a:cubicBezTo>
                    <a:pt x="616" y="81"/>
                    <a:pt x="589" y="81"/>
                    <a:pt x="562" y="135"/>
                  </a:cubicBezTo>
                  <a:cubicBezTo>
                    <a:pt x="482" y="162"/>
                    <a:pt x="429" y="215"/>
                    <a:pt x="375" y="295"/>
                  </a:cubicBezTo>
                  <a:cubicBezTo>
                    <a:pt x="295" y="349"/>
                    <a:pt x="241" y="429"/>
                    <a:pt x="188" y="483"/>
                  </a:cubicBezTo>
                  <a:cubicBezTo>
                    <a:pt x="161" y="536"/>
                    <a:pt x="161" y="563"/>
                    <a:pt x="134" y="563"/>
                  </a:cubicBezTo>
                  <a:cubicBezTo>
                    <a:pt x="81" y="590"/>
                    <a:pt x="81" y="617"/>
                    <a:pt x="54" y="670"/>
                  </a:cubicBezTo>
                  <a:cubicBezTo>
                    <a:pt x="27" y="724"/>
                    <a:pt x="0" y="804"/>
                    <a:pt x="27" y="857"/>
                  </a:cubicBezTo>
                  <a:cubicBezTo>
                    <a:pt x="54" y="1018"/>
                    <a:pt x="134" y="1232"/>
                    <a:pt x="295" y="1259"/>
                  </a:cubicBezTo>
                  <a:lnTo>
                    <a:pt x="348" y="1259"/>
                  </a:lnTo>
                  <a:cubicBezTo>
                    <a:pt x="455" y="1259"/>
                    <a:pt x="562" y="1232"/>
                    <a:pt x="669" y="1125"/>
                  </a:cubicBezTo>
                  <a:lnTo>
                    <a:pt x="723" y="1098"/>
                  </a:lnTo>
                  <a:cubicBezTo>
                    <a:pt x="803" y="1072"/>
                    <a:pt x="857" y="991"/>
                    <a:pt x="937" y="938"/>
                  </a:cubicBezTo>
                  <a:cubicBezTo>
                    <a:pt x="1017" y="831"/>
                    <a:pt x="1098" y="724"/>
                    <a:pt x="1124" y="670"/>
                  </a:cubicBezTo>
                  <a:cubicBezTo>
                    <a:pt x="1151" y="617"/>
                    <a:pt x="1151" y="563"/>
                    <a:pt x="1205" y="536"/>
                  </a:cubicBezTo>
                  <a:cubicBezTo>
                    <a:pt x="1205" y="483"/>
                    <a:pt x="1205" y="483"/>
                    <a:pt x="1231" y="456"/>
                  </a:cubicBezTo>
                  <a:lnTo>
                    <a:pt x="1231" y="402"/>
                  </a:lnTo>
                  <a:lnTo>
                    <a:pt x="1231" y="349"/>
                  </a:lnTo>
                  <a:cubicBezTo>
                    <a:pt x="1231" y="322"/>
                    <a:pt x="1231" y="215"/>
                    <a:pt x="1151" y="162"/>
                  </a:cubicBezTo>
                  <a:cubicBezTo>
                    <a:pt x="1124" y="135"/>
                    <a:pt x="1124" y="81"/>
                    <a:pt x="1098" y="81"/>
                  </a:cubicBezTo>
                  <a:cubicBezTo>
                    <a:pt x="1071" y="54"/>
                    <a:pt x="1017" y="54"/>
                    <a:pt x="964" y="28"/>
                  </a:cubicBezTo>
                  <a:cubicBezTo>
                    <a:pt x="964" y="1"/>
                    <a:pt x="937" y="1"/>
                    <a:pt x="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44"/>
            <p:cNvSpPr/>
            <p:nvPr/>
          </p:nvSpPr>
          <p:spPr>
            <a:xfrm>
              <a:off x="7377850" y="8576625"/>
              <a:ext cx="22100" cy="19425"/>
            </a:xfrm>
            <a:custGeom>
              <a:avLst/>
              <a:gdLst/>
              <a:ahLst/>
              <a:cxnLst/>
              <a:rect l="l" t="t" r="r" b="b"/>
              <a:pathLst>
                <a:path w="884" h="777" extrusionOk="0">
                  <a:moveTo>
                    <a:pt x="482" y="1"/>
                  </a:moveTo>
                  <a:cubicBezTo>
                    <a:pt x="375" y="54"/>
                    <a:pt x="295" y="81"/>
                    <a:pt x="241" y="108"/>
                  </a:cubicBezTo>
                  <a:cubicBezTo>
                    <a:pt x="134" y="188"/>
                    <a:pt x="27" y="268"/>
                    <a:pt x="0" y="402"/>
                  </a:cubicBezTo>
                  <a:cubicBezTo>
                    <a:pt x="0" y="483"/>
                    <a:pt x="0" y="536"/>
                    <a:pt x="27" y="616"/>
                  </a:cubicBezTo>
                  <a:cubicBezTo>
                    <a:pt x="27" y="643"/>
                    <a:pt x="81" y="670"/>
                    <a:pt x="81" y="697"/>
                  </a:cubicBezTo>
                  <a:cubicBezTo>
                    <a:pt x="107" y="750"/>
                    <a:pt x="134" y="750"/>
                    <a:pt x="215" y="777"/>
                  </a:cubicBezTo>
                  <a:lnTo>
                    <a:pt x="348" y="777"/>
                  </a:lnTo>
                  <a:cubicBezTo>
                    <a:pt x="402" y="777"/>
                    <a:pt x="482" y="750"/>
                    <a:pt x="536" y="697"/>
                  </a:cubicBezTo>
                  <a:cubicBezTo>
                    <a:pt x="643" y="643"/>
                    <a:pt x="750" y="536"/>
                    <a:pt x="830" y="376"/>
                  </a:cubicBezTo>
                  <a:cubicBezTo>
                    <a:pt x="830" y="349"/>
                    <a:pt x="884" y="349"/>
                    <a:pt x="884" y="295"/>
                  </a:cubicBezTo>
                  <a:lnTo>
                    <a:pt x="884" y="242"/>
                  </a:lnTo>
                  <a:lnTo>
                    <a:pt x="884" y="161"/>
                  </a:lnTo>
                  <a:cubicBezTo>
                    <a:pt x="830" y="108"/>
                    <a:pt x="803" y="28"/>
                    <a:pt x="750" y="28"/>
                  </a:cubicBezTo>
                  <a:lnTo>
                    <a:pt x="696" y="28"/>
                  </a:lnTo>
                  <a:cubicBezTo>
                    <a:pt x="643" y="1"/>
                    <a:pt x="643" y="1"/>
                    <a:pt x="6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44"/>
            <p:cNvSpPr/>
            <p:nvPr/>
          </p:nvSpPr>
          <p:spPr>
            <a:xfrm>
              <a:off x="7254725" y="8380575"/>
              <a:ext cx="97050" cy="71625"/>
            </a:xfrm>
            <a:custGeom>
              <a:avLst/>
              <a:gdLst/>
              <a:ahLst/>
              <a:cxnLst/>
              <a:rect l="l" t="t" r="r" b="b"/>
              <a:pathLst>
                <a:path w="3882" h="2865" extrusionOk="0">
                  <a:moveTo>
                    <a:pt x="2517" y="0"/>
                  </a:moveTo>
                  <a:cubicBezTo>
                    <a:pt x="2409" y="27"/>
                    <a:pt x="2356" y="27"/>
                    <a:pt x="2249" y="27"/>
                  </a:cubicBezTo>
                  <a:cubicBezTo>
                    <a:pt x="2008" y="27"/>
                    <a:pt x="1794" y="54"/>
                    <a:pt x="1553" y="134"/>
                  </a:cubicBezTo>
                  <a:cubicBezTo>
                    <a:pt x="1259" y="188"/>
                    <a:pt x="937" y="348"/>
                    <a:pt x="670" y="536"/>
                  </a:cubicBezTo>
                  <a:cubicBezTo>
                    <a:pt x="402" y="723"/>
                    <a:pt x="215" y="964"/>
                    <a:pt x="108" y="1205"/>
                  </a:cubicBezTo>
                  <a:cubicBezTo>
                    <a:pt x="27" y="1339"/>
                    <a:pt x="1" y="1499"/>
                    <a:pt x="1" y="1633"/>
                  </a:cubicBezTo>
                  <a:cubicBezTo>
                    <a:pt x="1" y="1767"/>
                    <a:pt x="54" y="1928"/>
                    <a:pt x="108" y="2088"/>
                  </a:cubicBezTo>
                  <a:cubicBezTo>
                    <a:pt x="188" y="2276"/>
                    <a:pt x="241" y="2409"/>
                    <a:pt x="375" y="2490"/>
                  </a:cubicBezTo>
                  <a:cubicBezTo>
                    <a:pt x="482" y="2597"/>
                    <a:pt x="616" y="2677"/>
                    <a:pt x="750" y="2731"/>
                  </a:cubicBezTo>
                  <a:cubicBezTo>
                    <a:pt x="991" y="2838"/>
                    <a:pt x="1205" y="2864"/>
                    <a:pt x="1499" y="2864"/>
                  </a:cubicBezTo>
                  <a:lnTo>
                    <a:pt x="1714" y="2864"/>
                  </a:lnTo>
                  <a:cubicBezTo>
                    <a:pt x="2035" y="2838"/>
                    <a:pt x="2356" y="2757"/>
                    <a:pt x="2677" y="2624"/>
                  </a:cubicBezTo>
                  <a:cubicBezTo>
                    <a:pt x="2972" y="2490"/>
                    <a:pt x="3212" y="2356"/>
                    <a:pt x="3427" y="2195"/>
                  </a:cubicBezTo>
                  <a:cubicBezTo>
                    <a:pt x="3560" y="2061"/>
                    <a:pt x="3667" y="1928"/>
                    <a:pt x="3721" y="1767"/>
                  </a:cubicBezTo>
                  <a:cubicBezTo>
                    <a:pt x="3801" y="1606"/>
                    <a:pt x="3828" y="1419"/>
                    <a:pt x="3855" y="1258"/>
                  </a:cubicBezTo>
                  <a:cubicBezTo>
                    <a:pt x="3882" y="937"/>
                    <a:pt x="3748" y="589"/>
                    <a:pt x="3480" y="402"/>
                  </a:cubicBezTo>
                  <a:cubicBezTo>
                    <a:pt x="3346" y="295"/>
                    <a:pt x="3186" y="188"/>
                    <a:pt x="2972" y="134"/>
                  </a:cubicBezTo>
                  <a:cubicBezTo>
                    <a:pt x="2945" y="134"/>
                    <a:pt x="2918" y="134"/>
                    <a:pt x="2918" y="81"/>
                  </a:cubicBezTo>
                  <a:cubicBezTo>
                    <a:pt x="2811" y="54"/>
                    <a:pt x="2677" y="27"/>
                    <a:pt x="2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44"/>
            <p:cNvSpPr/>
            <p:nvPr/>
          </p:nvSpPr>
          <p:spPr>
            <a:xfrm>
              <a:off x="7238000" y="8460200"/>
              <a:ext cx="56900" cy="47525"/>
            </a:xfrm>
            <a:custGeom>
              <a:avLst/>
              <a:gdLst/>
              <a:ahLst/>
              <a:cxnLst/>
              <a:rect l="l" t="t" r="r" b="b"/>
              <a:pathLst>
                <a:path w="2276" h="1901" extrusionOk="0">
                  <a:moveTo>
                    <a:pt x="1580" y="1"/>
                  </a:moveTo>
                  <a:cubicBezTo>
                    <a:pt x="1446" y="108"/>
                    <a:pt x="1339" y="108"/>
                    <a:pt x="1285" y="108"/>
                  </a:cubicBezTo>
                  <a:cubicBezTo>
                    <a:pt x="1125" y="161"/>
                    <a:pt x="991" y="215"/>
                    <a:pt x="857" y="295"/>
                  </a:cubicBezTo>
                  <a:cubicBezTo>
                    <a:pt x="857" y="295"/>
                    <a:pt x="803" y="295"/>
                    <a:pt x="803" y="322"/>
                  </a:cubicBezTo>
                  <a:cubicBezTo>
                    <a:pt x="777" y="349"/>
                    <a:pt x="750" y="349"/>
                    <a:pt x="723" y="375"/>
                  </a:cubicBezTo>
                  <a:cubicBezTo>
                    <a:pt x="589" y="456"/>
                    <a:pt x="455" y="563"/>
                    <a:pt x="348" y="697"/>
                  </a:cubicBezTo>
                  <a:cubicBezTo>
                    <a:pt x="241" y="777"/>
                    <a:pt x="134" y="911"/>
                    <a:pt x="107" y="1018"/>
                  </a:cubicBezTo>
                  <a:cubicBezTo>
                    <a:pt x="54" y="1125"/>
                    <a:pt x="0" y="1259"/>
                    <a:pt x="54" y="1392"/>
                  </a:cubicBezTo>
                  <a:cubicBezTo>
                    <a:pt x="54" y="1446"/>
                    <a:pt x="81" y="1526"/>
                    <a:pt x="107" y="1580"/>
                  </a:cubicBezTo>
                  <a:cubicBezTo>
                    <a:pt x="134" y="1660"/>
                    <a:pt x="188" y="1687"/>
                    <a:pt x="241" y="1714"/>
                  </a:cubicBezTo>
                  <a:cubicBezTo>
                    <a:pt x="375" y="1821"/>
                    <a:pt x="536" y="1901"/>
                    <a:pt x="723" y="1901"/>
                  </a:cubicBezTo>
                  <a:lnTo>
                    <a:pt x="937" y="1901"/>
                  </a:lnTo>
                  <a:cubicBezTo>
                    <a:pt x="1044" y="1901"/>
                    <a:pt x="1125" y="1847"/>
                    <a:pt x="1205" y="1821"/>
                  </a:cubicBezTo>
                  <a:cubicBezTo>
                    <a:pt x="1392" y="1767"/>
                    <a:pt x="1553" y="1687"/>
                    <a:pt x="1713" y="1580"/>
                  </a:cubicBezTo>
                  <a:cubicBezTo>
                    <a:pt x="1874" y="1499"/>
                    <a:pt x="2008" y="1339"/>
                    <a:pt x="2115" y="1178"/>
                  </a:cubicBezTo>
                  <a:cubicBezTo>
                    <a:pt x="2222" y="1044"/>
                    <a:pt x="2275" y="884"/>
                    <a:pt x="2275" y="670"/>
                  </a:cubicBezTo>
                  <a:cubicBezTo>
                    <a:pt x="2275" y="616"/>
                    <a:pt x="2249" y="509"/>
                    <a:pt x="2249" y="456"/>
                  </a:cubicBezTo>
                  <a:cubicBezTo>
                    <a:pt x="2222" y="375"/>
                    <a:pt x="2195" y="322"/>
                    <a:pt x="2115" y="241"/>
                  </a:cubicBezTo>
                  <a:cubicBezTo>
                    <a:pt x="2008" y="134"/>
                    <a:pt x="1874" y="81"/>
                    <a:pt x="1740" y="54"/>
                  </a:cubicBezTo>
                  <a:cubicBezTo>
                    <a:pt x="1687" y="54"/>
                    <a:pt x="1606" y="1"/>
                    <a:pt x="1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44"/>
            <p:cNvSpPr/>
            <p:nvPr/>
          </p:nvSpPr>
          <p:spPr>
            <a:xfrm>
              <a:off x="7326325" y="8449200"/>
              <a:ext cx="26800" cy="22400"/>
            </a:xfrm>
            <a:custGeom>
              <a:avLst/>
              <a:gdLst/>
              <a:ahLst/>
              <a:cxnLst/>
              <a:rect l="l" t="t" r="r" b="b"/>
              <a:pathLst>
                <a:path w="1072" h="896" extrusionOk="0">
                  <a:moveTo>
                    <a:pt x="663" y="0"/>
                  </a:moveTo>
                  <a:cubicBezTo>
                    <a:pt x="619" y="0"/>
                    <a:pt x="571" y="12"/>
                    <a:pt x="536" y="12"/>
                  </a:cubicBezTo>
                  <a:cubicBezTo>
                    <a:pt x="402" y="66"/>
                    <a:pt x="295" y="93"/>
                    <a:pt x="188" y="146"/>
                  </a:cubicBezTo>
                  <a:cubicBezTo>
                    <a:pt x="81" y="226"/>
                    <a:pt x="0" y="360"/>
                    <a:pt x="0" y="494"/>
                  </a:cubicBezTo>
                  <a:cubicBezTo>
                    <a:pt x="0" y="548"/>
                    <a:pt x="27" y="628"/>
                    <a:pt x="54" y="655"/>
                  </a:cubicBezTo>
                  <a:cubicBezTo>
                    <a:pt x="81" y="735"/>
                    <a:pt x="134" y="762"/>
                    <a:pt x="188" y="789"/>
                  </a:cubicBezTo>
                  <a:cubicBezTo>
                    <a:pt x="295" y="869"/>
                    <a:pt x="402" y="896"/>
                    <a:pt x="536" y="896"/>
                  </a:cubicBezTo>
                  <a:cubicBezTo>
                    <a:pt x="670" y="896"/>
                    <a:pt x="803" y="815"/>
                    <a:pt x="884" y="708"/>
                  </a:cubicBezTo>
                  <a:cubicBezTo>
                    <a:pt x="964" y="655"/>
                    <a:pt x="991" y="574"/>
                    <a:pt x="1018" y="521"/>
                  </a:cubicBezTo>
                  <a:cubicBezTo>
                    <a:pt x="1071" y="494"/>
                    <a:pt x="1071" y="441"/>
                    <a:pt x="1071" y="387"/>
                  </a:cubicBezTo>
                  <a:lnTo>
                    <a:pt x="1071" y="226"/>
                  </a:lnTo>
                  <a:cubicBezTo>
                    <a:pt x="1071" y="146"/>
                    <a:pt x="991" y="93"/>
                    <a:pt x="937" y="39"/>
                  </a:cubicBezTo>
                  <a:cubicBezTo>
                    <a:pt x="857" y="12"/>
                    <a:pt x="803" y="12"/>
                    <a:pt x="723" y="12"/>
                  </a:cubicBezTo>
                  <a:cubicBezTo>
                    <a:pt x="705" y="3"/>
                    <a:pt x="684" y="0"/>
                    <a:pt x="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44"/>
            <p:cNvSpPr/>
            <p:nvPr/>
          </p:nvSpPr>
          <p:spPr>
            <a:xfrm>
              <a:off x="7197175" y="8433650"/>
              <a:ext cx="37500" cy="27925"/>
            </a:xfrm>
            <a:custGeom>
              <a:avLst/>
              <a:gdLst/>
              <a:ahLst/>
              <a:cxnLst/>
              <a:rect l="l" t="t" r="r" b="b"/>
              <a:pathLst>
                <a:path w="1500" h="1117" extrusionOk="0">
                  <a:moveTo>
                    <a:pt x="829" y="1"/>
                  </a:moveTo>
                  <a:cubicBezTo>
                    <a:pt x="739" y="1"/>
                    <a:pt x="638" y="52"/>
                    <a:pt x="536" y="72"/>
                  </a:cubicBezTo>
                  <a:cubicBezTo>
                    <a:pt x="402" y="153"/>
                    <a:pt x="268" y="233"/>
                    <a:pt x="161" y="340"/>
                  </a:cubicBezTo>
                  <a:cubicBezTo>
                    <a:pt x="135" y="367"/>
                    <a:pt x="108" y="447"/>
                    <a:pt x="81" y="501"/>
                  </a:cubicBezTo>
                  <a:cubicBezTo>
                    <a:pt x="27" y="581"/>
                    <a:pt x="27" y="634"/>
                    <a:pt x="1" y="715"/>
                  </a:cubicBezTo>
                  <a:cubicBezTo>
                    <a:pt x="1" y="848"/>
                    <a:pt x="108" y="982"/>
                    <a:pt x="215" y="1036"/>
                  </a:cubicBezTo>
                  <a:cubicBezTo>
                    <a:pt x="268" y="1089"/>
                    <a:pt x="375" y="1116"/>
                    <a:pt x="429" y="1116"/>
                  </a:cubicBezTo>
                  <a:lnTo>
                    <a:pt x="697" y="1116"/>
                  </a:lnTo>
                  <a:cubicBezTo>
                    <a:pt x="777" y="1116"/>
                    <a:pt x="830" y="1089"/>
                    <a:pt x="911" y="1036"/>
                  </a:cubicBezTo>
                  <a:cubicBezTo>
                    <a:pt x="964" y="1009"/>
                    <a:pt x="1071" y="982"/>
                    <a:pt x="1152" y="902"/>
                  </a:cubicBezTo>
                  <a:cubicBezTo>
                    <a:pt x="1285" y="822"/>
                    <a:pt x="1446" y="688"/>
                    <a:pt x="1473" y="474"/>
                  </a:cubicBezTo>
                  <a:cubicBezTo>
                    <a:pt x="1500" y="313"/>
                    <a:pt x="1419" y="153"/>
                    <a:pt x="1232" y="46"/>
                  </a:cubicBezTo>
                  <a:cubicBezTo>
                    <a:pt x="1178" y="19"/>
                    <a:pt x="1098" y="19"/>
                    <a:pt x="1045" y="19"/>
                  </a:cubicBezTo>
                  <a:lnTo>
                    <a:pt x="911" y="19"/>
                  </a:lnTo>
                  <a:cubicBezTo>
                    <a:pt x="885" y="6"/>
                    <a:pt x="858" y="1"/>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44"/>
            <p:cNvSpPr/>
            <p:nvPr/>
          </p:nvSpPr>
          <p:spPr>
            <a:xfrm>
              <a:off x="7372500" y="8395300"/>
              <a:ext cx="44850" cy="30275"/>
            </a:xfrm>
            <a:custGeom>
              <a:avLst/>
              <a:gdLst/>
              <a:ahLst/>
              <a:cxnLst/>
              <a:rect l="l" t="t" r="r" b="b"/>
              <a:pathLst>
                <a:path w="1794" h="1211" extrusionOk="0">
                  <a:moveTo>
                    <a:pt x="750" y="884"/>
                  </a:moveTo>
                  <a:cubicBezTo>
                    <a:pt x="696" y="910"/>
                    <a:pt x="616" y="910"/>
                    <a:pt x="589" y="910"/>
                  </a:cubicBezTo>
                  <a:lnTo>
                    <a:pt x="509" y="910"/>
                  </a:lnTo>
                  <a:cubicBezTo>
                    <a:pt x="589" y="884"/>
                    <a:pt x="643" y="884"/>
                    <a:pt x="750" y="884"/>
                  </a:cubicBezTo>
                  <a:close/>
                  <a:moveTo>
                    <a:pt x="1124" y="0"/>
                  </a:moveTo>
                  <a:cubicBezTo>
                    <a:pt x="1017" y="27"/>
                    <a:pt x="910" y="81"/>
                    <a:pt x="857" y="81"/>
                  </a:cubicBezTo>
                  <a:lnTo>
                    <a:pt x="777" y="81"/>
                  </a:lnTo>
                  <a:cubicBezTo>
                    <a:pt x="643" y="81"/>
                    <a:pt x="509" y="107"/>
                    <a:pt x="375" y="161"/>
                  </a:cubicBezTo>
                  <a:cubicBezTo>
                    <a:pt x="295" y="241"/>
                    <a:pt x="188" y="295"/>
                    <a:pt x="107" y="402"/>
                  </a:cubicBezTo>
                  <a:cubicBezTo>
                    <a:pt x="81" y="429"/>
                    <a:pt x="54" y="509"/>
                    <a:pt x="54" y="536"/>
                  </a:cubicBezTo>
                  <a:cubicBezTo>
                    <a:pt x="0" y="616"/>
                    <a:pt x="0" y="669"/>
                    <a:pt x="0" y="750"/>
                  </a:cubicBezTo>
                  <a:cubicBezTo>
                    <a:pt x="0" y="830"/>
                    <a:pt x="54" y="937"/>
                    <a:pt x="107" y="1017"/>
                  </a:cubicBezTo>
                  <a:cubicBezTo>
                    <a:pt x="188" y="1098"/>
                    <a:pt x="241" y="1151"/>
                    <a:pt x="348" y="1178"/>
                  </a:cubicBezTo>
                  <a:cubicBezTo>
                    <a:pt x="422" y="1200"/>
                    <a:pt x="500" y="1210"/>
                    <a:pt x="579" y="1210"/>
                  </a:cubicBezTo>
                  <a:cubicBezTo>
                    <a:pt x="787" y="1210"/>
                    <a:pt x="1003" y="1141"/>
                    <a:pt x="1178" y="1044"/>
                  </a:cubicBezTo>
                  <a:cubicBezTo>
                    <a:pt x="1312" y="964"/>
                    <a:pt x="1446" y="910"/>
                    <a:pt x="1553" y="777"/>
                  </a:cubicBezTo>
                  <a:cubicBezTo>
                    <a:pt x="1660" y="696"/>
                    <a:pt x="1713" y="616"/>
                    <a:pt x="1767" y="482"/>
                  </a:cubicBezTo>
                  <a:cubicBezTo>
                    <a:pt x="1794" y="375"/>
                    <a:pt x="1767" y="268"/>
                    <a:pt x="1687" y="214"/>
                  </a:cubicBezTo>
                  <a:cubicBezTo>
                    <a:pt x="1606" y="107"/>
                    <a:pt x="1526" y="81"/>
                    <a:pt x="1419" y="27"/>
                  </a:cubicBezTo>
                  <a:cubicBezTo>
                    <a:pt x="1312" y="0"/>
                    <a:pt x="1205" y="0"/>
                    <a:pt x="1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44"/>
            <p:cNvSpPr/>
            <p:nvPr/>
          </p:nvSpPr>
          <p:spPr>
            <a:xfrm>
              <a:off x="7186475" y="8323700"/>
              <a:ext cx="50875" cy="38825"/>
            </a:xfrm>
            <a:custGeom>
              <a:avLst/>
              <a:gdLst/>
              <a:ahLst/>
              <a:cxnLst/>
              <a:rect l="l" t="t" r="r" b="b"/>
              <a:pathLst>
                <a:path w="2035" h="1553" extrusionOk="0">
                  <a:moveTo>
                    <a:pt x="429" y="1140"/>
                  </a:moveTo>
                  <a:cubicBezTo>
                    <a:pt x="473" y="1168"/>
                    <a:pt x="513" y="1205"/>
                    <a:pt x="536" y="1205"/>
                  </a:cubicBezTo>
                  <a:lnTo>
                    <a:pt x="509" y="1205"/>
                  </a:lnTo>
                  <a:cubicBezTo>
                    <a:pt x="455" y="1205"/>
                    <a:pt x="429" y="1205"/>
                    <a:pt x="429" y="1151"/>
                  </a:cubicBezTo>
                  <a:cubicBezTo>
                    <a:pt x="429" y="1147"/>
                    <a:pt x="429" y="1143"/>
                    <a:pt x="429" y="1140"/>
                  </a:cubicBezTo>
                  <a:close/>
                  <a:moveTo>
                    <a:pt x="1178" y="0"/>
                  </a:moveTo>
                  <a:cubicBezTo>
                    <a:pt x="1071" y="0"/>
                    <a:pt x="991" y="27"/>
                    <a:pt x="910" y="54"/>
                  </a:cubicBezTo>
                  <a:cubicBezTo>
                    <a:pt x="723" y="134"/>
                    <a:pt x="563" y="188"/>
                    <a:pt x="429" y="295"/>
                  </a:cubicBezTo>
                  <a:cubicBezTo>
                    <a:pt x="322" y="348"/>
                    <a:pt x="241" y="482"/>
                    <a:pt x="188" y="616"/>
                  </a:cubicBezTo>
                  <a:cubicBezTo>
                    <a:pt x="134" y="723"/>
                    <a:pt x="54" y="830"/>
                    <a:pt x="27" y="937"/>
                  </a:cubicBezTo>
                  <a:cubicBezTo>
                    <a:pt x="27" y="991"/>
                    <a:pt x="0" y="1071"/>
                    <a:pt x="27" y="1125"/>
                  </a:cubicBezTo>
                  <a:cubicBezTo>
                    <a:pt x="27" y="1205"/>
                    <a:pt x="54" y="1258"/>
                    <a:pt x="108" y="1339"/>
                  </a:cubicBezTo>
                  <a:cubicBezTo>
                    <a:pt x="134" y="1365"/>
                    <a:pt x="161" y="1419"/>
                    <a:pt x="241" y="1419"/>
                  </a:cubicBezTo>
                  <a:cubicBezTo>
                    <a:pt x="295" y="1473"/>
                    <a:pt x="375" y="1499"/>
                    <a:pt x="455" y="1526"/>
                  </a:cubicBezTo>
                  <a:cubicBezTo>
                    <a:pt x="536" y="1526"/>
                    <a:pt x="643" y="1553"/>
                    <a:pt x="696" y="1553"/>
                  </a:cubicBezTo>
                  <a:cubicBezTo>
                    <a:pt x="803" y="1553"/>
                    <a:pt x="857" y="1553"/>
                    <a:pt x="964" y="1526"/>
                  </a:cubicBezTo>
                  <a:cubicBezTo>
                    <a:pt x="1125" y="1499"/>
                    <a:pt x="1258" y="1419"/>
                    <a:pt x="1446" y="1339"/>
                  </a:cubicBezTo>
                  <a:cubicBezTo>
                    <a:pt x="1580" y="1232"/>
                    <a:pt x="1713" y="1125"/>
                    <a:pt x="1794" y="991"/>
                  </a:cubicBezTo>
                  <a:cubicBezTo>
                    <a:pt x="1847" y="964"/>
                    <a:pt x="1874" y="884"/>
                    <a:pt x="1901" y="830"/>
                  </a:cubicBezTo>
                  <a:cubicBezTo>
                    <a:pt x="1928" y="750"/>
                    <a:pt x="1981" y="696"/>
                    <a:pt x="2008" y="589"/>
                  </a:cubicBezTo>
                  <a:cubicBezTo>
                    <a:pt x="2035" y="455"/>
                    <a:pt x="1981" y="295"/>
                    <a:pt x="1874" y="188"/>
                  </a:cubicBezTo>
                  <a:cubicBezTo>
                    <a:pt x="1794" y="107"/>
                    <a:pt x="1740" y="81"/>
                    <a:pt x="1633" y="54"/>
                  </a:cubicBezTo>
                  <a:cubicBezTo>
                    <a:pt x="1606" y="27"/>
                    <a:pt x="1580" y="27"/>
                    <a:pt x="1499" y="27"/>
                  </a:cubicBezTo>
                  <a:cubicBezTo>
                    <a:pt x="1473" y="27"/>
                    <a:pt x="1392" y="0"/>
                    <a:pt x="1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44"/>
            <p:cNvSpPr/>
            <p:nvPr/>
          </p:nvSpPr>
          <p:spPr>
            <a:xfrm>
              <a:off x="7163725" y="8375900"/>
              <a:ext cx="36150" cy="32125"/>
            </a:xfrm>
            <a:custGeom>
              <a:avLst/>
              <a:gdLst/>
              <a:ahLst/>
              <a:cxnLst/>
              <a:rect l="l" t="t" r="r" b="b"/>
              <a:pathLst>
                <a:path w="1446" h="1285" extrusionOk="0">
                  <a:moveTo>
                    <a:pt x="991" y="0"/>
                  </a:moveTo>
                  <a:cubicBezTo>
                    <a:pt x="964" y="0"/>
                    <a:pt x="910" y="54"/>
                    <a:pt x="803" y="54"/>
                  </a:cubicBezTo>
                  <a:cubicBezTo>
                    <a:pt x="750" y="80"/>
                    <a:pt x="696" y="80"/>
                    <a:pt x="643" y="107"/>
                  </a:cubicBezTo>
                  <a:cubicBezTo>
                    <a:pt x="616" y="107"/>
                    <a:pt x="616" y="134"/>
                    <a:pt x="562" y="134"/>
                  </a:cubicBezTo>
                  <a:cubicBezTo>
                    <a:pt x="402" y="214"/>
                    <a:pt x="268" y="348"/>
                    <a:pt x="161" y="482"/>
                  </a:cubicBezTo>
                  <a:cubicBezTo>
                    <a:pt x="81" y="616"/>
                    <a:pt x="0" y="776"/>
                    <a:pt x="81" y="910"/>
                  </a:cubicBezTo>
                  <a:cubicBezTo>
                    <a:pt x="107" y="1017"/>
                    <a:pt x="134" y="1071"/>
                    <a:pt x="188" y="1151"/>
                  </a:cubicBezTo>
                  <a:cubicBezTo>
                    <a:pt x="241" y="1178"/>
                    <a:pt x="268" y="1178"/>
                    <a:pt x="295" y="1205"/>
                  </a:cubicBezTo>
                  <a:cubicBezTo>
                    <a:pt x="322" y="1258"/>
                    <a:pt x="402" y="1258"/>
                    <a:pt x="429" y="1285"/>
                  </a:cubicBezTo>
                  <a:lnTo>
                    <a:pt x="643" y="1285"/>
                  </a:lnTo>
                  <a:cubicBezTo>
                    <a:pt x="723" y="1258"/>
                    <a:pt x="803" y="1205"/>
                    <a:pt x="857" y="1178"/>
                  </a:cubicBezTo>
                  <a:cubicBezTo>
                    <a:pt x="1044" y="1071"/>
                    <a:pt x="1178" y="990"/>
                    <a:pt x="1258" y="803"/>
                  </a:cubicBezTo>
                  <a:cubicBezTo>
                    <a:pt x="1365" y="669"/>
                    <a:pt x="1446" y="509"/>
                    <a:pt x="1392" y="348"/>
                  </a:cubicBezTo>
                  <a:cubicBezTo>
                    <a:pt x="1392" y="268"/>
                    <a:pt x="1339" y="187"/>
                    <a:pt x="1312" y="134"/>
                  </a:cubicBezTo>
                  <a:cubicBezTo>
                    <a:pt x="1232" y="80"/>
                    <a:pt x="1178" y="54"/>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44"/>
            <p:cNvSpPr/>
            <p:nvPr/>
          </p:nvSpPr>
          <p:spPr>
            <a:xfrm>
              <a:off x="7113525" y="8381250"/>
              <a:ext cx="38850" cy="36150"/>
            </a:xfrm>
            <a:custGeom>
              <a:avLst/>
              <a:gdLst/>
              <a:ahLst/>
              <a:cxnLst/>
              <a:rect l="l" t="t" r="r" b="b"/>
              <a:pathLst>
                <a:path w="1554" h="1446" extrusionOk="0">
                  <a:moveTo>
                    <a:pt x="884" y="0"/>
                  </a:moveTo>
                  <a:cubicBezTo>
                    <a:pt x="804" y="0"/>
                    <a:pt x="750" y="27"/>
                    <a:pt x="670" y="54"/>
                  </a:cubicBezTo>
                  <a:lnTo>
                    <a:pt x="483" y="161"/>
                  </a:lnTo>
                  <a:cubicBezTo>
                    <a:pt x="376" y="241"/>
                    <a:pt x="269" y="321"/>
                    <a:pt x="162" y="455"/>
                  </a:cubicBezTo>
                  <a:cubicBezTo>
                    <a:pt x="108" y="562"/>
                    <a:pt x="28" y="696"/>
                    <a:pt x="28" y="803"/>
                  </a:cubicBezTo>
                  <a:lnTo>
                    <a:pt x="28" y="830"/>
                  </a:lnTo>
                  <a:cubicBezTo>
                    <a:pt x="1" y="910"/>
                    <a:pt x="1" y="964"/>
                    <a:pt x="1" y="1071"/>
                  </a:cubicBezTo>
                  <a:cubicBezTo>
                    <a:pt x="1" y="1124"/>
                    <a:pt x="28" y="1205"/>
                    <a:pt x="81" y="1258"/>
                  </a:cubicBezTo>
                  <a:cubicBezTo>
                    <a:pt x="108" y="1339"/>
                    <a:pt x="162" y="1365"/>
                    <a:pt x="242" y="1392"/>
                  </a:cubicBezTo>
                  <a:cubicBezTo>
                    <a:pt x="295" y="1446"/>
                    <a:pt x="376" y="1446"/>
                    <a:pt x="429" y="1446"/>
                  </a:cubicBezTo>
                  <a:cubicBezTo>
                    <a:pt x="536" y="1446"/>
                    <a:pt x="617" y="1446"/>
                    <a:pt x="697" y="1392"/>
                  </a:cubicBezTo>
                  <a:cubicBezTo>
                    <a:pt x="777" y="1365"/>
                    <a:pt x="831" y="1339"/>
                    <a:pt x="911" y="1258"/>
                  </a:cubicBezTo>
                  <a:lnTo>
                    <a:pt x="1098" y="1071"/>
                  </a:lnTo>
                  <a:cubicBezTo>
                    <a:pt x="1313" y="830"/>
                    <a:pt x="1553" y="429"/>
                    <a:pt x="1232" y="161"/>
                  </a:cubicBezTo>
                  <a:cubicBezTo>
                    <a:pt x="1179" y="107"/>
                    <a:pt x="1152" y="54"/>
                    <a:pt x="1045" y="54"/>
                  </a:cubicBezTo>
                  <a:cubicBezTo>
                    <a:pt x="1018" y="54"/>
                    <a:pt x="938" y="27"/>
                    <a:pt x="911" y="27"/>
                  </a:cubicBezTo>
                  <a:cubicBezTo>
                    <a:pt x="938" y="0"/>
                    <a:pt x="911" y="0"/>
                    <a:pt x="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44"/>
            <p:cNvSpPr/>
            <p:nvPr/>
          </p:nvSpPr>
          <p:spPr>
            <a:xfrm>
              <a:off x="7127600" y="8262125"/>
              <a:ext cx="61575" cy="38850"/>
            </a:xfrm>
            <a:custGeom>
              <a:avLst/>
              <a:gdLst/>
              <a:ahLst/>
              <a:cxnLst/>
              <a:rect l="l" t="t" r="r" b="b"/>
              <a:pathLst>
                <a:path w="2463" h="1554" extrusionOk="0">
                  <a:moveTo>
                    <a:pt x="1285" y="1"/>
                  </a:moveTo>
                  <a:cubicBezTo>
                    <a:pt x="1151" y="1"/>
                    <a:pt x="1017" y="1"/>
                    <a:pt x="857" y="55"/>
                  </a:cubicBezTo>
                  <a:cubicBezTo>
                    <a:pt x="723" y="81"/>
                    <a:pt x="589" y="108"/>
                    <a:pt x="455" y="188"/>
                  </a:cubicBezTo>
                  <a:cubicBezTo>
                    <a:pt x="321" y="242"/>
                    <a:pt x="214" y="322"/>
                    <a:pt x="134" y="402"/>
                  </a:cubicBezTo>
                  <a:cubicBezTo>
                    <a:pt x="80" y="510"/>
                    <a:pt x="0" y="643"/>
                    <a:pt x="54" y="777"/>
                  </a:cubicBezTo>
                  <a:cubicBezTo>
                    <a:pt x="54" y="911"/>
                    <a:pt x="107" y="1045"/>
                    <a:pt x="214" y="1179"/>
                  </a:cubicBezTo>
                  <a:cubicBezTo>
                    <a:pt x="241" y="1259"/>
                    <a:pt x="321" y="1286"/>
                    <a:pt x="348" y="1339"/>
                  </a:cubicBezTo>
                  <a:cubicBezTo>
                    <a:pt x="402" y="1393"/>
                    <a:pt x="455" y="1420"/>
                    <a:pt x="509" y="1446"/>
                  </a:cubicBezTo>
                  <a:cubicBezTo>
                    <a:pt x="642" y="1527"/>
                    <a:pt x="776" y="1527"/>
                    <a:pt x="910" y="1553"/>
                  </a:cubicBezTo>
                  <a:lnTo>
                    <a:pt x="1392" y="1553"/>
                  </a:lnTo>
                  <a:cubicBezTo>
                    <a:pt x="1552" y="1527"/>
                    <a:pt x="1686" y="1473"/>
                    <a:pt x="1820" y="1446"/>
                  </a:cubicBezTo>
                  <a:cubicBezTo>
                    <a:pt x="1954" y="1420"/>
                    <a:pt x="2088" y="1339"/>
                    <a:pt x="2195" y="1259"/>
                  </a:cubicBezTo>
                  <a:cubicBezTo>
                    <a:pt x="2248" y="1205"/>
                    <a:pt x="2275" y="1152"/>
                    <a:pt x="2329" y="1125"/>
                  </a:cubicBezTo>
                  <a:lnTo>
                    <a:pt x="2409" y="911"/>
                  </a:lnTo>
                  <a:cubicBezTo>
                    <a:pt x="2463" y="777"/>
                    <a:pt x="2463" y="643"/>
                    <a:pt x="2382" y="510"/>
                  </a:cubicBezTo>
                  <a:cubicBezTo>
                    <a:pt x="2355" y="402"/>
                    <a:pt x="2248" y="322"/>
                    <a:pt x="2141" y="242"/>
                  </a:cubicBezTo>
                  <a:cubicBezTo>
                    <a:pt x="2061" y="188"/>
                    <a:pt x="1900" y="108"/>
                    <a:pt x="1820" y="108"/>
                  </a:cubicBezTo>
                  <a:cubicBezTo>
                    <a:pt x="1713" y="81"/>
                    <a:pt x="1633" y="81"/>
                    <a:pt x="1552" y="81"/>
                  </a:cubicBezTo>
                  <a:cubicBezTo>
                    <a:pt x="1526" y="1"/>
                    <a:pt x="1472" y="1"/>
                    <a:pt x="14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44"/>
            <p:cNvSpPr/>
            <p:nvPr/>
          </p:nvSpPr>
          <p:spPr>
            <a:xfrm>
              <a:off x="7106850" y="8302950"/>
              <a:ext cx="32800" cy="25950"/>
            </a:xfrm>
            <a:custGeom>
              <a:avLst/>
              <a:gdLst/>
              <a:ahLst/>
              <a:cxnLst/>
              <a:rect l="l" t="t" r="r" b="b"/>
              <a:pathLst>
                <a:path w="1312" h="1038" extrusionOk="0">
                  <a:moveTo>
                    <a:pt x="777" y="1"/>
                  </a:moveTo>
                  <a:lnTo>
                    <a:pt x="750" y="27"/>
                  </a:lnTo>
                  <a:cubicBezTo>
                    <a:pt x="643" y="27"/>
                    <a:pt x="562" y="54"/>
                    <a:pt x="482" y="54"/>
                  </a:cubicBezTo>
                  <a:cubicBezTo>
                    <a:pt x="348" y="81"/>
                    <a:pt x="241" y="161"/>
                    <a:pt x="134" y="242"/>
                  </a:cubicBezTo>
                  <a:cubicBezTo>
                    <a:pt x="0" y="429"/>
                    <a:pt x="0" y="643"/>
                    <a:pt x="134" y="830"/>
                  </a:cubicBezTo>
                  <a:lnTo>
                    <a:pt x="241" y="911"/>
                  </a:lnTo>
                  <a:cubicBezTo>
                    <a:pt x="295" y="964"/>
                    <a:pt x="348" y="991"/>
                    <a:pt x="402" y="1018"/>
                  </a:cubicBezTo>
                  <a:cubicBezTo>
                    <a:pt x="455" y="1031"/>
                    <a:pt x="516" y="1038"/>
                    <a:pt x="576" y="1038"/>
                  </a:cubicBezTo>
                  <a:cubicBezTo>
                    <a:pt x="636" y="1038"/>
                    <a:pt x="696" y="1031"/>
                    <a:pt x="750" y="1018"/>
                  </a:cubicBezTo>
                  <a:cubicBezTo>
                    <a:pt x="884" y="991"/>
                    <a:pt x="1017" y="884"/>
                    <a:pt x="1098" y="777"/>
                  </a:cubicBezTo>
                  <a:cubicBezTo>
                    <a:pt x="1205" y="697"/>
                    <a:pt x="1312" y="536"/>
                    <a:pt x="1312" y="375"/>
                  </a:cubicBezTo>
                  <a:cubicBezTo>
                    <a:pt x="1312" y="242"/>
                    <a:pt x="1205" y="135"/>
                    <a:pt x="1098" y="81"/>
                  </a:cubicBezTo>
                  <a:cubicBezTo>
                    <a:pt x="1098" y="81"/>
                    <a:pt x="1071" y="81"/>
                    <a:pt x="1071" y="54"/>
                  </a:cubicBezTo>
                  <a:cubicBezTo>
                    <a:pt x="1044" y="1"/>
                    <a:pt x="1044" y="1"/>
                    <a:pt x="1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44"/>
            <p:cNvSpPr/>
            <p:nvPr/>
          </p:nvSpPr>
          <p:spPr>
            <a:xfrm>
              <a:off x="7194500" y="8282200"/>
              <a:ext cx="26125" cy="16600"/>
            </a:xfrm>
            <a:custGeom>
              <a:avLst/>
              <a:gdLst/>
              <a:ahLst/>
              <a:cxnLst/>
              <a:rect l="l" t="t" r="r" b="b"/>
              <a:pathLst>
                <a:path w="1045" h="664" extrusionOk="0">
                  <a:moveTo>
                    <a:pt x="804" y="1"/>
                  </a:moveTo>
                  <a:cubicBezTo>
                    <a:pt x="670" y="1"/>
                    <a:pt x="536" y="1"/>
                    <a:pt x="402" y="81"/>
                  </a:cubicBezTo>
                  <a:cubicBezTo>
                    <a:pt x="349" y="108"/>
                    <a:pt x="322" y="135"/>
                    <a:pt x="242" y="188"/>
                  </a:cubicBezTo>
                  <a:cubicBezTo>
                    <a:pt x="188" y="242"/>
                    <a:pt x="134" y="322"/>
                    <a:pt x="81" y="376"/>
                  </a:cubicBezTo>
                  <a:cubicBezTo>
                    <a:pt x="1" y="483"/>
                    <a:pt x="108" y="617"/>
                    <a:pt x="215" y="643"/>
                  </a:cubicBezTo>
                  <a:cubicBezTo>
                    <a:pt x="282" y="657"/>
                    <a:pt x="349" y="663"/>
                    <a:pt x="416" y="663"/>
                  </a:cubicBezTo>
                  <a:cubicBezTo>
                    <a:pt x="482" y="663"/>
                    <a:pt x="549" y="657"/>
                    <a:pt x="616" y="643"/>
                  </a:cubicBezTo>
                  <a:cubicBezTo>
                    <a:pt x="750" y="617"/>
                    <a:pt x="857" y="536"/>
                    <a:pt x="937" y="429"/>
                  </a:cubicBezTo>
                  <a:lnTo>
                    <a:pt x="1018" y="376"/>
                  </a:lnTo>
                  <a:cubicBezTo>
                    <a:pt x="1044" y="349"/>
                    <a:pt x="1044" y="269"/>
                    <a:pt x="1018" y="242"/>
                  </a:cubicBezTo>
                  <a:lnTo>
                    <a:pt x="1018" y="215"/>
                  </a:lnTo>
                  <a:cubicBezTo>
                    <a:pt x="1018" y="162"/>
                    <a:pt x="991" y="135"/>
                    <a:pt x="937" y="135"/>
                  </a:cubicBezTo>
                  <a:lnTo>
                    <a:pt x="911" y="135"/>
                  </a:lnTo>
                  <a:cubicBezTo>
                    <a:pt x="937" y="81"/>
                    <a:pt x="884" y="1"/>
                    <a:pt x="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44"/>
            <p:cNvSpPr/>
            <p:nvPr/>
          </p:nvSpPr>
          <p:spPr>
            <a:xfrm>
              <a:off x="7059325" y="8226675"/>
              <a:ext cx="40175" cy="25450"/>
            </a:xfrm>
            <a:custGeom>
              <a:avLst/>
              <a:gdLst/>
              <a:ahLst/>
              <a:cxnLst/>
              <a:rect l="l" t="t" r="r" b="b"/>
              <a:pathLst>
                <a:path w="1607" h="1018" extrusionOk="0">
                  <a:moveTo>
                    <a:pt x="831" y="0"/>
                  </a:moveTo>
                  <a:cubicBezTo>
                    <a:pt x="697" y="0"/>
                    <a:pt x="563" y="27"/>
                    <a:pt x="429" y="81"/>
                  </a:cubicBezTo>
                  <a:cubicBezTo>
                    <a:pt x="349" y="134"/>
                    <a:pt x="269" y="161"/>
                    <a:pt x="242" y="215"/>
                  </a:cubicBezTo>
                  <a:cubicBezTo>
                    <a:pt x="188" y="268"/>
                    <a:pt x="162" y="295"/>
                    <a:pt x="135" y="295"/>
                  </a:cubicBezTo>
                  <a:cubicBezTo>
                    <a:pt x="55" y="348"/>
                    <a:pt x="28" y="429"/>
                    <a:pt x="28" y="482"/>
                  </a:cubicBezTo>
                  <a:cubicBezTo>
                    <a:pt x="1" y="562"/>
                    <a:pt x="28" y="670"/>
                    <a:pt x="55" y="723"/>
                  </a:cubicBezTo>
                  <a:cubicBezTo>
                    <a:pt x="108" y="803"/>
                    <a:pt x="135" y="857"/>
                    <a:pt x="188" y="884"/>
                  </a:cubicBezTo>
                  <a:cubicBezTo>
                    <a:pt x="322" y="991"/>
                    <a:pt x="456" y="991"/>
                    <a:pt x="643" y="1017"/>
                  </a:cubicBezTo>
                  <a:cubicBezTo>
                    <a:pt x="804" y="1017"/>
                    <a:pt x="965" y="991"/>
                    <a:pt x="1098" y="964"/>
                  </a:cubicBezTo>
                  <a:lnTo>
                    <a:pt x="1312" y="857"/>
                  </a:lnTo>
                  <a:cubicBezTo>
                    <a:pt x="1366" y="830"/>
                    <a:pt x="1446" y="803"/>
                    <a:pt x="1473" y="723"/>
                  </a:cubicBezTo>
                  <a:cubicBezTo>
                    <a:pt x="1500" y="696"/>
                    <a:pt x="1527" y="616"/>
                    <a:pt x="1580" y="589"/>
                  </a:cubicBezTo>
                  <a:cubicBezTo>
                    <a:pt x="1607" y="562"/>
                    <a:pt x="1607" y="536"/>
                    <a:pt x="1607" y="455"/>
                  </a:cubicBezTo>
                  <a:lnTo>
                    <a:pt x="1607" y="322"/>
                  </a:lnTo>
                  <a:cubicBezTo>
                    <a:pt x="1607" y="268"/>
                    <a:pt x="1527" y="188"/>
                    <a:pt x="1500" y="161"/>
                  </a:cubicBezTo>
                  <a:cubicBezTo>
                    <a:pt x="1473" y="134"/>
                    <a:pt x="1393" y="81"/>
                    <a:pt x="1339" y="54"/>
                  </a:cubicBezTo>
                  <a:cubicBezTo>
                    <a:pt x="1205" y="0"/>
                    <a:pt x="1072" y="0"/>
                    <a:pt x="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44"/>
            <p:cNvSpPr/>
            <p:nvPr/>
          </p:nvSpPr>
          <p:spPr>
            <a:xfrm>
              <a:off x="7025200" y="8251425"/>
              <a:ext cx="25450" cy="21175"/>
            </a:xfrm>
            <a:custGeom>
              <a:avLst/>
              <a:gdLst/>
              <a:ahLst/>
              <a:cxnLst/>
              <a:rect l="l" t="t" r="r" b="b"/>
              <a:pathLst>
                <a:path w="1018" h="847" extrusionOk="0">
                  <a:moveTo>
                    <a:pt x="617" y="1"/>
                  </a:moveTo>
                  <a:cubicBezTo>
                    <a:pt x="456" y="27"/>
                    <a:pt x="322" y="81"/>
                    <a:pt x="188" y="161"/>
                  </a:cubicBezTo>
                  <a:cubicBezTo>
                    <a:pt x="81" y="242"/>
                    <a:pt x="28" y="349"/>
                    <a:pt x="1" y="483"/>
                  </a:cubicBezTo>
                  <a:lnTo>
                    <a:pt x="1" y="643"/>
                  </a:lnTo>
                  <a:cubicBezTo>
                    <a:pt x="28" y="697"/>
                    <a:pt x="54" y="777"/>
                    <a:pt x="135" y="804"/>
                  </a:cubicBezTo>
                  <a:cubicBezTo>
                    <a:pt x="166" y="835"/>
                    <a:pt x="210" y="846"/>
                    <a:pt x="262" y="846"/>
                  </a:cubicBezTo>
                  <a:cubicBezTo>
                    <a:pt x="341" y="846"/>
                    <a:pt x="439" y="820"/>
                    <a:pt x="536" y="804"/>
                  </a:cubicBezTo>
                  <a:cubicBezTo>
                    <a:pt x="590" y="777"/>
                    <a:pt x="697" y="750"/>
                    <a:pt x="750" y="697"/>
                  </a:cubicBezTo>
                  <a:cubicBezTo>
                    <a:pt x="831" y="670"/>
                    <a:pt x="884" y="616"/>
                    <a:pt x="964" y="536"/>
                  </a:cubicBezTo>
                  <a:cubicBezTo>
                    <a:pt x="991" y="483"/>
                    <a:pt x="1018" y="402"/>
                    <a:pt x="1018" y="349"/>
                  </a:cubicBezTo>
                  <a:cubicBezTo>
                    <a:pt x="1018" y="268"/>
                    <a:pt x="991" y="215"/>
                    <a:pt x="938" y="161"/>
                  </a:cubicBezTo>
                  <a:cubicBezTo>
                    <a:pt x="884" y="135"/>
                    <a:pt x="857" y="135"/>
                    <a:pt x="804" y="108"/>
                  </a:cubicBezTo>
                  <a:cubicBezTo>
                    <a:pt x="750" y="27"/>
                    <a:pt x="697" y="1"/>
                    <a:pt x="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44"/>
            <p:cNvSpPr/>
            <p:nvPr/>
          </p:nvSpPr>
          <p:spPr>
            <a:xfrm>
              <a:off x="7527725" y="8391950"/>
              <a:ext cx="172000" cy="143900"/>
            </a:xfrm>
            <a:custGeom>
              <a:avLst/>
              <a:gdLst/>
              <a:ahLst/>
              <a:cxnLst/>
              <a:rect l="l" t="t" r="r" b="b"/>
              <a:pathLst>
                <a:path w="6880" h="5756" extrusionOk="0">
                  <a:moveTo>
                    <a:pt x="4390" y="1"/>
                  </a:moveTo>
                  <a:cubicBezTo>
                    <a:pt x="4337" y="1"/>
                    <a:pt x="4310" y="1"/>
                    <a:pt x="4310" y="27"/>
                  </a:cubicBezTo>
                  <a:lnTo>
                    <a:pt x="4283" y="27"/>
                  </a:lnTo>
                  <a:lnTo>
                    <a:pt x="4176" y="108"/>
                  </a:lnTo>
                  <a:cubicBezTo>
                    <a:pt x="4123" y="134"/>
                    <a:pt x="4016" y="215"/>
                    <a:pt x="3935" y="241"/>
                  </a:cubicBezTo>
                  <a:cubicBezTo>
                    <a:pt x="3855" y="295"/>
                    <a:pt x="3775" y="348"/>
                    <a:pt x="3668" y="402"/>
                  </a:cubicBezTo>
                  <a:cubicBezTo>
                    <a:pt x="3266" y="696"/>
                    <a:pt x="2838" y="1071"/>
                    <a:pt x="2463" y="1499"/>
                  </a:cubicBezTo>
                  <a:cubicBezTo>
                    <a:pt x="2115" y="1901"/>
                    <a:pt x="1767" y="2356"/>
                    <a:pt x="1473" y="2784"/>
                  </a:cubicBezTo>
                  <a:cubicBezTo>
                    <a:pt x="831" y="3721"/>
                    <a:pt x="376" y="4658"/>
                    <a:pt x="28" y="5621"/>
                  </a:cubicBezTo>
                  <a:cubicBezTo>
                    <a:pt x="1" y="5702"/>
                    <a:pt x="28" y="5755"/>
                    <a:pt x="108" y="5755"/>
                  </a:cubicBezTo>
                  <a:lnTo>
                    <a:pt x="188" y="5755"/>
                  </a:lnTo>
                  <a:cubicBezTo>
                    <a:pt x="242" y="5755"/>
                    <a:pt x="242" y="5728"/>
                    <a:pt x="269" y="5675"/>
                  </a:cubicBezTo>
                  <a:cubicBezTo>
                    <a:pt x="402" y="5247"/>
                    <a:pt x="590" y="4845"/>
                    <a:pt x="831" y="4417"/>
                  </a:cubicBezTo>
                  <a:cubicBezTo>
                    <a:pt x="1253" y="3677"/>
                    <a:pt x="1781" y="2963"/>
                    <a:pt x="2438" y="2301"/>
                  </a:cubicBezTo>
                  <a:lnTo>
                    <a:pt x="2438" y="2301"/>
                  </a:lnTo>
                  <a:cubicBezTo>
                    <a:pt x="2785" y="1980"/>
                    <a:pt x="3133" y="1686"/>
                    <a:pt x="3507" y="1366"/>
                  </a:cubicBezTo>
                  <a:cubicBezTo>
                    <a:pt x="3668" y="1232"/>
                    <a:pt x="3855" y="1098"/>
                    <a:pt x="4043" y="937"/>
                  </a:cubicBezTo>
                  <a:cubicBezTo>
                    <a:pt x="4150" y="884"/>
                    <a:pt x="4203" y="803"/>
                    <a:pt x="4310" y="750"/>
                  </a:cubicBezTo>
                  <a:lnTo>
                    <a:pt x="4444" y="643"/>
                  </a:lnTo>
                  <a:lnTo>
                    <a:pt x="4551" y="830"/>
                  </a:lnTo>
                  <a:lnTo>
                    <a:pt x="4658" y="1044"/>
                  </a:lnTo>
                  <a:cubicBezTo>
                    <a:pt x="4685" y="1098"/>
                    <a:pt x="4738" y="1205"/>
                    <a:pt x="4819" y="1312"/>
                  </a:cubicBezTo>
                  <a:cubicBezTo>
                    <a:pt x="4953" y="1473"/>
                    <a:pt x="5060" y="1687"/>
                    <a:pt x="5220" y="1874"/>
                  </a:cubicBezTo>
                  <a:cubicBezTo>
                    <a:pt x="5408" y="2115"/>
                    <a:pt x="5595" y="2302"/>
                    <a:pt x="5756" y="2490"/>
                  </a:cubicBezTo>
                  <a:lnTo>
                    <a:pt x="6023" y="2757"/>
                  </a:lnTo>
                  <a:cubicBezTo>
                    <a:pt x="6130" y="2811"/>
                    <a:pt x="6184" y="2891"/>
                    <a:pt x="6291" y="2945"/>
                  </a:cubicBezTo>
                  <a:cubicBezTo>
                    <a:pt x="6318" y="2945"/>
                    <a:pt x="6318" y="2971"/>
                    <a:pt x="6344" y="2971"/>
                  </a:cubicBezTo>
                  <a:cubicBezTo>
                    <a:pt x="6425" y="3025"/>
                    <a:pt x="6478" y="3025"/>
                    <a:pt x="6532" y="3025"/>
                  </a:cubicBezTo>
                  <a:cubicBezTo>
                    <a:pt x="6612" y="3025"/>
                    <a:pt x="6719" y="2971"/>
                    <a:pt x="6799" y="2918"/>
                  </a:cubicBezTo>
                  <a:cubicBezTo>
                    <a:pt x="6826" y="2891"/>
                    <a:pt x="6853" y="2811"/>
                    <a:pt x="6853" y="2757"/>
                  </a:cubicBezTo>
                  <a:cubicBezTo>
                    <a:pt x="6853" y="2704"/>
                    <a:pt x="6880" y="2650"/>
                    <a:pt x="6880" y="2570"/>
                  </a:cubicBezTo>
                  <a:cubicBezTo>
                    <a:pt x="6880" y="2436"/>
                    <a:pt x="6880" y="2276"/>
                    <a:pt x="6853" y="2142"/>
                  </a:cubicBezTo>
                  <a:cubicBezTo>
                    <a:pt x="6799" y="1821"/>
                    <a:pt x="6612" y="1473"/>
                    <a:pt x="6318" y="1178"/>
                  </a:cubicBezTo>
                  <a:cubicBezTo>
                    <a:pt x="6130" y="937"/>
                    <a:pt x="5863" y="696"/>
                    <a:pt x="5541" y="536"/>
                  </a:cubicBezTo>
                  <a:cubicBezTo>
                    <a:pt x="5408" y="429"/>
                    <a:pt x="5274" y="375"/>
                    <a:pt x="5140" y="295"/>
                  </a:cubicBezTo>
                  <a:lnTo>
                    <a:pt x="5113" y="268"/>
                  </a:lnTo>
                  <a:cubicBezTo>
                    <a:pt x="5006" y="215"/>
                    <a:pt x="4872" y="134"/>
                    <a:pt x="4792" y="108"/>
                  </a:cubicBezTo>
                  <a:cubicBezTo>
                    <a:pt x="4685" y="81"/>
                    <a:pt x="4551" y="27"/>
                    <a:pt x="44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44"/>
            <p:cNvSpPr/>
            <p:nvPr/>
          </p:nvSpPr>
          <p:spPr>
            <a:xfrm>
              <a:off x="7401925" y="8709125"/>
              <a:ext cx="36175" cy="56900"/>
            </a:xfrm>
            <a:custGeom>
              <a:avLst/>
              <a:gdLst/>
              <a:ahLst/>
              <a:cxnLst/>
              <a:rect l="l" t="t" r="r" b="b"/>
              <a:pathLst>
                <a:path w="1447" h="2276" extrusionOk="0">
                  <a:moveTo>
                    <a:pt x="938" y="0"/>
                  </a:moveTo>
                  <a:cubicBezTo>
                    <a:pt x="643" y="27"/>
                    <a:pt x="269" y="429"/>
                    <a:pt x="108" y="964"/>
                  </a:cubicBezTo>
                  <a:cubicBezTo>
                    <a:pt x="1" y="1258"/>
                    <a:pt x="1" y="1580"/>
                    <a:pt x="28" y="1794"/>
                  </a:cubicBezTo>
                  <a:cubicBezTo>
                    <a:pt x="108" y="2035"/>
                    <a:pt x="215" y="2195"/>
                    <a:pt x="376" y="2275"/>
                  </a:cubicBezTo>
                  <a:lnTo>
                    <a:pt x="510" y="2275"/>
                  </a:lnTo>
                  <a:cubicBezTo>
                    <a:pt x="831" y="2275"/>
                    <a:pt x="1205" y="1874"/>
                    <a:pt x="1339" y="1312"/>
                  </a:cubicBezTo>
                  <a:cubicBezTo>
                    <a:pt x="1446" y="991"/>
                    <a:pt x="1446" y="696"/>
                    <a:pt x="1420" y="455"/>
                  </a:cubicBezTo>
                  <a:cubicBezTo>
                    <a:pt x="1339" y="241"/>
                    <a:pt x="1259" y="54"/>
                    <a:pt x="1072" y="0"/>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44"/>
            <p:cNvSpPr/>
            <p:nvPr/>
          </p:nvSpPr>
          <p:spPr>
            <a:xfrm>
              <a:off x="7468850" y="8754625"/>
              <a:ext cx="89700" cy="82325"/>
            </a:xfrm>
            <a:custGeom>
              <a:avLst/>
              <a:gdLst/>
              <a:ahLst/>
              <a:cxnLst/>
              <a:rect l="l" t="t" r="r" b="b"/>
              <a:pathLst>
                <a:path w="3588" h="3293" extrusionOk="0">
                  <a:moveTo>
                    <a:pt x="241" y="0"/>
                  </a:moveTo>
                  <a:cubicBezTo>
                    <a:pt x="134" y="322"/>
                    <a:pt x="81" y="616"/>
                    <a:pt x="54" y="964"/>
                  </a:cubicBezTo>
                  <a:cubicBezTo>
                    <a:pt x="1" y="1312"/>
                    <a:pt x="1" y="1687"/>
                    <a:pt x="81" y="1981"/>
                  </a:cubicBezTo>
                  <a:cubicBezTo>
                    <a:pt x="108" y="2168"/>
                    <a:pt x="188" y="2329"/>
                    <a:pt x="241" y="2463"/>
                  </a:cubicBezTo>
                  <a:cubicBezTo>
                    <a:pt x="322" y="2597"/>
                    <a:pt x="402" y="2731"/>
                    <a:pt x="509" y="2864"/>
                  </a:cubicBezTo>
                  <a:cubicBezTo>
                    <a:pt x="616" y="2971"/>
                    <a:pt x="777" y="3052"/>
                    <a:pt x="937" y="3159"/>
                  </a:cubicBezTo>
                  <a:cubicBezTo>
                    <a:pt x="1151" y="3266"/>
                    <a:pt x="1312" y="3293"/>
                    <a:pt x="1526" y="3293"/>
                  </a:cubicBezTo>
                  <a:cubicBezTo>
                    <a:pt x="1740" y="3293"/>
                    <a:pt x="1981" y="3186"/>
                    <a:pt x="2222" y="3052"/>
                  </a:cubicBezTo>
                  <a:cubicBezTo>
                    <a:pt x="2329" y="2998"/>
                    <a:pt x="2409" y="2918"/>
                    <a:pt x="2517" y="2838"/>
                  </a:cubicBezTo>
                  <a:cubicBezTo>
                    <a:pt x="2624" y="2731"/>
                    <a:pt x="2677" y="2624"/>
                    <a:pt x="2784" y="2516"/>
                  </a:cubicBezTo>
                  <a:cubicBezTo>
                    <a:pt x="2945" y="2329"/>
                    <a:pt x="3079" y="2115"/>
                    <a:pt x="3212" y="1847"/>
                  </a:cubicBezTo>
                  <a:lnTo>
                    <a:pt x="3427" y="1446"/>
                  </a:lnTo>
                  <a:cubicBezTo>
                    <a:pt x="3480" y="1312"/>
                    <a:pt x="3507" y="1178"/>
                    <a:pt x="3560" y="1044"/>
                  </a:cubicBezTo>
                  <a:lnTo>
                    <a:pt x="3587" y="937"/>
                  </a:lnTo>
                  <a:lnTo>
                    <a:pt x="2891" y="937"/>
                  </a:lnTo>
                  <a:cubicBezTo>
                    <a:pt x="2543" y="911"/>
                    <a:pt x="2222" y="857"/>
                    <a:pt x="1874" y="750"/>
                  </a:cubicBezTo>
                  <a:cubicBezTo>
                    <a:pt x="1553" y="643"/>
                    <a:pt x="1205" y="509"/>
                    <a:pt x="911" y="375"/>
                  </a:cubicBezTo>
                  <a:cubicBezTo>
                    <a:pt x="670" y="268"/>
                    <a:pt x="456" y="134"/>
                    <a:pt x="241" y="0"/>
                  </a:cubicBezTo>
                  <a:close/>
                </a:path>
              </a:pathLst>
            </a:custGeom>
            <a:solidFill>
              <a:srgbClr val="FF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44"/>
            <p:cNvSpPr/>
            <p:nvPr/>
          </p:nvSpPr>
          <p:spPr>
            <a:xfrm>
              <a:off x="7401925" y="8709125"/>
              <a:ext cx="36175" cy="56900"/>
            </a:xfrm>
            <a:custGeom>
              <a:avLst/>
              <a:gdLst/>
              <a:ahLst/>
              <a:cxnLst/>
              <a:rect l="l" t="t" r="r" b="b"/>
              <a:pathLst>
                <a:path w="1447" h="2276" extrusionOk="0">
                  <a:moveTo>
                    <a:pt x="938" y="0"/>
                  </a:moveTo>
                  <a:cubicBezTo>
                    <a:pt x="643" y="27"/>
                    <a:pt x="269" y="429"/>
                    <a:pt x="108" y="964"/>
                  </a:cubicBezTo>
                  <a:cubicBezTo>
                    <a:pt x="1" y="1258"/>
                    <a:pt x="1" y="1580"/>
                    <a:pt x="28" y="1794"/>
                  </a:cubicBezTo>
                  <a:cubicBezTo>
                    <a:pt x="108" y="2035"/>
                    <a:pt x="215" y="2195"/>
                    <a:pt x="376" y="2275"/>
                  </a:cubicBezTo>
                  <a:lnTo>
                    <a:pt x="510" y="2275"/>
                  </a:lnTo>
                  <a:cubicBezTo>
                    <a:pt x="831" y="2275"/>
                    <a:pt x="1205" y="1874"/>
                    <a:pt x="1339" y="1312"/>
                  </a:cubicBezTo>
                  <a:cubicBezTo>
                    <a:pt x="1446" y="991"/>
                    <a:pt x="1446" y="696"/>
                    <a:pt x="1420" y="455"/>
                  </a:cubicBezTo>
                  <a:cubicBezTo>
                    <a:pt x="1339" y="241"/>
                    <a:pt x="1259" y="54"/>
                    <a:pt x="1072"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44"/>
            <p:cNvSpPr/>
            <p:nvPr/>
          </p:nvSpPr>
          <p:spPr>
            <a:xfrm>
              <a:off x="7468850" y="8754625"/>
              <a:ext cx="89700" cy="82325"/>
            </a:xfrm>
            <a:custGeom>
              <a:avLst/>
              <a:gdLst/>
              <a:ahLst/>
              <a:cxnLst/>
              <a:rect l="l" t="t" r="r" b="b"/>
              <a:pathLst>
                <a:path w="3588" h="3293" extrusionOk="0">
                  <a:moveTo>
                    <a:pt x="241" y="0"/>
                  </a:moveTo>
                  <a:cubicBezTo>
                    <a:pt x="134" y="322"/>
                    <a:pt x="81" y="616"/>
                    <a:pt x="54" y="964"/>
                  </a:cubicBezTo>
                  <a:cubicBezTo>
                    <a:pt x="1" y="1312"/>
                    <a:pt x="1" y="1687"/>
                    <a:pt x="81" y="1981"/>
                  </a:cubicBezTo>
                  <a:cubicBezTo>
                    <a:pt x="108" y="2168"/>
                    <a:pt x="188" y="2329"/>
                    <a:pt x="241" y="2463"/>
                  </a:cubicBezTo>
                  <a:cubicBezTo>
                    <a:pt x="322" y="2597"/>
                    <a:pt x="402" y="2731"/>
                    <a:pt x="509" y="2864"/>
                  </a:cubicBezTo>
                  <a:cubicBezTo>
                    <a:pt x="616" y="2971"/>
                    <a:pt x="777" y="3052"/>
                    <a:pt x="937" y="3159"/>
                  </a:cubicBezTo>
                  <a:cubicBezTo>
                    <a:pt x="1151" y="3266"/>
                    <a:pt x="1312" y="3293"/>
                    <a:pt x="1526" y="3293"/>
                  </a:cubicBezTo>
                  <a:cubicBezTo>
                    <a:pt x="1740" y="3293"/>
                    <a:pt x="1981" y="3186"/>
                    <a:pt x="2222" y="3052"/>
                  </a:cubicBezTo>
                  <a:cubicBezTo>
                    <a:pt x="2329" y="2998"/>
                    <a:pt x="2409" y="2918"/>
                    <a:pt x="2517" y="2838"/>
                  </a:cubicBezTo>
                  <a:cubicBezTo>
                    <a:pt x="2624" y="2731"/>
                    <a:pt x="2677" y="2624"/>
                    <a:pt x="2784" y="2516"/>
                  </a:cubicBezTo>
                  <a:cubicBezTo>
                    <a:pt x="2945" y="2329"/>
                    <a:pt x="3079" y="2115"/>
                    <a:pt x="3212" y="1847"/>
                  </a:cubicBezTo>
                  <a:lnTo>
                    <a:pt x="3427" y="1446"/>
                  </a:lnTo>
                  <a:cubicBezTo>
                    <a:pt x="3480" y="1312"/>
                    <a:pt x="3507" y="1178"/>
                    <a:pt x="3560" y="1044"/>
                  </a:cubicBezTo>
                  <a:lnTo>
                    <a:pt x="3587" y="937"/>
                  </a:lnTo>
                  <a:lnTo>
                    <a:pt x="2891" y="937"/>
                  </a:lnTo>
                  <a:cubicBezTo>
                    <a:pt x="2543" y="911"/>
                    <a:pt x="2222" y="857"/>
                    <a:pt x="1874" y="750"/>
                  </a:cubicBezTo>
                  <a:cubicBezTo>
                    <a:pt x="1553" y="643"/>
                    <a:pt x="1205" y="509"/>
                    <a:pt x="911" y="375"/>
                  </a:cubicBezTo>
                  <a:cubicBezTo>
                    <a:pt x="670" y="268"/>
                    <a:pt x="456" y="134"/>
                    <a:pt x="241"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44"/>
            <p:cNvSpPr/>
            <p:nvPr/>
          </p:nvSpPr>
          <p:spPr>
            <a:xfrm>
              <a:off x="7588625" y="8755300"/>
              <a:ext cx="36150" cy="56900"/>
            </a:xfrm>
            <a:custGeom>
              <a:avLst/>
              <a:gdLst/>
              <a:ahLst/>
              <a:cxnLst/>
              <a:rect l="l" t="t" r="r" b="b"/>
              <a:pathLst>
                <a:path w="1446" h="2276" extrusionOk="0">
                  <a:moveTo>
                    <a:pt x="937" y="0"/>
                  </a:moveTo>
                  <a:cubicBezTo>
                    <a:pt x="616" y="0"/>
                    <a:pt x="268" y="402"/>
                    <a:pt x="108" y="964"/>
                  </a:cubicBezTo>
                  <a:cubicBezTo>
                    <a:pt x="1" y="1258"/>
                    <a:pt x="1" y="1553"/>
                    <a:pt x="27" y="1794"/>
                  </a:cubicBezTo>
                  <a:cubicBezTo>
                    <a:pt x="108" y="2034"/>
                    <a:pt x="215" y="2195"/>
                    <a:pt x="375" y="2275"/>
                  </a:cubicBezTo>
                  <a:lnTo>
                    <a:pt x="509" y="2275"/>
                  </a:lnTo>
                  <a:cubicBezTo>
                    <a:pt x="830" y="2275"/>
                    <a:pt x="1205" y="1874"/>
                    <a:pt x="1339" y="1285"/>
                  </a:cubicBezTo>
                  <a:cubicBezTo>
                    <a:pt x="1446" y="991"/>
                    <a:pt x="1446" y="696"/>
                    <a:pt x="1419" y="455"/>
                  </a:cubicBezTo>
                  <a:cubicBezTo>
                    <a:pt x="1339" y="214"/>
                    <a:pt x="1232" y="54"/>
                    <a:pt x="1071"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44"/>
            <p:cNvSpPr/>
            <p:nvPr/>
          </p:nvSpPr>
          <p:spPr>
            <a:xfrm>
              <a:off x="7468175" y="8784075"/>
              <a:ext cx="54225" cy="51550"/>
            </a:xfrm>
            <a:custGeom>
              <a:avLst/>
              <a:gdLst/>
              <a:ahLst/>
              <a:cxnLst/>
              <a:rect l="l" t="t" r="r" b="b"/>
              <a:pathLst>
                <a:path w="2169" h="2062" extrusionOk="0">
                  <a:moveTo>
                    <a:pt x="242" y="0"/>
                  </a:moveTo>
                  <a:cubicBezTo>
                    <a:pt x="161" y="0"/>
                    <a:pt x="108" y="80"/>
                    <a:pt x="108" y="107"/>
                  </a:cubicBezTo>
                  <a:cubicBezTo>
                    <a:pt x="1" y="857"/>
                    <a:pt x="349" y="1713"/>
                    <a:pt x="1071" y="1981"/>
                  </a:cubicBezTo>
                  <a:cubicBezTo>
                    <a:pt x="1205" y="2061"/>
                    <a:pt x="1366" y="2061"/>
                    <a:pt x="1553" y="2061"/>
                  </a:cubicBezTo>
                  <a:lnTo>
                    <a:pt x="1633" y="2061"/>
                  </a:lnTo>
                  <a:cubicBezTo>
                    <a:pt x="1714" y="2061"/>
                    <a:pt x="1821" y="2008"/>
                    <a:pt x="1874" y="1981"/>
                  </a:cubicBezTo>
                  <a:cubicBezTo>
                    <a:pt x="1955" y="1954"/>
                    <a:pt x="2035" y="1874"/>
                    <a:pt x="2089" y="1820"/>
                  </a:cubicBezTo>
                  <a:cubicBezTo>
                    <a:pt x="2115" y="1740"/>
                    <a:pt x="2169" y="1686"/>
                    <a:pt x="2169" y="1579"/>
                  </a:cubicBezTo>
                  <a:lnTo>
                    <a:pt x="2169" y="1446"/>
                  </a:lnTo>
                  <a:cubicBezTo>
                    <a:pt x="2169" y="1365"/>
                    <a:pt x="2169" y="1338"/>
                    <a:pt x="2142" y="1285"/>
                  </a:cubicBezTo>
                  <a:cubicBezTo>
                    <a:pt x="2115" y="1071"/>
                    <a:pt x="2008" y="910"/>
                    <a:pt x="1874" y="750"/>
                  </a:cubicBezTo>
                  <a:cubicBezTo>
                    <a:pt x="1714" y="535"/>
                    <a:pt x="1500" y="375"/>
                    <a:pt x="1205" y="268"/>
                  </a:cubicBezTo>
                  <a:cubicBezTo>
                    <a:pt x="1098" y="214"/>
                    <a:pt x="964" y="188"/>
                    <a:pt x="884" y="134"/>
                  </a:cubicBezTo>
                  <a:cubicBezTo>
                    <a:pt x="670" y="80"/>
                    <a:pt x="509" y="54"/>
                    <a:pt x="349" y="54"/>
                  </a:cubicBezTo>
                  <a:lnTo>
                    <a:pt x="295" y="54"/>
                  </a:lnTo>
                  <a:cubicBezTo>
                    <a:pt x="349" y="54"/>
                    <a:pt x="295" y="0"/>
                    <a:pt x="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44"/>
            <p:cNvSpPr/>
            <p:nvPr/>
          </p:nvSpPr>
          <p:spPr>
            <a:xfrm>
              <a:off x="7468850" y="8754625"/>
              <a:ext cx="89700" cy="82325"/>
            </a:xfrm>
            <a:custGeom>
              <a:avLst/>
              <a:gdLst/>
              <a:ahLst/>
              <a:cxnLst/>
              <a:rect l="l" t="t" r="r" b="b"/>
              <a:pathLst>
                <a:path w="3588" h="3293" extrusionOk="0">
                  <a:moveTo>
                    <a:pt x="188" y="1312"/>
                  </a:moveTo>
                  <a:cubicBezTo>
                    <a:pt x="349" y="1312"/>
                    <a:pt x="482" y="1312"/>
                    <a:pt x="616" y="1366"/>
                  </a:cubicBezTo>
                  <a:cubicBezTo>
                    <a:pt x="777" y="1392"/>
                    <a:pt x="937" y="1419"/>
                    <a:pt x="1125" y="1499"/>
                  </a:cubicBezTo>
                  <a:cubicBezTo>
                    <a:pt x="1259" y="1553"/>
                    <a:pt x="1339" y="1633"/>
                    <a:pt x="1473" y="1687"/>
                  </a:cubicBezTo>
                  <a:cubicBezTo>
                    <a:pt x="1580" y="1767"/>
                    <a:pt x="1660" y="1847"/>
                    <a:pt x="1740" y="1954"/>
                  </a:cubicBezTo>
                  <a:cubicBezTo>
                    <a:pt x="1821" y="2061"/>
                    <a:pt x="1874" y="2195"/>
                    <a:pt x="1954" y="2302"/>
                  </a:cubicBezTo>
                  <a:cubicBezTo>
                    <a:pt x="2008" y="2436"/>
                    <a:pt x="2035" y="2597"/>
                    <a:pt x="2035" y="2731"/>
                  </a:cubicBezTo>
                  <a:lnTo>
                    <a:pt x="2035" y="2784"/>
                  </a:lnTo>
                  <a:lnTo>
                    <a:pt x="2035" y="2891"/>
                  </a:lnTo>
                  <a:lnTo>
                    <a:pt x="2035" y="2918"/>
                  </a:lnTo>
                  <a:lnTo>
                    <a:pt x="2008" y="2918"/>
                  </a:lnTo>
                  <a:cubicBezTo>
                    <a:pt x="1981" y="2945"/>
                    <a:pt x="1954" y="2945"/>
                    <a:pt x="1928" y="2998"/>
                  </a:cubicBezTo>
                  <a:cubicBezTo>
                    <a:pt x="1821" y="3025"/>
                    <a:pt x="1740" y="3052"/>
                    <a:pt x="1660" y="3079"/>
                  </a:cubicBezTo>
                  <a:lnTo>
                    <a:pt x="1419" y="3079"/>
                  </a:lnTo>
                  <a:cubicBezTo>
                    <a:pt x="1312" y="3079"/>
                    <a:pt x="1205" y="3052"/>
                    <a:pt x="1125" y="3025"/>
                  </a:cubicBezTo>
                  <a:cubicBezTo>
                    <a:pt x="1018" y="2998"/>
                    <a:pt x="911" y="2918"/>
                    <a:pt x="857" y="2864"/>
                  </a:cubicBezTo>
                  <a:cubicBezTo>
                    <a:pt x="777" y="2784"/>
                    <a:pt x="670" y="2731"/>
                    <a:pt x="616" y="2650"/>
                  </a:cubicBezTo>
                  <a:lnTo>
                    <a:pt x="402" y="2356"/>
                  </a:lnTo>
                  <a:cubicBezTo>
                    <a:pt x="322" y="2195"/>
                    <a:pt x="241" y="2035"/>
                    <a:pt x="215" y="1794"/>
                  </a:cubicBezTo>
                  <a:cubicBezTo>
                    <a:pt x="188" y="1660"/>
                    <a:pt x="188" y="1499"/>
                    <a:pt x="188" y="1312"/>
                  </a:cubicBezTo>
                  <a:close/>
                  <a:moveTo>
                    <a:pt x="241" y="0"/>
                  </a:moveTo>
                  <a:cubicBezTo>
                    <a:pt x="134" y="322"/>
                    <a:pt x="81" y="616"/>
                    <a:pt x="54" y="964"/>
                  </a:cubicBezTo>
                  <a:cubicBezTo>
                    <a:pt x="1" y="1312"/>
                    <a:pt x="1" y="1687"/>
                    <a:pt x="81" y="1981"/>
                  </a:cubicBezTo>
                  <a:cubicBezTo>
                    <a:pt x="108" y="2168"/>
                    <a:pt x="188" y="2329"/>
                    <a:pt x="241" y="2463"/>
                  </a:cubicBezTo>
                  <a:cubicBezTo>
                    <a:pt x="322" y="2597"/>
                    <a:pt x="402" y="2731"/>
                    <a:pt x="509" y="2864"/>
                  </a:cubicBezTo>
                  <a:cubicBezTo>
                    <a:pt x="616" y="2971"/>
                    <a:pt x="777" y="3052"/>
                    <a:pt x="937" y="3159"/>
                  </a:cubicBezTo>
                  <a:cubicBezTo>
                    <a:pt x="1151" y="3266"/>
                    <a:pt x="1312" y="3293"/>
                    <a:pt x="1526" y="3293"/>
                  </a:cubicBezTo>
                  <a:cubicBezTo>
                    <a:pt x="1740" y="3293"/>
                    <a:pt x="1981" y="3186"/>
                    <a:pt x="2222" y="3052"/>
                  </a:cubicBezTo>
                  <a:cubicBezTo>
                    <a:pt x="2329" y="2998"/>
                    <a:pt x="2409" y="2918"/>
                    <a:pt x="2517" y="2838"/>
                  </a:cubicBezTo>
                  <a:cubicBezTo>
                    <a:pt x="2624" y="2731"/>
                    <a:pt x="2677" y="2624"/>
                    <a:pt x="2784" y="2516"/>
                  </a:cubicBezTo>
                  <a:cubicBezTo>
                    <a:pt x="2945" y="2329"/>
                    <a:pt x="3079" y="2115"/>
                    <a:pt x="3212" y="1847"/>
                  </a:cubicBezTo>
                  <a:lnTo>
                    <a:pt x="3427" y="1446"/>
                  </a:lnTo>
                  <a:cubicBezTo>
                    <a:pt x="3480" y="1312"/>
                    <a:pt x="3507" y="1178"/>
                    <a:pt x="3560" y="1044"/>
                  </a:cubicBezTo>
                  <a:lnTo>
                    <a:pt x="3587" y="937"/>
                  </a:lnTo>
                  <a:lnTo>
                    <a:pt x="2891" y="937"/>
                  </a:lnTo>
                  <a:cubicBezTo>
                    <a:pt x="2543" y="911"/>
                    <a:pt x="2222" y="857"/>
                    <a:pt x="1874" y="750"/>
                  </a:cubicBezTo>
                  <a:cubicBezTo>
                    <a:pt x="1553" y="643"/>
                    <a:pt x="1205" y="509"/>
                    <a:pt x="911" y="375"/>
                  </a:cubicBezTo>
                  <a:cubicBezTo>
                    <a:pt x="670" y="268"/>
                    <a:pt x="456" y="134"/>
                    <a:pt x="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44"/>
            <p:cNvSpPr/>
            <p:nvPr/>
          </p:nvSpPr>
          <p:spPr>
            <a:xfrm>
              <a:off x="7588625" y="8755300"/>
              <a:ext cx="36150" cy="56900"/>
            </a:xfrm>
            <a:custGeom>
              <a:avLst/>
              <a:gdLst/>
              <a:ahLst/>
              <a:cxnLst/>
              <a:rect l="l" t="t" r="r" b="b"/>
              <a:pathLst>
                <a:path w="1446" h="2276" extrusionOk="0">
                  <a:moveTo>
                    <a:pt x="937" y="0"/>
                  </a:moveTo>
                  <a:cubicBezTo>
                    <a:pt x="616" y="0"/>
                    <a:pt x="268" y="402"/>
                    <a:pt x="108" y="964"/>
                  </a:cubicBezTo>
                  <a:cubicBezTo>
                    <a:pt x="1" y="1258"/>
                    <a:pt x="1" y="1553"/>
                    <a:pt x="27" y="1794"/>
                  </a:cubicBezTo>
                  <a:cubicBezTo>
                    <a:pt x="108" y="2034"/>
                    <a:pt x="215" y="2195"/>
                    <a:pt x="375" y="2275"/>
                  </a:cubicBezTo>
                  <a:lnTo>
                    <a:pt x="509" y="2275"/>
                  </a:lnTo>
                  <a:cubicBezTo>
                    <a:pt x="830" y="2275"/>
                    <a:pt x="1205" y="1874"/>
                    <a:pt x="1339" y="1285"/>
                  </a:cubicBezTo>
                  <a:cubicBezTo>
                    <a:pt x="1446" y="991"/>
                    <a:pt x="1446" y="696"/>
                    <a:pt x="1419" y="455"/>
                  </a:cubicBezTo>
                  <a:cubicBezTo>
                    <a:pt x="1339" y="214"/>
                    <a:pt x="1232" y="54"/>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44"/>
            <p:cNvSpPr/>
            <p:nvPr/>
          </p:nvSpPr>
          <p:spPr>
            <a:xfrm>
              <a:off x="7401925" y="8709125"/>
              <a:ext cx="36175" cy="56900"/>
            </a:xfrm>
            <a:custGeom>
              <a:avLst/>
              <a:gdLst/>
              <a:ahLst/>
              <a:cxnLst/>
              <a:rect l="l" t="t" r="r" b="b"/>
              <a:pathLst>
                <a:path w="1447" h="2276" extrusionOk="0">
                  <a:moveTo>
                    <a:pt x="938" y="0"/>
                  </a:moveTo>
                  <a:cubicBezTo>
                    <a:pt x="643" y="27"/>
                    <a:pt x="269" y="429"/>
                    <a:pt x="108" y="964"/>
                  </a:cubicBezTo>
                  <a:cubicBezTo>
                    <a:pt x="1" y="1258"/>
                    <a:pt x="1" y="1580"/>
                    <a:pt x="28" y="1794"/>
                  </a:cubicBezTo>
                  <a:cubicBezTo>
                    <a:pt x="108" y="2035"/>
                    <a:pt x="215" y="2195"/>
                    <a:pt x="376" y="2275"/>
                  </a:cubicBezTo>
                  <a:lnTo>
                    <a:pt x="510" y="2275"/>
                  </a:lnTo>
                  <a:cubicBezTo>
                    <a:pt x="831" y="2275"/>
                    <a:pt x="1205" y="1874"/>
                    <a:pt x="1339" y="1312"/>
                  </a:cubicBezTo>
                  <a:cubicBezTo>
                    <a:pt x="1446" y="991"/>
                    <a:pt x="1446" y="696"/>
                    <a:pt x="1420" y="455"/>
                  </a:cubicBezTo>
                  <a:cubicBezTo>
                    <a:pt x="1339" y="241"/>
                    <a:pt x="1259" y="54"/>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44"/>
            <p:cNvSpPr/>
            <p:nvPr/>
          </p:nvSpPr>
          <p:spPr>
            <a:xfrm>
              <a:off x="7395250" y="8622125"/>
              <a:ext cx="86350" cy="38175"/>
            </a:xfrm>
            <a:custGeom>
              <a:avLst/>
              <a:gdLst/>
              <a:ahLst/>
              <a:cxnLst/>
              <a:rect l="l" t="t" r="r" b="b"/>
              <a:pathLst>
                <a:path w="3454" h="1527" extrusionOk="0">
                  <a:moveTo>
                    <a:pt x="1927" y="1"/>
                  </a:moveTo>
                  <a:cubicBezTo>
                    <a:pt x="1820" y="1"/>
                    <a:pt x="1740" y="1"/>
                    <a:pt x="1660" y="28"/>
                  </a:cubicBezTo>
                  <a:cubicBezTo>
                    <a:pt x="1205" y="54"/>
                    <a:pt x="777" y="188"/>
                    <a:pt x="482" y="376"/>
                  </a:cubicBezTo>
                  <a:cubicBezTo>
                    <a:pt x="188" y="536"/>
                    <a:pt x="0" y="724"/>
                    <a:pt x="54" y="938"/>
                  </a:cubicBezTo>
                  <a:cubicBezTo>
                    <a:pt x="81" y="1312"/>
                    <a:pt x="643" y="1527"/>
                    <a:pt x="1446" y="1527"/>
                  </a:cubicBezTo>
                  <a:lnTo>
                    <a:pt x="1553" y="1527"/>
                  </a:lnTo>
                  <a:cubicBezTo>
                    <a:pt x="1660" y="1527"/>
                    <a:pt x="1713" y="1527"/>
                    <a:pt x="1820" y="1500"/>
                  </a:cubicBezTo>
                  <a:cubicBezTo>
                    <a:pt x="2249" y="1473"/>
                    <a:pt x="2677" y="1339"/>
                    <a:pt x="2998" y="1179"/>
                  </a:cubicBezTo>
                  <a:cubicBezTo>
                    <a:pt x="3293" y="991"/>
                    <a:pt x="3453" y="804"/>
                    <a:pt x="3426" y="590"/>
                  </a:cubicBezTo>
                  <a:cubicBezTo>
                    <a:pt x="3400" y="269"/>
                    <a:pt x="2811" y="1"/>
                    <a:pt x="2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44"/>
            <p:cNvSpPr/>
            <p:nvPr/>
          </p:nvSpPr>
          <p:spPr>
            <a:xfrm>
              <a:off x="7598000" y="8665625"/>
              <a:ext cx="71625" cy="60250"/>
            </a:xfrm>
            <a:custGeom>
              <a:avLst/>
              <a:gdLst/>
              <a:ahLst/>
              <a:cxnLst/>
              <a:rect l="l" t="t" r="r" b="b"/>
              <a:pathLst>
                <a:path w="2865" h="2410" extrusionOk="0">
                  <a:moveTo>
                    <a:pt x="509" y="1"/>
                  </a:moveTo>
                  <a:cubicBezTo>
                    <a:pt x="295" y="1"/>
                    <a:pt x="161" y="54"/>
                    <a:pt x="107" y="161"/>
                  </a:cubicBezTo>
                  <a:cubicBezTo>
                    <a:pt x="27" y="242"/>
                    <a:pt x="0" y="375"/>
                    <a:pt x="27" y="509"/>
                  </a:cubicBezTo>
                  <a:cubicBezTo>
                    <a:pt x="54" y="857"/>
                    <a:pt x="455" y="1392"/>
                    <a:pt x="964" y="1794"/>
                  </a:cubicBezTo>
                  <a:cubicBezTo>
                    <a:pt x="1419" y="2169"/>
                    <a:pt x="1954" y="2410"/>
                    <a:pt x="2356" y="2410"/>
                  </a:cubicBezTo>
                  <a:lnTo>
                    <a:pt x="2409" y="2410"/>
                  </a:lnTo>
                  <a:cubicBezTo>
                    <a:pt x="2570" y="2410"/>
                    <a:pt x="2704" y="2329"/>
                    <a:pt x="2784" y="2249"/>
                  </a:cubicBezTo>
                  <a:cubicBezTo>
                    <a:pt x="2837" y="2169"/>
                    <a:pt x="2864" y="2035"/>
                    <a:pt x="2837" y="1901"/>
                  </a:cubicBezTo>
                  <a:cubicBezTo>
                    <a:pt x="2811" y="1526"/>
                    <a:pt x="2409" y="991"/>
                    <a:pt x="1901" y="589"/>
                  </a:cubicBezTo>
                  <a:cubicBezTo>
                    <a:pt x="1446" y="242"/>
                    <a:pt x="910" y="1"/>
                    <a:pt x="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6578;p43"/>
          <p:cNvGrpSpPr/>
          <p:nvPr/>
        </p:nvGrpSpPr>
        <p:grpSpPr>
          <a:xfrm>
            <a:off x="7312843" y="-17547"/>
            <a:ext cx="779737" cy="1153301"/>
            <a:chOff x="7579250" y="4405875"/>
            <a:chExt cx="916750" cy="1110800"/>
          </a:xfrm>
        </p:grpSpPr>
        <p:sp>
          <p:nvSpPr>
            <p:cNvPr id="95" name="Google Shape;6579;p43"/>
            <p:cNvSpPr/>
            <p:nvPr/>
          </p:nvSpPr>
          <p:spPr>
            <a:xfrm>
              <a:off x="7579250" y="4405875"/>
              <a:ext cx="916750" cy="1110800"/>
            </a:xfrm>
            <a:custGeom>
              <a:avLst/>
              <a:gdLst/>
              <a:ahLst/>
              <a:cxnLst/>
              <a:rect l="l" t="t" r="r" b="b"/>
              <a:pathLst>
                <a:path w="36670" h="44432" extrusionOk="0">
                  <a:moveTo>
                    <a:pt x="19326" y="1"/>
                  </a:moveTo>
                  <a:cubicBezTo>
                    <a:pt x="16944" y="1"/>
                    <a:pt x="15043" y="1928"/>
                    <a:pt x="15043" y="4283"/>
                  </a:cubicBezTo>
                  <a:cubicBezTo>
                    <a:pt x="15043" y="4738"/>
                    <a:pt x="15097" y="5220"/>
                    <a:pt x="15257" y="5675"/>
                  </a:cubicBezTo>
                  <a:cubicBezTo>
                    <a:pt x="15231" y="5755"/>
                    <a:pt x="15231" y="5809"/>
                    <a:pt x="15204" y="5836"/>
                  </a:cubicBezTo>
                  <a:lnTo>
                    <a:pt x="14535" y="5836"/>
                  </a:lnTo>
                  <a:cubicBezTo>
                    <a:pt x="14160" y="5836"/>
                    <a:pt x="13839" y="5836"/>
                    <a:pt x="13464" y="5889"/>
                  </a:cubicBezTo>
                  <a:cubicBezTo>
                    <a:pt x="13464" y="5836"/>
                    <a:pt x="13437" y="5809"/>
                    <a:pt x="13437" y="5782"/>
                  </a:cubicBezTo>
                  <a:cubicBezTo>
                    <a:pt x="13518" y="5407"/>
                    <a:pt x="13598" y="5006"/>
                    <a:pt x="13598" y="4604"/>
                  </a:cubicBezTo>
                  <a:cubicBezTo>
                    <a:pt x="13598" y="2222"/>
                    <a:pt x="11644" y="322"/>
                    <a:pt x="9315" y="322"/>
                  </a:cubicBezTo>
                  <a:cubicBezTo>
                    <a:pt x="6960" y="322"/>
                    <a:pt x="5033" y="2276"/>
                    <a:pt x="5033" y="4604"/>
                  </a:cubicBezTo>
                  <a:cubicBezTo>
                    <a:pt x="5033" y="5969"/>
                    <a:pt x="5702" y="7227"/>
                    <a:pt x="6692" y="8030"/>
                  </a:cubicBezTo>
                  <a:cubicBezTo>
                    <a:pt x="5809" y="8566"/>
                    <a:pt x="4953" y="9235"/>
                    <a:pt x="4230" y="9931"/>
                  </a:cubicBezTo>
                  <a:cubicBezTo>
                    <a:pt x="3668" y="10520"/>
                    <a:pt x="3132" y="11162"/>
                    <a:pt x="2677" y="11831"/>
                  </a:cubicBezTo>
                  <a:cubicBezTo>
                    <a:pt x="2249" y="12527"/>
                    <a:pt x="1848" y="13303"/>
                    <a:pt x="1553" y="14186"/>
                  </a:cubicBezTo>
                  <a:cubicBezTo>
                    <a:pt x="1045" y="15578"/>
                    <a:pt x="777" y="17024"/>
                    <a:pt x="590" y="18282"/>
                  </a:cubicBezTo>
                  <a:lnTo>
                    <a:pt x="509" y="18603"/>
                  </a:lnTo>
                  <a:cubicBezTo>
                    <a:pt x="456" y="18924"/>
                    <a:pt x="402" y="19218"/>
                    <a:pt x="349" y="19566"/>
                  </a:cubicBezTo>
                  <a:cubicBezTo>
                    <a:pt x="269" y="19888"/>
                    <a:pt x="215" y="20235"/>
                    <a:pt x="188" y="20530"/>
                  </a:cubicBezTo>
                  <a:cubicBezTo>
                    <a:pt x="81" y="21279"/>
                    <a:pt x="1" y="21895"/>
                    <a:pt x="1" y="22537"/>
                  </a:cubicBezTo>
                  <a:cubicBezTo>
                    <a:pt x="1" y="23287"/>
                    <a:pt x="81" y="23983"/>
                    <a:pt x="242" y="24625"/>
                  </a:cubicBezTo>
                  <a:cubicBezTo>
                    <a:pt x="402" y="25348"/>
                    <a:pt x="670" y="26044"/>
                    <a:pt x="1018" y="26686"/>
                  </a:cubicBezTo>
                  <a:cubicBezTo>
                    <a:pt x="1393" y="27355"/>
                    <a:pt x="1848" y="27998"/>
                    <a:pt x="2410" y="28560"/>
                  </a:cubicBezTo>
                  <a:cubicBezTo>
                    <a:pt x="2945" y="29095"/>
                    <a:pt x="3587" y="29603"/>
                    <a:pt x="4364" y="30058"/>
                  </a:cubicBezTo>
                  <a:cubicBezTo>
                    <a:pt x="4819" y="30326"/>
                    <a:pt x="5327" y="30594"/>
                    <a:pt x="5863" y="30861"/>
                  </a:cubicBezTo>
                  <a:cubicBezTo>
                    <a:pt x="5809" y="30968"/>
                    <a:pt x="5729" y="31076"/>
                    <a:pt x="5622" y="31156"/>
                  </a:cubicBezTo>
                  <a:cubicBezTo>
                    <a:pt x="5274" y="31718"/>
                    <a:pt x="4926" y="32200"/>
                    <a:pt x="4685" y="32708"/>
                  </a:cubicBezTo>
                  <a:cubicBezTo>
                    <a:pt x="4551" y="33003"/>
                    <a:pt x="4417" y="33324"/>
                    <a:pt x="4364" y="33592"/>
                  </a:cubicBezTo>
                  <a:cubicBezTo>
                    <a:pt x="4257" y="33913"/>
                    <a:pt x="4123" y="34394"/>
                    <a:pt x="4096" y="34876"/>
                  </a:cubicBezTo>
                  <a:cubicBezTo>
                    <a:pt x="4069" y="35412"/>
                    <a:pt x="4123" y="35920"/>
                    <a:pt x="4257" y="36348"/>
                  </a:cubicBezTo>
                  <a:cubicBezTo>
                    <a:pt x="4283" y="36455"/>
                    <a:pt x="4337" y="36563"/>
                    <a:pt x="4364" y="36616"/>
                  </a:cubicBezTo>
                  <a:lnTo>
                    <a:pt x="4364" y="36670"/>
                  </a:lnTo>
                  <a:cubicBezTo>
                    <a:pt x="4390" y="36723"/>
                    <a:pt x="4417" y="36830"/>
                    <a:pt x="4471" y="36884"/>
                  </a:cubicBezTo>
                  <a:cubicBezTo>
                    <a:pt x="4685" y="37365"/>
                    <a:pt x="5006" y="37767"/>
                    <a:pt x="5408" y="38088"/>
                  </a:cubicBezTo>
                  <a:cubicBezTo>
                    <a:pt x="5836" y="38463"/>
                    <a:pt x="6344" y="38704"/>
                    <a:pt x="6906" y="38864"/>
                  </a:cubicBezTo>
                  <a:lnTo>
                    <a:pt x="6960" y="38864"/>
                  </a:lnTo>
                  <a:cubicBezTo>
                    <a:pt x="7308" y="38945"/>
                    <a:pt x="7602" y="38998"/>
                    <a:pt x="7950" y="38998"/>
                  </a:cubicBezTo>
                  <a:cubicBezTo>
                    <a:pt x="8138" y="38998"/>
                    <a:pt x="8352" y="38998"/>
                    <a:pt x="8539" y="38971"/>
                  </a:cubicBezTo>
                  <a:lnTo>
                    <a:pt x="8619" y="38971"/>
                  </a:lnTo>
                  <a:cubicBezTo>
                    <a:pt x="9101" y="38891"/>
                    <a:pt x="9583" y="38731"/>
                    <a:pt x="10038" y="38490"/>
                  </a:cubicBezTo>
                  <a:cubicBezTo>
                    <a:pt x="10225" y="38757"/>
                    <a:pt x="10413" y="39025"/>
                    <a:pt x="10573" y="39266"/>
                  </a:cubicBezTo>
                  <a:cubicBezTo>
                    <a:pt x="11216" y="40096"/>
                    <a:pt x="11912" y="40845"/>
                    <a:pt x="12688" y="41487"/>
                  </a:cubicBezTo>
                  <a:cubicBezTo>
                    <a:pt x="13036" y="41755"/>
                    <a:pt x="13357" y="41969"/>
                    <a:pt x="13705" y="42210"/>
                  </a:cubicBezTo>
                  <a:cubicBezTo>
                    <a:pt x="13732" y="42237"/>
                    <a:pt x="13785" y="42290"/>
                    <a:pt x="13839" y="42317"/>
                  </a:cubicBezTo>
                  <a:cubicBezTo>
                    <a:pt x="13865" y="42344"/>
                    <a:pt x="13892" y="42344"/>
                    <a:pt x="13919" y="42371"/>
                  </a:cubicBezTo>
                  <a:cubicBezTo>
                    <a:pt x="14374" y="42638"/>
                    <a:pt x="14829" y="42879"/>
                    <a:pt x="15338" y="43120"/>
                  </a:cubicBezTo>
                  <a:cubicBezTo>
                    <a:pt x="15605" y="43227"/>
                    <a:pt x="15873" y="43307"/>
                    <a:pt x="16167" y="43415"/>
                  </a:cubicBezTo>
                  <a:cubicBezTo>
                    <a:pt x="16676" y="43977"/>
                    <a:pt x="17372" y="44325"/>
                    <a:pt x="18175" y="44325"/>
                  </a:cubicBezTo>
                  <a:cubicBezTo>
                    <a:pt x="18683" y="44325"/>
                    <a:pt x="19192" y="44191"/>
                    <a:pt x="19593" y="43923"/>
                  </a:cubicBezTo>
                  <a:cubicBezTo>
                    <a:pt x="19915" y="43923"/>
                    <a:pt x="20289" y="43870"/>
                    <a:pt x="20610" y="43843"/>
                  </a:cubicBezTo>
                  <a:cubicBezTo>
                    <a:pt x="21735" y="44244"/>
                    <a:pt x="22832" y="44432"/>
                    <a:pt x="23929" y="44432"/>
                  </a:cubicBezTo>
                  <a:lnTo>
                    <a:pt x="24063" y="44432"/>
                  </a:lnTo>
                  <a:cubicBezTo>
                    <a:pt x="24491" y="44432"/>
                    <a:pt x="24946" y="44378"/>
                    <a:pt x="25348" y="44325"/>
                  </a:cubicBezTo>
                  <a:cubicBezTo>
                    <a:pt x="25776" y="44244"/>
                    <a:pt x="26178" y="44137"/>
                    <a:pt x="26606" y="43977"/>
                  </a:cubicBezTo>
                  <a:cubicBezTo>
                    <a:pt x="27114" y="43816"/>
                    <a:pt x="27516" y="43602"/>
                    <a:pt x="27944" y="43388"/>
                  </a:cubicBezTo>
                  <a:cubicBezTo>
                    <a:pt x="28372" y="43120"/>
                    <a:pt x="28747" y="42772"/>
                    <a:pt x="29015" y="42451"/>
                  </a:cubicBezTo>
                  <a:cubicBezTo>
                    <a:pt x="29095" y="42371"/>
                    <a:pt x="29122" y="42317"/>
                    <a:pt x="29175" y="42237"/>
                  </a:cubicBezTo>
                  <a:cubicBezTo>
                    <a:pt x="29443" y="41835"/>
                    <a:pt x="29657" y="41380"/>
                    <a:pt x="29764" y="40872"/>
                  </a:cubicBezTo>
                  <a:lnTo>
                    <a:pt x="29764" y="40791"/>
                  </a:lnTo>
                  <a:cubicBezTo>
                    <a:pt x="29791" y="40631"/>
                    <a:pt x="29791" y="40497"/>
                    <a:pt x="29791" y="40336"/>
                  </a:cubicBezTo>
                  <a:cubicBezTo>
                    <a:pt x="30246" y="40122"/>
                    <a:pt x="30701" y="39855"/>
                    <a:pt x="31129" y="39560"/>
                  </a:cubicBezTo>
                  <a:cubicBezTo>
                    <a:pt x="31531" y="39266"/>
                    <a:pt x="31906" y="38971"/>
                    <a:pt x="32200" y="38597"/>
                  </a:cubicBezTo>
                  <a:cubicBezTo>
                    <a:pt x="32361" y="38383"/>
                    <a:pt x="32521" y="38168"/>
                    <a:pt x="32655" y="37901"/>
                  </a:cubicBezTo>
                  <a:cubicBezTo>
                    <a:pt x="32789" y="37633"/>
                    <a:pt x="32896" y="37312"/>
                    <a:pt x="32976" y="37018"/>
                  </a:cubicBezTo>
                  <a:cubicBezTo>
                    <a:pt x="33030" y="36750"/>
                    <a:pt x="33056" y="36482"/>
                    <a:pt x="33030" y="36215"/>
                  </a:cubicBezTo>
                  <a:cubicBezTo>
                    <a:pt x="33030" y="36054"/>
                    <a:pt x="33030" y="35920"/>
                    <a:pt x="33003" y="35760"/>
                  </a:cubicBezTo>
                  <a:cubicBezTo>
                    <a:pt x="32896" y="35224"/>
                    <a:pt x="32708" y="34716"/>
                    <a:pt x="32361" y="34234"/>
                  </a:cubicBezTo>
                  <a:lnTo>
                    <a:pt x="32361" y="34207"/>
                  </a:lnTo>
                  <a:cubicBezTo>
                    <a:pt x="32762" y="33351"/>
                    <a:pt x="32923" y="32307"/>
                    <a:pt x="32762" y="31290"/>
                  </a:cubicBezTo>
                  <a:cubicBezTo>
                    <a:pt x="32735" y="31022"/>
                    <a:pt x="32655" y="30754"/>
                    <a:pt x="32601" y="30540"/>
                  </a:cubicBezTo>
                  <a:cubicBezTo>
                    <a:pt x="32521" y="30273"/>
                    <a:pt x="32387" y="30005"/>
                    <a:pt x="32253" y="29737"/>
                  </a:cubicBezTo>
                  <a:cubicBezTo>
                    <a:pt x="32200" y="29603"/>
                    <a:pt x="32120" y="29470"/>
                    <a:pt x="32039" y="29336"/>
                  </a:cubicBezTo>
                  <a:cubicBezTo>
                    <a:pt x="32494" y="28934"/>
                    <a:pt x="32976" y="28533"/>
                    <a:pt x="33404" y="28078"/>
                  </a:cubicBezTo>
                  <a:cubicBezTo>
                    <a:pt x="33859" y="27623"/>
                    <a:pt x="34261" y="27114"/>
                    <a:pt x="34636" y="26659"/>
                  </a:cubicBezTo>
                  <a:cubicBezTo>
                    <a:pt x="35064" y="26070"/>
                    <a:pt x="35412" y="25508"/>
                    <a:pt x="35679" y="24946"/>
                  </a:cubicBezTo>
                  <a:cubicBezTo>
                    <a:pt x="36375" y="23581"/>
                    <a:pt x="36670" y="22136"/>
                    <a:pt x="36590" y="20798"/>
                  </a:cubicBezTo>
                  <a:cubicBezTo>
                    <a:pt x="36509" y="20021"/>
                    <a:pt x="36322" y="19272"/>
                    <a:pt x="36001" y="18522"/>
                  </a:cubicBezTo>
                  <a:cubicBezTo>
                    <a:pt x="35840" y="18121"/>
                    <a:pt x="35653" y="17800"/>
                    <a:pt x="35439" y="17452"/>
                  </a:cubicBezTo>
                  <a:cubicBezTo>
                    <a:pt x="35278" y="17157"/>
                    <a:pt x="35037" y="16890"/>
                    <a:pt x="34796" y="16595"/>
                  </a:cubicBezTo>
                  <a:cubicBezTo>
                    <a:pt x="34769" y="16542"/>
                    <a:pt x="34743" y="16488"/>
                    <a:pt x="34662" y="16462"/>
                  </a:cubicBezTo>
                  <a:cubicBezTo>
                    <a:pt x="34100" y="15819"/>
                    <a:pt x="33431" y="15257"/>
                    <a:pt x="32655" y="14775"/>
                  </a:cubicBezTo>
                  <a:cubicBezTo>
                    <a:pt x="31959" y="14374"/>
                    <a:pt x="31183" y="14053"/>
                    <a:pt x="30353" y="13865"/>
                  </a:cubicBezTo>
                  <a:cubicBezTo>
                    <a:pt x="29791" y="13731"/>
                    <a:pt x="29175" y="13678"/>
                    <a:pt x="28560" y="13678"/>
                  </a:cubicBezTo>
                  <a:cubicBezTo>
                    <a:pt x="28319" y="13678"/>
                    <a:pt x="28051" y="13678"/>
                    <a:pt x="27810" y="13705"/>
                  </a:cubicBezTo>
                  <a:cubicBezTo>
                    <a:pt x="27516" y="12928"/>
                    <a:pt x="27141" y="12259"/>
                    <a:pt x="26767" y="11644"/>
                  </a:cubicBezTo>
                  <a:cubicBezTo>
                    <a:pt x="26338" y="10975"/>
                    <a:pt x="25830" y="10332"/>
                    <a:pt x="25241" y="9717"/>
                  </a:cubicBezTo>
                  <a:cubicBezTo>
                    <a:pt x="24946" y="9449"/>
                    <a:pt x="24625" y="9181"/>
                    <a:pt x="24304" y="8914"/>
                  </a:cubicBezTo>
                  <a:cubicBezTo>
                    <a:pt x="23688" y="8432"/>
                    <a:pt x="23046" y="8057"/>
                    <a:pt x="22538" y="7763"/>
                  </a:cubicBezTo>
                  <a:cubicBezTo>
                    <a:pt x="22484" y="7709"/>
                    <a:pt x="22430" y="7709"/>
                    <a:pt x="22404" y="7682"/>
                  </a:cubicBezTo>
                  <a:cubicBezTo>
                    <a:pt x="22297" y="7629"/>
                    <a:pt x="22216" y="7575"/>
                    <a:pt x="22136" y="7522"/>
                  </a:cubicBezTo>
                  <a:cubicBezTo>
                    <a:pt x="23019" y="6719"/>
                    <a:pt x="23608" y="5568"/>
                    <a:pt x="23608" y="4283"/>
                  </a:cubicBezTo>
                  <a:cubicBezTo>
                    <a:pt x="23608" y="1901"/>
                    <a:pt x="21654" y="1"/>
                    <a:pt x="1932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580;p43"/>
            <p:cNvSpPr/>
            <p:nvPr/>
          </p:nvSpPr>
          <p:spPr>
            <a:xfrm>
              <a:off x="8034275" y="4821425"/>
              <a:ext cx="387450" cy="465725"/>
            </a:xfrm>
            <a:custGeom>
              <a:avLst/>
              <a:gdLst/>
              <a:ahLst/>
              <a:cxnLst/>
              <a:rect l="l" t="t" r="r" b="b"/>
              <a:pathLst>
                <a:path w="15498" h="18629" extrusionOk="0">
                  <a:moveTo>
                    <a:pt x="10091" y="0"/>
                  </a:moveTo>
                  <a:cubicBezTo>
                    <a:pt x="9422" y="0"/>
                    <a:pt x="8753" y="107"/>
                    <a:pt x="8084" y="321"/>
                  </a:cubicBezTo>
                  <a:cubicBezTo>
                    <a:pt x="7843" y="402"/>
                    <a:pt x="7575" y="535"/>
                    <a:pt x="7281" y="669"/>
                  </a:cubicBezTo>
                  <a:cubicBezTo>
                    <a:pt x="7013" y="803"/>
                    <a:pt x="6772" y="910"/>
                    <a:pt x="6531" y="1071"/>
                  </a:cubicBezTo>
                  <a:cubicBezTo>
                    <a:pt x="6076" y="1365"/>
                    <a:pt x="5621" y="1713"/>
                    <a:pt x="5193" y="2115"/>
                  </a:cubicBezTo>
                  <a:cubicBezTo>
                    <a:pt x="4899" y="2409"/>
                    <a:pt x="4604" y="2784"/>
                    <a:pt x="4283" y="3212"/>
                  </a:cubicBezTo>
                  <a:cubicBezTo>
                    <a:pt x="3989" y="3613"/>
                    <a:pt x="3721" y="4042"/>
                    <a:pt x="3453" y="4550"/>
                  </a:cubicBezTo>
                  <a:lnTo>
                    <a:pt x="3453" y="4577"/>
                  </a:lnTo>
                  <a:lnTo>
                    <a:pt x="3453" y="4604"/>
                  </a:lnTo>
                  <a:cubicBezTo>
                    <a:pt x="3159" y="5059"/>
                    <a:pt x="2864" y="5487"/>
                    <a:pt x="2597" y="5889"/>
                  </a:cubicBezTo>
                  <a:cubicBezTo>
                    <a:pt x="2088" y="6665"/>
                    <a:pt x="1687" y="7414"/>
                    <a:pt x="1312" y="8190"/>
                  </a:cubicBezTo>
                  <a:cubicBezTo>
                    <a:pt x="911" y="9020"/>
                    <a:pt x="616" y="9823"/>
                    <a:pt x="375" y="10626"/>
                  </a:cubicBezTo>
                  <a:cubicBezTo>
                    <a:pt x="134" y="11483"/>
                    <a:pt x="1" y="12286"/>
                    <a:pt x="1" y="13008"/>
                  </a:cubicBezTo>
                  <a:cubicBezTo>
                    <a:pt x="1" y="13784"/>
                    <a:pt x="134" y="14561"/>
                    <a:pt x="402" y="15176"/>
                  </a:cubicBezTo>
                  <a:cubicBezTo>
                    <a:pt x="589" y="15551"/>
                    <a:pt x="750" y="15899"/>
                    <a:pt x="991" y="16167"/>
                  </a:cubicBezTo>
                  <a:cubicBezTo>
                    <a:pt x="1205" y="16488"/>
                    <a:pt x="1526" y="16755"/>
                    <a:pt x="1821" y="17023"/>
                  </a:cubicBezTo>
                  <a:cubicBezTo>
                    <a:pt x="2490" y="17558"/>
                    <a:pt x="3346" y="17960"/>
                    <a:pt x="4390" y="18308"/>
                  </a:cubicBezTo>
                  <a:cubicBezTo>
                    <a:pt x="4818" y="18442"/>
                    <a:pt x="5273" y="18495"/>
                    <a:pt x="5621" y="18575"/>
                  </a:cubicBezTo>
                  <a:cubicBezTo>
                    <a:pt x="6023" y="18629"/>
                    <a:pt x="6478" y="18629"/>
                    <a:pt x="6906" y="18629"/>
                  </a:cubicBezTo>
                  <a:cubicBezTo>
                    <a:pt x="7361" y="18629"/>
                    <a:pt x="7816" y="18602"/>
                    <a:pt x="8244" y="18522"/>
                  </a:cubicBezTo>
                  <a:cubicBezTo>
                    <a:pt x="8753" y="18468"/>
                    <a:pt x="9181" y="18361"/>
                    <a:pt x="9583" y="18228"/>
                  </a:cubicBezTo>
                  <a:cubicBezTo>
                    <a:pt x="10252" y="17987"/>
                    <a:pt x="11081" y="17558"/>
                    <a:pt x="11483" y="16729"/>
                  </a:cubicBezTo>
                  <a:cubicBezTo>
                    <a:pt x="11697" y="16327"/>
                    <a:pt x="11751" y="15819"/>
                    <a:pt x="11697" y="15364"/>
                  </a:cubicBezTo>
                  <a:cubicBezTo>
                    <a:pt x="11644" y="15230"/>
                    <a:pt x="11644" y="15096"/>
                    <a:pt x="11590" y="14989"/>
                  </a:cubicBezTo>
                  <a:cubicBezTo>
                    <a:pt x="11563" y="14882"/>
                    <a:pt x="11483" y="14748"/>
                    <a:pt x="11429" y="14614"/>
                  </a:cubicBezTo>
                  <a:cubicBezTo>
                    <a:pt x="11322" y="14427"/>
                    <a:pt x="11189" y="14213"/>
                    <a:pt x="10974" y="14025"/>
                  </a:cubicBezTo>
                  <a:cubicBezTo>
                    <a:pt x="10814" y="13838"/>
                    <a:pt x="10626" y="13677"/>
                    <a:pt x="10386" y="13517"/>
                  </a:cubicBezTo>
                  <a:cubicBezTo>
                    <a:pt x="10171" y="13383"/>
                    <a:pt x="9957" y="13276"/>
                    <a:pt x="9690" y="13142"/>
                  </a:cubicBezTo>
                  <a:cubicBezTo>
                    <a:pt x="9422" y="13008"/>
                    <a:pt x="9101" y="12901"/>
                    <a:pt x="8780" y="12848"/>
                  </a:cubicBezTo>
                  <a:cubicBezTo>
                    <a:pt x="9368" y="12580"/>
                    <a:pt x="9984" y="12232"/>
                    <a:pt x="10573" y="11884"/>
                  </a:cubicBezTo>
                  <a:cubicBezTo>
                    <a:pt x="11483" y="11295"/>
                    <a:pt x="12286" y="10626"/>
                    <a:pt x="13035" y="9903"/>
                  </a:cubicBezTo>
                  <a:cubicBezTo>
                    <a:pt x="13383" y="9529"/>
                    <a:pt x="13731" y="9127"/>
                    <a:pt x="14026" y="8726"/>
                  </a:cubicBezTo>
                  <a:cubicBezTo>
                    <a:pt x="14374" y="8297"/>
                    <a:pt x="14641" y="7869"/>
                    <a:pt x="14829" y="7414"/>
                  </a:cubicBezTo>
                  <a:cubicBezTo>
                    <a:pt x="15310" y="6477"/>
                    <a:pt x="15498" y="5541"/>
                    <a:pt x="15444" y="4684"/>
                  </a:cubicBezTo>
                  <a:cubicBezTo>
                    <a:pt x="15391" y="4202"/>
                    <a:pt x="15257" y="3747"/>
                    <a:pt x="15070" y="3319"/>
                  </a:cubicBezTo>
                  <a:cubicBezTo>
                    <a:pt x="14963" y="3051"/>
                    <a:pt x="14829" y="2811"/>
                    <a:pt x="14695" y="2596"/>
                  </a:cubicBezTo>
                  <a:cubicBezTo>
                    <a:pt x="14561" y="2409"/>
                    <a:pt x="14400" y="2168"/>
                    <a:pt x="14160" y="1927"/>
                  </a:cubicBezTo>
                  <a:cubicBezTo>
                    <a:pt x="13758" y="1499"/>
                    <a:pt x="13330" y="1124"/>
                    <a:pt x="12794" y="803"/>
                  </a:cubicBezTo>
                  <a:cubicBezTo>
                    <a:pt x="12313" y="535"/>
                    <a:pt x="11831" y="321"/>
                    <a:pt x="11242" y="187"/>
                  </a:cubicBezTo>
                  <a:cubicBezTo>
                    <a:pt x="10894" y="27"/>
                    <a:pt x="10493" y="0"/>
                    <a:pt x="10091"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581;p43"/>
            <p:cNvSpPr/>
            <p:nvPr/>
          </p:nvSpPr>
          <p:spPr>
            <a:xfrm>
              <a:off x="8193525" y="4870925"/>
              <a:ext cx="228200" cy="415575"/>
            </a:xfrm>
            <a:custGeom>
              <a:avLst/>
              <a:gdLst/>
              <a:ahLst/>
              <a:cxnLst/>
              <a:rect l="l" t="t" r="r" b="b"/>
              <a:pathLst>
                <a:path w="9128" h="16623" extrusionOk="0">
                  <a:moveTo>
                    <a:pt x="7897" y="1"/>
                  </a:moveTo>
                  <a:cubicBezTo>
                    <a:pt x="7950" y="135"/>
                    <a:pt x="8004" y="295"/>
                    <a:pt x="8057" y="456"/>
                  </a:cubicBezTo>
                  <a:cubicBezTo>
                    <a:pt x="8084" y="670"/>
                    <a:pt x="8137" y="857"/>
                    <a:pt x="8164" y="1018"/>
                  </a:cubicBezTo>
                  <a:cubicBezTo>
                    <a:pt x="8191" y="1232"/>
                    <a:pt x="8191" y="1419"/>
                    <a:pt x="8164" y="1633"/>
                  </a:cubicBezTo>
                  <a:cubicBezTo>
                    <a:pt x="8164" y="1821"/>
                    <a:pt x="8137" y="2062"/>
                    <a:pt x="8084" y="2276"/>
                  </a:cubicBezTo>
                  <a:cubicBezTo>
                    <a:pt x="8030" y="2704"/>
                    <a:pt x="7897" y="3132"/>
                    <a:pt x="7763" y="3534"/>
                  </a:cubicBezTo>
                  <a:cubicBezTo>
                    <a:pt x="7602" y="3962"/>
                    <a:pt x="7388" y="4417"/>
                    <a:pt x="7120" y="4819"/>
                  </a:cubicBezTo>
                  <a:cubicBezTo>
                    <a:pt x="6585" y="5702"/>
                    <a:pt x="5889" y="6478"/>
                    <a:pt x="5113" y="7227"/>
                  </a:cubicBezTo>
                  <a:cubicBezTo>
                    <a:pt x="4337" y="7923"/>
                    <a:pt x="3480" y="8566"/>
                    <a:pt x="2570" y="9155"/>
                  </a:cubicBezTo>
                  <a:cubicBezTo>
                    <a:pt x="1741" y="9717"/>
                    <a:pt x="857" y="10225"/>
                    <a:pt x="1" y="10734"/>
                  </a:cubicBezTo>
                  <a:cubicBezTo>
                    <a:pt x="402" y="10787"/>
                    <a:pt x="750" y="10921"/>
                    <a:pt x="1125" y="11109"/>
                  </a:cubicBezTo>
                  <a:cubicBezTo>
                    <a:pt x="1339" y="11189"/>
                    <a:pt x="1526" y="11296"/>
                    <a:pt x="1714" y="11430"/>
                  </a:cubicBezTo>
                  <a:lnTo>
                    <a:pt x="2196" y="11831"/>
                  </a:lnTo>
                  <a:cubicBezTo>
                    <a:pt x="2490" y="12126"/>
                    <a:pt x="2731" y="12474"/>
                    <a:pt x="2838" y="12875"/>
                  </a:cubicBezTo>
                  <a:cubicBezTo>
                    <a:pt x="2918" y="13062"/>
                    <a:pt x="2945" y="13277"/>
                    <a:pt x="2945" y="13517"/>
                  </a:cubicBezTo>
                  <a:cubicBezTo>
                    <a:pt x="2945" y="13705"/>
                    <a:pt x="2891" y="13946"/>
                    <a:pt x="2865" y="14133"/>
                  </a:cubicBezTo>
                  <a:cubicBezTo>
                    <a:pt x="2811" y="14481"/>
                    <a:pt x="2677" y="14802"/>
                    <a:pt x="2463" y="15070"/>
                  </a:cubicBezTo>
                  <a:cubicBezTo>
                    <a:pt x="2303" y="15337"/>
                    <a:pt x="2062" y="15605"/>
                    <a:pt x="1821" y="15846"/>
                  </a:cubicBezTo>
                  <a:cubicBezTo>
                    <a:pt x="1553" y="16087"/>
                    <a:pt x="1285" y="16274"/>
                    <a:pt x="991" y="16408"/>
                  </a:cubicBezTo>
                  <a:cubicBezTo>
                    <a:pt x="857" y="16488"/>
                    <a:pt x="697" y="16542"/>
                    <a:pt x="563" y="16622"/>
                  </a:cubicBezTo>
                  <a:cubicBezTo>
                    <a:pt x="991" y="16622"/>
                    <a:pt x="1473" y="16595"/>
                    <a:pt x="1874" y="16515"/>
                  </a:cubicBezTo>
                  <a:cubicBezTo>
                    <a:pt x="2356" y="16462"/>
                    <a:pt x="2838" y="16355"/>
                    <a:pt x="3213" y="16221"/>
                  </a:cubicBezTo>
                  <a:cubicBezTo>
                    <a:pt x="3882" y="15980"/>
                    <a:pt x="4711" y="15552"/>
                    <a:pt x="5113" y="14722"/>
                  </a:cubicBezTo>
                  <a:cubicBezTo>
                    <a:pt x="5300" y="14320"/>
                    <a:pt x="5381" y="13812"/>
                    <a:pt x="5300" y="13330"/>
                  </a:cubicBezTo>
                  <a:cubicBezTo>
                    <a:pt x="5274" y="13196"/>
                    <a:pt x="5274" y="13062"/>
                    <a:pt x="5220" y="12982"/>
                  </a:cubicBezTo>
                  <a:cubicBezTo>
                    <a:pt x="5167" y="12875"/>
                    <a:pt x="5113" y="12741"/>
                    <a:pt x="5059" y="12607"/>
                  </a:cubicBezTo>
                  <a:cubicBezTo>
                    <a:pt x="4952" y="12393"/>
                    <a:pt x="4819" y="12206"/>
                    <a:pt x="4604" y="11992"/>
                  </a:cubicBezTo>
                  <a:cubicBezTo>
                    <a:pt x="4444" y="11831"/>
                    <a:pt x="4256" y="11671"/>
                    <a:pt x="4016" y="11483"/>
                  </a:cubicBezTo>
                  <a:cubicBezTo>
                    <a:pt x="3801" y="11376"/>
                    <a:pt x="3587" y="11269"/>
                    <a:pt x="3320" y="11135"/>
                  </a:cubicBezTo>
                  <a:cubicBezTo>
                    <a:pt x="3052" y="11001"/>
                    <a:pt x="2731" y="10894"/>
                    <a:pt x="2410" y="10814"/>
                  </a:cubicBezTo>
                  <a:cubicBezTo>
                    <a:pt x="2972" y="10600"/>
                    <a:pt x="3614" y="10252"/>
                    <a:pt x="4203" y="9851"/>
                  </a:cubicBezTo>
                  <a:cubicBezTo>
                    <a:pt x="5113" y="9288"/>
                    <a:pt x="5916" y="8619"/>
                    <a:pt x="6639" y="7897"/>
                  </a:cubicBezTo>
                  <a:cubicBezTo>
                    <a:pt x="7013" y="7522"/>
                    <a:pt x="7361" y="7120"/>
                    <a:pt x="7656" y="6719"/>
                  </a:cubicBezTo>
                  <a:cubicBezTo>
                    <a:pt x="7977" y="6291"/>
                    <a:pt x="8245" y="5836"/>
                    <a:pt x="8459" y="5407"/>
                  </a:cubicBezTo>
                  <a:cubicBezTo>
                    <a:pt x="8914" y="4471"/>
                    <a:pt x="9128" y="3534"/>
                    <a:pt x="9048" y="2677"/>
                  </a:cubicBezTo>
                  <a:cubicBezTo>
                    <a:pt x="9021" y="2196"/>
                    <a:pt x="8887" y="1741"/>
                    <a:pt x="8700" y="1259"/>
                  </a:cubicBezTo>
                  <a:cubicBezTo>
                    <a:pt x="8593" y="991"/>
                    <a:pt x="8459" y="750"/>
                    <a:pt x="8325" y="563"/>
                  </a:cubicBezTo>
                  <a:cubicBezTo>
                    <a:pt x="8191" y="349"/>
                    <a:pt x="8057" y="188"/>
                    <a:pt x="789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582;p43"/>
            <p:cNvSpPr/>
            <p:nvPr/>
          </p:nvSpPr>
          <p:spPr>
            <a:xfrm>
              <a:off x="8198225" y="4901575"/>
              <a:ext cx="177325" cy="197550"/>
            </a:xfrm>
            <a:custGeom>
              <a:avLst/>
              <a:gdLst/>
              <a:ahLst/>
              <a:cxnLst/>
              <a:rect l="l" t="t" r="r" b="b"/>
              <a:pathLst>
                <a:path w="7093" h="7902" extrusionOk="0">
                  <a:moveTo>
                    <a:pt x="5460" y="3004"/>
                  </a:moveTo>
                  <a:cubicBezTo>
                    <a:pt x="5460" y="3004"/>
                    <a:pt x="5460" y="3004"/>
                    <a:pt x="5460" y="3004"/>
                  </a:cubicBezTo>
                  <a:lnTo>
                    <a:pt x="5460" y="3004"/>
                  </a:lnTo>
                  <a:cubicBezTo>
                    <a:pt x="5460" y="3004"/>
                    <a:pt x="5460" y="3004"/>
                    <a:pt x="5460" y="3004"/>
                  </a:cubicBezTo>
                  <a:close/>
                  <a:moveTo>
                    <a:pt x="6711" y="1"/>
                  </a:moveTo>
                  <a:cubicBezTo>
                    <a:pt x="6578" y="1"/>
                    <a:pt x="6470" y="77"/>
                    <a:pt x="6424" y="193"/>
                  </a:cubicBezTo>
                  <a:cubicBezTo>
                    <a:pt x="6397" y="515"/>
                    <a:pt x="6344" y="809"/>
                    <a:pt x="6263" y="1077"/>
                  </a:cubicBezTo>
                  <a:cubicBezTo>
                    <a:pt x="6081" y="1753"/>
                    <a:pt x="5772" y="2379"/>
                    <a:pt x="5460" y="3004"/>
                  </a:cubicBezTo>
                  <a:lnTo>
                    <a:pt x="5460" y="3004"/>
                  </a:lnTo>
                  <a:cubicBezTo>
                    <a:pt x="5440" y="3004"/>
                    <a:pt x="5435" y="3034"/>
                    <a:pt x="5434" y="3049"/>
                  </a:cubicBezTo>
                  <a:lnTo>
                    <a:pt x="5434" y="3049"/>
                  </a:lnTo>
                  <a:cubicBezTo>
                    <a:pt x="5443" y="3034"/>
                    <a:pt x="5452" y="3019"/>
                    <a:pt x="5460" y="3004"/>
                  </a:cubicBezTo>
                  <a:lnTo>
                    <a:pt x="5460" y="3004"/>
                  </a:lnTo>
                  <a:cubicBezTo>
                    <a:pt x="5451" y="3022"/>
                    <a:pt x="5442" y="3039"/>
                    <a:pt x="5434" y="3057"/>
                  </a:cubicBezTo>
                  <a:cubicBezTo>
                    <a:pt x="5434" y="3057"/>
                    <a:pt x="5434" y="3054"/>
                    <a:pt x="5434" y="3049"/>
                  </a:cubicBezTo>
                  <a:lnTo>
                    <a:pt x="5434" y="3049"/>
                  </a:lnTo>
                  <a:cubicBezTo>
                    <a:pt x="4930" y="3915"/>
                    <a:pt x="4323" y="4702"/>
                    <a:pt x="3587" y="5386"/>
                  </a:cubicBezTo>
                  <a:cubicBezTo>
                    <a:pt x="3212" y="5734"/>
                    <a:pt x="2864" y="6055"/>
                    <a:pt x="2489" y="6349"/>
                  </a:cubicBezTo>
                  <a:cubicBezTo>
                    <a:pt x="2115" y="6644"/>
                    <a:pt x="1713" y="6912"/>
                    <a:pt x="1285" y="7152"/>
                  </a:cubicBezTo>
                  <a:cubicBezTo>
                    <a:pt x="910" y="7367"/>
                    <a:pt x="509" y="7554"/>
                    <a:pt x="80" y="7688"/>
                  </a:cubicBezTo>
                  <a:cubicBezTo>
                    <a:pt x="0" y="7741"/>
                    <a:pt x="0" y="7768"/>
                    <a:pt x="0" y="7822"/>
                  </a:cubicBezTo>
                  <a:cubicBezTo>
                    <a:pt x="54" y="7902"/>
                    <a:pt x="80" y="7902"/>
                    <a:pt x="134" y="7902"/>
                  </a:cubicBezTo>
                  <a:cubicBezTo>
                    <a:pt x="1071" y="7581"/>
                    <a:pt x="1954" y="7126"/>
                    <a:pt x="2757" y="6564"/>
                  </a:cubicBezTo>
                  <a:cubicBezTo>
                    <a:pt x="3185" y="6242"/>
                    <a:pt x="3587" y="5921"/>
                    <a:pt x="3988" y="5546"/>
                  </a:cubicBezTo>
                  <a:cubicBezTo>
                    <a:pt x="4390" y="5172"/>
                    <a:pt x="4764" y="4770"/>
                    <a:pt x="5086" y="4369"/>
                  </a:cubicBezTo>
                  <a:cubicBezTo>
                    <a:pt x="5594" y="3780"/>
                    <a:pt x="6022" y="3111"/>
                    <a:pt x="6370" y="2442"/>
                  </a:cubicBezTo>
                  <a:cubicBezTo>
                    <a:pt x="6531" y="2094"/>
                    <a:pt x="6665" y="1773"/>
                    <a:pt x="6799" y="1425"/>
                  </a:cubicBezTo>
                  <a:cubicBezTo>
                    <a:pt x="6932" y="1077"/>
                    <a:pt x="6986" y="702"/>
                    <a:pt x="7066" y="327"/>
                  </a:cubicBezTo>
                  <a:cubicBezTo>
                    <a:pt x="7093" y="167"/>
                    <a:pt x="6959" y="6"/>
                    <a:pt x="6799" y="6"/>
                  </a:cubicBezTo>
                  <a:lnTo>
                    <a:pt x="6772" y="6"/>
                  </a:lnTo>
                  <a:cubicBezTo>
                    <a:pt x="6751" y="3"/>
                    <a:pt x="6731" y="1"/>
                    <a:pt x="6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583;p43"/>
            <p:cNvSpPr/>
            <p:nvPr/>
          </p:nvSpPr>
          <p:spPr>
            <a:xfrm>
              <a:off x="8269825" y="4858225"/>
              <a:ext cx="68925" cy="150175"/>
            </a:xfrm>
            <a:custGeom>
              <a:avLst/>
              <a:gdLst/>
              <a:ahLst/>
              <a:cxnLst/>
              <a:rect l="l" t="t" r="r" b="b"/>
              <a:pathLst>
                <a:path w="2757" h="6007" extrusionOk="0">
                  <a:moveTo>
                    <a:pt x="2302" y="0"/>
                  </a:moveTo>
                  <a:cubicBezTo>
                    <a:pt x="2329" y="107"/>
                    <a:pt x="2329" y="107"/>
                    <a:pt x="2302" y="107"/>
                  </a:cubicBezTo>
                  <a:cubicBezTo>
                    <a:pt x="2222" y="107"/>
                    <a:pt x="2141" y="134"/>
                    <a:pt x="2088" y="188"/>
                  </a:cubicBezTo>
                  <a:cubicBezTo>
                    <a:pt x="2061" y="241"/>
                    <a:pt x="2034" y="295"/>
                    <a:pt x="2034" y="321"/>
                  </a:cubicBezTo>
                  <a:cubicBezTo>
                    <a:pt x="2034" y="402"/>
                    <a:pt x="2034" y="428"/>
                    <a:pt x="2061" y="509"/>
                  </a:cubicBezTo>
                  <a:cubicBezTo>
                    <a:pt x="2168" y="857"/>
                    <a:pt x="2195" y="1231"/>
                    <a:pt x="2195" y="1606"/>
                  </a:cubicBezTo>
                  <a:cubicBezTo>
                    <a:pt x="2195" y="2034"/>
                    <a:pt x="2115" y="2463"/>
                    <a:pt x="2034" y="2864"/>
                  </a:cubicBezTo>
                  <a:cubicBezTo>
                    <a:pt x="1954" y="3105"/>
                    <a:pt x="1900" y="3346"/>
                    <a:pt x="1793" y="3587"/>
                  </a:cubicBezTo>
                  <a:cubicBezTo>
                    <a:pt x="1686" y="3801"/>
                    <a:pt x="1552" y="4042"/>
                    <a:pt x="1419" y="4283"/>
                  </a:cubicBezTo>
                  <a:lnTo>
                    <a:pt x="1445" y="4256"/>
                  </a:lnTo>
                  <a:lnTo>
                    <a:pt x="1445" y="4256"/>
                  </a:lnTo>
                  <a:cubicBezTo>
                    <a:pt x="1204" y="4684"/>
                    <a:pt x="857" y="5086"/>
                    <a:pt x="482" y="5460"/>
                  </a:cubicBezTo>
                  <a:cubicBezTo>
                    <a:pt x="348" y="5594"/>
                    <a:pt x="214" y="5728"/>
                    <a:pt x="54" y="5808"/>
                  </a:cubicBezTo>
                  <a:cubicBezTo>
                    <a:pt x="27" y="5862"/>
                    <a:pt x="0" y="5915"/>
                    <a:pt x="27" y="5942"/>
                  </a:cubicBezTo>
                  <a:cubicBezTo>
                    <a:pt x="46" y="5981"/>
                    <a:pt x="80" y="6006"/>
                    <a:pt x="118" y="6006"/>
                  </a:cubicBezTo>
                  <a:cubicBezTo>
                    <a:pt x="132" y="6006"/>
                    <a:pt x="146" y="6003"/>
                    <a:pt x="161" y="5996"/>
                  </a:cubicBezTo>
                  <a:cubicBezTo>
                    <a:pt x="964" y="5380"/>
                    <a:pt x="1633" y="4550"/>
                    <a:pt x="2088" y="3640"/>
                  </a:cubicBezTo>
                  <a:cubicBezTo>
                    <a:pt x="2222" y="3399"/>
                    <a:pt x="2329" y="3185"/>
                    <a:pt x="2382" y="2944"/>
                  </a:cubicBezTo>
                  <a:cubicBezTo>
                    <a:pt x="2489" y="2704"/>
                    <a:pt x="2570" y="2436"/>
                    <a:pt x="2623" y="2168"/>
                  </a:cubicBezTo>
                  <a:cubicBezTo>
                    <a:pt x="2730" y="1660"/>
                    <a:pt x="2757" y="1124"/>
                    <a:pt x="2703" y="643"/>
                  </a:cubicBezTo>
                  <a:cubicBezTo>
                    <a:pt x="2703" y="509"/>
                    <a:pt x="2677" y="402"/>
                    <a:pt x="2623" y="268"/>
                  </a:cubicBezTo>
                  <a:cubicBezTo>
                    <a:pt x="2623" y="241"/>
                    <a:pt x="2623" y="241"/>
                    <a:pt x="2596" y="188"/>
                  </a:cubicBezTo>
                  <a:cubicBezTo>
                    <a:pt x="2570" y="134"/>
                    <a:pt x="2516" y="107"/>
                    <a:pt x="2489" y="54"/>
                  </a:cubicBezTo>
                  <a:cubicBezTo>
                    <a:pt x="2436" y="27"/>
                    <a:pt x="2355" y="0"/>
                    <a:pt x="2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584;p43"/>
            <p:cNvSpPr/>
            <p:nvPr/>
          </p:nvSpPr>
          <p:spPr>
            <a:xfrm>
              <a:off x="8203575" y="5154925"/>
              <a:ext cx="51550" cy="61975"/>
            </a:xfrm>
            <a:custGeom>
              <a:avLst/>
              <a:gdLst/>
              <a:ahLst/>
              <a:cxnLst/>
              <a:rect l="l" t="t" r="r" b="b"/>
              <a:pathLst>
                <a:path w="2062" h="2479" extrusionOk="0">
                  <a:moveTo>
                    <a:pt x="45" y="1"/>
                  </a:moveTo>
                  <a:cubicBezTo>
                    <a:pt x="37" y="1"/>
                    <a:pt x="27" y="27"/>
                    <a:pt x="27" y="43"/>
                  </a:cubicBezTo>
                  <a:cubicBezTo>
                    <a:pt x="0" y="70"/>
                    <a:pt x="27" y="150"/>
                    <a:pt x="54" y="177"/>
                  </a:cubicBezTo>
                  <a:cubicBezTo>
                    <a:pt x="241" y="230"/>
                    <a:pt x="375" y="311"/>
                    <a:pt x="509" y="418"/>
                  </a:cubicBezTo>
                  <a:cubicBezTo>
                    <a:pt x="669" y="525"/>
                    <a:pt x="830" y="685"/>
                    <a:pt x="964" y="792"/>
                  </a:cubicBezTo>
                  <a:cubicBezTo>
                    <a:pt x="1098" y="980"/>
                    <a:pt x="1231" y="1167"/>
                    <a:pt x="1339" y="1381"/>
                  </a:cubicBezTo>
                  <a:cubicBezTo>
                    <a:pt x="1419" y="1595"/>
                    <a:pt x="1526" y="1863"/>
                    <a:pt x="1606" y="2131"/>
                  </a:cubicBezTo>
                  <a:lnTo>
                    <a:pt x="1606" y="2238"/>
                  </a:lnTo>
                  <a:lnTo>
                    <a:pt x="1606" y="2318"/>
                  </a:lnTo>
                  <a:cubicBezTo>
                    <a:pt x="1606" y="2345"/>
                    <a:pt x="1633" y="2372"/>
                    <a:pt x="1660" y="2425"/>
                  </a:cubicBezTo>
                  <a:cubicBezTo>
                    <a:pt x="1713" y="2452"/>
                    <a:pt x="1767" y="2479"/>
                    <a:pt x="1847" y="2479"/>
                  </a:cubicBezTo>
                  <a:cubicBezTo>
                    <a:pt x="1901" y="2479"/>
                    <a:pt x="1981" y="2452"/>
                    <a:pt x="2008" y="2425"/>
                  </a:cubicBezTo>
                  <a:cubicBezTo>
                    <a:pt x="2034" y="2372"/>
                    <a:pt x="2061" y="2291"/>
                    <a:pt x="2061" y="2238"/>
                  </a:cubicBezTo>
                  <a:lnTo>
                    <a:pt x="1981" y="1836"/>
                  </a:lnTo>
                  <a:cubicBezTo>
                    <a:pt x="1927" y="1702"/>
                    <a:pt x="1874" y="1569"/>
                    <a:pt x="1794" y="1462"/>
                  </a:cubicBezTo>
                  <a:cubicBezTo>
                    <a:pt x="1713" y="1247"/>
                    <a:pt x="1526" y="1033"/>
                    <a:pt x="1339" y="873"/>
                  </a:cubicBezTo>
                  <a:lnTo>
                    <a:pt x="1071" y="605"/>
                  </a:lnTo>
                  <a:cubicBezTo>
                    <a:pt x="964" y="525"/>
                    <a:pt x="857" y="444"/>
                    <a:pt x="776" y="364"/>
                  </a:cubicBezTo>
                  <a:cubicBezTo>
                    <a:pt x="562" y="230"/>
                    <a:pt x="321" y="96"/>
                    <a:pt x="107" y="43"/>
                  </a:cubicBezTo>
                  <a:lnTo>
                    <a:pt x="54" y="43"/>
                  </a:lnTo>
                  <a:cubicBezTo>
                    <a:pt x="54" y="11"/>
                    <a:pt x="50" y="1"/>
                    <a:pt x="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585;p43"/>
            <p:cNvSpPr/>
            <p:nvPr/>
          </p:nvSpPr>
          <p:spPr>
            <a:xfrm>
              <a:off x="7739850" y="5160400"/>
              <a:ext cx="135200" cy="160875"/>
            </a:xfrm>
            <a:custGeom>
              <a:avLst/>
              <a:gdLst/>
              <a:ahLst/>
              <a:cxnLst/>
              <a:rect l="l" t="t" r="r" b="b"/>
              <a:pathLst>
                <a:path w="5408" h="6435" extrusionOk="0">
                  <a:moveTo>
                    <a:pt x="4363" y="1"/>
                  </a:moveTo>
                  <a:cubicBezTo>
                    <a:pt x="4353" y="1"/>
                    <a:pt x="4344" y="4"/>
                    <a:pt x="4337" y="11"/>
                  </a:cubicBezTo>
                  <a:cubicBezTo>
                    <a:pt x="3721" y="306"/>
                    <a:pt x="3186" y="680"/>
                    <a:pt x="2597" y="1189"/>
                  </a:cubicBezTo>
                  <a:cubicBezTo>
                    <a:pt x="1981" y="1724"/>
                    <a:pt x="1473" y="2286"/>
                    <a:pt x="1044" y="2875"/>
                  </a:cubicBezTo>
                  <a:cubicBezTo>
                    <a:pt x="777" y="3250"/>
                    <a:pt x="536" y="3598"/>
                    <a:pt x="375" y="3973"/>
                  </a:cubicBezTo>
                  <a:cubicBezTo>
                    <a:pt x="268" y="4160"/>
                    <a:pt x="215" y="4347"/>
                    <a:pt x="134" y="4508"/>
                  </a:cubicBezTo>
                  <a:cubicBezTo>
                    <a:pt x="81" y="4695"/>
                    <a:pt x="1" y="4909"/>
                    <a:pt x="1" y="5097"/>
                  </a:cubicBezTo>
                  <a:cubicBezTo>
                    <a:pt x="1" y="5311"/>
                    <a:pt x="54" y="5471"/>
                    <a:pt x="81" y="5632"/>
                  </a:cubicBezTo>
                  <a:cubicBezTo>
                    <a:pt x="81" y="5686"/>
                    <a:pt x="108" y="5686"/>
                    <a:pt x="108" y="5712"/>
                  </a:cubicBezTo>
                  <a:cubicBezTo>
                    <a:pt x="188" y="5873"/>
                    <a:pt x="268" y="6034"/>
                    <a:pt x="402" y="6141"/>
                  </a:cubicBezTo>
                  <a:cubicBezTo>
                    <a:pt x="611" y="6328"/>
                    <a:pt x="884" y="6435"/>
                    <a:pt x="1184" y="6435"/>
                  </a:cubicBezTo>
                  <a:cubicBezTo>
                    <a:pt x="1270" y="6435"/>
                    <a:pt x="1357" y="6426"/>
                    <a:pt x="1446" y="6408"/>
                  </a:cubicBezTo>
                  <a:cubicBezTo>
                    <a:pt x="1660" y="6382"/>
                    <a:pt x="1847" y="6301"/>
                    <a:pt x="2062" y="6221"/>
                  </a:cubicBezTo>
                  <a:lnTo>
                    <a:pt x="2650" y="5819"/>
                  </a:lnTo>
                  <a:cubicBezTo>
                    <a:pt x="3025" y="5552"/>
                    <a:pt x="3346" y="5204"/>
                    <a:pt x="3694" y="4776"/>
                  </a:cubicBezTo>
                  <a:cubicBezTo>
                    <a:pt x="4096" y="4267"/>
                    <a:pt x="4470" y="3705"/>
                    <a:pt x="4792" y="3170"/>
                  </a:cubicBezTo>
                  <a:cubicBezTo>
                    <a:pt x="4952" y="2902"/>
                    <a:pt x="5166" y="2634"/>
                    <a:pt x="5327" y="2367"/>
                  </a:cubicBezTo>
                  <a:cubicBezTo>
                    <a:pt x="5354" y="2367"/>
                    <a:pt x="5407" y="2340"/>
                    <a:pt x="5407" y="2286"/>
                  </a:cubicBezTo>
                  <a:lnTo>
                    <a:pt x="5407" y="2206"/>
                  </a:lnTo>
                  <a:cubicBezTo>
                    <a:pt x="5140" y="1751"/>
                    <a:pt x="4926" y="1296"/>
                    <a:pt x="4738" y="787"/>
                  </a:cubicBezTo>
                  <a:cubicBezTo>
                    <a:pt x="4658" y="600"/>
                    <a:pt x="4631" y="413"/>
                    <a:pt x="4551" y="225"/>
                  </a:cubicBezTo>
                  <a:lnTo>
                    <a:pt x="4551" y="199"/>
                  </a:lnTo>
                  <a:lnTo>
                    <a:pt x="4551" y="145"/>
                  </a:lnTo>
                  <a:cubicBezTo>
                    <a:pt x="4551" y="118"/>
                    <a:pt x="4551" y="118"/>
                    <a:pt x="4524" y="92"/>
                  </a:cubicBezTo>
                  <a:cubicBezTo>
                    <a:pt x="4524" y="65"/>
                    <a:pt x="4497" y="65"/>
                    <a:pt x="4470" y="65"/>
                  </a:cubicBezTo>
                  <a:cubicBezTo>
                    <a:pt x="4431" y="26"/>
                    <a:pt x="4392" y="1"/>
                    <a:pt x="4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586;p43"/>
            <p:cNvSpPr/>
            <p:nvPr/>
          </p:nvSpPr>
          <p:spPr>
            <a:xfrm>
              <a:off x="7743200" y="5206850"/>
              <a:ext cx="130500" cy="113775"/>
            </a:xfrm>
            <a:custGeom>
              <a:avLst/>
              <a:gdLst/>
              <a:ahLst/>
              <a:cxnLst/>
              <a:rect l="l" t="t" r="r" b="b"/>
              <a:pathLst>
                <a:path w="5220" h="4551" extrusionOk="0">
                  <a:moveTo>
                    <a:pt x="5059" y="0"/>
                  </a:moveTo>
                  <a:cubicBezTo>
                    <a:pt x="4899" y="375"/>
                    <a:pt x="4658" y="776"/>
                    <a:pt x="4417" y="1098"/>
                  </a:cubicBezTo>
                  <a:cubicBezTo>
                    <a:pt x="4122" y="1553"/>
                    <a:pt x="3801" y="1954"/>
                    <a:pt x="3426" y="2302"/>
                  </a:cubicBezTo>
                  <a:cubicBezTo>
                    <a:pt x="3052" y="2677"/>
                    <a:pt x="2650" y="2971"/>
                    <a:pt x="2195" y="3292"/>
                  </a:cubicBezTo>
                  <a:cubicBezTo>
                    <a:pt x="2008" y="3373"/>
                    <a:pt x="1821" y="3480"/>
                    <a:pt x="1606" y="3587"/>
                  </a:cubicBezTo>
                  <a:cubicBezTo>
                    <a:pt x="1419" y="3694"/>
                    <a:pt x="1178" y="3774"/>
                    <a:pt x="937" y="3854"/>
                  </a:cubicBezTo>
                  <a:cubicBezTo>
                    <a:pt x="803" y="3881"/>
                    <a:pt x="696" y="3908"/>
                    <a:pt x="563" y="3961"/>
                  </a:cubicBezTo>
                  <a:cubicBezTo>
                    <a:pt x="482" y="3961"/>
                    <a:pt x="375" y="3988"/>
                    <a:pt x="268" y="3988"/>
                  </a:cubicBezTo>
                  <a:cubicBezTo>
                    <a:pt x="188" y="3988"/>
                    <a:pt x="81" y="3988"/>
                    <a:pt x="0" y="3961"/>
                  </a:cubicBezTo>
                  <a:lnTo>
                    <a:pt x="0" y="3961"/>
                  </a:lnTo>
                  <a:cubicBezTo>
                    <a:pt x="81" y="4068"/>
                    <a:pt x="188" y="4229"/>
                    <a:pt x="268" y="4283"/>
                  </a:cubicBezTo>
                  <a:cubicBezTo>
                    <a:pt x="482" y="4443"/>
                    <a:pt x="777" y="4550"/>
                    <a:pt x="1071" y="4550"/>
                  </a:cubicBezTo>
                  <a:lnTo>
                    <a:pt x="1312" y="4550"/>
                  </a:lnTo>
                  <a:cubicBezTo>
                    <a:pt x="1526" y="4524"/>
                    <a:pt x="1713" y="4443"/>
                    <a:pt x="1901" y="4363"/>
                  </a:cubicBezTo>
                  <a:cubicBezTo>
                    <a:pt x="2115" y="4256"/>
                    <a:pt x="2329" y="4122"/>
                    <a:pt x="2516" y="3961"/>
                  </a:cubicBezTo>
                  <a:cubicBezTo>
                    <a:pt x="2891" y="3694"/>
                    <a:pt x="3212" y="3346"/>
                    <a:pt x="3560" y="2918"/>
                  </a:cubicBezTo>
                  <a:cubicBezTo>
                    <a:pt x="3962" y="2409"/>
                    <a:pt x="4310" y="1847"/>
                    <a:pt x="4658" y="1312"/>
                  </a:cubicBezTo>
                  <a:lnTo>
                    <a:pt x="4684" y="1231"/>
                  </a:lnTo>
                  <a:cubicBezTo>
                    <a:pt x="4845" y="1017"/>
                    <a:pt x="5032" y="723"/>
                    <a:pt x="5166" y="509"/>
                  </a:cubicBezTo>
                  <a:cubicBezTo>
                    <a:pt x="5193" y="509"/>
                    <a:pt x="5220" y="455"/>
                    <a:pt x="5220" y="428"/>
                  </a:cubicBezTo>
                  <a:lnTo>
                    <a:pt x="5220" y="348"/>
                  </a:lnTo>
                  <a:cubicBezTo>
                    <a:pt x="5166" y="241"/>
                    <a:pt x="5086" y="107"/>
                    <a:pt x="505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587;p43"/>
            <p:cNvSpPr/>
            <p:nvPr/>
          </p:nvSpPr>
          <p:spPr>
            <a:xfrm>
              <a:off x="8083125" y="5275750"/>
              <a:ext cx="250950" cy="180700"/>
            </a:xfrm>
            <a:custGeom>
              <a:avLst/>
              <a:gdLst/>
              <a:ahLst/>
              <a:cxnLst/>
              <a:rect l="l" t="t" r="r" b="b"/>
              <a:pathLst>
                <a:path w="10038" h="7228" extrusionOk="0">
                  <a:moveTo>
                    <a:pt x="5862" y="1"/>
                  </a:moveTo>
                  <a:cubicBezTo>
                    <a:pt x="5621" y="55"/>
                    <a:pt x="5461" y="135"/>
                    <a:pt x="5327" y="215"/>
                  </a:cubicBezTo>
                  <a:cubicBezTo>
                    <a:pt x="5193" y="322"/>
                    <a:pt x="5059" y="429"/>
                    <a:pt x="4899" y="590"/>
                  </a:cubicBezTo>
                  <a:cubicBezTo>
                    <a:pt x="4818" y="724"/>
                    <a:pt x="4711" y="857"/>
                    <a:pt x="4604" y="1072"/>
                  </a:cubicBezTo>
                  <a:lnTo>
                    <a:pt x="4417" y="1553"/>
                  </a:lnTo>
                  <a:cubicBezTo>
                    <a:pt x="4310" y="1928"/>
                    <a:pt x="4283" y="2330"/>
                    <a:pt x="4310" y="2704"/>
                  </a:cubicBezTo>
                  <a:cubicBezTo>
                    <a:pt x="4336" y="3025"/>
                    <a:pt x="4444" y="3320"/>
                    <a:pt x="4604" y="3614"/>
                  </a:cubicBezTo>
                  <a:cubicBezTo>
                    <a:pt x="4524" y="3614"/>
                    <a:pt x="4417" y="3561"/>
                    <a:pt x="4310" y="3561"/>
                  </a:cubicBezTo>
                  <a:cubicBezTo>
                    <a:pt x="4203" y="3561"/>
                    <a:pt x="4149" y="3641"/>
                    <a:pt x="4149" y="3695"/>
                  </a:cubicBezTo>
                  <a:cubicBezTo>
                    <a:pt x="4149" y="3775"/>
                    <a:pt x="4176" y="3828"/>
                    <a:pt x="4229" y="3855"/>
                  </a:cubicBezTo>
                  <a:cubicBezTo>
                    <a:pt x="4149" y="3828"/>
                    <a:pt x="4069" y="3802"/>
                    <a:pt x="3988" y="3775"/>
                  </a:cubicBezTo>
                  <a:lnTo>
                    <a:pt x="3908" y="3775"/>
                  </a:lnTo>
                  <a:cubicBezTo>
                    <a:pt x="3828" y="3775"/>
                    <a:pt x="3774" y="3802"/>
                    <a:pt x="3774" y="3855"/>
                  </a:cubicBezTo>
                  <a:lnTo>
                    <a:pt x="3774" y="3936"/>
                  </a:lnTo>
                  <a:cubicBezTo>
                    <a:pt x="3560" y="3962"/>
                    <a:pt x="3373" y="3989"/>
                    <a:pt x="3132" y="4043"/>
                  </a:cubicBezTo>
                  <a:cubicBezTo>
                    <a:pt x="2731" y="4123"/>
                    <a:pt x="2383" y="4310"/>
                    <a:pt x="2008" y="4471"/>
                  </a:cubicBezTo>
                  <a:cubicBezTo>
                    <a:pt x="1633" y="4658"/>
                    <a:pt x="1312" y="4899"/>
                    <a:pt x="991" y="5167"/>
                  </a:cubicBezTo>
                  <a:cubicBezTo>
                    <a:pt x="696" y="5461"/>
                    <a:pt x="455" y="5782"/>
                    <a:pt x="322" y="6104"/>
                  </a:cubicBezTo>
                  <a:lnTo>
                    <a:pt x="161" y="6104"/>
                  </a:lnTo>
                  <a:cubicBezTo>
                    <a:pt x="81" y="6104"/>
                    <a:pt x="27" y="6157"/>
                    <a:pt x="27" y="6211"/>
                  </a:cubicBezTo>
                  <a:cubicBezTo>
                    <a:pt x="0" y="6291"/>
                    <a:pt x="27" y="6371"/>
                    <a:pt x="134" y="6425"/>
                  </a:cubicBezTo>
                  <a:cubicBezTo>
                    <a:pt x="1258" y="6960"/>
                    <a:pt x="2409" y="7228"/>
                    <a:pt x="3480" y="7228"/>
                  </a:cubicBezTo>
                  <a:lnTo>
                    <a:pt x="3560" y="7228"/>
                  </a:lnTo>
                  <a:cubicBezTo>
                    <a:pt x="3881" y="7228"/>
                    <a:pt x="4176" y="7174"/>
                    <a:pt x="4470" y="7147"/>
                  </a:cubicBezTo>
                  <a:cubicBezTo>
                    <a:pt x="4738" y="7121"/>
                    <a:pt x="5032" y="7014"/>
                    <a:pt x="5354" y="6907"/>
                  </a:cubicBezTo>
                  <a:cubicBezTo>
                    <a:pt x="5648" y="6826"/>
                    <a:pt x="5889" y="6719"/>
                    <a:pt x="6076" y="6585"/>
                  </a:cubicBezTo>
                  <a:cubicBezTo>
                    <a:pt x="6290" y="6451"/>
                    <a:pt x="6424" y="6344"/>
                    <a:pt x="6504" y="6184"/>
                  </a:cubicBezTo>
                  <a:cubicBezTo>
                    <a:pt x="6585" y="6077"/>
                    <a:pt x="6638" y="5943"/>
                    <a:pt x="6638" y="5836"/>
                  </a:cubicBezTo>
                  <a:cubicBezTo>
                    <a:pt x="6692" y="5756"/>
                    <a:pt x="6638" y="5622"/>
                    <a:pt x="6612" y="5488"/>
                  </a:cubicBezTo>
                  <a:cubicBezTo>
                    <a:pt x="6504" y="5220"/>
                    <a:pt x="6290" y="4979"/>
                    <a:pt x="6103" y="4846"/>
                  </a:cubicBezTo>
                  <a:cubicBezTo>
                    <a:pt x="5889" y="4631"/>
                    <a:pt x="5648" y="4498"/>
                    <a:pt x="5273" y="4310"/>
                  </a:cubicBezTo>
                  <a:cubicBezTo>
                    <a:pt x="5113" y="4203"/>
                    <a:pt x="4899" y="4150"/>
                    <a:pt x="4738" y="4069"/>
                  </a:cubicBezTo>
                  <a:cubicBezTo>
                    <a:pt x="4577" y="4016"/>
                    <a:pt x="4417" y="3936"/>
                    <a:pt x="4283" y="3909"/>
                  </a:cubicBezTo>
                  <a:lnTo>
                    <a:pt x="4283" y="3909"/>
                  </a:lnTo>
                  <a:cubicBezTo>
                    <a:pt x="4577" y="3936"/>
                    <a:pt x="4872" y="3936"/>
                    <a:pt x="5166" y="3936"/>
                  </a:cubicBezTo>
                  <a:cubicBezTo>
                    <a:pt x="5434" y="3936"/>
                    <a:pt x="5675" y="3936"/>
                    <a:pt x="5942" y="3909"/>
                  </a:cubicBezTo>
                  <a:cubicBezTo>
                    <a:pt x="6504" y="3882"/>
                    <a:pt x="7093" y="3748"/>
                    <a:pt x="7629" y="3561"/>
                  </a:cubicBezTo>
                  <a:cubicBezTo>
                    <a:pt x="8164" y="3400"/>
                    <a:pt x="8699" y="3133"/>
                    <a:pt x="9154" y="2811"/>
                  </a:cubicBezTo>
                  <a:cubicBezTo>
                    <a:pt x="9395" y="2624"/>
                    <a:pt x="9556" y="2463"/>
                    <a:pt x="9690" y="2303"/>
                  </a:cubicBezTo>
                  <a:cubicBezTo>
                    <a:pt x="9770" y="2223"/>
                    <a:pt x="9797" y="2169"/>
                    <a:pt x="9850" y="2062"/>
                  </a:cubicBezTo>
                  <a:cubicBezTo>
                    <a:pt x="9904" y="2008"/>
                    <a:pt x="9930" y="1928"/>
                    <a:pt x="9957" y="1821"/>
                  </a:cubicBezTo>
                  <a:cubicBezTo>
                    <a:pt x="10038" y="1607"/>
                    <a:pt x="9930" y="1339"/>
                    <a:pt x="9716" y="1125"/>
                  </a:cubicBezTo>
                  <a:cubicBezTo>
                    <a:pt x="9636" y="1018"/>
                    <a:pt x="9529" y="965"/>
                    <a:pt x="9395" y="857"/>
                  </a:cubicBezTo>
                  <a:cubicBezTo>
                    <a:pt x="9261" y="804"/>
                    <a:pt x="9101" y="697"/>
                    <a:pt x="8887" y="617"/>
                  </a:cubicBezTo>
                  <a:cubicBezTo>
                    <a:pt x="8726" y="563"/>
                    <a:pt x="8565" y="536"/>
                    <a:pt x="8325" y="456"/>
                  </a:cubicBezTo>
                  <a:cubicBezTo>
                    <a:pt x="8164" y="429"/>
                    <a:pt x="7950" y="402"/>
                    <a:pt x="7789" y="349"/>
                  </a:cubicBezTo>
                  <a:lnTo>
                    <a:pt x="7575" y="322"/>
                  </a:lnTo>
                  <a:cubicBezTo>
                    <a:pt x="7120" y="215"/>
                    <a:pt x="6612" y="162"/>
                    <a:pt x="6183" y="55"/>
                  </a:cubicBezTo>
                  <a:lnTo>
                    <a:pt x="6023" y="28"/>
                  </a:lnTo>
                  <a:cubicBezTo>
                    <a:pt x="5942" y="28"/>
                    <a:pt x="5916" y="1"/>
                    <a:pt x="5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588;p43"/>
            <p:cNvSpPr/>
            <p:nvPr/>
          </p:nvSpPr>
          <p:spPr>
            <a:xfrm>
              <a:off x="8204225" y="5275750"/>
              <a:ext cx="127850" cy="38850"/>
            </a:xfrm>
            <a:custGeom>
              <a:avLst/>
              <a:gdLst/>
              <a:ahLst/>
              <a:cxnLst/>
              <a:rect l="l" t="t" r="r" b="b"/>
              <a:pathLst>
                <a:path w="5114" h="1554" extrusionOk="0">
                  <a:moveTo>
                    <a:pt x="965" y="1"/>
                  </a:moveTo>
                  <a:cubicBezTo>
                    <a:pt x="777" y="28"/>
                    <a:pt x="617" y="135"/>
                    <a:pt x="483" y="215"/>
                  </a:cubicBezTo>
                  <a:cubicBezTo>
                    <a:pt x="349" y="322"/>
                    <a:pt x="215" y="429"/>
                    <a:pt x="55" y="590"/>
                  </a:cubicBezTo>
                  <a:cubicBezTo>
                    <a:pt x="28" y="617"/>
                    <a:pt x="28" y="670"/>
                    <a:pt x="1" y="670"/>
                  </a:cubicBezTo>
                  <a:cubicBezTo>
                    <a:pt x="108" y="670"/>
                    <a:pt x="162" y="697"/>
                    <a:pt x="269" y="697"/>
                  </a:cubicBezTo>
                  <a:cubicBezTo>
                    <a:pt x="643" y="750"/>
                    <a:pt x="965" y="804"/>
                    <a:pt x="1339" y="831"/>
                  </a:cubicBezTo>
                  <a:cubicBezTo>
                    <a:pt x="1848" y="857"/>
                    <a:pt x="2303" y="884"/>
                    <a:pt x="2811" y="938"/>
                  </a:cubicBezTo>
                  <a:cubicBezTo>
                    <a:pt x="3186" y="965"/>
                    <a:pt x="3534" y="965"/>
                    <a:pt x="3909" y="1072"/>
                  </a:cubicBezTo>
                  <a:cubicBezTo>
                    <a:pt x="4069" y="1098"/>
                    <a:pt x="4283" y="1125"/>
                    <a:pt x="4444" y="1205"/>
                  </a:cubicBezTo>
                  <a:cubicBezTo>
                    <a:pt x="4605" y="1259"/>
                    <a:pt x="4739" y="1312"/>
                    <a:pt x="4872" y="1393"/>
                  </a:cubicBezTo>
                  <a:cubicBezTo>
                    <a:pt x="4953" y="1473"/>
                    <a:pt x="5060" y="1500"/>
                    <a:pt x="5113" y="1553"/>
                  </a:cubicBezTo>
                  <a:cubicBezTo>
                    <a:pt x="5086" y="1393"/>
                    <a:pt x="5006" y="1259"/>
                    <a:pt x="4872" y="1125"/>
                  </a:cubicBezTo>
                  <a:cubicBezTo>
                    <a:pt x="4792" y="1018"/>
                    <a:pt x="4685" y="965"/>
                    <a:pt x="4551" y="857"/>
                  </a:cubicBezTo>
                  <a:cubicBezTo>
                    <a:pt x="4417" y="804"/>
                    <a:pt x="4257" y="697"/>
                    <a:pt x="4043" y="617"/>
                  </a:cubicBezTo>
                  <a:cubicBezTo>
                    <a:pt x="3882" y="563"/>
                    <a:pt x="3721" y="536"/>
                    <a:pt x="3481" y="456"/>
                  </a:cubicBezTo>
                  <a:cubicBezTo>
                    <a:pt x="3320" y="429"/>
                    <a:pt x="3133" y="402"/>
                    <a:pt x="2945" y="349"/>
                  </a:cubicBezTo>
                  <a:lnTo>
                    <a:pt x="2731" y="322"/>
                  </a:lnTo>
                  <a:cubicBezTo>
                    <a:pt x="2276" y="269"/>
                    <a:pt x="1794" y="162"/>
                    <a:pt x="1339" y="55"/>
                  </a:cubicBezTo>
                  <a:lnTo>
                    <a:pt x="1179" y="28"/>
                  </a:lnTo>
                  <a:cubicBezTo>
                    <a:pt x="1098" y="28"/>
                    <a:pt x="1072" y="1"/>
                    <a:pt x="96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589;p43"/>
            <p:cNvSpPr/>
            <p:nvPr/>
          </p:nvSpPr>
          <p:spPr>
            <a:xfrm>
              <a:off x="7826175" y="5058950"/>
              <a:ext cx="417575" cy="384800"/>
            </a:xfrm>
            <a:custGeom>
              <a:avLst/>
              <a:gdLst/>
              <a:ahLst/>
              <a:cxnLst/>
              <a:rect l="l" t="t" r="r" b="b"/>
              <a:pathLst>
                <a:path w="16703" h="15392" extrusionOk="0">
                  <a:moveTo>
                    <a:pt x="6317" y="1"/>
                  </a:moveTo>
                  <a:cubicBezTo>
                    <a:pt x="5862" y="1"/>
                    <a:pt x="5327" y="28"/>
                    <a:pt x="4818" y="135"/>
                  </a:cubicBezTo>
                  <a:cubicBezTo>
                    <a:pt x="4042" y="269"/>
                    <a:pt x="3319" y="456"/>
                    <a:pt x="2650" y="804"/>
                  </a:cubicBezTo>
                  <a:cubicBezTo>
                    <a:pt x="2035" y="1072"/>
                    <a:pt x="1499" y="1419"/>
                    <a:pt x="1098" y="1794"/>
                  </a:cubicBezTo>
                  <a:cubicBezTo>
                    <a:pt x="830" y="2062"/>
                    <a:pt x="562" y="2356"/>
                    <a:pt x="402" y="2677"/>
                  </a:cubicBezTo>
                  <a:cubicBezTo>
                    <a:pt x="402" y="2624"/>
                    <a:pt x="429" y="2570"/>
                    <a:pt x="429" y="2544"/>
                  </a:cubicBezTo>
                  <a:lnTo>
                    <a:pt x="429" y="2570"/>
                  </a:lnTo>
                  <a:cubicBezTo>
                    <a:pt x="429" y="2517"/>
                    <a:pt x="482" y="2437"/>
                    <a:pt x="482" y="2383"/>
                  </a:cubicBezTo>
                  <a:lnTo>
                    <a:pt x="482" y="2249"/>
                  </a:lnTo>
                  <a:cubicBezTo>
                    <a:pt x="429" y="2196"/>
                    <a:pt x="402" y="2169"/>
                    <a:pt x="375" y="2169"/>
                  </a:cubicBezTo>
                  <a:lnTo>
                    <a:pt x="348" y="2169"/>
                  </a:lnTo>
                  <a:cubicBezTo>
                    <a:pt x="295" y="2169"/>
                    <a:pt x="295" y="2169"/>
                    <a:pt x="268" y="2196"/>
                  </a:cubicBezTo>
                  <a:cubicBezTo>
                    <a:pt x="241" y="2249"/>
                    <a:pt x="215" y="2276"/>
                    <a:pt x="215" y="2303"/>
                  </a:cubicBezTo>
                  <a:cubicBezTo>
                    <a:pt x="27" y="3106"/>
                    <a:pt x="0" y="3935"/>
                    <a:pt x="27" y="4792"/>
                  </a:cubicBezTo>
                  <a:cubicBezTo>
                    <a:pt x="81" y="5622"/>
                    <a:pt x="215" y="6451"/>
                    <a:pt x="402" y="7281"/>
                  </a:cubicBezTo>
                  <a:cubicBezTo>
                    <a:pt x="803" y="8941"/>
                    <a:pt x="1580" y="10493"/>
                    <a:pt x="2570" y="11805"/>
                  </a:cubicBezTo>
                  <a:cubicBezTo>
                    <a:pt x="3078" y="12474"/>
                    <a:pt x="3641" y="13036"/>
                    <a:pt x="4256" y="13544"/>
                  </a:cubicBezTo>
                  <a:cubicBezTo>
                    <a:pt x="4577" y="13812"/>
                    <a:pt x="4899" y="14053"/>
                    <a:pt x="5220" y="14240"/>
                  </a:cubicBezTo>
                  <a:cubicBezTo>
                    <a:pt x="5568" y="14454"/>
                    <a:pt x="5889" y="14615"/>
                    <a:pt x="6290" y="14776"/>
                  </a:cubicBezTo>
                  <a:cubicBezTo>
                    <a:pt x="7040" y="15097"/>
                    <a:pt x="7789" y="15284"/>
                    <a:pt x="8565" y="15364"/>
                  </a:cubicBezTo>
                  <a:cubicBezTo>
                    <a:pt x="8780" y="15391"/>
                    <a:pt x="8967" y="15391"/>
                    <a:pt x="9154" y="15391"/>
                  </a:cubicBezTo>
                  <a:cubicBezTo>
                    <a:pt x="9797" y="15391"/>
                    <a:pt x="10439" y="15311"/>
                    <a:pt x="11081" y="15150"/>
                  </a:cubicBezTo>
                  <a:cubicBezTo>
                    <a:pt x="11510" y="15043"/>
                    <a:pt x="11938" y="14883"/>
                    <a:pt x="12420" y="14722"/>
                  </a:cubicBezTo>
                  <a:cubicBezTo>
                    <a:pt x="12848" y="14561"/>
                    <a:pt x="13276" y="14321"/>
                    <a:pt x="13651" y="14080"/>
                  </a:cubicBezTo>
                  <a:cubicBezTo>
                    <a:pt x="14052" y="13839"/>
                    <a:pt x="14400" y="13571"/>
                    <a:pt x="14722" y="13277"/>
                  </a:cubicBezTo>
                  <a:cubicBezTo>
                    <a:pt x="15069" y="12982"/>
                    <a:pt x="15337" y="12688"/>
                    <a:pt x="15605" y="12313"/>
                  </a:cubicBezTo>
                  <a:cubicBezTo>
                    <a:pt x="16087" y="11617"/>
                    <a:pt x="16461" y="10814"/>
                    <a:pt x="16595" y="9958"/>
                  </a:cubicBezTo>
                  <a:cubicBezTo>
                    <a:pt x="16675" y="9529"/>
                    <a:pt x="16702" y="9074"/>
                    <a:pt x="16702" y="8593"/>
                  </a:cubicBezTo>
                  <a:cubicBezTo>
                    <a:pt x="16702" y="8352"/>
                    <a:pt x="16675" y="8138"/>
                    <a:pt x="16622" y="7870"/>
                  </a:cubicBezTo>
                  <a:cubicBezTo>
                    <a:pt x="16595" y="7602"/>
                    <a:pt x="16568" y="7388"/>
                    <a:pt x="16488" y="7147"/>
                  </a:cubicBezTo>
                  <a:cubicBezTo>
                    <a:pt x="16408" y="6746"/>
                    <a:pt x="16194" y="6344"/>
                    <a:pt x="16006" y="5996"/>
                  </a:cubicBezTo>
                  <a:cubicBezTo>
                    <a:pt x="15792" y="5648"/>
                    <a:pt x="15524" y="5354"/>
                    <a:pt x="15230" y="5086"/>
                  </a:cubicBezTo>
                  <a:cubicBezTo>
                    <a:pt x="14614" y="4524"/>
                    <a:pt x="13919" y="4069"/>
                    <a:pt x="13249" y="3668"/>
                  </a:cubicBezTo>
                  <a:lnTo>
                    <a:pt x="12875" y="3480"/>
                  </a:lnTo>
                  <a:cubicBezTo>
                    <a:pt x="12206" y="3106"/>
                    <a:pt x="11536" y="2704"/>
                    <a:pt x="10921" y="2196"/>
                  </a:cubicBezTo>
                  <a:lnTo>
                    <a:pt x="10867" y="2196"/>
                  </a:lnTo>
                  <a:cubicBezTo>
                    <a:pt x="10814" y="2169"/>
                    <a:pt x="10787" y="2142"/>
                    <a:pt x="10733" y="2062"/>
                  </a:cubicBezTo>
                  <a:lnTo>
                    <a:pt x="10733" y="2035"/>
                  </a:lnTo>
                  <a:lnTo>
                    <a:pt x="10733" y="1901"/>
                  </a:lnTo>
                  <a:lnTo>
                    <a:pt x="10439" y="1500"/>
                  </a:lnTo>
                  <a:cubicBezTo>
                    <a:pt x="10332" y="1393"/>
                    <a:pt x="10198" y="1259"/>
                    <a:pt x="10064" y="1179"/>
                  </a:cubicBezTo>
                  <a:cubicBezTo>
                    <a:pt x="10011" y="1098"/>
                    <a:pt x="9930" y="1072"/>
                    <a:pt x="9877" y="991"/>
                  </a:cubicBezTo>
                  <a:lnTo>
                    <a:pt x="9770" y="831"/>
                  </a:lnTo>
                  <a:cubicBezTo>
                    <a:pt x="9716" y="724"/>
                    <a:pt x="9636" y="670"/>
                    <a:pt x="9609" y="563"/>
                  </a:cubicBezTo>
                  <a:cubicBezTo>
                    <a:pt x="9583" y="536"/>
                    <a:pt x="9583" y="509"/>
                    <a:pt x="9502" y="509"/>
                  </a:cubicBezTo>
                  <a:lnTo>
                    <a:pt x="9475" y="509"/>
                  </a:lnTo>
                  <a:cubicBezTo>
                    <a:pt x="9449" y="509"/>
                    <a:pt x="9395" y="509"/>
                    <a:pt x="9395" y="536"/>
                  </a:cubicBezTo>
                  <a:cubicBezTo>
                    <a:pt x="9368" y="563"/>
                    <a:pt x="9342" y="590"/>
                    <a:pt x="9342" y="643"/>
                  </a:cubicBezTo>
                  <a:lnTo>
                    <a:pt x="9342" y="697"/>
                  </a:lnTo>
                  <a:lnTo>
                    <a:pt x="9315" y="670"/>
                  </a:lnTo>
                  <a:lnTo>
                    <a:pt x="9261" y="643"/>
                  </a:lnTo>
                  <a:cubicBezTo>
                    <a:pt x="8672" y="322"/>
                    <a:pt x="7977" y="162"/>
                    <a:pt x="7200" y="54"/>
                  </a:cubicBezTo>
                  <a:cubicBezTo>
                    <a:pt x="6852" y="1"/>
                    <a:pt x="6585" y="1"/>
                    <a:pt x="63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590;p43"/>
            <p:cNvSpPr/>
            <p:nvPr/>
          </p:nvSpPr>
          <p:spPr>
            <a:xfrm>
              <a:off x="7832875" y="5129225"/>
              <a:ext cx="368050" cy="281050"/>
            </a:xfrm>
            <a:custGeom>
              <a:avLst/>
              <a:gdLst/>
              <a:ahLst/>
              <a:cxnLst/>
              <a:rect l="l" t="t" r="r" b="b"/>
              <a:pathLst>
                <a:path w="14722" h="11242" extrusionOk="0">
                  <a:moveTo>
                    <a:pt x="11616" y="0"/>
                  </a:moveTo>
                  <a:cubicBezTo>
                    <a:pt x="11375" y="536"/>
                    <a:pt x="11001" y="991"/>
                    <a:pt x="10599" y="1392"/>
                  </a:cubicBezTo>
                  <a:cubicBezTo>
                    <a:pt x="10037" y="2008"/>
                    <a:pt x="9368" y="2516"/>
                    <a:pt x="8672" y="2918"/>
                  </a:cubicBezTo>
                  <a:cubicBezTo>
                    <a:pt x="7923" y="3346"/>
                    <a:pt x="7120" y="3721"/>
                    <a:pt x="6317" y="3935"/>
                  </a:cubicBezTo>
                  <a:cubicBezTo>
                    <a:pt x="5487" y="4203"/>
                    <a:pt x="4657" y="4390"/>
                    <a:pt x="3828" y="4470"/>
                  </a:cubicBezTo>
                  <a:cubicBezTo>
                    <a:pt x="3454" y="4505"/>
                    <a:pt x="3085" y="4525"/>
                    <a:pt x="2719" y="4525"/>
                  </a:cubicBezTo>
                  <a:cubicBezTo>
                    <a:pt x="2247" y="4525"/>
                    <a:pt x="1779" y="4492"/>
                    <a:pt x="1312" y="4417"/>
                  </a:cubicBezTo>
                  <a:cubicBezTo>
                    <a:pt x="910" y="4336"/>
                    <a:pt x="535" y="4283"/>
                    <a:pt x="134" y="4149"/>
                  </a:cubicBezTo>
                  <a:cubicBezTo>
                    <a:pt x="107" y="4149"/>
                    <a:pt x="80" y="4122"/>
                    <a:pt x="0" y="4122"/>
                  </a:cubicBezTo>
                  <a:cubicBezTo>
                    <a:pt x="27" y="4203"/>
                    <a:pt x="27" y="4310"/>
                    <a:pt x="80" y="4417"/>
                  </a:cubicBezTo>
                  <a:cubicBezTo>
                    <a:pt x="482" y="6049"/>
                    <a:pt x="1231" y="7629"/>
                    <a:pt x="2248" y="8940"/>
                  </a:cubicBezTo>
                  <a:cubicBezTo>
                    <a:pt x="2757" y="9609"/>
                    <a:pt x="3319" y="10171"/>
                    <a:pt x="3908" y="10680"/>
                  </a:cubicBezTo>
                  <a:cubicBezTo>
                    <a:pt x="4175" y="10867"/>
                    <a:pt x="4443" y="11081"/>
                    <a:pt x="4684" y="11242"/>
                  </a:cubicBezTo>
                  <a:cubicBezTo>
                    <a:pt x="4818" y="11242"/>
                    <a:pt x="4952" y="11188"/>
                    <a:pt x="5086" y="11188"/>
                  </a:cubicBezTo>
                  <a:cubicBezTo>
                    <a:pt x="5648" y="11135"/>
                    <a:pt x="6236" y="11081"/>
                    <a:pt x="6772" y="10921"/>
                  </a:cubicBezTo>
                  <a:cubicBezTo>
                    <a:pt x="7307" y="10814"/>
                    <a:pt x="7842" y="10626"/>
                    <a:pt x="8324" y="10439"/>
                  </a:cubicBezTo>
                  <a:cubicBezTo>
                    <a:pt x="8806" y="10225"/>
                    <a:pt x="9315" y="10037"/>
                    <a:pt x="9743" y="9797"/>
                  </a:cubicBezTo>
                  <a:cubicBezTo>
                    <a:pt x="10171" y="9556"/>
                    <a:pt x="10599" y="9288"/>
                    <a:pt x="11001" y="8994"/>
                  </a:cubicBezTo>
                  <a:lnTo>
                    <a:pt x="12018" y="8191"/>
                  </a:lnTo>
                  <a:cubicBezTo>
                    <a:pt x="12312" y="7896"/>
                    <a:pt x="12607" y="7602"/>
                    <a:pt x="12874" y="7254"/>
                  </a:cubicBezTo>
                  <a:cubicBezTo>
                    <a:pt x="13115" y="6959"/>
                    <a:pt x="13329" y="6665"/>
                    <a:pt x="13517" y="6344"/>
                  </a:cubicBezTo>
                  <a:cubicBezTo>
                    <a:pt x="13731" y="6049"/>
                    <a:pt x="13891" y="5728"/>
                    <a:pt x="14025" y="5380"/>
                  </a:cubicBezTo>
                  <a:cubicBezTo>
                    <a:pt x="14159" y="5059"/>
                    <a:pt x="14293" y="4711"/>
                    <a:pt x="14400" y="4390"/>
                  </a:cubicBezTo>
                  <a:cubicBezTo>
                    <a:pt x="14480" y="4042"/>
                    <a:pt x="14587" y="3721"/>
                    <a:pt x="14614" y="3346"/>
                  </a:cubicBezTo>
                  <a:cubicBezTo>
                    <a:pt x="14694" y="2998"/>
                    <a:pt x="14721" y="2704"/>
                    <a:pt x="14721" y="2382"/>
                  </a:cubicBezTo>
                  <a:lnTo>
                    <a:pt x="14721" y="2008"/>
                  </a:lnTo>
                  <a:cubicBezTo>
                    <a:pt x="14159" y="1499"/>
                    <a:pt x="13490" y="1098"/>
                    <a:pt x="12874" y="723"/>
                  </a:cubicBezTo>
                  <a:lnTo>
                    <a:pt x="12526" y="536"/>
                  </a:lnTo>
                  <a:cubicBezTo>
                    <a:pt x="12205" y="375"/>
                    <a:pt x="11911" y="188"/>
                    <a:pt x="1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591;p43"/>
            <p:cNvSpPr/>
            <p:nvPr/>
          </p:nvSpPr>
          <p:spPr>
            <a:xfrm>
              <a:off x="8100525" y="5130550"/>
              <a:ext cx="99725" cy="112450"/>
            </a:xfrm>
            <a:custGeom>
              <a:avLst/>
              <a:gdLst/>
              <a:ahLst/>
              <a:cxnLst/>
              <a:rect l="l" t="t" r="r" b="b"/>
              <a:pathLst>
                <a:path w="3989" h="4498" extrusionOk="0">
                  <a:moveTo>
                    <a:pt x="964" y="1"/>
                  </a:moveTo>
                  <a:cubicBezTo>
                    <a:pt x="696" y="483"/>
                    <a:pt x="375" y="884"/>
                    <a:pt x="0" y="1286"/>
                  </a:cubicBezTo>
                  <a:cubicBezTo>
                    <a:pt x="429" y="1580"/>
                    <a:pt x="884" y="1874"/>
                    <a:pt x="1285" y="2196"/>
                  </a:cubicBezTo>
                  <a:cubicBezTo>
                    <a:pt x="1446" y="2329"/>
                    <a:pt x="1633" y="2463"/>
                    <a:pt x="1820" y="2597"/>
                  </a:cubicBezTo>
                  <a:cubicBezTo>
                    <a:pt x="2008" y="2731"/>
                    <a:pt x="2222" y="2892"/>
                    <a:pt x="2382" y="3025"/>
                  </a:cubicBezTo>
                  <a:cubicBezTo>
                    <a:pt x="2784" y="3347"/>
                    <a:pt x="3105" y="3721"/>
                    <a:pt x="3426" y="4150"/>
                  </a:cubicBezTo>
                  <a:cubicBezTo>
                    <a:pt x="3480" y="4257"/>
                    <a:pt x="3560" y="4390"/>
                    <a:pt x="3614" y="4497"/>
                  </a:cubicBezTo>
                  <a:cubicBezTo>
                    <a:pt x="3614" y="4444"/>
                    <a:pt x="3640" y="4417"/>
                    <a:pt x="3640" y="4390"/>
                  </a:cubicBezTo>
                  <a:cubicBezTo>
                    <a:pt x="3748" y="4069"/>
                    <a:pt x="3855" y="3694"/>
                    <a:pt x="3881" y="3347"/>
                  </a:cubicBezTo>
                  <a:cubicBezTo>
                    <a:pt x="3962" y="3052"/>
                    <a:pt x="3988" y="2731"/>
                    <a:pt x="3988" y="2383"/>
                  </a:cubicBezTo>
                  <a:lnTo>
                    <a:pt x="3988" y="2008"/>
                  </a:lnTo>
                  <a:cubicBezTo>
                    <a:pt x="3426" y="1473"/>
                    <a:pt x="2704" y="1071"/>
                    <a:pt x="2115" y="750"/>
                  </a:cubicBezTo>
                  <a:lnTo>
                    <a:pt x="1740" y="536"/>
                  </a:lnTo>
                  <a:cubicBezTo>
                    <a:pt x="1553" y="349"/>
                    <a:pt x="1285" y="188"/>
                    <a:pt x="964" y="1"/>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592;p43"/>
            <p:cNvSpPr/>
            <p:nvPr/>
          </p:nvSpPr>
          <p:spPr>
            <a:xfrm>
              <a:off x="8002150" y="5056950"/>
              <a:ext cx="122475" cy="105075"/>
            </a:xfrm>
            <a:custGeom>
              <a:avLst/>
              <a:gdLst/>
              <a:ahLst/>
              <a:cxnLst/>
              <a:rect l="l" t="t" r="r" b="b"/>
              <a:pathLst>
                <a:path w="4899" h="4203" extrusionOk="0">
                  <a:moveTo>
                    <a:pt x="1" y="1"/>
                  </a:moveTo>
                  <a:cubicBezTo>
                    <a:pt x="1" y="242"/>
                    <a:pt x="54" y="402"/>
                    <a:pt x="161" y="536"/>
                  </a:cubicBezTo>
                  <a:cubicBezTo>
                    <a:pt x="322" y="804"/>
                    <a:pt x="483" y="1044"/>
                    <a:pt x="670" y="1285"/>
                  </a:cubicBezTo>
                  <a:cubicBezTo>
                    <a:pt x="1286" y="2115"/>
                    <a:pt x="2088" y="2784"/>
                    <a:pt x="2891" y="3427"/>
                  </a:cubicBezTo>
                  <a:cubicBezTo>
                    <a:pt x="3239" y="3694"/>
                    <a:pt x="3614" y="3935"/>
                    <a:pt x="3935" y="4203"/>
                  </a:cubicBezTo>
                  <a:cubicBezTo>
                    <a:pt x="4310" y="3801"/>
                    <a:pt x="4631" y="3400"/>
                    <a:pt x="4899" y="2918"/>
                  </a:cubicBezTo>
                  <a:cubicBezTo>
                    <a:pt x="4471" y="2650"/>
                    <a:pt x="4149" y="2410"/>
                    <a:pt x="3882" y="2195"/>
                  </a:cubicBezTo>
                  <a:lnTo>
                    <a:pt x="3828" y="2195"/>
                  </a:lnTo>
                  <a:lnTo>
                    <a:pt x="3801" y="2142"/>
                  </a:lnTo>
                  <a:lnTo>
                    <a:pt x="3694" y="2035"/>
                  </a:lnTo>
                  <a:lnTo>
                    <a:pt x="3694" y="2008"/>
                  </a:lnTo>
                  <a:lnTo>
                    <a:pt x="3694" y="1874"/>
                  </a:lnTo>
                  <a:cubicBezTo>
                    <a:pt x="3614" y="1714"/>
                    <a:pt x="3507" y="1607"/>
                    <a:pt x="3400" y="1473"/>
                  </a:cubicBezTo>
                  <a:cubicBezTo>
                    <a:pt x="3293" y="1366"/>
                    <a:pt x="3159" y="1259"/>
                    <a:pt x="3025" y="1152"/>
                  </a:cubicBezTo>
                  <a:cubicBezTo>
                    <a:pt x="2972" y="1071"/>
                    <a:pt x="2891" y="1044"/>
                    <a:pt x="2838" y="991"/>
                  </a:cubicBezTo>
                  <a:lnTo>
                    <a:pt x="2731" y="804"/>
                  </a:lnTo>
                  <a:lnTo>
                    <a:pt x="2704" y="750"/>
                  </a:lnTo>
                  <a:lnTo>
                    <a:pt x="2677" y="670"/>
                  </a:lnTo>
                  <a:cubicBezTo>
                    <a:pt x="2624" y="616"/>
                    <a:pt x="2597" y="589"/>
                    <a:pt x="2570" y="509"/>
                  </a:cubicBezTo>
                  <a:cubicBezTo>
                    <a:pt x="2544" y="482"/>
                    <a:pt x="2544" y="456"/>
                    <a:pt x="2463" y="456"/>
                  </a:cubicBezTo>
                  <a:lnTo>
                    <a:pt x="2436" y="456"/>
                  </a:lnTo>
                  <a:cubicBezTo>
                    <a:pt x="2410" y="456"/>
                    <a:pt x="2356" y="456"/>
                    <a:pt x="2356" y="482"/>
                  </a:cubicBezTo>
                  <a:cubicBezTo>
                    <a:pt x="2329" y="509"/>
                    <a:pt x="2303" y="536"/>
                    <a:pt x="2303" y="589"/>
                  </a:cubicBezTo>
                  <a:lnTo>
                    <a:pt x="2303" y="643"/>
                  </a:lnTo>
                  <a:lnTo>
                    <a:pt x="2276" y="616"/>
                  </a:lnTo>
                  <a:lnTo>
                    <a:pt x="2222" y="589"/>
                  </a:lnTo>
                  <a:cubicBezTo>
                    <a:pt x="1633" y="268"/>
                    <a:pt x="938" y="108"/>
                    <a:pt x="16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6593;p43"/>
            <p:cNvSpPr/>
            <p:nvPr/>
          </p:nvSpPr>
          <p:spPr>
            <a:xfrm>
              <a:off x="8033600" y="5180750"/>
              <a:ext cx="210150" cy="262325"/>
            </a:xfrm>
            <a:custGeom>
              <a:avLst/>
              <a:gdLst/>
              <a:ahLst/>
              <a:cxnLst/>
              <a:rect l="l" t="t" r="r" b="b"/>
              <a:pathLst>
                <a:path w="8406" h="10493" extrusionOk="0">
                  <a:moveTo>
                    <a:pt x="6772" y="0"/>
                  </a:moveTo>
                  <a:lnTo>
                    <a:pt x="6772" y="375"/>
                  </a:lnTo>
                  <a:cubicBezTo>
                    <a:pt x="6719" y="723"/>
                    <a:pt x="6692" y="1017"/>
                    <a:pt x="6665" y="1339"/>
                  </a:cubicBezTo>
                  <a:cubicBezTo>
                    <a:pt x="6585" y="1686"/>
                    <a:pt x="6532" y="2061"/>
                    <a:pt x="6425" y="2382"/>
                  </a:cubicBezTo>
                  <a:cubicBezTo>
                    <a:pt x="6425" y="2409"/>
                    <a:pt x="6398" y="2463"/>
                    <a:pt x="6398" y="2489"/>
                  </a:cubicBezTo>
                  <a:cubicBezTo>
                    <a:pt x="6558" y="2784"/>
                    <a:pt x="6719" y="3132"/>
                    <a:pt x="6826" y="3453"/>
                  </a:cubicBezTo>
                  <a:cubicBezTo>
                    <a:pt x="6960" y="3935"/>
                    <a:pt x="7067" y="4390"/>
                    <a:pt x="7040" y="4872"/>
                  </a:cubicBezTo>
                  <a:cubicBezTo>
                    <a:pt x="7040" y="5353"/>
                    <a:pt x="6906" y="5862"/>
                    <a:pt x="6719" y="6344"/>
                  </a:cubicBezTo>
                  <a:cubicBezTo>
                    <a:pt x="6639" y="6558"/>
                    <a:pt x="6532" y="6825"/>
                    <a:pt x="6398" y="7040"/>
                  </a:cubicBezTo>
                  <a:cubicBezTo>
                    <a:pt x="6264" y="7227"/>
                    <a:pt x="6157" y="7441"/>
                    <a:pt x="5996" y="7628"/>
                  </a:cubicBezTo>
                  <a:cubicBezTo>
                    <a:pt x="5729" y="8003"/>
                    <a:pt x="5381" y="8351"/>
                    <a:pt x="5059" y="8646"/>
                  </a:cubicBezTo>
                  <a:cubicBezTo>
                    <a:pt x="4712" y="8940"/>
                    <a:pt x="4364" y="9208"/>
                    <a:pt x="3962" y="9422"/>
                  </a:cubicBezTo>
                  <a:cubicBezTo>
                    <a:pt x="3159" y="9850"/>
                    <a:pt x="2276" y="10144"/>
                    <a:pt x="1366" y="10278"/>
                  </a:cubicBezTo>
                  <a:cubicBezTo>
                    <a:pt x="911" y="10359"/>
                    <a:pt x="483" y="10385"/>
                    <a:pt x="1" y="10412"/>
                  </a:cubicBezTo>
                  <a:cubicBezTo>
                    <a:pt x="108" y="10412"/>
                    <a:pt x="161" y="10439"/>
                    <a:pt x="268" y="10439"/>
                  </a:cubicBezTo>
                  <a:cubicBezTo>
                    <a:pt x="483" y="10492"/>
                    <a:pt x="670" y="10492"/>
                    <a:pt x="857" y="10492"/>
                  </a:cubicBezTo>
                  <a:cubicBezTo>
                    <a:pt x="1500" y="10492"/>
                    <a:pt x="2142" y="10412"/>
                    <a:pt x="2784" y="10251"/>
                  </a:cubicBezTo>
                  <a:cubicBezTo>
                    <a:pt x="3213" y="10144"/>
                    <a:pt x="3641" y="9984"/>
                    <a:pt x="4123" y="9823"/>
                  </a:cubicBezTo>
                  <a:cubicBezTo>
                    <a:pt x="4551" y="9636"/>
                    <a:pt x="4979" y="9422"/>
                    <a:pt x="5354" y="9181"/>
                  </a:cubicBezTo>
                  <a:cubicBezTo>
                    <a:pt x="5729" y="8940"/>
                    <a:pt x="6103" y="8672"/>
                    <a:pt x="6425" y="8378"/>
                  </a:cubicBezTo>
                  <a:cubicBezTo>
                    <a:pt x="6719" y="8083"/>
                    <a:pt x="7040" y="7762"/>
                    <a:pt x="7308" y="7414"/>
                  </a:cubicBezTo>
                  <a:cubicBezTo>
                    <a:pt x="7790" y="6692"/>
                    <a:pt x="8164" y="5889"/>
                    <a:pt x="8298" y="5059"/>
                  </a:cubicBezTo>
                  <a:cubicBezTo>
                    <a:pt x="8378" y="4631"/>
                    <a:pt x="8405" y="4149"/>
                    <a:pt x="8405" y="3694"/>
                  </a:cubicBezTo>
                  <a:cubicBezTo>
                    <a:pt x="8405" y="3453"/>
                    <a:pt x="8378" y="3185"/>
                    <a:pt x="8325" y="2944"/>
                  </a:cubicBezTo>
                  <a:cubicBezTo>
                    <a:pt x="8298" y="2677"/>
                    <a:pt x="8245" y="2489"/>
                    <a:pt x="8191" y="2249"/>
                  </a:cubicBezTo>
                  <a:cubicBezTo>
                    <a:pt x="8111" y="1847"/>
                    <a:pt x="7897" y="1446"/>
                    <a:pt x="7709" y="1071"/>
                  </a:cubicBezTo>
                  <a:cubicBezTo>
                    <a:pt x="7495" y="750"/>
                    <a:pt x="7227" y="455"/>
                    <a:pt x="6933" y="188"/>
                  </a:cubicBezTo>
                  <a:cubicBezTo>
                    <a:pt x="6853" y="81"/>
                    <a:pt x="6826" y="54"/>
                    <a:pt x="67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6594;p43"/>
            <p:cNvSpPr/>
            <p:nvPr/>
          </p:nvSpPr>
          <p:spPr>
            <a:xfrm>
              <a:off x="7928550" y="5178725"/>
              <a:ext cx="141875" cy="168000"/>
            </a:xfrm>
            <a:custGeom>
              <a:avLst/>
              <a:gdLst/>
              <a:ahLst/>
              <a:cxnLst/>
              <a:rect l="l" t="t" r="r" b="b"/>
              <a:pathLst>
                <a:path w="5675" h="6720" extrusionOk="0">
                  <a:moveTo>
                    <a:pt x="3105" y="1"/>
                  </a:moveTo>
                  <a:cubicBezTo>
                    <a:pt x="3079" y="1"/>
                    <a:pt x="3025" y="28"/>
                    <a:pt x="2998" y="28"/>
                  </a:cubicBezTo>
                  <a:cubicBezTo>
                    <a:pt x="2972" y="54"/>
                    <a:pt x="2972" y="81"/>
                    <a:pt x="2945" y="135"/>
                  </a:cubicBezTo>
                  <a:cubicBezTo>
                    <a:pt x="2731" y="402"/>
                    <a:pt x="2490" y="670"/>
                    <a:pt x="2276" y="965"/>
                  </a:cubicBezTo>
                  <a:cubicBezTo>
                    <a:pt x="1821" y="1500"/>
                    <a:pt x="1366" y="2062"/>
                    <a:pt x="964" y="2678"/>
                  </a:cubicBezTo>
                  <a:cubicBezTo>
                    <a:pt x="616" y="3159"/>
                    <a:pt x="402" y="3641"/>
                    <a:pt x="215" y="4096"/>
                  </a:cubicBezTo>
                  <a:cubicBezTo>
                    <a:pt x="134" y="4337"/>
                    <a:pt x="54" y="4605"/>
                    <a:pt x="27" y="4872"/>
                  </a:cubicBezTo>
                  <a:cubicBezTo>
                    <a:pt x="1" y="5113"/>
                    <a:pt x="1" y="5354"/>
                    <a:pt x="27" y="5568"/>
                  </a:cubicBezTo>
                  <a:cubicBezTo>
                    <a:pt x="81" y="6023"/>
                    <a:pt x="322" y="6344"/>
                    <a:pt x="670" y="6559"/>
                  </a:cubicBezTo>
                  <a:cubicBezTo>
                    <a:pt x="830" y="6639"/>
                    <a:pt x="1018" y="6719"/>
                    <a:pt x="1232" y="6719"/>
                  </a:cubicBezTo>
                  <a:lnTo>
                    <a:pt x="1285" y="6719"/>
                  </a:lnTo>
                  <a:cubicBezTo>
                    <a:pt x="1473" y="6719"/>
                    <a:pt x="1660" y="6692"/>
                    <a:pt x="1874" y="6585"/>
                  </a:cubicBezTo>
                  <a:cubicBezTo>
                    <a:pt x="2062" y="6505"/>
                    <a:pt x="2276" y="6344"/>
                    <a:pt x="2463" y="6237"/>
                  </a:cubicBezTo>
                  <a:cubicBezTo>
                    <a:pt x="2624" y="6157"/>
                    <a:pt x="2757" y="6023"/>
                    <a:pt x="2972" y="5836"/>
                  </a:cubicBezTo>
                  <a:cubicBezTo>
                    <a:pt x="3266" y="5541"/>
                    <a:pt x="3560" y="5220"/>
                    <a:pt x="3882" y="4765"/>
                  </a:cubicBezTo>
                  <a:cubicBezTo>
                    <a:pt x="4337" y="4150"/>
                    <a:pt x="4738" y="3400"/>
                    <a:pt x="5086" y="2570"/>
                  </a:cubicBezTo>
                  <a:cubicBezTo>
                    <a:pt x="5407" y="1767"/>
                    <a:pt x="5621" y="1072"/>
                    <a:pt x="5675" y="349"/>
                  </a:cubicBezTo>
                  <a:cubicBezTo>
                    <a:pt x="5675" y="295"/>
                    <a:pt x="5648" y="269"/>
                    <a:pt x="5621" y="215"/>
                  </a:cubicBezTo>
                  <a:cubicBezTo>
                    <a:pt x="5621" y="188"/>
                    <a:pt x="5568" y="162"/>
                    <a:pt x="5541" y="162"/>
                  </a:cubicBezTo>
                  <a:cubicBezTo>
                    <a:pt x="5514" y="135"/>
                    <a:pt x="5488" y="135"/>
                    <a:pt x="5434" y="135"/>
                  </a:cubicBezTo>
                  <a:lnTo>
                    <a:pt x="4711" y="135"/>
                  </a:lnTo>
                  <a:cubicBezTo>
                    <a:pt x="4176" y="135"/>
                    <a:pt x="3614" y="81"/>
                    <a:pt x="3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595;p43"/>
            <p:cNvSpPr/>
            <p:nvPr/>
          </p:nvSpPr>
          <p:spPr>
            <a:xfrm>
              <a:off x="7937925" y="5184750"/>
              <a:ext cx="132500" cy="161975"/>
            </a:xfrm>
            <a:custGeom>
              <a:avLst/>
              <a:gdLst/>
              <a:ahLst/>
              <a:cxnLst/>
              <a:rect l="l" t="t" r="r" b="b"/>
              <a:pathLst>
                <a:path w="5300" h="6479" extrusionOk="0">
                  <a:moveTo>
                    <a:pt x="5273" y="1"/>
                  </a:moveTo>
                  <a:lnTo>
                    <a:pt x="5273" y="161"/>
                  </a:lnTo>
                  <a:cubicBezTo>
                    <a:pt x="5193" y="429"/>
                    <a:pt x="5113" y="697"/>
                    <a:pt x="4979" y="938"/>
                  </a:cubicBezTo>
                  <a:cubicBezTo>
                    <a:pt x="4872" y="1232"/>
                    <a:pt x="4738" y="1446"/>
                    <a:pt x="4604" y="1687"/>
                  </a:cubicBezTo>
                  <a:lnTo>
                    <a:pt x="4202" y="2383"/>
                  </a:lnTo>
                  <a:cubicBezTo>
                    <a:pt x="3908" y="2892"/>
                    <a:pt x="3533" y="3400"/>
                    <a:pt x="3159" y="3855"/>
                  </a:cubicBezTo>
                  <a:cubicBezTo>
                    <a:pt x="2864" y="4230"/>
                    <a:pt x="2516" y="4605"/>
                    <a:pt x="2142" y="4926"/>
                  </a:cubicBezTo>
                  <a:lnTo>
                    <a:pt x="1553" y="5434"/>
                  </a:lnTo>
                  <a:cubicBezTo>
                    <a:pt x="1339" y="5568"/>
                    <a:pt x="1151" y="5702"/>
                    <a:pt x="910" y="5836"/>
                  </a:cubicBezTo>
                  <a:cubicBezTo>
                    <a:pt x="723" y="5943"/>
                    <a:pt x="482" y="6023"/>
                    <a:pt x="241" y="6077"/>
                  </a:cubicBezTo>
                  <a:cubicBezTo>
                    <a:pt x="188" y="6077"/>
                    <a:pt x="107" y="6103"/>
                    <a:pt x="0" y="6103"/>
                  </a:cubicBezTo>
                  <a:cubicBezTo>
                    <a:pt x="81" y="6157"/>
                    <a:pt x="188" y="6264"/>
                    <a:pt x="268" y="6291"/>
                  </a:cubicBezTo>
                  <a:cubicBezTo>
                    <a:pt x="455" y="6398"/>
                    <a:pt x="643" y="6478"/>
                    <a:pt x="857" y="6478"/>
                  </a:cubicBezTo>
                  <a:lnTo>
                    <a:pt x="910" y="6478"/>
                  </a:lnTo>
                  <a:cubicBezTo>
                    <a:pt x="1098" y="6478"/>
                    <a:pt x="1285" y="6425"/>
                    <a:pt x="1499" y="6344"/>
                  </a:cubicBezTo>
                  <a:cubicBezTo>
                    <a:pt x="1687" y="6264"/>
                    <a:pt x="1901" y="6130"/>
                    <a:pt x="2088" y="5996"/>
                  </a:cubicBezTo>
                  <a:cubicBezTo>
                    <a:pt x="2249" y="5916"/>
                    <a:pt x="2382" y="5782"/>
                    <a:pt x="2597" y="5595"/>
                  </a:cubicBezTo>
                  <a:cubicBezTo>
                    <a:pt x="2891" y="5300"/>
                    <a:pt x="3185" y="4979"/>
                    <a:pt x="3507" y="4524"/>
                  </a:cubicBezTo>
                  <a:cubicBezTo>
                    <a:pt x="3962" y="3909"/>
                    <a:pt x="4363" y="3159"/>
                    <a:pt x="4711" y="2329"/>
                  </a:cubicBezTo>
                  <a:cubicBezTo>
                    <a:pt x="5032" y="1526"/>
                    <a:pt x="5246" y="831"/>
                    <a:pt x="5300" y="108"/>
                  </a:cubicBezTo>
                  <a:cubicBezTo>
                    <a:pt x="5300" y="81"/>
                    <a:pt x="5300" y="54"/>
                    <a:pt x="52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596;p43"/>
            <p:cNvSpPr/>
            <p:nvPr/>
          </p:nvSpPr>
          <p:spPr>
            <a:xfrm>
              <a:off x="7935250" y="5179400"/>
              <a:ext cx="71625" cy="104425"/>
            </a:xfrm>
            <a:custGeom>
              <a:avLst/>
              <a:gdLst/>
              <a:ahLst/>
              <a:cxnLst/>
              <a:rect l="l" t="t" r="r" b="b"/>
              <a:pathLst>
                <a:path w="2865" h="4177" extrusionOk="0">
                  <a:moveTo>
                    <a:pt x="2757" y="1"/>
                  </a:moveTo>
                  <a:cubicBezTo>
                    <a:pt x="2222" y="643"/>
                    <a:pt x="1660" y="1232"/>
                    <a:pt x="1205" y="1901"/>
                  </a:cubicBezTo>
                  <a:cubicBezTo>
                    <a:pt x="964" y="2249"/>
                    <a:pt x="723" y="2570"/>
                    <a:pt x="536" y="2918"/>
                  </a:cubicBezTo>
                  <a:cubicBezTo>
                    <a:pt x="428" y="3079"/>
                    <a:pt x="348" y="3266"/>
                    <a:pt x="268" y="3453"/>
                  </a:cubicBezTo>
                  <a:cubicBezTo>
                    <a:pt x="161" y="3641"/>
                    <a:pt x="54" y="3882"/>
                    <a:pt x="0" y="4123"/>
                  </a:cubicBezTo>
                  <a:cubicBezTo>
                    <a:pt x="0" y="4149"/>
                    <a:pt x="0" y="4176"/>
                    <a:pt x="27" y="4176"/>
                  </a:cubicBezTo>
                  <a:cubicBezTo>
                    <a:pt x="54" y="4176"/>
                    <a:pt x="80" y="4176"/>
                    <a:pt x="80" y="4149"/>
                  </a:cubicBezTo>
                  <a:cubicBezTo>
                    <a:pt x="161" y="3989"/>
                    <a:pt x="214" y="3855"/>
                    <a:pt x="295" y="3668"/>
                  </a:cubicBezTo>
                  <a:cubicBezTo>
                    <a:pt x="348" y="3507"/>
                    <a:pt x="455" y="3346"/>
                    <a:pt x="536" y="3186"/>
                  </a:cubicBezTo>
                  <a:cubicBezTo>
                    <a:pt x="616" y="2998"/>
                    <a:pt x="696" y="2865"/>
                    <a:pt x="803" y="2704"/>
                  </a:cubicBezTo>
                  <a:cubicBezTo>
                    <a:pt x="991" y="2410"/>
                    <a:pt x="1205" y="2115"/>
                    <a:pt x="1419" y="1794"/>
                  </a:cubicBezTo>
                  <a:cubicBezTo>
                    <a:pt x="1874" y="1205"/>
                    <a:pt x="2329" y="670"/>
                    <a:pt x="2837" y="108"/>
                  </a:cubicBezTo>
                  <a:cubicBezTo>
                    <a:pt x="2864" y="54"/>
                    <a:pt x="2837" y="27"/>
                    <a:pt x="2837" y="27"/>
                  </a:cubicBezTo>
                  <a:cubicBezTo>
                    <a:pt x="2811" y="1"/>
                    <a:pt x="2757" y="1"/>
                    <a:pt x="275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597;p43"/>
            <p:cNvSpPr/>
            <p:nvPr/>
          </p:nvSpPr>
          <p:spPr>
            <a:xfrm>
              <a:off x="7811450" y="4539875"/>
              <a:ext cx="50875" cy="120300"/>
            </a:xfrm>
            <a:custGeom>
              <a:avLst/>
              <a:gdLst/>
              <a:ahLst/>
              <a:cxnLst/>
              <a:rect l="l" t="t" r="r" b="b"/>
              <a:pathLst>
                <a:path w="2035" h="4812" extrusionOk="0">
                  <a:moveTo>
                    <a:pt x="168" y="0"/>
                  </a:moveTo>
                  <a:cubicBezTo>
                    <a:pt x="161" y="0"/>
                    <a:pt x="148" y="7"/>
                    <a:pt x="134" y="21"/>
                  </a:cubicBezTo>
                  <a:cubicBezTo>
                    <a:pt x="27" y="74"/>
                    <a:pt x="1" y="208"/>
                    <a:pt x="54" y="288"/>
                  </a:cubicBezTo>
                  <a:cubicBezTo>
                    <a:pt x="295" y="609"/>
                    <a:pt x="482" y="984"/>
                    <a:pt x="643" y="1359"/>
                  </a:cubicBezTo>
                  <a:cubicBezTo>
                    <a:pt x="777" y="1734"/>
                    <a:pt x="911" y="2055"/>
                    <a:pt x="991" y="2456"/>
                  </a:cubicBezTo>
                  <a:lnTo>
                    <a:pt x="1098" y="3072"/>
                  </a:lnTo>
                  <a:cubicBezTo>
                    <a:pt x="1125" y="3259"/>
                    <a:pt x="1151" y="3473"/>
                    <a:pt x="1178" y="3687"/>
                  </a:cubicBezTo>
                  <a:cubicBezTo>
                    <a:pt x="1232" y="3928"/>
                    <a:pt x="1259" y="4169"/>
                    <a:pt x="1259" y="4437"/>
                  </a:cubicBezTo>
                  <a:cubicBezTo>
                    <a:pt x="1259" y="4544"/>
                    <a:pt x="1285" y="4624"/>
                    <a:pt x="1366" y="4705"/>
                  </a:cubicBezTo>
                  <a:cubicBezTo>
                    <a:pt x="1419" y="4758"/>
                    <a:pt x="1526" y="4812"/>
                    <a:pt x="1633" y="4812"/>
                  </a:cubicBezTo>
                  <a:cubicBezTo>
                    <a:pt x="1714" y="4812"/>
                    <a:pt x="1821" y="4758"/>
                    <a:pt x="1901" y="4705"/>
                  </a:cubicBezTo>
                  <a:cubicBezTo>
                    <a:pt x="1954" y="4624"/>
                    <a:pt x="2035" y="4544"/>
                    <a:pt x="1981" y="4437"/>
                  </a:cubicBezTo>
                  <a:cubicBezTo>
                    <a:pt x="1928" y="4035"/>
                    <a:pt x="1901" y="3661"/>
                    <a:pt x="1794" y="3286"/>
                  </a:cubicBezTo>
                  <a:cubicBezTo>
                    <a:pt x="1767" y="3099"/>
                    <a:pt x="1687" y="2938"/>
                    <a:pt x="1633" y="2724"/>
                  </a:cubicBezTo>
                  <a:cubicBezTo>
                    <a:pt x="1553" y="2537"/>
                    <a:pt x="1499" y="2349"/>
                    <a:pt x="1419" y="2162"/>
                  </a:cubicBezTo>
                  <a:cubicBezTo>
                    <a:pt x="1125" y="1466"/>
                    <a:pt x="777" y="743"/>
                    <a:pt x="322" y="128"/>
                  </a:cubicBezTo>
                  <a:cubicBezTo>
                    <a:pt x="295" y="47"/>
                    <a:pt x="215" y="21"/>
                    <a:pt x="161" y="21"/>
                  </a:cubicBezTo>
                  <a:cubicBezTo>
                    <a:pt x="175" y="7"/>
                    <a:pt x="175"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598;p43"/>
            <p:cNvSpPr/>
            <p:nvPr/>
          </p:nvSpPr>
          <p:spPr>
            <a:xfrm>
              <a:off x="8005500" y="4532350"/>
              <a:ext cx="42175" cy="123150"/>
            </a:xfrm>
            <a:custGeom>
              <a:avLst/>
              <a:gdLst/>
              <a:ahLst/>
              <a:cxnLst/>
              <a:rect l="l" t="t" r="r" b="b"/>
              <a:pathLst>
                <a:path w="1687" h="4926" extrusionOk="0">
                  <a:moveTo>
                    <a:pt x="1499" y="0"/>
                  </a:moveTo>
                  <a:cubicBezTo>
                    <a:pt x="1419" y="27"/>
                    <a:pt x="1392" y="27"/>
                    <a:pt x="1366" y="81"/>
                  </a:cubicBezTo>
                  <a:cubicBezTo>
                    <a:pt x="1259" y="241"/>
                    <a:pt x="1152" y="429"/>
                    <a:pt x="1071" y="562"/>
                  </a:cubicBezTo>
                  <a:cubicBezTo>
                    <a:pt x="964" y="723"/>
                    <a:pt x="857" y="884"/>
                    <a:pt x="804" y="1044"/>
                  </a:cubicBezTo>
                  <a:cubicBezTo>
                    <a:pt x="589" y="1419"/>
                    <a:pt x="429" y="1794"/>
                    <a:pt x="295" y="2195"/>
                  </a:cubicBezTo>
                  <a:cubicBezTo>
                    <a:pt x="161" y="2597"/>
                    <a:pt x="81" y="2998"/>
                    <a:pt x="27" y="3426"/>
                  </a:cubicBezTo>
                  <a:cubicBezTo>
                    <a:pt x="1" y="3828"/>
                    <a:pt x="1" y="4256"/>
                    <a:pt x="134" y="4658"/>
                  </a:cubicBezTo>
                  <a:cubicBezTo>
                    <a:pt x="161" y="4818"/>
                    <a:pt x="322" y="4925"/>
                    <a:pt x="482" y="4925"/>
                  </a:cubicBezTo>
                  <a:cubicBezTo>
                    <a:pt x="589" y="4925"/>
                    <a:pt x="697" y="4898"/>
                    <a:pt x="750" y="4818"/>
                  </a:cubicBezTo>
                  <a:cubicBezTo>
                    <a:pt x="830" y="4765"/>
                    <a:pt x="857" y="4658"/>
                    <a:pt x="857" y="4551"/>
                  </a:cubicBezTo>
                  <a:cubicBezTo>
                    <a:pt x="884" y="4256"/>
                    <a:pt x="884" y="3962"/>
                    <a:pt x="884" y="3667"/>
                  </a:cubicBezTo>
                  <a:cubicBezTo>
                    <a:pt x="884" y="3346"/>
                    <a:pt x="937" y="3025"/>
                    <a:pt x="991" y="2730"/>
                  </a:cubicBezTo>
                  <a:cubicBezTo>
                    <a:pt x="1098" y="1981"/>
                    <a:pt x="1259" y="1258"/>
                    <a:pt x="1526" y="536"/>
                  </a:cubicBezTo>
                  <a:cubicBezTo>
                    <a:pt x="1553" y="455"/>
                    <a:pt x="1633" y="348"/>
                    <a:pt x="1660" y="268"/>
                  </a:cubicBezTo>
                  <a:cubicBezTo>
                    <a:pt x="1687" y="188"/>
                    <a:pt x="1687" y="81"/>
                    <a:pt x="1607" y="54"/>
                  </a:cubicBezTo>
                  <a:cubicBezTo>
                    <a:pt x="1553" y="54"/>
                    <a:pt x="1526" y="0"/>
                    <a:pt x="1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599;p43"/>
            <p:cNvSpPr/>
            <p:nvPr/>
          </p:nvSpPr>
          <p:spPr>
            <a:xfrm>
              <a:off x="7762600" y="4488175"/>
              <a:ext cx="80325" cy="80325"/>
            </a:xfrm>
            <a:custGeom>
              <a:avLst/>
              <a:gdLst/>
              <a:ahLst/>
              <a:cxnLst/>
              <a:rect l="l" t="t" r="r" b="b"/>
              <a:pathLst>
                <a:path w="3213" h="3213" extrusionOk="0">
                  <a:moveTo>
                    <a:pt x="1607" y="1"/>
                  </a:moveTo>
                  <a:cubicBezTo>
                    <a:pt x="750" y="1"/>
                    <a:pt x="1" y="724"/>
                    <a:pt x="1" y="1607"/>
                  </a:cubicBezTo>
                  <a:cubicBezTo>
                    <a:pt x="1" y="2490"/>
                    <a:pt x="750" y="3213"/>
                    <a:pt x="1607" y="3213"/>
                  </a:cubicBezTo>
                  <a:cubicBezTo>
                    <a:pt x="2463" y="3213"/>
                    <a:pt x="3213" y="2490"/>
                    <a:pt x="3213" y="1607"/>
                  </a:cubicBezTo>
                  <a:cubicBezTo>
                    <a:pt x="3213" y="750"/>
                    <a:pt x="2463" y="1"/>
                    <a:pt x="16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600;p43"/>
            <p:cNvSpPr/>
            <p:nvPr/>
          </p:nvSpPr>
          <p:spPr>
            <a:xfrm>
              <a:off x="8014200" y="4480125"/>
              <a:ext cx="80325" cy="80350"/>
            </a:xfrm>
            <a:custGeom>
              <a:avLst/>
              <a:gdLst/>
              <a:ahLst/>
              <a:cxnLst/>
              <a:rect l="l" t="t" r="r" b="b"/>
              <a:pathLst>
                <a:path w="3213" h="3214" extrusionOk="0">
                  <a:moveTo>
                    <a:pt x="1560" y="1"/>
                  </a:moveTo>
                  <a:cubicBezTo>
                    <a:pt x="723" y="1"/>
                    <a:pt x="1" y="714"/>
                    <a:pt x="1" y="1608"/>
                  </a:cubicBezTo>
                  <a:cubicBezTo>
                    <a:pt x="1" y="2464"/>
                    <a:pt x="750" y="3214"/>
                    <a:pt x="1606" y="3214"/>
                  </a:cubicBezTo>
                  <a:cubicBezTo>
                    <a:pt x="2490" y="3214"/>
                    <a:pt x="3212" y="2464"/>
                    <a:pt x="3212" y="1608"/>
                  </a:cubicBezTo>
                  <a:cubicBezTo>
                    <a:pt x="3212" y="724"/>
                    <a:pt x="2490" y="2"/>
                    <a:pt x="1606" y="2"/>
                  </a:cubicBezTo>
                  <a:cubicBezTo>
                    <a:pt x="1591" y="1"/>
                    <a:pt x="1576" y="1"/>
                    <a:pt x="1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6601;p43"/>
            <p:cNvSpPr/>
            <p:nvPr/>
          </p:nvSpPr>
          <p:spPr>
            <a:xfrm>
              <a:off x="7636800" y="4625350"/>
              <a:ext cx="591550" cy="530650"/>
            </a:xfrm>
            <a:custGeom>
              <a:avLst/>
              <a:gdLst/>
              <a:ahLst/>
              <a:cxnLst/>
              <a:rect l="l" t="t" r="r" b="b"/>
              <a:pathLst>
                <a:path w="23662" h="21226" extrusionOk="0">
                  <a:moveTo>
                    <a:pt x="12527" y="1"/>
                  </a:moveTo>
                  <a:lnTo>
                    <a:pt x="12474" y="54"/>
                  </a:lnTo>
                  <a:lnTo>
                    <a:pt x="11885" y="54"/>
                  </a:lnTo>
                  <a:cubicBezTo>
                    <a:pt x="11189" y="54"/>
                    <a:pt x="10493" y="108"/>
                    <a:pt x="9743" y="215"/>
                  </a:cubicBezTo>
                  <a:cubicBezTo>
                    <a:pt x="8539" y="402"/>
                    <a:pt x="7415" y="777"/>
                    <a:pt x="6344" y="1312"/>
                  </a:cubicBezTo>
                  <a:cubicBezTo>
                    <a:pt x="5247" y="1848"/>
                    <a:pt x="4256" y="2517"/>
                    <a:pt x="3453" y="3320"/>
                  </a:cubicBezTo>
                  <a:cubicBezTo>
                    <a:pt x="3025" y="3748"/>
                    <a:pt x="2624" y="4257"/>
                    <a:pt x="2276" y="4765"/>
                  </a:cubicBezTo>
                  <a:cubicBezTo>
                    <a:pt x="1955" y="5300"/>
                    <a:pt x="1660" y="5889"/>
                    <a:pt x="1419" y="6612"/>
                  </a:cubicBezTo>
                  <a:cubicBezTo>
                    <a:pt x="991" y="7763"/>
                    <a:pt x="777" y="9048"/>
                    <a:pt x="536" y="10252"/>
                  </a:cubicBezTo>
                  <a:lnTo>
                    <a:pt x="483" y="10546"/>
                  </a:lnTo>
                  <a:lnTo>
                    <a:pt x="268" y="11564"/>
                  </a:lnTo>
                  <a:cubicBezTo>
                    <a:pt x="215" y="11858"/>
                    <a:pt x="188" y="12152"/>
                    <a:pt x="135" y="12420"/>
                  </a:cubicBezTo>
                  <a:cubicBezTo>
                    <a:pt x="54" y="13036"/>
                    <a:pt x="1" y="13571"/>
                    <a:pt x="1" y="14026"/>
                  </a:cubicBezTo>
                  <a:cubicBezTo>
                    <a:pt x="1" y="14561"/>
                    <a:pt x="81" y="15070"/>
                    <a:pt x="188" y="15525"/>
                  </a:cubicBezTo>
                  <a:cubicBezTo>
                    <a:pt x="268" y="16033"/>
                    <a:pt x="456" y="16462"/>
                    <a:pt x="670" y="16917"/>
                  </a:cubicBezTo>
                  <a:cubicBezTo>
                    <a:pt x="911" y="17345"/>
                    <a:pt x="1259" y="17773"/>
                    <a:pt x="1607" y="18148"/>
                  </a:cubicBezTo>
                  <a:cubicBezTo>
                    <a:pt x="2008" y="18549"/>
                    <a:pt x="2490" y="18924"/>
                    <a:pt x="3052" y="19245"/>
                  </a:cubicBezTo>
                  <a:cubicBezTo>
                    <a:pt x="4149" y="19914"/>
                    <a:pt x="5434" y="20423"/>
                    <a:pt x="6799" y="20744"/>
                  </a:cubicBezTo>
                  <a:cubicBezTo>
                    <a:pt x="8084" y="21065"/>
                    <a:pt x="9449" y="21226"/>
                    <a:pt x="10841" y="21226"/>
                  </a:cubicBezTo>
                  <a:cubicBezTo>
                    <a:pt x="11456" y="21226"/>
                    <a:pt x="12099" y="21199"/>
                    <a:pt x="12795" y="21119"/>
                  </a:cubicBezTo>
                  <a:cubicBezTo>
                    <a:pt x="13357" y="21065"/>
                    <a:pt x="13919" y="20985"/>
                    <a:pt x="14508" y="20878"/>
                  </a:cubicBezTo>
                  <a:cubicBezTo>
                    <a:pt x="15712" y="20691"/>
                    <a:pt x="16810" y="20343"/>
                    <a:pt x="17800" y="19941"/>
                  </a:cubicBezTo>
                  <a:cubicBezTo>
                    <a:pt x="18924" y="19486"/>
                    <a:pt x="19888" y="18924"/>
                    <a:pt x="20691" y="18175"/>
                  </a:cubicBezTo>
                  <a:cubicBezTo>
                    <a:pt x="21119" y="17800"/>
                    <a:pt x="21494" y="17372"/>
                    <a:pt x="21868" y="16917"/>
                  </a:cubicBezTo>
                  <a:cubicBezTo>
                    <a:pt x="22189" y="16435"/>
                    <a:pt x="22537" y="15900"/>
                    <a:pt x="22752" y="15364"/>
                  </a:cubicBezTo>
                  <a:cubicBezTo>
                    <a:pt x="23260" y="14294"/>
                    <a:pt x="23528" y="13089"/>
                    <a:pt x="23608" y="11724"/>
                  </a:cubicBezTo>
                  <a:cubicBezTo>
                    <a:pt x="23662" y="10493"/>
                    <a:pt x="23528" y="9181"/>
                    <a:pt x="23233" y="7897"/>
                  </a:cubicBezTo>
                  <a:cubicBezTo>
                    <a:pt x="23099" y="7308"/>
                    <a:pt x="22885" y="6692"/>
                    <a:pt x="22671" y="6103"/>
                  </a:cubicBezTo>
                  <a:cubicBezTo>
                    <a:pt x="22404" y="5461"/>
                    <a:pt x="22136" y="4926"/>
                    <a:pt x="21815" y="4471"/>
                  </a:cubicBezTo>
                  <a:cubicBezTo>
                    <a:pt x="21520" y="3962"/>
                    <a:pt x="21119" y="3480"/>
                    <a:pt x="20691" y="3052"/>
                  </a:cubicBezTo>
                  <a:cubicBezTo>
                    <a:pt x="20450" y="2811"/>
                    <a:pt x="20209" y="2624"/>
                    <a:pt x="19941" y="2410"/>
                  </a:cubicBezTo>
                  <a:cubicBezTo>
                    <a:pt x="19513" y="2062"/>
                    <a:pt x="19004" y="1741"/>
                    <a:pt x="18549" y="1473"/>
                  </a:cubicBezTo>
                  <a:cubicBezTo>
                    <a:pt x="18549" y="1473"/>
                    <a:pt x="18523" y="1473"/>
                    <a:pt x="18523" y="1446"/>
                  </a:cubicBezTo>
                  <a:cubicBezTo>
                    <a:pt x="18282" y="1312"/>
                    <a:pt x="18041" y="1178"/>
                    <a:pt x="17773" y="1071"/>
                  </a:cubicBezTo>
                  <a:cubicBezTo>
                    <a:pt x="17746" y="1045"/>
                    <a:pt x="17720" y="1045"/>
                    <a:pt x="17666" y="1045"/>
                  </a:cubicBezTo>
                  <a:cubicBezTo>
                    <a:pt x="17452" y="911"/>
                    <a:pt x="17184" y="804"/>
                    <a:pt x="16943" y="750"/>
                  </a:cubicBezTo>
                  <a:cubicBezTo>
                    <a:pt x="16729" y="670"/>
                    <a:pt x="16542" y="616"/>
                    <a:pt x="16328" y="590"/>
                  </a:cubicBezTo>
                  <a:cubicBezTo>
                    <a:pt x="16194" y="536"/>
                    <a:pt x="16114" y="509"/>
                    <a:pt x="16007" y="483"/>
                  </a:cubicBezTo>
                  <a:cubicBezTo>
                    <a:pt x="15873" y="456"/>
                    <a:pt x="15712" y="402"/>
                    <a:pt x="15525" y="376"/>
                  </a:cubicBezTo>
                  <a:cubicBezTo>
                    <a:pt x="15043" y="242"/>
                    <a:pt x="14508" y="135"/>
                    <a:pt x="13892" y="108"/>
                  </a:cubicBezTo>
                  <a:cubicBezTo>
                    <a:pt x="13517" y="54"/>
                    <a:pt x="13169" y="1"/>
                    <a:pt x="12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602;p43"/>
            <p:cNvSpPr/>
            <p:nvPr/>
          </p:nvSpPr>
          <p:spPr>
            <a:xfrm>
              <a:off x="7761925" y="4643425"/>
              <a:ext cx="469100" cy="513250"/>
            </a:xfrm>
            <a:custGeom>
              <a:avLst/>
              <a:gdLst/>
              <a:ahLst/>
              <a:cxnLst/>
              <a:rect l="l" t="t" r="r" b="b"/>
              <a:pathLst>
                <a:path w="18764" h="20530" extrusionOk="0">
                  <a:moveTo>
                    <a:pt x="11858" y="0"/>
                  </a:moveTo>
                  <a:cubicBezTo>
                    <a:pt x="12099" y="161"/>
                    <a:pt x="12367" y="322"/>
                    <a:pt x="12608" y="455"/>
                  </a:cubicBezTo>
                  <a:cubicBezTo>
                    <a:pt x="13491" y="1018"/>
                    <a:pt x="14294" y="1660"/>
                    <a:pt x="14990" y="2409"/>
                  </a:cubicBezTo>
                  <a:cubicBezTo>
                    <a:pt x="15686" y="3132"/>
                    <a:pt x="16328" y="3962"/>
                    <a:pt x="16836" y="4872"/>
                  </a:cubicBezTo>
                  <a:cubicBezTo>
                    <a:pt x="17318" y="5782"/>
                    <a:pt x="17693" y="6745"/>
                    <a:pt x="17934" y="7762"/>
                  </a:cubicBezTo>
                  <a:cubicBezTo>
                    <a:pt x="18041" y="8244"/>
                    <a:pt x="18121" y="8780"/>
                    <a:pt x="18175" y="9288"/>
                  </a:cubicBezTo>
                  <a:cubicBezTo>
                    <a:pt x="18202" y="9823"/>
                    <a:pt x="18202" y="10386"/>
                    <a:pt x="18175" y="10921"/>
                  </a:cubicBezTo>
                  <a:cubicBezTo>
                    <a:pt x="18121" y="11429"/>
                    <a:pt x="18041" y="11965"/>
                    <a:pt x="17934" y="12473"/>
                  </a:cubicBezTo>
                  <a:cubicBezTo>
                    <a:pt x="17800" y="12982"/>
                    <a:pt x="17666" y="13437"/>
                    <a:pt x="17425" y="13919"/>
                  </a:cubicBezTo>
                  <a:cubicBezTo>
                    <a:pt x="17238" y="14374"/>
                    <a:pt x="16997" y="14802"/>
                    <a:pt x="16703" y="15257"/>
                  </a:cubicBezTo>
                  <a:cubicBezTo>
                    <a:pt x="16435" y="15685"/>
                    <a:pt x="16087" y="16060"/>
                    <a:pt x="15766" y="16408"/>
                  </a:cubicBezTo>
                  <a:cubicBezTo>
                    <a:pt x="15016" y="17184"/>
                    <a:pt x="14187" y="17853"/>
                    <a:pt x="13250" y="18362"/>
                  </a:cubicBezTo>
                  <a:cubicBezTo>
                    <a:pt x="12153" y="18951"/>
                    <a:pt x="10975" y="19406"/>
                    <a:pt x="9770" y="19700"/>
                  </a:cubicBezTo>
                  <a:cubicBezTo>
                    <a:pt x="8566" y="19994"/>
                    <a:pt x="7335" y="20155"/>
                    <a:pt x="6077" y="20155"/>
                  </a:cubicBezTo>
                  <a:cubicBezTo>
                    <a:pt x="5859" y="20164"/>
                    <a:pt x="5640" y="20169"/>
                    <a:pt x="5420" y="20169"/>
                  </a:cubicBezTo>
                  <a:cubicBezTo>
                    <a:pt x="4400" y="20169"/>
                    <a:pt x="3365" y="20073"/>
                    <a:pt x="2330" y="19941"/>
                  </a:cubicBezTo>
                  <a:cubicBezTo>
                    <a:pt x="1527" y="19834"/>
                    <a:pt x="777" y="19673"/>
                    <a:pt x="1" y="19459"/>
                  </a:cubicBezTo>
                  <a:lnTo>
                    <a:pt x="1" y="19459"/>
                  </a:lnTo>
                  <a:cubicBezTo>
                    <a:pt x="590" y="19700"/>
                    <a:pt x="1232" y="19887"/>
                    <a:pt x="1874" y="20075"/>
                  </a:cubicBezTo>
                  <a:cubicBezTo>
                    <a:pt x="3132" y="20369"/>
                    <a:pt x="4524" y="20530"/>
                    <a:pt x="5916" y="20530"/>
                  </a:cubicBezTo>
                  <a:cubicBezTo>
                    <a:pt x="6532" y="20530"/>
                    <a:pt x="7147" y="20503"/>
                    <a:pt x="7870" y="20423"/>
                  </a:cubicBezTo>
                  <a:cubicBezTo>
                    <a:pt x="8432" y="20369"/>
                    <a:pt x="8994" y="20289"/>
                    <a:pt x="9556" y="20209"/>
                  </a:cubicBezTo>
                  <a:cubicBezTo>
                    <a:pt x="10761" y="19994"/>
                    <a:pt x="11912" y="19673"/>
                    <a:pt x="12875" y="19272"/>
                  </a:cubicBezTo>
                  <a:cubicBezTo>
                    <a:pt x="13973" y="18790"/>
                    <a:pt x="14963" y="18228"/>
                    <a:pt x="15766" y="17478"/>
                  </a:cubicBezTo>
                  <a:cubicBezTo>
                    <a:pt x="16194" y="17130"/>
                    <a:pt x="16569" y="16675"/>
                    <a:pt x="16917" y="16220"/>
                  </a:cubicBezTo>
                  <a:cubicBezTo>
                    <a:pt x="17292" y="15739"/>
                    <a:pt x="17586" y="15203"/>
                    <a:pt x="17854" y="14668"/>
                  </a:cubicBezTo>
                  <a:cubicBezTo>
                    <a:pt x="18362" y="13597"/>
                    <a:pt x="18630" y="12366"/>
                    <a:pt x="18710" y="11028"/>
                  </a:cubicBezTo>
                  <a:cubicBezTo>
                    <a:pt x="18764" y="9797"/>
                    <a:pt x="18630" y="8485"/>
                    <a:pt x="18335" y="7227"/>
                  </a:cubicBezTo>
                  <a:cubicBezTo>
                    <a:pt x="18202" y="6612"/>
                    <a:pt x="17987" y="6023"/>
                    <a:pt x="17747" y="5407"/>
                  </a:cubicBezTo>
                  <a:cubicBezTo>
                    <a:pt x="17532" y="4765"/>
                    <a:pt x="17211" y="4229"/>
                    <a:pt x="16917" y="3774"/>
                  </a:cubicBezTo>
                  <a:cubicBezTo>
                    <a:pt x="16596" y="3266"/>
                    <a:pt x="16221" y="2811"/>
                    <a:pt x="15793" y="2356"/>
                  </a:cubicBezTo>
                  <a:cubicBezTo>
                    <a:pt x="15552" y="2142"/>
                    <a:pt x="15311" y="1928"/>
                    <a:pt x="15043" y="1740"/>
                  </a:cubicBezTo>
                  <a:cubicBezTo>
                    <a:pt x="14615" y="1366"/>
                    <a:pt x="14106" y="1071"/>
                    <a:pt x="13651" y="803"/>
                  </a:cubicBezTo>
                  <a:cubicBezTo>
                    <a:pt x="13651" y="803"/>
                    <a:pt x="13598" y="803"/>
                    <a:pt x="13598" y="750"/>
                  </a:cubicBezTo>
                  <a:cubicBezTo>
                    <a:pt x="13384" y="616"/>
                    <a:pt x="13143" y="482"/>
                    <a:pt x="12875" y="402"/>
                  </a:cubicBezTo>
                  <a:lnTo>
                    <a:pt x="12768" y="348"/>
                  </a:lnTo>
                  <a:cubicBezTo>
                    <a:pt x="12527" y="215"/>
                    <a:pt x="12260" y="134"/>
                    <a:pt x="12045" y="54"/>
                  </a:cubicBezTo>
                  <a:cubicBezTo>
                    <a:pt x="11965" y="27"/>
                    <a:pt x="11912" y="27"/>
                    <a:pt x="118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603;p43"/>
            <p:cNvSpPr/>
            <p:nvPr/>
          </p:nvSpPr>
          <p:spPr>
            <a:xfrm>
              <a:off x="8189525" y="4785275"/>
              <a:ext cx="25" cy="25"/>
            </a:xfrm>
            <a:custGeom>
              <a:avLst/>
              <a:gdLst/>
              <a:ahLst/>
              <a:cxnLst/>
              <a:rect l="l" t="t" r="r" b="b"/>
              <a:pathLst>
                <a:path w="1" h="1" extrusionOk="0">
                  <a:moveTo>
                    <a:pt x="0" y="1"/>
                  </a:moveTo>
                  <a:lnTo>
                    <a:pt x="0" y="1"/>
                  </a:lnTo>
                  <a:lnTo>
                    <a:pt x="0" y="1"/>
                  </a:lnTo>
                  <a:lnTo>
                    <a:pt x="0" y="1"/>
                  </a:lnTo>
                  <a:lnTo>
                    <a:pt x="0"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604;p43"/>
            <p:cNvSpPr/>
            <p:nvPr/>
          </p:nvSpPr>
          <p:spPr>
            <a:xfrm>
              <a:off x="7665575" y="4655475"/>
              <a:ext cx="531325" cy="475100"/>
            </a:xfrm>
            <a:custGeom>
              <a:avLst/>
              <a:gdLst/>
              <a:ahLst/>
              <a:cxnLst/>
              <a:rect l="l" t="t" r="r" b="b"/>
              <a:pathLst>
                <a:path w="21253" h="19004" extrusionOk="0">
                  <a:moveTo>
                    <a:pt x="10600" y="0"/>
                  </a:moveTo>
                  <a:cubicBezTo>
                    <a:pt x="9984" y="0"/>
                    <a:pt x="9342" y="81"/>
                    <a:pt x="8699" y="188"/>
                  </a:cubicBezTo>
                  <a:cubicBezTo>
                    <a:pt x="7629" y="348"/>
                    <a:pt x="6585" y="669"/>
                    <a:pt x="5621" y="1151"/>
                  </a:cubicBezTo>
                  <a:cubicBezTo>
                    <a:pt x="4631" y="1606"/>
                    <a:pt x="3748" y="2249"/>
                    <a:pt x="3052" y="2944"/>
                  </a:cubicBezTo>
                  <a:cubicBezTo>
                    <a:pt x="2650" y="3346"/>
                    <a:pt x="2302" y="3774"/>
                    <a:pt x="2008" y="4256"/>
                  </a:cubicBezTo>
                  <a:cubicBezTo>
                    <a:pt x="1714" y="4711"/>
                    <a:pt x="1446" y="5300"/>
                    <a:pt x="1205" y="5889"/>
                  </a:cubicBezTo>
                  <a:cubicBezTo>
                    <a:pt x="830" y="6959"/>
                    <a:pt x="643" y="8057"/>
                    <a:pt x="429" y="9181"/>
                  </a:cubicBezTo>
                  <a:lnTo>
                    <a:pt x="402" y="9449"/>
                  </a:lnTo>
                  <a:cubicBezTo>
                    <a:pt x="322" y="9743"/>
                    <a:pt x="295" y="10037"/>
                    <a:pt x="242" y="10332"/>
                  </a:cubicBezTo>
                  <a:cubicBezTo>
                    <a:pt x="161" y="10599"/>
                    <a:pt x="134" y="10867"/>
                    <a:pt x="108" y="11108"/>
                  </a:cubicBezTo>
                  <a:cubicBezTo>
                    <a:pt x="27" y="11643"/>
                    <a:pt x="1" y="12125"/>
                    <a:pt x="1" y="12553"/>
                  </a:cubicBezTo>
                  <a:cubicBezTo>
                    <a:pt x="1" y="13008"/>
                    <a:pt x="27" y="13490"/>
                    <a:pt x="134" y="13892"/>
                  </a:cubicBezTo>
                  <a:cubicBezTo>
                    <a:pt x="242" y="14320"/>
                    <a:pt x="402" y="14721"/>
                    <a:pt x="616" y="15123"/>
                  </a:cubicBezTo>
                  <a:cubicBezTo>
                    <a:pt x="804" y="15524"/>
                    <a:pt x="1098" y="15899"/>
                    <a:pt x="1446" y="16220"/>
                  </a:cubicBezTo>
                  <a:cubicBezTo>
                    <a:pt x="1821" y="16595"/>
                    <a:pt x="2195" y="16889"/>
                    <a:pt x="2758" y="17237"/>
                  </a:cubicBezTo>
                  <a:cubicBezTo>
                    <a:pt x="3721" y="17826"/>
                    <a:pt x="4845" y="18281"/>
                    <a:pt x="6130" y="18602"/>
                  </a:cubicBezTo>
                  <a:cubicBezTo>
                    <a:pt x="7254" y="18870"/>
                    <a:pt x="8512" y="19004"/>
                    <a:pt x="9743" y="19004"/>
                  </a:cubicBezTo>
                  <a:cubicBezTo>
                    <a:pt x="10279" y="19004"/>
                    <a:pt x="10841" y="18977"/>
                    <a:pt x="11456" y="18897"/>
                  </a:cubicBezTo>
                  <a:cubicBezTo>
                    <a:pt x="11938" y="18870"/>
                    <a:pt x="12473" y="18763"/>
                    <a:pt x="12982" y="18709"/>
                  </a:cubicBezTo>
                  <a:cubicBezTo>
                    <a:pt x="14053" y="18495"/>
                    <a:pt x="15070" y="18228"/>
                    <a:pt x="15953" y="17880"/>
                  </a:cubicBezTo>
                  <a:cubicBezTo>
                    <a:pt x="16917" y="17478"/>
                    <a:pt x="17800" y="16943"/>
                    <a:pt x="18549" y="16301"/>
                  </a:cubicBezTo>
                  <a:cubicBezTo>
                    <a:pt x="18897" y="15953"/>
                    <a:pt x="19272" y="15605"/>
                    <a:pt x="19566" y="15150"/>
                  </a:cubicBezTo>
                  <a:cubicBezTo>
                    <a:pt x="19888" y="14748"/>
                    <a:pt x="20182" y="14293"/>
                    <a:pt x="20423" y="13785"/>
                  </a:cubicBezTo>
                  <a:cubicBezTo>
                    <a:pt x="20851" y="12848"/>
                    <a:pt x="21119" y="11750"/>
                    <a:pt x="21172" y="10546"/>
                  </a:cubicBezTo>
                  <a:cubicBezTo>
                    <a:pt x="21253" y="9449"/>
                    <a:pt x="21119" y="8271"/>
                    <a:pt x="20851" y="7120"/>
                  </a:cubicBezTo>
                  <a:cubicBezTo>
                    <a:pt x="20717" y="6585"/>
                    <a:pt x="20557" y="6049"/>
                    <a:pt x="20316" y="5514"/>
                  </a:cubicBezTo>
                  <a:cubicBezTo>
                    <a:pt x="20075" y="4952"/>
                    <a:pt x="19834" y="4497"/>
                    <a:pt x="19566" y="4042"/>
                  </a:cubicBezTo>
                  <a:cubicBezTo>
                    <a:pt x="19272" y="3587"/>
                    <a:pt x="18924" y="3185"/>
                    <a:pt x="18576" y="2811"/>
                  </a:cubicBezTo>
                  <a:cubicBezTo>
                    <a:pt x="18201" y="2436"/>
                    <a:pt x="17800" y="2141"/>
                    <a:pt x="17318" y="1847"/>
                  </a:cubicBezTo>
                  <a:cubicBezTo>
                    <a:pt x="16515" y="1339"/>
                    <a:pt x="15578" y="910"/>
                    <a:pt x="14427" y="589"/>
                  </a:cubicBezTo>
                  <a:cubicBezTo>
                    <a:pt x="14186" y="509"/>
                    <a:pt x="13946" y="455"/>
                    <a:pt x="13651" y="375"/>
                  </a:cubicBezTo>
                  <a:cubicBezTo>
                    <a:pt x="13276" y="268"/>
                    <a:pt x="13009" y="241"/>
                    <a:pt x="12741" y="214"/>
                  </a:cubicBezTo>
                  <a:cubicBezTo>
                    <a:pt x="12447" y="161"/>
                    <a:pt x="12179" y="134"/>
                    <a:pt x="11831" y="107"/>
                  </a:cubicBezTo>
                  <a:cubicBezTo>
                    <a:pt x="11456" y="0"/>
                    <a:pt x="11055" y="0"/>
                    <a:pt x="10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605;p43"/>
            <p:cNvSpPr/>
            <p:nvPr/>
          </p:nvSpPr>
          <p:spPr>
            <a:xfrm>
              <a:off x="7949975" y="4655475"/>
              <a:ext cx="56225" cy="16075"/>
            </a:xfrm>
            <a:custGeom>
              <a:avLst/>
              <a:gdLst/>
              <a:ahLst/>
              <a:cxnLst/>
              <a:rect l="l" t="t" r="r" b="b"/>
              <a:pathLst>
                <a:path w="2249" h="643" extrusionOk="0">
                  <a:moveTo>
                    <a:pt x="134" y="0"/>
                  </a:moveTo>
                  <a:cubicBezTo>
                    <a:pt x="134" y="54"/>
                    <a:pt x="107" y="54"/>
                    <a:pt x="80" y="54"/>
                  </a:cubicBezTo>
                  <a:cubicBezTo>
                    <a:pt x="27" y="81"/>
                    <a:pt x="0" y="107"/>
                    <a:pt x="0" y="134"/>
                  </a:cubicBezTo>
                  <a:cubicBezTo>
                    <a:pt x="0" y="188"/>
                    <a:pt x="0" y="214"/>
                    <a:pt x="27" y="241"/>
                  </a:cubicBezTo>
                  <a:cubicBezTo>
                    <a:pt x="80" y="268"/>
                    <a:pt x="107" y="321"/>
                    <a:pt x="134" y="321"/>
                  </a:cubicBezTo>
                  <a:cubicBezTo>
                    <a:pt x="803" y="348"/>
                    <a:pt x="1445" y="455"/>
                    <a:pt x="2088" y="643"/>
                  </a:cubicBezTo>
                  <a:cubicBezTo>
                    <a:pt x="2115" y="643"/>
                    <a:pt x="2141" y="643"/>
                    <a:pt x="2168" y="616"/>
                  </a:cubicBezTo>
                  <a:cubicBezTo>
                    <a:pt x="2195" y="589"/>
                    <a:pt x="2248" y="536"/>
                    <a:pt x="2248" y="509"/>
                  </a:cubicBezTo>
                  <a:cubicBezTo>
                    <a:pt x="2248" y="482"/>
                    <a:pt x="2248" y="455"/>
                    <a:pt x="2195" y="402"/>
                  </a:cubicBezTo>
                  <a:cubicBezTo>
                    <a:pt x="2168" y="375"/>
                    <a:pt x="2141" y="348"/>
                    <a:pt x="2115" y="348"/>
                  </a:cubicBezTo>
                  <a:cubicBezTo>
                    <a:pt x="1472" y="134"/>
                    <a:pt x="803" y="54"/>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606;p43"/>
            <p:cNvSpPr/>
            <p:nvPr/>
          </p:nvSpPr>
          <p:spPr>
            <a:xfrm>
              <a:off x="7933900" y="4655475"/>
              <a:ext cx="59575" cy="13825"/>
            </a:xfrm>
            <a:custGeom>
              <a:avLst/>
              <a:gdLst/>
              <a:ahLst/>
              <a:cxnLst/>
              <a:rect l="l" t="t" r="r" b="b"/>
              <a:pathLst>
                <a:path w="2383" h="553" extrusionOk="0">
                  <a:moveTo>
                    <a:pt x="108" y="0"/>
                  </a:moveTo>
                  <a:cubicBezTo>
                    <a:pt x="81" y="0"/>
                    <a:pt x="1" y="107"/>
                    <a:pt x="54" y="188"/>
                  </a:cubicBezTo>
                  <a:cubicBezTo>
                    <a:pt x="54" y="214"/>
                    <a:pt x="81" y="241"/>
                    <a:pt x="81" y="268"/>
                  </a:cubicBezTo>
                  <a:cubicBezTo>
                    <a:pt x="108" y="321"/>
                    <a:pt x="134" y="321"/>
                    <a:pt x="188" y="321"/>
                  </a:cubicBezTo>
                  <a:cubicBezTo>
                    <a:pt x="456" y="321"/>
                    <a:pt x="750" y="321"/>
                    <a:pt x="1018" y="348"/>
                  </a:cubicBezTo>
                  <a:lnTo>
                    <a:pt x="991" y="348"/>
                  </a:lnTo>
                  <a:cubicBezTo>
                    <a:pt x="1392" y="375"/>
                    <a:pt x="1821" y="455"/>
                    <a:pt x="2222" y="536"/>
                  </a:cubicBezTo>
                  <a:cubicBezTo>
                    <a:pt x="2234" y="547"/>
                    <a:pt x="2248" y="553"/>
                    <a:pt x="2263" y="553"/>
                  </a:cubicBezTo>
                  <a:cubicBezTo>
                    <a:pt x="2318" y="553"/>
                    <a:pt x="2383" y="485"/>
                    <a:pt x="2383" y="402"/>
                  </a:cubicBezTo>
                  <a:cubicBezTo>
                    <a:pt x="2383" y="375"/>
                    <a:pt x="2383" y="348"/>
                    <a:pt x="2356" y="321"/>
                  </a:cubicBezTo>
                  <a:cubicBezTo>
                    <a:pt x="2329" y="268"/>
                    <a:pt x="2276" y="241"/>
                    <a:pt x="2249" y="241"/>
                  </a:cubicBezTo>
                  <a:cubicBezTo>
                    <a:pt x="1553" y="54"/>
                    <a:pt x="857" y="0"/>
                    <a:pt x="10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6607;p43"/>
            <p:cNvSpPr/>
            <p:nvPr/>
          </p:nvSpPr>
          <p:spPr>
            <a:xfrm>
              <a:off x="7929900" y="4655475"/>
              <a:ext cx="62925" cy="13825"/>
            </a:xfrm>
            <a:custGeom>
              <a:avLst/>
              <a:gdLst/>
              <a:ahLst/>
              <a:cxnLst/>
              <a:rect l="l" t="t" r="r" b="b"/>
              <a:pathLst>
                <a:path w="2517" h="553" extrusionOk="0">
                  <a:moveTo>
                    <a:pt x="134" y="0"/>
                  </a:moveTo>
                  <a:cubicBezTo>
                    <a:pt x="80" y="0"/>
                    <a:pt x="0" y="81"/>
                    <a:pt x="0" y="188"/>
                  </a:cubicBezTo>
                  <a:cubicBezTo>
                    <a:pt x="0" y="268"/>
                    <a:pt x="80" y="321"/>
                    <a:pt x="161" y="321"/>
                  </a:cubicBezTo>
                  <a:cubicBezTo>
                    <a:pt x="509" y="321"/>
                    <a:pt x="830" y="321"/>
                    <a:pt x="1178" y="348"/>
                  </a:cubicBezTo>
                  <a:cubicBezTo>
                    <a:pt x="1579" y="375"/>
                    <a:pt x="1954" y="455"/>
                    <a:pt x="2355" y="536"/>
                  </a:cubicBezTo>
                  <a:cubicBezTo>
                    <a:pt x="2367" y="547"/>
                    <a:pt x="2381" y="553"/>
                    <a:pt x="2397" y="553"/>
                  </a:cubicBezTo>
                  <a:cubicBezTo>
                    <a:pt x="2451" y="553"/>
                    <a:pt x="2516" y="485"/>
                    <a:pt x="2516" y="402"/>
                  </a:cubicBezTo>
                  <a:cubicBezTo>
                    <a:pt x="2516" y="375"/>
                    <a:pt x="2516" y="348"/>
                    <a:pt x="2489" y="321"/>
                  </a:cubicBezTo>
                  <a:cubicBezTo>
                    <a:pt x="2436" y="268"/>
                    <a:pt x="2409" y="241"/>
                    <a:pt x="2382" y="241"/>
                  </a:cubicBezTo>
                  <a:cubicBezTo>
                    <a:pt x="1713" y="54"/>
                    <a:pt x="1044" y="0"/>
                    <a:pt x="34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608;p43"/>
            <p:cNvSpPr/>
            <p:nvPr/>
          </p:nvSpPr>
          <p:spPr>
            <a:xfrm>
              <a:off x="7929900" y="4655475"/>
              <a:ext cx="57550" cy="12900"/>
            </a:xfrm>
            <a:custGeom>
              <a:avLst/>
              <a:gdLst/>
              <a:ahLst/>
              <a:cxnLst/>
              <a:rect l="l" t="t" r="r" b="b"/>
              <a:pathLst>
                <a:path w="2302" h="516" extrusionOk="0">
                  <a:moveTo>
                    <a:pt x="80" y="0"/>
                  </a:moveTo>
                  <a:cubicBezTo>
                    <a:pt x="80" y="0"/>
                    <a:pt x="0" y="107"/>
                    <a:pt x="0" y="188"/>
                  </a:cubicBezTo>
                  <a:cubicBezTo>
                    <a:pt x="0" y="214"/>
                    <a:pt x="27" y="241"/>
                    <a:pt x="27" y="268"/>
                  </a:cubicBezTo>
                  <a:cubicBezTo>
                    <a:pt x="80" y="321"/>
                    <a:pt x="107" y="321"/>
                    <a:pt x="134" y="321"/>
                  </a:cubicBezTo>
                  <a:cubicBezTo>
                    <a:pt x="509" y="321"/>
                    <a:pt x="830" y="321"/>
                    <a:pt x="1205" y="348"/>
                  </a:cubicBezTo>
                  <a:lnTo>
                    <a:pt x="1178" y="348"/>
                  </a:lnTo>
                  <a:cubicBezTo>
                    <a:pt x="1499" y="375"/>
                    <a:pt x="1820" y="402"/>
                    <a:pt x="2115" y="509"/>
                  </a:cubicBezTo>
                  <a:cubicBezTo>
                    <a:pt x="2124" y="513"/>
                    <a:pt x="2135" y="516"/>
                    <a:pt x="2146" y="516"/>
                  </a:cubicBezTo>
                  <a:cubicBezTo>
                    <a:pt x="2202" y="516"/>
                    <a:pt x="2275" y="464"/>
                    <a:pt x="2275" y="375"/>
                  </a:cubicBezTo>
                  <a:cubicBezTo>
                    <a:pt x="2302" y="268"/>
                    <a:pt x="2248" y="214"/>
                    <a:pt x="2141" y="214"/>
                  </a:cubicBezTo>
                  <a:cubicBezTo>
                    <a:pt x="1472" y="54"/>
                    <a:pt x="776" y="54"/>
                    <a:pt x="8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609;p43"/>
            <p:cNvSpPr/>
            <p:nvPr/>
          </p:nvSpPr>
          <p:spPr>
            <a:xfrm>
              <a:off x="7937250" y="4654800"/>
              <a:ext cx="63600" cy="16375"/>
            </a:xfrm>
            <a:custGeom>
              <a:avLst/>
              <a:gdLst/>
              <a:ahLst/>
              <a:cxnLst/>
              <a:rect l="l" t="t" r="r" b="b"/>
              <a:pathLst>
                <a:path w="2544" h="655" extrusionOk="0">
                  <a:moveTo>
                    <a:pt x="215" y="0"/>
                  </a:moveTo>
                  <a:cubicBezTo>
                    <a:pt x="81" y="0"/>
                    <a:pt x="54" y="27"/>
                    <a:pt x="54" y="81"/>
                  </a:cubicBezTo>
                  <a:cubicBezTo>
                    <a:pt x="0" y="108"/>
                    <a:pt x="0" y="134"/>
                    <a:pt x="0" y="161"/>
                  </a:cubicBezTo>
                  <a:cubicBezTo>
                    <a:pt x="0" y="215"/>
                    <a:pt x="54" y="241"/>
                    <a:pt x="54" y="268"/>
                  </a:cubicBezTo>
                  <a:cubicBezTo>
                    <a:pt x="81" y="295"/>
                    <a:pt x="108" y="295"/>
                    <a:pt x="134" y="295"/>
                  </a:cubicBezTo>
                  <a:cubicBezTo>
                    <a:pt x="375" y="295"/>
                    <a:pt x="589" y="348"/>
                    <a:pt x="803" y="348"/>
                  </a:cubicBezTo>
                  <a:lnTo>
                    <a:pt x="777" y="348"/>
                  </a:lnTo>
                  <a:cubicBezTo>
                    <a:pt x="1258" y="375"/>
                    <a:pt x="1740" y="429"/>
                    <a:pt x="2222" y="616"/>
                  </a:cubicBezTo>
                  <a:cubicBezTo>
                    <a:pt x="2249" y="616"/>
                    <a:pt x="2249" y="616"/>
                    <a:pt x="2276" y="643"/>
                  </a:cubicBezTo>
                  <a:cubicBezTo>
                    <a:pt x="2311" y="643"/>
                    <a:pt x="2335" y="655"/>
                    <a:pt x="2363" y="655"/>
                  </a:cubicBezTo>
                  <a:cubicBezTo>
                    <a:pt x="2377" y="655"/>
                    <a:pt x="2392" y="652"/>
                    <a:pt x="2409" y="643"/>
                  </a:cubicBezTo>
                  <a:cubicBezTo>
                    <a:pt x="2463" y="643"/>
                    <a:pt x="2490" y="616"/>
                    <a:pt x="2516" y="563"/>
                  </a:cubicBezTo>
                  <a:cubicBezTo>
                    <a:pt x="2543" y="536"/>
                    <a:pt x="2543" y="509"/>
                    <a:pt x="2516" y="429"/>
                  </a:cubicBezTo>
                  <a:cubicBezTo>
                    <a:pt x="2516" y="402"/>
                    <a:pt x="2490" y="375"/>
                    <a:pt x="2436" y="348"/>
                  </a:cubicBezTo>
                  <a:cubicBezTo>
                    <a:pt x="2276" y="268"/>
                    <a:pt x="2088" y="215"/>
                    <a:pt x="1901" y="161"/>
                  </a:cubicBezTo>
                  <a:cubicBezTo>
                    <a:pt x="1714" y="134"/>
                    <a:pt x="1499" y="108"/>
                    <a:pt x="1339" y="81"/>
                  </a:cubicBezTo>
                  <a:cubicBezTo>
                    <a:pt x="964" y="27"/>
                    <a:pt x="563" y="0"/>
                    <a:pt x="2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610;p43"/>
            <p:cNvSpPr/>
            <p:nvPr/>
          </p:nvSpPr>
          <p:spPr>
            <a:xfrm>
              <a:off x="7938600" y="4655475"/>
              <a:ext cx="56225" cy="14000"/>
            </a:xfrm>
            <a:custGeom>
              <a:avLst/>
              <a:gdLst/>
              <a:ahLst/>
              <a:cxnLst/>
              <a:rect l="l" t="t" r="r" b="b"/>
              <a:pathLst>
                <a:path w="2249" h="560" extrusionOk="0">
                  <a:moveTo>
                    <a:pt x="134" y="0"/>
                  </a:moveTo>
                  <a:cubicBezTo>
                    <a:pt x="54" y="0"/>
                    <a:pt x="0" y="81"/>
                    <a:pt x="0" y="188"/>
                  </a:cubicBezTo>
                  <a:cubicBezTo>
                    <a:pt x="0" y="268"/>
                    <a:pt x="54" y="321"/>
                    <a:pt x="161" y="321"/>
                  </a:cubicBezTo>
                  <a:cubicBezTo>
                    <a:pt x="428" y="321"/>
                    <a:pt x="696" y="321"/>
                    <a:pt x="937" y="348"/>
                  </a:cubicBezTo>
                  <a:lnTo>
                    <a:pt x="883" y="348"/>
                  </a:lnTo>
                  <a:cubicBezTo>
                    <a:pt x="1285" y="375"/>
                    <a:pt x="1660" y="455"/>
                    <a:pt x="2034" y="536"/>
                  </a:cubicBezTo>
                  <a:cubicBezTo>
                    <a:pt x="2052" y="536"/>
                    <a:pt x="2070" y="559"/>
                    <a:pt x="2088" y="559"/>
                  </a:cubicBezTo>
                  <a:cubicBezTo>
                    <a:pt x="2097" y="559"/>
                    <a:pt x="2106" y="553"/>
                    <a:pt x="2115" y="536"/>
                  </a:cubicBezTo>
                  <a:cubicBezTo>
                    <a:pt x="2168" y="536"/>
                    <a:pt x="2195" y="509"/>
                    <a:pt x="2222" y="482"/>
                  </a:cubicBezTo>
                  <a:cubicBezTo>
                    <a:pt x="2248" y="455"/>
                    <a:pt x="2248" y="402"/>
                    <a:pt x="2222" y="348"/>
                  </a:cubicBezTo>
                  <a:cubicBezTo>
                    <a:pt x="2222" y="321"/>
                    <a:pt x="2195" y="268"/>
                    <a:pt x="2168" y="241"/>
                  </a:cubicBezTo>
                  <a:cubicBezTo>
                    <a:pt x="1981" y="188"/>
                    <a:pt x="1820" y="134"/>
                    <a:pt x="1660" y="107"/>
                  </a:cubicBezTo>
                  <a:cubicBezTo>
                    <a:pt x="1499" y="81"/>
                    <a:pt x="1312" y="54"/>
                    <a:pt x="1151" y="54"/>
                  </a:cubicBezTo>
                  <a:cubicBezTo>
                    <a:pt x="830" y="0"/>
                    <a:pt x="509" y="0"/>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6611;p43"/>
            <p:cNvSpPr/>
            <p:nvPr/>
          </p:nvSpPr>
          <p:spPr>
            <a:xfrm>
              <a:off x="7925200" y="4654800"/>
              <a:ext cx="60925" cy="11825"/>
            </a:xfrm>
            <a:custGeom>
              <a:avLst/>
              <a:gdLst/>
              <a:ahLst/>
              <a:cxnLst/>
              <a:rect l="l" t="t" r="r" b="b"/>
              <a:pathLst>
                <a:path w="2437" h="473" extrusionOk="0">
                  <a:moveTo>
                    <a:pt x="938" y="0"/>
                  </a:moveTo>
                  <a:cubicBezTo>
                    <a:pt x="616" y="0"/>
                    <a:pt x="349" y="27"/>
                    <a:pt x="135" y="81"/>
                  </a:cubicBezTo>
                  <a:cubicBezTo>
                    <a:pt x="54" y="81"/>
                    <a:pt x="1" y="134"/>
                    <a:pt x="1" y="241"/>
                  </a:cubicBezTo>
                  <a:cubicBezTo>
                    <a:pt x="1" y="289"/>
                    <a:pt x="43" y="379"/>
                    <a:pt x="128" y="379"/>
                  </a:cubicBezTo>
                  <a:cubicBezTo>
                    <a:pt x="139" y="379"/>
                    <a:pt x="150" y="378"/>
                    <a:pt x="161" y="375"/>
                  </a:cubicBezTo>
                  <a:cubicBezTo>
                    <a:pt x="438" y="357"/>
                    <a:pt x="715" y="326"/>
                    <a:pt x="992" y="326"/>
                  </a:cubicBezTo>
                  <a:cubicBezTo>
                    <a:pt x="1117" y="326"/>
                    <a:pt x="1241" y="332"/>
                    <a:pt x="1366" y="348"/>
                  </a:cubicBezTo>
                  <a:lnTo>
                    <a:pt x="1339" y="348"/>
                  </a:lnTo>
                  <a:cubicBezTo>
                    <a:pt x="1633" y="375"/>
                    <a:pt x="1928" y="402"/>
                    <a:pt x="2222" y="455"/>
                  </a:cubicBezTo>
                  <a:cubicBezTo>
                    <a:pt x="2240" y="468"/>
                    <a:pt x="2260" y="473"/>
                    <a:pt x="2279" y="473"/>
                  </a:cubicBezTo>
                  <a:cubicBezTo>
                    <a:pt x="2345" y="473"/>
                    <a:pt x="2410" y="411"/>
                    <a:pt x="2410" y="348"/>
                  </a:cubicBezTo>
                  <a:cubicBezTo>
                    <a:pt x="2436" y="241"/>
                    <a:pt x="2356" y="161"/>
                    <a:pt x="2276" y="161"/>
                  </a:cubicBezTo>
                  <a:cubicBezTo>
                    <a:pt x="1928" y="54"/>
                    <a:pt x="1553" y="27"/>
                    <a:pt x="123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612;p43"/>
            <p:cNvSpPr/>
            <p:nvPr/>
          </p:nvSpPr>
          <p:spPr>
            <a:xfrm>
              <a:off x="8042975" y="4677550"/>
              <a:ext cx="28125" cy="15300"/>
            </a:xfrm>
            <a:custGeom>
              <a:avLst/>
              <a:gdLst/>
              <a:ahLst/>
              <a:cxnLst/>
              <a:rect l="l" t="t" r="r" b="b"/>
              <a:pathLst>
                <a:path w="1125" h="612" extrusionOk="0">
                  <a:moveTo>
                    <a:pt x="161" y="1"/>
                  </a:moveTo>
                  <a:cubicBezTo>
                    <a:pt x="134" y="1"/>
                    <a:pt x="108" y="27"/>
                    <a:pt x="54" y="27"/>
                  </a:cubicBezTo>
                  <a:cubicBezTo>
                    <a:pt x="27" y="54"/>
                    <a:pt x="0" y="108"/>
                    <a:pt x="0" y="134"/>
                  </a:cubicBezTo>
                  <a:cubicBezTo>
                    <a:pt x="0" y="161"/>
                    <a:pt x="0" y="188"/>
                    <a:pt x="27" y="241"/>
                  </a:cubicBezTo>
                  <a:cubicBezTo>
                    <a:pt x="54" y="268"/>
                    <a:pt x="108" y="295"/>
                    <a:pt x="134" y="295"/>
                  </a:cubicBezTo>
                  <a:cubicBezTo>
                    <a:pt x="161" y="322"/>
                    <a:pt x="215" y="322"/>
                    <a:pt x="268" y="375"/>
                  </a:cubicBezTo>
                  <a:cubicBezTo>
                    <a:pt x="455" y="429"/>
                    <a:pt x="696" y="536"/>
                    <a:pt x="884" y="589"/>
                  </a:cubicBezTo>
                  <a:cubicBezTo>
                    <a:pt x="907" y="605"/>
                    <a:pt x="933" y="612"/>
                    <a:pt x="958" y="612"/>
                  </a:cubicBezTo>
                  <a:cubicBezTo>
                    <a:pt x="1020" y="612"/>
                    <a:pt x="1079" y="574"/>
                    <a:pt x="1098" y="536"/>
                  </a:cubicBezTo>
                  <a:cubicBezTo>
                    <a:pt x="1125" y="456"/>
                    <a:pt x="1098" y="375"/>
                    <a:pt x="1018" y="322"/>
                  </a:cubicBezTo>
                  <a:cubicBezTo>
                    <a:pt x="750" y="188"/>
                    <a:pt x="455" y="108"/>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613;p43"/>
            <p:cNvSpPr/>
            <p:nvPr/>
          </p:nvSpPr>
          <p:spPr>
            <a:xfrm>
              <a:off x="8033600" y="4674200"/>
              <a:ext cx="44200" cy="21275"/>
            </a:xfrm>
            <a:custGeom>
              <a:avLst/>
              <a:gdLst/>
              <a:ahLst/>
              <a:cxnLst/>
              <a:rect l="l" t="t" r="r" b="b"/>
              <a:pathLst>
                <a:path w="1768" h="851" extrusionOk="0">
                  <a:moveTo>
                    <a:pt x="242" y="1"/>
                  </a:moveTo>
                  <a:cubicBezTo>
                    <a:pt x="135" y="1"/>
                    <a:pt x="81" y="54"/>
                    <a:pt x="28" y="135"/>
                  </a:cubicBezTo>
                  <a:cubicBezTo>
                    <a:pt x="1" y="242"/>
                    <a:pt x="81" y="295"/>
                    <a:pt x="161" y="295"/>
                  </a:cubicBezTo>
                  <a:cubicBezTo>
                    <a:pt x="402" y="375"/>
                    <a:pt x="616" y="402"/>
                    <a:pt x="830" y="509"/>
                  </a:cubicBezTo>
                  <a:cubicBezTo>
                    <a:pt x="1071" y="590"/>
                    <a:pt x="1312" y="697"/>
                    <a:pt x="1500" y="830"/>
                  </a:cubicBezTo>
                  <a:cubicBezTo>
                    <a:pt x="1526" y="844"/>
                    <a:pt x="1546" y="850"/>
                    <a:pt x="1567" y="850"/>
                  </a:cubicBezTo>
                  <a:cubicBezTo>
                    <a:pt x="1587" y="850"/>
                    <a:pt x="1607" y="844"/>
                    <a:pt x="1633" y="830"/>
                  </a:cubicBezTo>
                  <a:cubicBezTo>
                    <a:pt x="1687" y="830"/>
                    <a:pt x="1714" y="804"/>
                    <a:pt x="1741" y="777"/>
                  </a:cubicBezTo>
                  <a:cubicBezTo>
                    <a:pt x="1767" y="723"/>
                    <a:pt x="1767" y="697"/>
                    <a:pt x="1741" y="643"/>
                  </a:cubicBezTo>
                  <a:cubicBezTo>
                    <a:pt x="1741" y="590"/>
                    <a:pt x="1714" y="563"/>
                    <a:pt x="1660" y="536"/>
                  </a:cubicBezTo>
                  <a:cubicBezTo>
                    <a:pt x="1232" y="268"/>
                    <a:pt x="777" y="108"/>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614;p43"/>
            <p:cNvSpPr/>
            <p:nvPr/>
          </p:nvSpPr>
          <p:spPr>
            <a:xfrm>
              <a:off x="8030925" y="4672200"/>
              <a:ext cx="48875" cy="22600"/>
            </a:xfrm>
            <a:custGeom>
              <a:avLst/>
              <a:gdLst/>
              <a:ahLst/>
              <a:cxnLst/>
              <a:rect l="l" t="t" r="r" b="b"/>
              <a:pathLst>
                <a:path w="1955" h="904" extrusionOk="0">
                  <a:moveTo>
                    <a:pt x="215" y="0"/>
                  </a:moveTo>
                  <a:cubicBezTo>
                    <a:pt x="81" y="54"/>
                    <a:pt x="1" y="81"/>
                    <a:pt x="1" y="134"/>
                  </a:cubicBezTo>
                  <a:cubicBezTo>
                    <a:pt x="1" y="215"/>
                    <a:pt x="54" y="322"/>
                    <a:pt x="135" y="322"/>
                  </a:cubicBezTo>
                  <a:cubicBezTo>
                    <a:pt x="456" y="375"/>
                    <a:pt x="750" y="455"/>
                    <a:pt x="1018" y="536"/>
                  </a:cubicBezTo>
                  <a:cubicBezTo>
                    <a:pt x="1259" y="616"/>
                    <a:pt x="1473" y="750"/>
                    <a:pt x="1687" y="884"/>
                  </a:cubicBezTo>
                  <a:cubicBezTo>
                    <a:pt x="1700" y="897"/>
                    <a:pt x="1714" y="904"/>
                    <a:pt x="1734" y="904"/>
                  </a:cubicBezTo>
                  <a:cubicBezTo>
                    <a:pt x="1754" y="904"/>
                    <a:pt x="1781" y="897"/>
                    <a:pt x="1821" y="884"/>
                  </a:cubicBezTo>
                  <a:cubicBezTo>
                    <a:pt x="1848" y="884"/>
                    <a:pt x="1874" y="857"/>
                    <a:pt x="1928" y="803"/>
                  </a:cubicBezTo>
                  <a:cubicBezTo>
                    <a:pt x="1955" y="777"/>
                    <a:pt x="1955" y="750"/>
                    <a:pt x="1928" y="670"/>
                  </a:cubicBezTo>
                  <a:cubicBezTo>
                    <a:pt x="1928" y="643"/>
                    <a:pt x="1874" y="616"/>
                    <a:pt x="1848" y="589"/>
                  </a:cubicBezTo>
                  <a:cubicBezTo>
                    <a:pt x="1393" y="268"/>
                    <a:pt x="777" y="107"/>
                    <a:pt x="2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615;p43"/>
            <p:cNvSpPr/>
            <p:nvPr/>
          </p:nvSpPr>
          <p:spPr>
            <a:xfrm>
              <a:off x="8012200" y="4667525"/>
              <a:ext cx="64250" cy="25325"/>
            </a:xfrm>
            <a:custGeom>
              <a:avLst/>
              <a:gdLst/>
              <a:ahLst/>
              <a:cxnLst/>
              <a:rect l="l" t="t" r="r" b="b"/>
              <a:pathLst>
                <a:path w="2570" h="1013" extrusionOk="0">
                  <a:moveTo>
                    <a:pt x="188" y="0"/>
                  </a:moveTo>
                  <a:cubicBezTo>
                    <a:pt x="54" y="0"/>
                    <a:pt x="0" y="54"/>
                    <a:pt x="0" y="134"/>
                  </a:cubicBezTo>
                  <a:cubicBezTo>
                    <a:pt x="0" y="187"/>
                    <a:pt x="27" y="294"/>
                    <a:pt x="134" y="294"/>
                  </a:cubicBezTo>
                  <a:cubicBezTo>
                    <a:pt x="589" y="402"/>
                    <a:pt x="1044" y="509"/>
                    <a:pt x="1499" y="642"/>
                  </a:cubicBezTo>
                  <a:lnTo>
                    <a:pt x="1526" y="642"/>
                  </a:lnTo>
                  <a:cubicBezTo>
                    <a:pt x="1794" y="723"/>
                    <a:pt x="2061" y="857"/>
                    <a:pt x="2329" y="990"/>
                  </a:cubicBezTo>
                  <a:cubicBezTo>
                    <a:pt x="2352" y="1006"/>
                    <a:pt x="2376" y="1013"/>
                    <a:pt x="2399" y="1013"/>
                  </a:cubicBezTo>
                  <a:cubicBezTo>
                    <a:pt x="2454" y="1013"/>
                    <a:pt x="2505" y="975"/>
                    <a:pt x="2543" y="937"/>
                  </a:cubicBezTo>
                  <a:cubicBezTo>
                    <a:pt x="2570" y="857"/>
                    <a:pt x="2543" y="776"/>
                    <a:pt x="2463" y="723"/>
                  </a:cubicBezTo>
                  <a:cubicBezTo>
                    <a:pt x="1767" y="321"/>
                    <a:pt x="991" y="134"/>
                    <a:pt x="214"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616;p43"/>
            <p:cNvSpPr/>
            <p:nvPr/>
          </p:nvSpPr>
          <p:spPr>
            <a:xfrm>
              <a:off x="8000150" y="4663500"/>
              <a:ext cx="64250" cy="24375"/>
            </a:xfrm>
            <a:custGeom>
              <a:avLst/>
              <a:gdLst/>
              <a:ahLst/>
              <a:cxnLst/>
              <a:rect l="l" t="t" r="r" b="b"/>
              <a:pathLst>
                <a:path w="2570" h="975" extrusionOk="0">
                  <a:moveTo>
                    <a:pt x="134" y="0"/>
                  </a:moveTo>
                  <a:cubicBezTo>
                    <a:pt x="81" y="0"/>
                    <a:pt x="0" y="54"/>
                    <a:pt x="0" y="134"/>
                  </a:cubicBezTo>
                  <a:cubicBezTo>
                    <a:pt x="0" y="188"/>
                    <a:pt x="27" y="295"/>
                    <a:pt x="134" y="295"/>
                  </a:cubicBezTo>
                  <a:cubicBezTo>
                    <a:pt x="643" y="348"/>
                    <a:pt x="1151" y="455"/>
                    <a:pt x="1606" y="616"/>
                  </a:cubicBezTo>
                  <a:cubicBezTo>
                    <a:pt x="1874" y="723"/>
                    <a:pt x="2115" y="830"/>
                    <a:pt x="2356" y="964"/>
                  </a:cubicBezTo>
                  <a:cubicBezTo>
                    <a:pt x="2369" y="971"/>
                    <a:pt x="2386" y="974"/>
                    <a:pt x="2404" y="974"/>
                  </a:cubicBezTo>
                  <a:cubicBezTo>
                    <a:pt x="2458" y="974"/>
                    <a:pt x="2523" y="944"/>
                    <a:pt x="2543" y="884"/>
                  </a:cubicBezTo>
                  <a:cubicBezTo>
                    <a:pt x="2570" y="857"/>
                    <a:pt x="2570" y="830"/>
                    <a:pt x="2543" y="803"/>
                  </a:cubicBezTo>
                  <a:cubicBezTo>
                    <a:pt x="2543" y="750"/>
                    <a:pt x="2516" y="723"/>
                    <a:pt x="2490" y="696"/>
                  </a:cubicBezTo>
                  <a:cubicBezTo>
                    <a:pt x="2142" y="482"/>
                    <a:pt x="1767" y="322"/>
                    <a:pt x="1366" y="215"/>
                  </a:cubicBezTo>
                  <a:cubicBezTo>
                    <a:pt x="964" y="134"/>
                    <a:pt x="563" y="27"/>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617;p43"/>
            <p:cNvSpPr/>
            <p:nvPr/>
          </p:nvSpPr>
          <p:spPr>
            <a:xfrm>
              <a:off x="7976725" y="4660150"/>
              <a:ext cx="87025" cy="27725"/>
            </a:xfrm>
            <a:custGeom>
              <a:avLst/>
              <a:gdLst/>
              <a:ahLst/>
              <a:cxnLst/>
              <a:rect l="l" t="t" r="r" b="b"/>
              <a:pathLst>
                <a:path w="3481" h="1109" extrusionOk="0">
                  <a:moveTo>
                    <a:pt x="161" y="1"/>
                  </a:moveTo>
                  <a:cubicBezTo>
                    <a:pt x="81" y="1"/>
                    <a:pt x="1" y="27"/>
                    <a:pt x="1" y="81"/>
                  </a:cubicBezTo>
                  <a:cubicBezTo>
                    <a:pt x="1" y="161"/>
                    <a:pt x="27" y="268"/>
                    <a:pt x="135" y="268"/>
                  </a:cubicBezTo>
                  <a:cubicBezTo>
                    <a:pt x="964" y="402"/>
                    <a:pt x="1821" y="563"/>
                    <a:pt x="2624" y="830"/>
                  </a:cubicBezTo>
                  <a:cubicBezTo>
                    <a:pt x="2811" y="884"/>
                    <a:pt x="3052" y="991"/>
                    <a:pt x="3239" y="1098"/>
                  </a:cubicBezTo>
                  <a:cubicBezTo>
                    <a:pt x="3259" y="1105"/>
                    <a:pt x="3281" y="1108"/>
                    <a:pt x="3303" y="1108"/>
                  </a:cubicBezTo>
                  <a:cubicBezTo>
                    <a:pt x="3368" y="1108"/>
                    <a:pt x="3433" y="1078"/>
                    <a:pt x="3453" y="1018"/>
                  </a:cubicBezTo>
                  <a:cubicBezTo>
                    <a:pt x="3480" y="964"/>
                    <a:pt x="3453" y="857"/>
                    <a:pt x="3373" y="830"/>
                  </a:cubicBezTo>
                  <a:cubicBezTo>
                    <a:pt x="2891" y="589"/>
                    <a:pt x="2383" y="429"/>
                    <a:pt x="1848" y="295"/>
                  </a:cubicBezTo>
                  <a:cubicBezTo>
                    <a:pt x="1312" y="161"/>
                    <a:pt x="750"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6618;p43"/>
            <p:cNvSpPr/>
            <p:nvPr/>
          </p:nvSpPr>
          <p:spPr>
            <a:xfrm>
              <a:off x="7968700" y="4658150"/>
              <a:ext cx="71625" cy="22350"/>
            </a:xfrm>
            <a:custGeom>
              <a:avLst/>
              <a:gdLst/>
              <a:ahLst/>
              <a:cxnLst/>
              <a:rect l="l" t="t" r="r" b="b"/>
              <a:pathLst>
                <a:path w="2865" h="894" extrusionOk="0">
                  <a:moveTo>
                    <a:pt x="108" y="0"/>
                  </a:moveTo>
                  <a:cubicBezTo>
                    <a:pt x="81" y="27"/>
                    <a:pt x="81" y="27"/>
                    <a:pt x="54" y="27"/>
                  </a:cubicBezTo>
                  <a:cubicBezTo>
                    <a:pt x="27" y="81"/>
                    <a:pt x="0" y="107"/>
                    <a:pt x="0" y="134"/>
                  </a:cubicBezTo>
                  <a:cubicBezTo>
                    <a:pt x="0" y="161"/>
                    <a:pt x="0" y="214"/>
                    <a:pt x="27" y="241"/>
                  </a:cubicBezTo>
                  <a:cubicBezTo>
                    <a:pt x="54" y="268"/>
                    <a:pt x="81" y="295"/>
                    <a:pt x="108" y="295"/>
                  </a:cubicBezTo>
                  <a:cubicBezTo>
                    <a:pt x="830" y="375"/>
                    <a:pt x="1526" y="482"/>
                    <a:pt x="2195" y="696"/>
                  </a:cubicBezTo>
                  <a:cubicBezTo>
                    <a:pt x="2356" y="777"/>
                    <a:pt x="2490" y="803"/>
                    <a:pt x="2624" y="884"/>
                  </a:cubicBezTo>
                  <a:cubicBezTo>
                    <a:pt x="2644" y="890"/>
                    <a:pt x="2664" y="894"/>
                    <a:pt x="2683" y="894"/>
                  </a:cubicBezTo>
                  <a:cubicBezTo>
                    <a:pt x="2742" y="894"/>
                    <a:pt x="2797" y="863"/>
                    <a:pt x="2838" y="803"/>
                  </a:cubicBezTo>
                  <a:cubicBezTo>
                    <a:pt x="2864" y="750"/>
                    <a:pt x="2838" y="643"/>
                    <a:pt x="2757" y="616"/>
                  </a:cubicBezTo>
                  <a:cubicBezTo>
                    <a:pt x="1954" y="241"/>
                    <a:pt x="1044" y="81"/>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619;p43"/>
            <p:cNvSpPr/>
            <p:nvPr/>
          </p:nvSpPr>
          <p:spPr>
            <a:xfrm>
              <a:off x="7959325" y="4656800"/>
              <a:ext cx="75650" cy="21750"/>
            </a:xfrm>
            <a:custGeom>
              <a:avLst/>
              <a:gdLst/>
              <a:ahLst/>
              <a:cxnLst/>
              <a:rect l="l" t="t" r="r" b="b"/>
              <a:pathLst>
                <a:path w="3026" h="870" extrusionOk="0">
                  <a:moveTo>
                    <a:pt x="188" y="1"/>
                  </a:moveTo>
                  <a:cubicBezTo>
                    <a:pt x="108" y="28"/>
                    <a:pt x="54" y="28"/>
                    <a:pt x="54" y="54"/>
                  </a:cubicBezTo>
                  <a:cubicBezTo>
                    <a:pt x="28" y="81"/>
                    <a:pt x="1" y="135"/>
                    <a:pt x="1" y="161"/>
                  </a:cubicBezTo>
                  <a:cubicBezTo>
                    <a:pt x="1" y="188"/>
                    <a:pt x="1" y="215"/>
                    <a:pt x="28" y="268"/>
                  </a:cubicBezTo>
                  <a:cubicBezTo>
                    <a:pt x="54" y="295"/>
                    <a:pt x="108" y="322"/>
                    <a:pt x="135" y="322"/>
                  </a:cubicBezTo>
                  <a:cubicBezTo>
                    <a:pt x="938" y="402"/>
                    <a:pt x="1714" y="536"/>
                    <a:pt x="2463" y="750"/>
                  </a:cubicBezTo>
                  <a:lnTo>
                    <a:pt x="2758" y="857"/>
                  </a:lnTo>
                  <a:cubicBezTo>
                    <a:pt x="2793" y="857"/>
                    <a:pt x="2817" y="869"/>
                    <a:pt x="2845" y="869"/>
                  </a:cubicBezTo>
                  <a:cubicBezTo>
                    <a:pt x="2859" y="869"/>
                    <a:pt x="2874" y="866"/>
                    <a:pt x="2891" y="857"/>
                  </a:cubicBezTo>
                  <a:cubicBezTo>
                    <a:pt x="2945" y="857"/>
                    <a:pt x="2972" y="831"/>
                    <a:pt x="2999" y="804"/>
                  </a:cubicBezTo>
                  <a:cubicBezTo>
                    <a:pt x="3025" y="723"/>
                    <a:pt x="2999" y="616"/>
                    <a:pt x="2945" y="590"/>
                  </a:cubicBezTo>
                  <a:cubicBezTo>
                    <a:pt x="2490" y="429"/>
                    <a:pt x="2062" y="295"/>
                    <a:pt x="1633" y="188"/>
                  </a:cubicBezTo>
                  <a:cubicBezTo>
                    <a:pt x="1152" y="81"/>
                    <a:pt x="697"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6620;p43"/>
            <p:cNvSpPr/>
            <p:nvPr/>
          </p:nvSpPr>
          <p:spPr>
            <a:xfrm>
              <a:off x="7959325" y="4657650"/>
              <a:ext cx="76325" cy="21825"/>
            </a:xfrm>
            <a:custGeom>
              <a:avLst/>
              <a:gdLst/>
              <a:ahLst/>
              <a:cxnLst/>
              <a:rect l="l" t="t" r="r" b="b"/>
              <a:pathLst>
                <a:path w="3053" h="873" extrusionOk="0">
                  <a:moveTo>
                    <a:pt x="115" y="0"/>
                  </a:moveTo>
                  <a:cubicBezTo>
                    <a:pt x="101" y="0"/>
                    <a:pt x="81" y="7"/>
                    <a:pt x="54" y="20"/>
                  </a:cubicBezTo>
                  <a:cubicBezTo>
                    <a:pt x="28" y="47"/>
                    <a:pt x="1" y="101"/>
                    <a:pt x="1" y="127"/>
                  </a:cubicBezTo>
                  <a:cubicBezTo>
                    <a:pt x="1" y="154"/>
                    <a:pt x="1" y="181"/>
                    <a:pt x="28" y="234"/>
                  </a:cubicBezTo>
                  <a:cubicBezTo>
                    <a:pt x="54" y="261"/>
                    <a:pt x="108" y="288"/>
                    <a:pt x="135" y="288"/>
                  </a:cubicBezTo>
                  <a:cubicBezTo>
                    <a:pt x="938" y="395"/>
                    <a:pt x="1741" y="449"/>
                    <a:pt x="2463" y="716"/>
                  </a:cubicBezTo>
                  <a:cubicBezTo>
                    <a:pt x="2570" y="770"/>
                    <a:pt x="2704" y="823"/>
                    <a:pt x="2811" y="850"/>
                  </a:cubicBezTo>
                  <a:cubicBezTo>
                    <a:pt x="2827" y="866"/>
                    <a:pt x="2847" y="872"/>
                    <a:pt x="2869" y="872"/>
                  </a:cubicBezTo>
                  <a:cubicBezTo>
                    <a:pt x="2921" y="872"/>
                    <a:pt x="2980" y="834"/>
                    <a:pt x="2999" y="797"/>
                  </a:cubicBezTo>
                  <a:cubicBezTo>
                    <a:pt x="3052" y="716"/>
                    <a:pt x="2999" y="636"/>
                    <a:pt x="2945" y="582"/>
                  </a:cubicBezTo>
                  <a:cubicBezTo>
                    <a:pt x="2490" y="395"/>
                    <a:pt x="2035" y="261"/>
                    <a:pt x="1553" y="181"/>
                  </a:cubicBezTo>
                  <a:cubicBezTo>
                    <a:pt x="1098" y="101"/>
                    <a:pt x="616" y="47"/>
                    <a:pt x="161" y="20"/>
                  </a:cubicBezTo>
                  <a:lnTo>
                    <a:pt x="135" y="20"/>
                  </a:lnTo>
                  <a:cubicBezTo>
                    <a:pt x="135" y="7"/>
                    <a:pt x="128" y="0"/>
                    <a:pt x="1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621;p43"/>
            <p:cNvSpPr/>
            <p:nvPr/>
          </p:nvSpPr>
          <p:spPr>
            <a:xfrm>
              <a:off x="7959325" y="4656800"/>
              <a:ext cx="81000" cy="22675"/>
            </a:xfrm>
            <a:custGeom>
              <a:avLst/>
              <a:gdLst/>
              <a:ahLst/>
              <a:cxnLst/>
              <a:rect l="l" t="t" r="r" b="b"/>
              <a:pathLst>
                <a:path w="3240" h="907" extrusionOk="0">
                  <a:moveTo>
                    <a:pt x="161" y="1"/>
                  </a:moveTo>
                  <a:cubicBezTo>
                    <a:pt x="54" y="28"/>
                    <a:pt x="1" y="81"/>
                    <a:pt x="1" y="161"/>
                  </a:cubicBezTo>
                  <a:cubicBezTo>
                    <a:pt x="1" y="188"/>
                    <a:pt x="28" y="215"/>
                    <a:pt x="54" y="268"/>
                  </a:cubicBezTo>
                  <a:cubicBezTo>
                    <a:pt x="108" y="295"/>
                    <a:pt x="135" y="295"/>
                    <a:pt x="161" y="295"/>
                  </a:cubicBezTo>
                  <a:cubicBezTo>
                    <a:pt x="295" y="295"/>
                    <a:pt x="456" y="295"/>
                    <a:pt x="643" y="322"/>
                  </a:cubicBezTo>
                  <a:lnTo>
                    <a:pt x="590" y="322"/>
                  </a:lnTo>
                  <a:cubicBezTo>
                    <a:pt x="1232" y="349"/>
                    <a:pt x="1874" y="483"/>
                    <a:pt x="2463" y="697"/>
                  </a:cubicBezTo>
                  <a:lnTo>
                    <a:pt x="2517" y="697"/>
                  </a:lnTo>
                  <a:lnTo>
                    <a:pt x="2999" y="884"/>
                  </a:lnTo>
                  <a:cubicBezTo>
                    <a:pt x="3022" y="900"/>
                    <a:pt x="3048" y="906"/>
                    <a:pt x="3073" y="906"/>
                  </a:cubicBezTo>
                  <a:cubicBezTo>
                    <a:pt x="3135" y="906"/>
                    <a:pt x="3194" y="868"/>
                    <a:pt x="3213" y="831"/>
                  </a:cubicBezTo>
                  <a:cubicBezTo>
                    <a:pt x="3239" y="750"/>
                    <a:pt x="3213" y="670"/>
                    <a:pt x="3132" y="616"/>
                  </a:cubicBezTo>
                  <a:cubicBezTo>
                    <a:pt x="2196" y="188"/>
                    <a:pt x="1205" y="2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622;p43"/>
            <p:cNvSpPr/>
            <p:nvPr/>
          </p:nvSpPr>
          <p:spPr>
            <a:xfrm>
              <a:off x="7976725" y="4658825"/>
              <a:ext cx="63600" cy="20675"/>
            </a:xfrm>
            <a:custGeom>
              <a:avLst/>
              <a:gdLst/>
              <a:ahLst/>
              <a:cxnLst/>
              <a:rect l="l" t="t" r="r" b="b"/>
              <a:pathLst>
                <a:path w="2544" h="827" extrusionOk="0">
                  <a:moveTo>
                    <a:pt x="135" y="0"/>
                  </a:moveTo>
                  <a:cubicBezTo>
                    <a:pt x="108" y="80"/>
                    <a:pt x="81" y="80"/>
                    <a:pt x="27" y="107"/>
                  </a:cubicBezTo>
                  <a:cubicBezTo>
                    <a:pt x="1" y="134"/>
                    <a:pt x="1" y="187"/>
                    <a:pt x="1" y="214"/>
                  </a:cubicBezTo>
                  <a:cubicBezTo>
                    <a:pt x="1" y="241"/>
                    <a:pt x="27" y="268"/>
                    <a:pt x="27" y="321"/>
                  </a:cubicBezTo>
                  <a:cubicBezTo>
                    <a:pt x="81" y="348"/>
                    <a:pt x="108" y="348"/>
                    <a:pt x="135" y="348"/>
                  </a:cubicBezTo>
                  <a:cubicBezTo>
                    <a:pt x="804" y="375"/>
                    <a:pt x="1473" y="509"/>
                    <a:pt x="2115" y="750"/>
                  </a:cubicBezTo>
                  <a:cubicBezTo>
                    <a:pt x="2169" y="776"/>
                    <a:pt x="2195" y="776"/>
                    <a:pt x="2276" y="803"/>
                  </a:cubicBezTo>
                  <a:cubicBezTo>
                    <a:pt x="2294" y="803"/>
                    <a:pt x="2323" y="827"/>
                    <a:pt x="2357" y="827"/>
                  </a:cubicBezTo>
                  <a:cubicBezTo>
                    <a:pt x="2374" y="827"/>
                    <a:pt x="2392" y="821"/>
                    <a:pt x="2410" y="803"/>
                  </a:cubicBezTo>
                  <a:cubicBezTo>
                    <a:pt x="2436" y="803"/>
                    <a:pt x="2463" y="776"/>
                    <a:pt x="2517" y="750"/>
                  </a:cubicBezTo>
                  <a:cubicBezTo>
                    <a:pt x="2543" y="723"/>
                    <a:pt x="2543" y="669"/>
                    <a:pt x="2517" y="616"/>
                  </a:cubicBezTo>
                  <a:cubicBezTo>
                    <a:pt x="2517" y="589"/>
                    <a:pt x="2463" y="535"/>
                    <a:pt x="2436" y="509"/>
                  </a:cubicBezTo>
                  <a:cubicBezTo>
                    <a:pt x="2062" y="375"/>
                    <a:pt x="1714" y="268"/>
                    <a:pt x="1312" y="187"/>
                  </a:cubicBezTo>
                  <a:cubicBezTo>
                    <a:pt x="937" y="107"/>
                    <a:pt x="536" y="54"/>
                    <a:pt x="13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623;p43"/>
            <p:cNvSpPr/>
            <p:nvPr/>
          </p:nvSpPr>
          <p:spPr>
            <a:xfrm>
              <a:off x="7996125" y="4662150"/>
              <a:ext cx="54225" cy="20675"/>
            </a:xfrm>
            <a:custGeom>
              <a:avLst/>
              <a:gdLst/>
              <a:ahLst/>
              <a:cxnLst/>
              <a:rect l="l" t="t" r="r" b="b"/>
              <a:pathLst>
                <a:path w="2169" h="827" extrusionOk="0">
                  <a:moveTo>
                    <a:pt x="54" y="1"/>
                  </a:moveTo>
                  <a:cubicBezTo>
                    <a:pt x="28" y="54"/>
                    <a:pt x="1" y="81"/>
                    <a:pt x="1" y="108"/>
                  </a:cubicBezTo>
                  <a:cubicBezTo>
                    <a:pt x="1" y="135"/>
                    <a:pt x="1" y="188"/>
                    <a:pt x="28" y="215"/>
                  </a:cubicBezTo>
                  <a:cubicBezTo>
                    <a:pt x="54" y="242"/>
                    <a:pt x="108" y="269"/>
                    <a:pt x="135" y="269"/>
                  </a:cubicBezTo>
                  <a:cubicBezTo>
                    <a:pt x="536" y="322"/>
                    <a:pt x="938" y="402"/>
                    <a:pt x="1339" y="536"/>
                  </a:cubicBezTo>
                  <a:cubicBezTo>
                    <a:pt x="1527" y="617"/>
                    <a:pt x="1741" y="724"/>
                    <a:pt x="1928" y="804"/>
                  </a:cubicBezTo>
                  <a:cubicBezTo>
                    <a:pt x="1952" y="820"/>
                    <a:pt x="1977" y="826"/>
                    <a:pt x="2003" y="826"/>
                  </a:cubicBezTo>
                  <a:cubicBezTo>
                    <a:pt x="2064" y="826"/>
                    <a:pt x="2123" y="788"/>
                    <a:pt x="2142" y="750"/>
                  </a:cubicBezTo>
                  <a:cubicBezTo>
                    <a:pt x="2169" y="670"/>
                    <a:pt x="2142" y="590"/>
                    <a:pt x="2062" y="536"/>
                  </a:cubicBezTo>
                  <a:cubicBezTo>
                    <a:pt x="1767" y="376"/>
                    <a:pt x="1473" y="269"/>
                    <a:pt x="1152" y="188"/>
                  </a:cubicBezTo>
                  <a:cubicBezTo>
                    <a:pt x="857" y="81"/>
                    <a:pt x="536" y="5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624;p43"/>
            <p:cNvSpPr/>
            <p:nvPr/>
          </p:nvSpPr>
          <p:spPr>
            <a:xfrm>
              <a:off x="7995475" y="4660825"/>
              <a:ext cx="54225" cy="19675"/>
            </a:xfrm>
            <a:custGeom>
              <a:avLst/>
              <a:gdLst/>
              <a:ahLst/>
              <a:cxnLst/>
              <a:rect l="l" t="t" r="r" b="b"/>
              <a:pathLst>
                <a:path w="2169" h="787" extrusionOk="0">
                  <a:moveTo>
                    <a:pt x="161" y="0"/>
                  </a:moveTo>
                  <a:cubicBezTo>
                    <a:pt x="54" y="27"/>
                    <a:pt x="0" y="54"/>
                    <a:pt x="0" y="134"/>
                  </a:cubicBezTo>
                  <a:cubicBezTo>
                    <a:pt x="0" y="188"/>
                    <a:pt x="27" y="295"/>
                    <a:pt x="134" y="295"/>
                  </a:cubicBezTo>
                  <a:cubicBezTo>
                    <a:pt x="589" y="375"/>
                    <a:pt x="1098" y="455"/>
                    <a:pt x="1553" y="643"/>
                  </a:cubicBezTo>
                  <a:cubicBezTo>
                    <a:pt x="1686" y="670"/>
                    <a:pt x="1793" y="723"/>
                    <a:pt x="1927" y="777"/>
                  </a:cubicBezTo>
                  <a:cubicBezTo>
                    <a:pt x="1947" y="783"/>
                    <a:pt x="1967" y="787"/>
                    <a:pt x="1987" y="787"/>
                  </a:cubicBezTo>
                  <a:cubicBezTo>
                    <a:pt x="2046" y="787"/>
                    <a:pt x="2101" y="756"/>
                    <a:pt x="2141" y="696"/>
                  </a:cubicBezTo>
                  <a:cubicBezTo>
                    <a:pt x="2168" y="643"/>
                    <a:pt x="2141" y="536"/>
                    <a:pt x="2061" y="482"/>
                  </a:cubicBezTo>
                  <a:cubicBezTo>
                    <a:pt x="1472" y="214"/>
                    <a:pt x="830" y="107"/>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625;p43"/>
            <p:cNvSpPr/>
            <p:nvPr/>
          </p:nvSpPr>
          <p:spPr>
            <a:xfrm>
              <a:off x="7962675" y="4656800"/>
              <a:ext cx="78325" cy="22675"/>
            </a:xfrm>
            <a:custGeom>
              <a:avLst/>
              <a:gdLst/>
              <a:ahLst/>
              <a:cxnLst/>
              <a:rect l="l" t="t" r="r" b="b"/>
              <a:pathLst>
                <a:path w="3133" h="907" extrusionOk="0">
                  <a:moveTo>
                    <a:pt x="134" y="1"/>
                  </a:moveTo>
                  <a:lnTo>
                    <a:pt x="27" y="81"/>
                  </a:lnTo>
                  <a:cubicBezTo>
                    <a:pt x="1" y="135"/>
                    <a:pt x="1" y="161"/>
                    <a:pt x="1" y="188"/>
                  </a:cubicBezTo>
                  <a:cubicBezTo>
                    <a:pt x="1" y="215"/>
                    <a:pt x="27" y="268"/>
                    <a:pt x="27" y="295"/>
                  </a:cubicBezTo>
                  <a:cubicBezTo>
                    <a:pt x="54" y="322"/>
                    <a:pt x="108" y="322"/>
                    <a:pt x="134" y="322"/>
                  </a:cubicBezTo>
                  <a:cubicBezTo>
                    <a:pt x="937" y="402"/>
                    <a:pt x="1714" y="483"/>
                    <a:pt x="2463" y="723"/>
                  </a:cubicBezTo>
                  <a:cubicBezTo>
                    <a:pt x="2597" y="804"/>
                    <a:pt x="2784" y="831"/>
                    <a:pt x="2918" y="884"/>
                  </a:cubicBezTo>
                  <a:cubicBezTo>
                    <a:pt x="2934" y="900"/>
                    <a:pt x="2954" y="906"/>
                    <a:pt x="2975" y="906"/>
                  </a:cubicBezTo>
                  <a:cubicBezTo>
                    <a:pt x="3027" y="906"/>
                    <a:pt x="3086" y="868"/>
                    <a:pt x="3105" y="831"/>
                  </a:cubicBezTo>
                  <a:cubicBezTo>
                    <a:pt x="3132" y="750"/>
                    <a:pt x="3105" y="670"/>
                    <a:pt x="3025" y="616"/>
                  </a:cubicBezTo>
                  <a:cubicBezTo>
                    <a:pt x="2142" y="188"/>
                    <a:pt x="1098" y="81"/>
                    <a:pt x="134"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626;p43"/>
            <p:cNvSpPr/>
            <p:nvPr/>
          </p:nvSpPr>
          <p:spPr>
            <a:xfrm>
              <a:off x="7943275" y="4655475"/>
              <a:ext cx="70275" cy="18325"/>
            </a:xfrm>
            <a:custGeom>
              <a:avLst/>
              <a:gdLst/>
              <a:ahLst/>
              <a:cxnLst/>
              <a:rect l="l" t="t" r="r" b="b"/>
              <a:pathLst>
                <a:path w="2811" h="733" extrusionOk="0">
                  <a:moveTo>
                    <a:pt x="107" y="0"/>
                  </a:moveTo>
                  <a:cubicBezTo>
                    <a:pt x="107" y="0"/>
                    <a:pt x="27" y="54"/>
                    <a:pt x="27" y="81"/>
                  </a:cubicBezTo>
                  <a:cubicBezTo>
                    <a:pt x="0" y="107"/>
                    <a:pt x="0" y="134"/>
                    <a:pt x="0" y="188"/>
                  </a:cubicBezTo>
                  <a:cubicBezTo>
                    <a:pt x="0" y="214"/>
                    <a:pt x="27" y="241"/>
                    <a:pt x="27" y="268"/>
                  </a:cubicBezTo>
                  <a:cubicBezTo>
                    <a:pt x="81" y="321"/>
                    <a:pt x="107" y="321"/>
                    <a:pt x="134" y="321"/>
                  </a:cubicBezTo>
                  <a:cubicBezTo>
                    <a:pt x="402" y="321"/>
                    <a:pt x="670" y="348"/>
                    <a:pt x="910" y="348"/>
                  </a:cubicBezTo>
                  <a:lnTo>
                    <a:pt x="857" y="348"/>
                  </a:lnTo>
                  <a:cubicBezTo>
                    <a:pt x="1365" y="375"/>
                    <a:pt x="1847" y="455"/>
                    <a:pt x="2329" y="616"/>
                  </a:cubicBezTo>
                  <a:cubicBezTo>
                    <a:pt x="2409" y="643"/>
                    <a:pt x="2516" y="669"/>
                    <a:pt x="2570" y="723"/>
                  </a:cubicBezTo>
                  <a:cubicBezTo>
                    <a:pt x="2590" y="730"/>
                    <a:pt x="2610" y="733"/>
                    <a:pt x="2630" y="733"/>
                  </a:cubicBezTo>
                  <a:cubicBezTo>
                    <a:pt x="2689" y="733"/>
                    <a:pt x="2744" y="703"/>
                    <a:pt x="2784" y="643"/>
                  </a:cubicBezTo>
                  <a:cubicBezTo>
                    <a:pt x="2811" y="589"/>
                    <a:pt x="2784" y="482"/>
                    <a:pt x="2704" y="455"/>
                  </a:cubicBezTo>
                  <a:cubicBezTo>
                    <a:pt x="1901" y="81"/>
                    <a:pt x="964" y="54"/>
                    <a:pt x="10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6627;p43"/>
            <p:cNvSpPr/>
            <p:nvPr/>
          </p:nvSpPr>
          <p:spPr>
            <a:xfrm>
              <a:off x="7931900" y="4655475"/>
              <a:ext cx="68950" cy="15400"/>
            </a:xfrm>
            <a:custGeom>
              <a:avLst/>
              <a:gdLst/>
              <a:ahLst/>
              <a:cxnLst/>
              <a:rect l="l" t="t" r="r" b="b"/>
              <a:pathLst>
                <a:path w="2758" h="616" extrusionOk="0">
                  <a:moveTo>
                    <a:pt x="134" y="0"/>
                  </a:moveTo>
                  <a:cubicBezTo>
                    <a:pt x="54" y="0"/>
                    <a:pt x="0" y="81"/>
                    <a:pt x="0" y="188"/>
                  </a:cubicBezTo>
                  <a:cubicBezTo>
                    <a:pt x="0" y="268"/>
                    <a:pt x="54" y="321"/>
                    <a:pt x="161" y="321"/>
                  </a:cubicBezTo>
                  <a:cubicBezTo>
                    <a:pt x="482" y="321"/>
                    <a:pt x="830" y="321"/>
                    <a:pt x="1125" y="348"/>
                  </a:cubicBezTo>
                  <a:lnTo>
                    <a:pt x="1098" y="348"/>
                  </a:lnTo>
                  <a:cubicBezTo>
                    <a:pt x="1606" y="375"/>
                    <a:pt x="2142" y="482"/>
                    <a:pt x="2597" y="616"/>
                  </a:cubicBezTo>
                  <a:cubicBezTo>
                    <a:pt x="2623" y="616"/>
                    <a:pt x="2704" y="616"/>
                    <a:pt x="2704" y="589"/>
                  </a:cubicBezTo>
                  <a:cubicBezTo>
                    <a:pt x="2730" y="536"/>
                    <a:pt x="2757" y="509"/>
                    <a:pt x="2757" y="482"/>
                  </a:cubicBezTo>
                  <a:cubicBezTo>
                    <a:pt x="2757" y="428"/>
                    <a:pt x="2757" y="402"/>
                    <a:pt x="2730" y="375"/>
                  </a:cubicBezTo>
                  <a:cubicBezTo>
                    <a:pt x="2704" y="348"/>
                    <a:pt x="2677" y="321"/>
                    <a:pt x="2623" y="321"/>
                  </a:cubicBezTo>
                  <a:cubicBezTo>
                    <a:pt x="1901" y="81"/>
                    <a:pt x="1151" y="0"/>
                    <a:pt x="40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628;p43"/>
            <p:cNvSpPr/>
            <p:nvPr/>
          </p:nvSpPr>
          <p:spPr>
            <a:xfrm>
              <a:off x="7931900" y="4655175"/>
              <a:ext cx="68275" cy="15700"/>
            </a:xfrm>
            <a:custGeom>
              <a:avLst/>
              <a:gdLst/>
              <a:ahLst/>
              <a:cxnLst/>
              <a:rect l="l" t="t" r="r" b="b"/>
              <a:pathLst>
                <a:path w="2731" h="628" extrusionOk="0">
                  <a:moveTo>
                    <a:pt x="342" y="0"/>
                  </a:moveTo>
                  <a:cubicBezTo>
                    <a:pt x="265" y="0"/>
                    <a:pt x="188" y="12"/>
                    <a:pt x="134" y="12"/>
                  </a:cubicBezTo>
                  <a:cubicBezTo>
                    <a:pt x="54" y="12"/>
                    <a:pt x="0" y="93"/>
                    <a:pt x="0" y="200"/>
                  </a:cubicBezTo>
                  <a:cubicBezTo>
                    <a:pt x="0" y="280"/>
                    <a:pt x="54" y="333"/>
                    <a:pt x="161" y="333"/>
                  </a:cubicBezTo>
                  <a:cubicBezTo>
                    <a:pt x="482" y="333"/>
                    <a:pt x="857" y="333"/>
                    <a:pt x="1205" y="360"/>
                  </a:cubicBezTo>
                  <a:lnTo>
                    <a:pt x="1151" y="360"/>
                  </a:lnTo>
                  <a:cubicBezTo>
                    <a:pt x="1633" y="387"/>
                    <a:pt x="2142" y="467"/>
                    <a:pt x="2570" y="628"/>
                  </a:cubicBezTo>
                  <a:cubicBezTo>
                    <a:pt x="2597" y="628"/>
                    <a:pt x="2677" y="628"/>
                    <a:pt x="2677" y="601"/>
                  </a:cubicBezTo>
                  <a:cubicBezTo>
                    <a:pt x="2704" y="548"/>
                    <a:pt x="2730" y="521"/>
                    <a:pt x="2730" y="494"/>
                  </a:cubicBezTo>
                  <a:cubicBezTo>
                    <a:pt x="2730" y="440"/>
                    <a:pt x="2730" y="414"/>
                    <a:pt x="2704" y="387"/>
                  </a:cubicBezTo>
                  <a:cubicBezTo>
                    <a:pt x="2677" y="360"/>
                    <a:pt x="2623" y="333"/>
                    <a:pt x="2597" y="333"/>
                  </a:cubicBezTo>
                  <a:cubicBezTo>
                    <a:pt x="1928" y="93"/>
                    <a:pt x="1205" y="12"/>
                    <a:pt x="455" y="12"/>
                  </a:cubicBezTo>
                  <a:cubicBezTo>
                    <a:pt x="420" y="3"/>
                    <a:pt x="381" y="0"/>
                    <a:pt x="3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6629;p43"/>
            <p:cNvSpPr/>
            <p:nvPr/>
          </p:nvSpPr>
          <p:spPr>
            <a:xfrm>
              <a:off x="7933900" y="4655475"/>
              <a:ext cx="63600" cy="13825"/>
            </a:xfrm>
            <a:custGeom>
              <a:avLst/>
              <a:gdLst/>
              <a:ahLst/>
              <a:cxnLst/>
              <a:rect l="l" t="t" r="r" b="b"/>
              <a:pathLst>
                <a:path w="2544" h="553" extrusionOk="0">
                  <a:moveTo>
                    <a:pt x="134" y="0"/>
                  </a:moveTo>
                  <a:cubicBezTo>
                    <a:pt x="81" y="0"/>
                    <a:pt x="1" y="81"/>
                    <a:pt x="1" y="188"/>
                  </a:cubicBezTo>
                  <a:cubicBezTo>
                    <a:pt x="1" y="268"/>
                    <a:pt x="81" y="321"/>
                    <a:pt x="188" y="321"/>
                  </a:cubicBezTo>
                  <a:lnTo>
                    <a:pt x="1045" y="321"/>
                  </a:lnTo>
                  <a:cubicBezTo>
                    <a:pt x="1473" y="348"/>
                    <a:pt x="1955" y="402"/>
                    <a:pt x="2383" y="536"/>
                  </a:cubicBezTo>
                  <a:cubicBezTo>
                    <a:pt x="2400" y="547"/>
                    <a:pt x="2418" y="553"/>
                    <a:pt x="2435" y="553"/>
                  </a:cubicBezTo>
                  <a:cubicBezTo>
                    <a:pt x="2494" y="553"/>
                    <a:pt x="2543" y="485"/>
                    <a:pt x="2543" y="402"/>
                  </a:cubicBezTo>
                  <a:cubicBezTo>
                    <a:pt x="2543" y="375"/>
                    <a:pt x="2543" y="348"/>
                    <a:pt x="2517" y="321"/>
                  </a:cubicBezTo>
                  <a:cubicBezTo>
                    <a:pt x="2490" y="268"/>
                    <a:pt x="2463" y="241"/>
                    <a:pt x="2410" y="241"/>
                  </a:cubicBezTo>
                  <a:cubicBezTo>
                    <a:pt x="1794" y="27"/>
                    <a:pt x="1125" y="0"/>
                    <a:pt x="48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630;p43"/>
            <p:cNvSpPr/>
            <p:nvPr/>
          </p:nvSpPr>
          <p:spPr>
            <a:xfrm>
              <a:off x="7933900" y="4655175"/>
              <a:ext cx="61600" cy="13700"/>
            </a:xfrm>
            <a:custGeom>
              <a:avLst/>
              <a:gdLst/>
              <a:ahLst/>
              <a:cxnLst/>
              <a:rect l="l" t="t" r="r" b="b"/>
              <a:pathLst>
                <a:path w="2464" h="548" extrusionOk="0">
                  <a:moveTo>
                    <a:pt x="368" y="0"/>
                  </a:moveTo>
                  <a:cubicBezTo>
                    <a:pt x="289" y="0"/>
                    <a:pt x="206" y="12"/>
                    <a:pt x="134" y="12"/>
                  </a:cubicBezTo>
                  <a:cubicBezTo>
                    <a:pt x="81" y="12"/>
                    <a:pt x="1" y="93"/>
                    <a:pt x="1" y="200"/>
                  </a:cubicBezTo>
                  <a:cubicBezTo>
                    <a:pt x="1" y="280"/>
                    <a:pt x="81" y="333"/>
                    <a:pt x="188" y="333"/>
                  </a:cubicBezTo>
                  <a:lnTo>
                    <a:pt x="1152" y="333"/>
                  </a:lnTo>
                  <a:cubicBezTo>
                    <a:pt x="1526" y="360"/>
                    <a:pt x="1928" y="414"/>
                    <a:pt x="2276" y="548"/>
                  </a:cubicBezTo>
                  <a:cubicBezTo>
                    <a:pt x="2329" y="548"/>
                    <a:pt x="2383" y="548"/>
                    <a:pt x="2383" y="521"/>
                  </a:cubicBezTo>
                  <a:cubicBezTo>
                    <a:pt x="2410" y="494"/>
                    <a:pt x="2463" y="440"/>
                    <a:pt x="2463" y="414"/>
                  </a:cubicBezTo>
                  <a:cubicBezTo>
                    <a:pt x="2463" y="387"/>
                    <a:pt x="2463" y="360"/>
                    <a:pt x="2410" y="307"/>
                  </a:cubicBezTo>
                  <a:cubicBezTo>
                    <a:pt x="2383" y="280"/>
                    <a:pt x="2356" y="253"/>
                    <a:pt x="2329" y="253"/>
                  </a:cubicBezTo>
                  <a:cubicBezTo>
                    <a:pt x="1714" y="39"/>
                    <a:pt x="1125" y="12"/>
                    <a:pt x="482" y="12"/>
                  </a:cubicBezTo>
                  <a:cubicBezTo>
                    <a:pt x="447" y="3"/>
                    <a:pt x="408" y="0"/>
                    <a:pt x="3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6631;p43"/>
            <p:cNvSpPr/>
            <p:nvPr/>
          </p:nvSpPr>
          <p:spPr>
            <a:xfrm>
              <a:off x="7918525" y="4655475"/>
              <a:ext cx="75625" cy="12900"/>
            </a:xfrm>
            <a:custGeom>
              <a:avLst/>
              <a:gdLst/>
              <a:ahLst/>
              <a:cxnLst/>
              <a:rect l="l" t="t" r="r" b="b"/>
              <a:pathLst>
                <a:path w="3025" h="516" extrusionOk="0">
                  <a:moveTo>
                    <a:pt x="990" y="0"/>
                  </a:moveTo>
                  <a:cubicBezTo>
                    <a:pt x="696" y="0"/>
                    <a:pt x="402" y="0"/>
                    <a:pt x="134" y="54"/>
                  </a:cubicBezTo>
                  <a:cubicBezTo>
                    <a:pt x="54" y="54"/>
                    <a:pt x="0" y="107"/>
                    <a:pt x="0" y="214"/>
                  </a:cubicBezTo>
                  <a:cubicBezTo>
                    <a:pt x="0" y="321"/>
                    <a:pt x="54" y="348"/>
                    <a:pt x="161" y="348"/>
                  </a:cubicBezTo>
                  <a:cubicBezTo>
                    <a:pt x="415" y="335"/>
                    <a:pt x="676" y="328"/>
                    <a:pt x="934" y="328"/>
                  </a:cubicBezTo>
                  <a:cubicBezTo>
                    <a:pt x="1191" y="328"/>
                    <a:pt x="1445" y="335"/>
                    <a:pt x="1686" y="348"/>
                  </a:cubicBezTo>
                  <a:cubicBezTo>
                    <a:pt x="2088" y="375"/>
                    <a:pt x="2463" y="455"/>
                    <a:pt x="2837" y="509"/>
                  </a:cubicBezTo>
                  <a:cubicBezTo>
                    <a:pt x="2846" y="513"/>
                    <a:pt x="2857" y="516"/>
                    <a:pt x="2869" y="516"/>
                  </a:cubicBezTo>
                  <a:cubicBezTo>
                    <a:pt x="2924" y="516"/>
                    <a:pt x="2998" y="464"/>
                    <a:pt x="2998" y="375"/>
                  </a:cubicBezTo>
                  <a:cubicBezTo>
                    <a:pt x="3025" y="268"/>
                    <a:pt x="2971" y="214"/>
                    <a:pt x="2864" y="214"/>
                  </a:cubicBezTo>
                  <a:cubicBezTo>
                    <a:pt x="2275" y="54"/>
                    <a:pt x="1633" y="0"/>
                    <a:pt x="99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632;p43"/>
            <p:cNvSpPr/>
            <p:nvPr/>
          </p:nvSpPr>
          <p:spPr>
            <a:xfrm>
              <a:off x="7895775" y="4654800"/>
              <a:ext cx="77625" cy="11150"/>
            </a:xfrm>
            <a:custGeom>
              <a:avLst/>
              <a:gdLst/>
              <a:ahLst/>
              <a:cxnLst/>
              <a:rect l="l" t="t" r="r" b="b"/>
              <a:pathLst>
                <a:path w="3105" h="446" extrusionOk="0">
                  <a:moveTo>
                    <a:pt x="1713" y="0"/>
                  </a:moveTo>
                  <a:cubicBezTo>
                    <a:pt x="1178" y="27"/>
                    <a:pt x="669" y="81"/>
                    <a:pt x="134" y="134"/>
                  </a:cubicBezTo>
                  <a:cubicBezTo>
                    <a:pt x="54" y="134"/>
                    <a:pt x="0" y="215"/>
                    <a:pt x="0" y="295"/>
                  </a:cubicBezTo>
                  <a:cubicBezTo>
                    <a:pt x="0" y="360"/>
                    <a:pt x="35" y="443"/>
                    <a:pt x="106" y="443"/>
                  </a:cubicBezTo>
                  <a:cubicBezTo>
                    <a:pt x="122" y="443"/>
                    <a:pt x="141" y="439"/>
                    <a:pt x="161" y="429"/>
                  </a:cubicBezTo>
                  <a:cubicBezTo>
                    <a:pt x="634" y="372"/>
                    <a:pt x="1107" y="315"/>
                    <a:pt x="1580" y="315"/>
                  </a:cubicBezTo>
                  <a:cubicBezTo>
                    <a:pt x="1776" y="315"/>
                    <a:pt x="1972" y="325"/>
                    <a:pt x="2168" y="348"/>
                  </a:cubicBezTo>
                  <a:lnTo>
                    <a:pt x="2141" y="348"/>
                  </a:lnTo>
                  <a:lnTo>
                    <a:pt x="2944" y="429"/>
                  </a:lnTo>
                  <a:cubicBezTo>
                    <a:pt x="2956" y="440"/>
                    <a:pt x="2970" y="446"/>
                    <a:pt x="2985" y="446"/>
                  </a:cubicBezTo>
                  <a:cubicBezTo>
                    <a:pt x="3040" y="446"/>
                    <a:pt x="3105" y="378"/>
                    <a:pt x="3105" y="295"/>
                  </a:cubicBezTo>
                  <a:cubicBezTo>
                    <a:pt x="3105" y="241"/>
                    <a:pt x="3078" y="134"/>
                    <a:pt x="2971" y="134"/>
                  </a:cubicBezTo>
                  <a:cubicBezTo>
                    <a:pt x="2543" y="27"/>
                    <a:pt x="2115"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633;p43"/>
            <p:cNvSpPr/>
            <p:nvPr/>
          </p:nvSpPr>
          <p:spPr>
            <a:xfrm>
              <a:off x="7895100" y="4654800"/>
              <a:ext cx="68950" cy="12175"/>
            </a:xfrm>
            <a:custGeom>
              <a:avLst/>
              <a:gdLst/>
              <a:ahLst/>
              <a:cxnLst/>
              <a:rect l="l" t="t" r="r" b="b"/>
              <a:pathLst>
                <a:path w="2758" h="487" extrusionOk="0">
                  <a:moveTo>
                    <a:pt x="1713" y="0"/>
                  </a:moveTo>
                  <a:cubicBezTo>
                    <a:pt x="1205" y="27"/>
                    <a:pt x="669" y="108"/>
                    <a:pt x="134" y="215"/>
                  </a:cubicBezTo>
                  <a:cubicBezTo>
                    <a:pt x="81" y="215"/>
                    <a:pt x="54" y="241"/>
                    <a:pt x="27" y="241"/>
                  </a:cubicBezTo>
                  <a:cubicBezTo>
                    <a:pt x="0" y="268"/>
                    <a:pt x="0" y="295"/>
                    <a:pt x="0" y="348"/>
                  </a:cubicBezTo>
                  <a:cubicBezTo>
                    <a:pt x="0" y="396"/>
                    <a:pt x="43" y="486"/>
                    <a:pt x="128" y="486"/>
                  </a:cubicBezTo>
                  <a:cubicBezTo>
                    <a:pt x="138" y="486"/>
                    <a:pt x="149" y="485"/>
                    <a:pt x="161" y="482"/>
                  </a:cubicBezTo>
                  <a:cubicBezTo>
                    <a:pt x="662" y="399"/>
                    <a:pt x="1148" y="331"/>
                    <a:pt x="1655" y="331"/>
                  </a:cubicBezTo>
                  <a:cubicBezTo>
                    <a:pt x="1797" y="331"/>
                    <a:pt x="1941" y="337"/>
                    <a:pt x="2088" y="348"/>
                  </a:cubicBezTo>
                  <a:lnTo>
                    <a:pt x="2061" y="348"/>
                  </a:lnTo>
                  <a:cubicBezTo>
                    <a:pt x="2222" y="348"/>
                    <a:pt x="2382" y="375"/>
                    <a:pt x="2597" y="402"/>
                  </a:cubicBezTo>
                  <a:cubicBezTo>
                    <a:pt x="2677" y="402"/>
                    <a:pt x="2757" y="375"/>
                    <a:pt x="2757" y="268"/>
                  </a:cubicBezTo>
                  <a:cubicBezTo>
                    <a:pt x="2757" y="215"/>
                    <a:pt x="2730" y="108"/>
                    <a:pt x="2623" y="108"/>
                  </a:cubicBezTo>
                  <a:cubicBezTo>
                    <a:pt x="2329" y="27"/>
                    <a:pt x="2034"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634;p43"/>
            <p:cNvSpPr/>
            <p:nvPr/>
          </p:nvSpPr>
          <p:spPr>
            <a:xfrm>
              <a:off x="8047000" y="4680225"/>
              <a:ext cx="46850" cy="26000"/>
            </a:xfrm>
            <a:custGeom>
              <a:avLst/>
              <a:gdLst/>
              <a:ahLst/>
              <a:cxnLst/>
              <a:rect l="l" t="t" r="r" b="b"/>
              <a:pathLst>
                <a:path w="1874" h="1040" extrusionOk="0">
                  <a:moveTo>
                    <a:pt x="134" y="1"/>
                  </a:moveTo>
                  <a:cubicBezTo>
                    <a:pt x="107" y="1"/>
                    <a:pt x="80" y="27"/>
                    <a:pt x="27" y="54"/>
                  </a:cubicBezTo>
                  <a:cubicBezTo>
                    <a:pt x="0" y="81"/>
                    <a:pt x="0" y="134"/>
                    <a:pt x="27" y="188"/>
                  </a:cubicBezTo>
                  <a:cubicBezTo>
                    <a:pt x="27" y="215"/>
                    <a:pt x="80" y="268"/>
                    <a:pt x="107" y="295"/>
                  </a:cubicBezTo>
                  <a:cubicBezTo>
                    <a:pt x="642" y="482"/>
                    <a:pt x="1151" y="723"/>
                    <a:pt x="1633" y="1018"/>
                  </a:cubicBezTo>
                  <a:cubicBezTo>
                    <a:pt x="1656" y="1033"/>
                    <a:pt x="1682" y="1040"/>
                    <a:pt x="1708" y="1040"/>
                  </a:cubicBezTo>
                  <a:cubicBezTo>
                    <a:pt x="1769" y="1040"/>
                    <a:pt x="1828" y="1002"/>
                    <a:pt x="1847" y="964"/>
                  </a:cubicBezTo>
                  <a:cubicBezTo>
                    <a:pt x="1874" y="884"/>
                    <a:pt x="1847" y="804"/>
                    <a:pt x="1767" y="750"/>
                  </a:cubicBezTo>
                  <a:cubicBezTo>
                    <a:pt x="1285" y="456"/>
                    <a:pt x="776" y="215"/>
                    <a:pt x="241" y="27"/>
                  </a:cubicBezTo>
                  <a:lnTo>
                    <a:pt x="161" y="27"/>
                  </a:lnTo>
                  <a:lnTo>
                    <a:pt x="134" y="1"/>
                  </a:ln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635;p43"/>
            <p:cNvSpPr/>
            <p:nvPr/>
          </p:nvSpPr>
          <p:spPr>
            <a:xfrm>
              <a:off x="8039625" y="4676450"/>
              <a:ext cx="53550" cy="28150"/>
            </a:xfrm>
            <a:custGeom>
              <a:avLst/>
              <a:gdLst/>
              <a:ahLst/>
              <a:cxnLst/>
              <a:rect l="l" t="t" r="r" b="b"/>
              <a:pathLst>
                <a:path w="2142" h="1126" extrusionOk="0">
                  <a:moveTo>
                    <a:pt x="159" y="0"/>
                  </a:moveTo>
                  <a:cubicBezTo>
                    <a:pt x="156" y="0"/>
                    <a:pt x="150" y="18"/>
                    <a:pt x="134" y="18"/>
                  </a:cubicBezTo>
                  <a:cubicBezTo>
                    <a:pt x="108" y="18"/>
                    <a:pt x="54" y="45"/>
                    <a:pt x="27" y="71"/>
                  </a:cubicBezTo>
                  <a:cubicBezTo>
                    <a:pt x="1" y="98"/>
                    <a:pt x="1" y="152"/>
                    <a:pt x="27" y="205"/>
                  </a:cubicBezTo>
                  <a:cubicBezTo>
                    <a:pt x="27" y="232"/>
                    <a:pt x="54" y="259"/>
                    <a:pt x="108" y="312"/>
                  </a:cubicBezTo>
                  <a:cubicBezTo>
                    <a:pt x="723" y="526"/>
                    <a:pt x="1339" y="767"/>
                    <a:pt x="1901" y="1115"/>
                  </a:cubicBezTo>
                  <a:cubicBezTo>
                    <a:pt x="1921" y="1122"/>
                    <a:pt x="1941" y="1125"/>
                    <a:pt x="1961" y="1125"/>
                  </a:cubicBezTo>
                  <a:cubicBezTo>
                    <a:pt x="2020" y="1125"/>
                    <a:pt x="2075" y="1095"/>
                    <a:pt x="2115" y="1035"/>
                  </a:cubicBezTo>
                  <a:cubicBezTo>
                    <a:pt x="2142" y="981"/>
                    <a:pt x="2115" y="874"/>
                    <a:pt x="2035" y="847"/>
                  </a:cubicBezTo>
                  <a:cubicBezTo>
                    <a:pt x="1473" y="500"/>
                    <a:pt x="857" y="232"/>
                    <a:pt x="242" y="45"/>
                  </a:cubicBezTo>
                  <a:lnTo>
                    <a:pt x="161" y="45"/>
                  </a:lnTo>
                  <a:cubicBezTo>
                    <a:pt x="161" y="10"/>
                    <a:pt x="161" y="0"/>
                    <a:pt x="159"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636;p43"/>
            <p:cNvSpPr/>
            <p:nvPr/>
          </p:nvSpPr>
          <p:spPr>
            <a:xfrm>
              <a:off x="8037625" y="4673525"/>
              <a:ext cx="56900" cy="29800"/>
            </a:xfrm>
            <a:custGeom>
              <a:avLst/>
              <a:gdLst/>
              <a:ahLst/>
              <a:cxnLst/>
              <a:rect l="l" t="t" r="r" b="b"/>
              <a:pathLst>
                <a:path w="2276" h="1192" extrusionOk="0">
                  <a:moveTo>
                    <a:pt x="214" y="1"/>
                  </a:moveTo>
                  <a:cubicBezTo>
                    <a:pt x="107" y="54"/>
                    <a:pt x="81" y="54"/>
                    <a:pt x="81" y="54"/>
                  </a:cubicBezTo>
                  <a:cubicBezTo>
                    <a:pt x="54" y="81"/>
                    <a:pt x="0" y="135"/>
                    <a:pt x="0" y="162"/>
                  </a:cubicBezTo>
                  <a:cubicBezTo>
                    <a:pt x="0" y="188"/>
                    <a:pt x="0" y="215"/>
                    <a:pt x="54" y="269"/>
                  </a:cubicBezTo>
                  <a:cubicBezTo>
                    <a:pt x="81" y="295"/>
                    <a:pt x="107" y="322"/>
                    <a:pt x="134" y="322"/>
                  </a:cubicBezTo>
                  <a:lnTo>
                    <a:pt x="455" y="429"/>
                  </a:lnTo>
                  <a:lnTo>
                    <a:pt x="482" y="429"/>
                  </a:lnTo>
                  <a:cubicBezTo>
                    <a:pt x="1017" y="617"/>
                    <a:pt x="1526" y="857"/>
                    <a:pt x="2008" y="1152"/>
                  </a:cubicBezTo>
                  <a:cubicBezTo>
                    <a:pt x="2035" y="1179"/>
                    <a:pt x="2055" y="1192"/>
                    <a:pt x="2075" y="1192"/>
                  </a:cubicBezTo>
                  <a:cubicBezTo>
                    <a:pt x="2095" y="1192"/>
                    <a:pt x="2115" y="1179"/>
                    <a:pt x="2142" y="1152"/>
                  </a:cubicBezTo>
                  <a:cubicBezTo>
                    <a:pt x="2195" y="1152"/>
                    <a:pt x="2222" y="1125"/>
                    <a:pt x="2249" y="1098"/>
                  </a:cubicBezTo>
                  <a:cubicBezTo>
                    <a:pt x="2275" y="1072"/>
                    <a:pt x="2275" y="1018"/>
                    <a:pt x="2249" y="964"/>
                  </a:cubicBezTo>
                  <a:cubicBezTo>
                    <a:pt x="2249" y="938"/>
                    <a:pt x="2222" y="884"/>
                    <a:pt x="2168" y="857"/>
                  </a:cubicBezTo>
                  <a:cubicBezTo>
                    <a:pt x="1580" y="456"/>
                    <a:pt x="910" y="188"/>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637;p43"/>
            <p:cNvSpPr/>
            <p:nvPr/>
          </p:nvSpPr>
          <p:spPr>
            <a:xfrm>
              <a:off x="8033600" y="4673100"/>
              <a:ext cx="58925" cy="32250"/>
            </a:xfrm>
            <a:custGeom>
              <a:avLst/>
              <a:gdLst/>
              <a:ahLst/>
              <a:cxnLst/>
              <a:rect l="l" t="t" r="r" b="b"/>
              <a:pathLst>
                <a:path w="2357" h="1290" extrusionOk="0">
                  <a:moveTo>
                    <a:pt x="127" y="0"/>
                  </a:moveTo>
                  <a:cubicBezTo>
                    <a:pt x="112" y="0"/>
                    <a:pt x="96" y="18"/>
                    <a:pt x="81" y="18"/>
                  </a:cubicBezTo>
                  <a:cubicBezTo>
                    <a:pt x="28" y="45"/>
                    <a:pt x="1" y="71"/>
                    <a:pt x="1" y="98"/>
                  </a:cubicBezTo>
                  <a:cubicBezTo>
                    <a:pt x="1" y="152"/>
                    <a:pt x="1" y="179"/>
                    <a:pt x="28" y="205"/>
                  </a:cubicBezTo>
                  <a:cubicBezTo>
                    <a:pt x="81" y="232"/>
                    <a:pt x="108" y="286"/>
                    <a:pt x="135" y="286"/>
                  </a:cubicBezTo>
                  <a:cubicBezTo>
                    <a:pt x="349" y="339"/>
                    <a:pt x="509" y="419"/>
                    <a:pt x="697" y="473"/>
                  </a:cubicBezTo>
                  <a:cubicBezTo>
                    <a:pt x="1071" y="607"/>
                    <a:pt x="1473" y="767"/>
                    <a:pt x="1821" y="1008"/>
                  </a:cubicBezTo>
                  <a:cubicBezTo>
                    <a:pt x="1901" y="1089"/>
                    <a:pt x="2008" y="1142"/>
                    <a:pt x="2088" y="1249"/>
                  </a:cubicBezTo>
                  <a:cubicBezTo>
                    <a:pt x="2115" y="1276"/>
                    <a:pt x="2155" y="1289"/>
                    <a:pt x="2192" y="1289"/>
                  </a:cubicBezTo>
                  <a:cubicBezTo>
                    <a:pt x="2229" y="1289"/>
                    <a:pt x="2262" y="1276"/>
                    <a:pt x="2276" y="1249"/>
                  </a:cubicBezTo>
                  <a:cubicBezTo>
                    <a:pt x="2356" y="1169"/>
                    <a:pt x="2356" y="1089"/>
                    <a:pt x="2276" y="1035"/>
                  </a:cubicBezTo>
                  <a:cubicBezTo>
                    <a:pt x="1981" y="767"/>
                    <a:pt x="1633" y="607"/>
                    <a:pt x="1312" y="446"/>
                  </a:cubicBezTo>
                  <a:cubicBezTo>
                    <a:pt x="938" y="286"/>
                    <a:pt x="563" y="179"/>
                    <a:pt x="215" y="45"/>
                  </a:cubicBezTo>
                  <a:lnTo>
                    <a:pt x="161" y="45"/>
                  </a:lnTo>
                  <a:cubicBezTo>
                    <a:pt x="150" y="10"/>
                    <a:pt x="138" y="0"/>
                    <a:pt x="12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638;p43"/>
            <p:cNvSpPr/>
            <p:nvPr/>
          </p:nvSpPr>
          <p:spPr>
            <a:xfrm>
              <a:off x="8032275" y="4670850"/>
              <a:ext cx="62250" cy="33500"/>
            </a:xfrm>
            <a:custGeom>
              <a:avLst/>
              <a:gdLst/>
              <a:ahLst/>
              <a:cxnLst/>
              <a:rect l="l" t="t" r="r" b="b"/>
              <a:pathLst>
                <a:path w="2490" h="1340" extrusionOk="0">
                  <a:moveTo>
                    <a:pt x="107" y="1"/>
                  </a:moveTo>
                  <a:cubicBezTo>
                    <a:pt x="134" y="28"/>
                    <a:pt x="81" y="28"/>
                    <a:pt x="54" y="28"/>
                  </a:cubicBezTo>
                  <a:cubicBezTo>
                    <a:pt x="27" y="54"/>
                    <a:pt x="0" y="108"/>
                    <a:pt x="0" y="135"/>
                  </a:cubicBezTo>
                  <a:cubicBezTo>
                    <a:pt x="0" y="161"/>
                    <a:pt x="0" y="188"/>
                    <a:pt x="27" y="242"/>
                  </a:cubicBezTo>
                  <a:cubicBezTo>
                    <a:pt x="54" y="269"/>
                    <a:pt x="81" y="295"/>
                    <a:pt x="134" y="295"/>
                  </a:cubicBezTo>
                  <a:cubicBezTo>
                    <a:pt x="214" y="322"/>
                    <a:pt x="348" y="376"/>
                    <a:pt x="455" y="402"/>
                  </a:cubicBezTo>
                  <a:cubicBezTo>
                    <a:pt x="1044" y="590"/>
                    <a:pt x="1633" y="857"/>
                    <a:pt x="2141" y="1205"/>
                  </a:cubicBezTo>
                  <a:cubicBezTo>
                    <a:pt x="2168" y="1232"/>
                    <a:pt x="2222" y="1259"/>
                    <a:pt x="2249" y="1312"/>
                  </a:cubicBezTo>
                  <a:cubicBezTo>
                    <a:pt x="2302" y="1339"/>
                    <a:pt x="2329" y="1339"/>
                    <a:pt x="2356" y="1339"/>
                  </a:cubicBezTo>
                  <a:cubicBezTo>
                    <a:pt x="2382" y="1339"/>
                    <a:pt x="2436" y="1312"/>
                    <a:pt x="2463" y="1312"/>
                  </a:cubicBezTo>
                  <a:cubicBezTo>
                    <a:pt x="2489" y="1259"/>
                    <a:pt x="2489" y="1232"/>
                    <a:pt x="2489" y="1205"/>
                  </a:cubicBezTo>
                  <a:cubicBezTo>
                    <a:pt x="2489" y="1179"/>
                    <a:pt x="2463" y="1125"/>
                    <a:pt x="2436" y="1098"/>
                  </a:cubicBezTo>
                  <a:cubicBezTo>
                    <a:pt x="2088" y="857"/>
                    <a:pt x="1713" y="643"/>
                    <a:pt x="1365" y="456"/>
                  </a:cubicBezTo>
                  <a:cubicBezTo>
                    <a:pt x="964" y="295"/>
                    <a:pt x="562" y="135"/>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6639;p43"/>
            <p:cNvSpPr/>
            <p:nvPr/>
          </p:nvSpPr>
          <p:spPr>
            <a:xfrm>
              <a:off x="8026250" y="4670200"/>
              <a:ext cx="66275" cy="31975"/>
            </a:xfrm>
            <a:custGeom>
              <a:avLst/>
              <a:gdLst/>
              <a:ahLst/>
              <a:cxnLst/>
              <a:rect l="l" t="t" r="r" b="b"/>
              <a:pathLst>
                <a:path w="2651" h="1279" extrusionOk="0">
                  <a:moveTo>
                    <a:pt x="214" y="0"/>
                  </a:moveTo>
                  <a:cubicBezTo>
                    <a:pt x="134" y="27"/>
                    <a:pt x="54" y="80"/>
                    <a:pt x="27" y="161"/>
                  </a:cubicBezTo>
                  <a:cubicBezTo>
                    <a:pt x="0" y="268"/>
                    <a:pt x="54" y="321"/>
                    <a:pt x="161" y="321"/>
                  </a:cubicBezTo>
                  <a:lnTo>
                    <a:pt x="857" y="535"/>
                  </a:lnTo>
                  <a:cubicBezTo>
                    <a:pt x="1392" y="723"/>
                    <a:pt x="1901" y="964"/>
                    <a:pt x="2382" y="1258"/>
                  </a:cubicBezTo>
                  <a:cubicBezTo>
                    <a:pt x="2396" y="1271"/>
                    <a:pt x="2409" y="1278"/>
                    <a:pt x="2429" y="1278"/>
                  </a:cubicBezTo>
                  <a:cubicBezTo>
                    <a:pt x="2449" y="1278"/>
                    <a:pt x="2476" y="1271"/>
                    <a:pt x="2516" y="1258"/>
                  </a:cubicBezTo>
                  <a:cubicBezTo>
                    <a:pt x="2543" y="1258"/>
                    <a:pt x="2570" y="1231"/>
                    <a:pt x="2597" y="1205"/>
                  </a:cubicBezTo>
                  <a:cubicBezTo>
                    <a:pt x="2650" y="1151"/>
                    <a:pt x="2650" y="1124"/>
                    <a:pt x="2597" y="1071"/>
                  </a:cubicBezTo>
                  <a:cubicBezTo>
                    <a:pt x="2597" y="1017"/>
                    <a:pt x="2570" y="990"/>
                    <a:pt x="2543" y="964"/>
                  </a:cubicBezTo>
                  <a:cubicBezTo>
                    <a:pt x="2195" y="723"/>
                    <a:pt x="1820" y="535"/>
                    <a:pt x="1472" y="402"/>
                  </a:cubicBezTo>
                  <a:cubicBezTo>
                    <a:pt x="1071" y="214"/>
                    <a:pt x="669" y="80"/>
                    <a:pt x="2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6640;p43"/>
            <p:cNvSpPr/>
            <p:nvPr/>
          </p:nvSpPr>
          <p:spPr>
            <a:xfrm>
              <a:off x="8029600" y="4671525"/>
              <a:ext cx="56225" cy="28975"/>
            </a:xfrm>
            <a:custGeom>
              <a:avLst/>
              <a:gdLst/>
              <a:ahLst/>
              <a:cxnLst/>
              <a:rect l="l" t="t" r="r" b="b"/>
              <a:pathLst>
                <a:path w="2249" h="1159" extrusionOk="0">
                  <a:moveTo>
                    <a:pt x="134" y="1"/>
                  </a:moveTo>
                  <a:cubicBezTo>
                    <a:pt x="54" y="1"/>
                    <a:pt x="0" y="27"/>
                    <a:pt x="0" y="108"/>
                  </a:cubicBezTo>
                  <a:cubicBezTo>
                    <a:pt x="0" y="161"/>
                    <a:pt x="27" y="268"/>
                    <a:pt x="134" y="268"/>
                  </a:cubicBezTo>
                  <a:cubicBezTo>
                    <a:pt x="375" y="295"/>
                    <a:pt x="562" y="375"/>
                    <a:pt x="776" y="429"/>
                  </a:cubicBezTo>
                  <a:cubicBezTo>
                    <a:pt x="1098" y="563"/>
                    <a:pt x="1446" y="697"/>
                    <a:pt x="1740" y="937"/>
                  </a:cubicBezTo>
                  <a:cubicBezTo>
                    <a:pt x="1793" y="1018"/>
                    <a:pt x="1901" y="1044"/>
                    <a:pt x="1981" y="1098"/>
                  </a:cubicBezTo>
                  <a:cubicBezTo>
                    <a:pt x="2008" y="1138"/>
                    <a:pt x="2048" y="1158"/>
                    <a:pt x="2085" y="1158"/>
                  </a:cubicBezTo>
                  <a:cubicBezTo>
                    <a:pt x="2121" y="1158"/>
                    <a:pt x="2155" y="1138"/>
                    <a:pt x="2168" y="1098"/>
                  </a:cubicBezTo>
                  <a:cubicBezTo>
                    <a:pt x="2248" y="1044"/>
                    <a:pt x="2248" y="937"/>
                    <a:pt x="2168" y="911"/>
                  </a:cubicBezTo>
                  <a:cubicBezTo>
                    <a:pt x="1874" y="670"/>
                    <a:pt x="1579" y="456"/>
                    <a:pt x="1231" y="349"/>
                  </a:cubicBezTo>
                  <a:cubicBezTo>
                    <a:pt x="910" y="161"/>
                    <a:pt x="535" y="54"/>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6641;p43"/>
            <p:cNvSpPr/>
            <p:nvPr/>
          </p:nvSpPr>
          <p:spPr>
            <a:xfrm>
              <a:off x="8044325" y="4677550"/>
              <a:ext cx="58225" cy="32475"/>
            </a:xfrm>
            <a:custGeom>
              <a:avLst/>
              <a:gdLst/>
              <a:ahLst/>
              <a:cxnLst/>
              <a:rect l="l" t="t" r="r" b="b"/>
              <a:pathLst>
                <a:path w="2329" h="1299" extrusionOk="0">
                  <a:moveTo>
                    <a:pt x="134" y="1"/>
                  </a:moveTo>
                  <a:cubicBezTo>
                    <a:pt x="107" y="1"/>
                    <a:pt x="80" y="27"/>
                    <a:pt x="54" y="54"/>
                  </a:cubicBezTo>
                  <a:cubicBezTo>
                    <a:pt x="0" y="108"/>
                    <a:pt x="0" y="134"/>
                    <a:pt x="54" y="188"/>
                  </a:cubicBezTo>
                  <a:cubicBezTo>
                    <a:pt x="54" y="241"/>
                    <a:pt x="80" y="268"/>
                    <a:pt x="107" y="295"/>
                  </a:cubicBezTo>
                  <a:cubicBezTo>
                    <a:pt x="803" y="536"/>
                    <a:pt x="1445" y="857"/>
                    <a:pt x="2061" y="1258"/>
                  </a:cubicBezTo>
                  <a:cubicBezTo>
                    <a:pt x="2074" y="1285"/>
                    <a:pt x="2088" y="1299"/>
                    <a:pt x="2108" y="1299"/>
                  </a:cubicBezTo>
                  <a:cubicBezTo>
                    <a:pt x="2128" y="1299"/>
                    <a:pt x="2155" y="1285"/>
                    <a:pt x="2195" y="1258"/>
                  </a:cubicBezTo>
                  <a:cubicBezTo>
                    <a:pt x="2222" y="1258"/>
                    <a:pt x="2248" y="1232"/>
                    <a:pt x="2275" y="1205"/>
                  </a:cubicBezTo>
                  <a:cubicBezTo>
                    <a:pt x="2329" y="1151"/>
                    <a:pt x="2329" y="1125"/>
                    <a:pt x="2275" y="1071"/>
                  </a:cubicBezTo>
                  <a:cubicBezTo>
                    <a:pt x="2275" y="1044"/>
                    <a:pt x="2248" y="991"/>
                    <a:pt x="2222" y="964"/>
                  </a:cubicBezTo>
                  <a:cubicBezTo>
                    <a:pt x="1606" y="563"/>
                    <a:pt x="937" y="241"/>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6642;p43"/>
            <p:cNvSpPr/>
            <p:nvPr/>
          </p:nvSpPr>
          <p:spPr>
            <a:xfrm>
              <a:off x="8054350" y="4680225"/>
              <a:ext cx="48875" cy="27975"/>
            </a:xfrm>
            <a:custGeom>
              <a:avLst/>
              <a:gdLst/>
              <a:ahLst/>
              <a:cxnLst/>
              <a:rect l="l" t="t" r="r" b="b"/>
              <a:pathLst>
                <a:path w="1955" h="1119" extrusionOk="0">
                  <a:moveTo>
                    <a:pt x="215" y="1"/>
                  </a:moveTo>
                  <a:cubicBezTo>
                    <a:pt x="134" y="27"/>
                    <a:pt x="108" y="27"/>
                    <a:pt x="81" y="54"/>
                  </a:cubicBezTo>
                  <a:cubicBezTo>
                    <a:pt x="54" y="81"/>
                    <a:pt x="0" y="134"/>
                    <a:pt x="0" y="161"/>
                  </a:cubicBezTo>
                  <a:cubicBezTo>
                    <a:pt x="0" y="188"/>
                    <a:pt x="0" y="215"/>
                    <a:pt x="54" y="268"/>
                  </a:cubicBezTo>
                  <a:cubicBezTo>
                    <a:pt x="81" y="295"/>
                    <a:pt x="108" y="322"/>
                    <a:pt x="134" y="322"/>
                  </a:cubicBezTo>
                  <a:lnTo>
                    <a:pt x="188" y="322"/>
                  </a:lnTo>
                  <a:cubicBezTo>
                    <a:pt x="723" y="536"/>
                    <a:pt x="1205" y="804"/>
                    <a:pt x="1687" y="1098"/>
                  </a:cubicBezTo>
                  <a:cubicBezTo>
                    <a:pt x="1700" y="1111"/>
                    <a:pt x="1713" y="1118"/>
                    <a:pt x="1734" y="1118"/>
                  </a:cubicBezTo>
                  <a:cubicBezTo>
                    <a:pt x="1754" y="1118"/>
                    <a:pt x="1780" y="1111"/>
                    <a:pt x="1821" y="1098"/>
                  </a:cubicBezTo>
                  <a:cubicBezTo>
                    <a:pt x="1847" y="1098"/>
                    <a:pt x="1874" y="1071"/>
                    <a:pt x="1928" y="1018"/>
                  </a:cubicBezTo>
                  <a:cubicBezTo>
                    <a:pt x="1954" y="991"/>
                    <a:pt x="1954" y="964"/>
                    <a:pt x="1928" y="937"/>
                  </a:cubicBezTo>
                  <a:cubicBezTo>
                    <a:pt x="1928" y="884"/>
                    <a:pt x="1874" y="857"/>
                    <a:pt x="1847" y="830"/>
                  </a:cubicBezTo>
                  <a:cubicBezTo>
                    <a:pt x="1580" y="670"/>
                    <a:pt x="1339" y="482"/>
                    <a:pt x="1071" y="349"/>
                  </a:cubicBezTo>
                  <a:cubicBezTo>
                    <a:pt x="803" y="215"/>
                    <a:pt x="536" y="8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6643;p43"/>
            <p:cNvSpPr/>
            <p:nvPr/>
          </p:nvSpPr>
          <p:spPr>
            <a:xfrm>
              <a:off x="8034275" y="4671525"/>
              <a:ext cx="63600" cy="33475"/>
            </a:xfrm>
            <a:custGeom>
              <a:avLst/>
              <a:gdLst/>
              <a:ahLst/>
              <a:cxnLst/>
              <a:rect l="l" t="t" r="r" b="b"/>
              <a:pathLst>
                <a:path w="2544" h="1339" extrusionOk="0">
                  <a:moveTo>
                    <a:pt x="2169" y="1205"/>
                  </a:moveTo>
                  <a:cubicBezTo>
                    <a:pt x="2169" y="1224"/>
                    <a:pt x="2195" y="1229"/>
                    <a:pt x="2211" y="1231"/>
                  </a:cubicBezTo>
                  <a:lnTo>
                    <a:pt x="2211" y="1231"/>
                  </a:lnTo>
                  <a:cubicBezTo>
                    <a:pt x="2197" y="1221"/>
                    <a:pt x="2183" y="1212"/>
                    <a:pt x="2169" y="1205"/>
                  </a:cubicBezTo>
                  <a:close/>
                  <a:moveTo>
                    <a:pt x="134" y="1"/>
                  </a:moveTo>
                  <a:cubicBezTo>
                    <a:pt x="134" y="81"/>
                    <a:pt x="108" y="81"/>
                    <a:pt x="81" y="81"/>
                  </a:cubicBezTo>
                  <a:cubicBezTo>
                    <a:pt x="54" y="108"/>
                    <a:pt x="1" y="134"/>
                    <a:pt x="1" y="161"/>
                  </a:cubicBezTo>
                  <a:cubicBezTo>
                    <a:pt x="1" y="215"/>
                    <a:pt x="1" y="242"/>
                    <a:pt x="54" y="268"/>
                  </a:cubicBezTo>
                  <a:cubicBezTo>
                    <a:pt x="81" y="295"/>
                    <a:pt x="108" y="349"/>
                    <a:pt x="134" y="349"/>
                  </a:cubicBezTo>
                  <a:cubicBezTo>
                    <a:pt x="268" y="375"/>
                    <a:pt x="429" y="429"/>
                    <a:pt x="563" y="482"/>
                  </a:cubicBezTo>
                  <a:lnTo>
                    <a:pt x="616" y="482"/>
                  </a:lnTo>
                  <a:cubicBezTo>
                    <a:pt x="1178" y="670"/>
                    <a:pt x="1714" y="911"/>
                    <a:pt x="2222" y="1232"/>
                  </a:cubicBezTo>
                  <a:cubicBezTo>
                    <a:pt x="2222" y="1232"/>
                    <a:pt x="2217" y="1232"/>
                    <a:pt x="2211" y="1231"/>
                  </a:cubicBezTo>
                  <a:lnTo>
                    <a:pt x="2211" y="1231"/>
                  </a:lnTo>
                  <a:cubicBezTo>
                    <a:pt x="2249" y="1258"/>
                    <a:pt x="2283" y="1292"/>
                    <a:pt x="2302" y="1312"/>
                  </a:cubicBezTo>
                  <a:cubicBezTo>
                    <a:pt x="2356" y="1339"/>
                    <a:pt x="2383" y="1339"/>
                    <a:pt x="2409" y="1339"/>
                  </a:cubicBezTo>
                  <a:cubicBezTo>
                    <a:pt x="2436" y="1339"/>
                    <a:pt x="2490" y="1312"/>
                    <a:pt x="2516" y="1285"/>
                  </a:cubicBezTo>
                  <a:cubicBezTo>
                    <a:pt x="2543" y="1232"/>
                    <a:pt x="2543" y="1205"/>
                    <a:pt x="2543" y="1178"/>
                  </a:cubicBezTo>
                  <a:cubicBezTo>
                    <a:pt x="2543" y="1152"/>
                    <a:pt x="2516" y="1098"/>
                    <a:pt x="2490" y="1071"/>
                  </a:cubicBezTo>
                  <a:cubicBezTo>
                    <a:pt x="2142" y="830"/>
                    <a:pt x="1767" y="616"/>
                    <a:pt x="1366" y="429"/>
                  </a:cubicBezTo>
                  <a:cubicBezTo>
                    <a:pt x="964" y="268"/>
                    <a:pt x="563" y="10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6644;p43"/>
            <p:cNvSpPr/>
            <p:nvPr/>
          </p:nvSpPr>
          <p:spPr>
            <a:xfrm>
              <a:off x="8032275" y="4672725"/>
              <a:ext cx="65600" cy="33300"/>
            </a:xfrm>
            <a:custGeom>
              <a:avLst/>
              <a:gdLst/>
              <a:ahLst/>
              <a:cxnLst/>
              <a:rect l="l" t="t" r="r" b="b"/>
              <a:pathLst>
                <a:path w="2624" h="1332" extrusionOk="0">
                  <a:moveTo>
                    <a:pt x="120" y="1"/>
                  </a:moveTo>
                  <a:cubicBezTo>
                    <a:pt x="40" y="1"/>
                    <a:pt x="0" y="67"/>
                    <a:pt x="0" y="113"/>
                  </a:cubicBezTo>
                  <a:cubicBezTo>
                    <a:pt x="0" y="167"/>
                    <a:pt x="0" y="194"/>
                    <a:pt x="27" y="220"/>
                  </a:cubicBezTo>
                  <a:cubicBezTo>
                    <a:pt x="54" y="247"/>
                    <a:pt x="81" y="301"/>
                    <a:pt x="134" y="301"/>
                  </a:cubicBezTo>
                  <a:cubicBezTo>
                    <a:pt x="348" y="354"/>
                    <a:pt x="616" y="434"/>
                    <a:pt x="857" y="515"/>
                  </a:cubicBezTo>
                  <a:cubicBezTo>
                    <a:pt x="1339" y="702"/>
                    <a:pt x="1767" y="889"/>
                    <a:pt x="2168" y="1157"/>
                  </a:cubicBezTo>
                  <a:lnTo>
                    <a:pt x="2195" y="1157"/>
                  </a:lnTo>
                  <a:cubicBezTo>
                    <a:pt x="2275" y="1184"/>
                    <a:pt x="2329" y="1264"/>
                    <a:pt x="2356" y="1291"/>
                  </a:cubicBezTo>
                  <a:cubicBezTo>
                    <a:pt x="2396" y="1318"/>
                    <a:pt x="2443" y="1331"/>
                    <a:pt x="2483" y="1331"/>
                  </a:cubicBezTo>
                  <a:cubicBezTo>
                    <a:pt x="2523" y="1331"/>
                    <a:pt x="2556" y="1318"/>
                    <a:pt x="2570" y="1291"/>
                  </a:cubicBezTo>
                  <a:cubicBezTo>
                    <a:pt x="2623" y="1237"/>
                    <a:pt x="2623" y="1130"/>
                    <a:pt x="2570" y="1077"/>
                  </a:cubicBezTo>
                  <a:cubicBezTo>
                    <a:pt x="2222" y="809"/>
                    <a:pt x="1874" y="622"/>
                    <a:pt x="1472" y="461"/>
                  </a:cubicBezTo>
                  <a:cubicBezTo>
                    <a:pt x="1071" y="301"/>
                    <a:pt x="616" y="167"/>
                    <a:pt x="188" y="6"/>
                  </a:cubicBezTo>
                  <a:lnTo>
                    <a:pt x="161" y="6"/>
                  </a:lnTo>
                  <a:cubicBezTo>
                    <a:pt x="146" y="2"/>
                    <a:pt x="133" y="1"/>
                    <a:pt x="120"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645;p43"/>
            <p:cNvSpPr/>
            <p:nvPr/>
          </p:nvSpPr>
          <p:spPr>
            <a:xfrm>
              <a:off x="8029600" y="4671525"/>
              <a:ext cx="64925" cy="32325"/>
            </a:xfrm>
            <a:custGeom>
              <a:avLst/>
              <a:gdLst/>
              <a:ahLst/>
              <a:cxnLst/>
              <a:rect l="l" t="t" r="r" b="b"/>
              <a:pathLst>
                <a:path w="2597" h="1293" extrusionOk="0">
                  <a:moveTo>
                    <a:pt x="188" y="1"/>
                  </a:moveTo>
                  <a:cubicBezTo>
                    <a:pt x="107" y="1"/>
                    <a:pt x="27" y="27"/>
                    <a:pt x="27" y="108"/>
                  </a:cubicBezTo>
                  <a:cubicBezTo>
                    <a:pt x="0" y="161"/>
                    <a:pt x="54" y="268"/>
                    <a:pt x="161" y="268"/>
                  </a:cubicBezTo>
                  <a:cubicBezTo>
                    <a:pt x="428" y="349"/>
                    <a:pt x="696" y="402"/>
                    <a:pt x="964" y="509"/>
                  </a:cubicBezTo>
                  <a:cubicBezTo>
                    <a:pt x="1365" y="643"/>
                    <a:pt x="1740" y="804"/>
                    <a:pt x="2061" y="1044"/>
                  </a:cubicBezTo>
                  <a:cubicBezTo>
                    <a:pt x="2168" y="1098"/>
                    <a:pt x="2248" y="1178"/>
                    <a:pt x="2329" y="1232"/>
                  </a:cubicBezTo>
                  <a:cubicBezTo>
                    <a:pt x="2369" y="1272"/>
                    <a:pt x="2409" y="1292"/>
                    <a:pt x="2446" y="1292"/>
                  </a:cubicBezTo>
                  <a:cubicBezTo>
                    <a:pt x="2483" y="1292"/>
                    <a:pt x="2516" y="1272"/>
                    <a:pt x="2543" y="1232"/>
                  </a:cubicBezTo>
                  <a:cubicBezTo>
                    <a:pt x="2596" y="1178"/>
                    <a:pt x="2596" y="1071"/>
                    <a:pt x="2543" y="1044"/>
                  </a:cubicBezTo>
                  <a:cubicBezTo>
                    <a:pt x="1874" y="509"/>
                    <a:pt x="1071" y="16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6646;p43"/>
            <p:cNvSpPr/>
            <p:nvPr/>
          </p:nvSpPr>
          <p:spPr>
            <a:xfrm>
              <a:off x="8032275" y="4671525"/>
              <a:ext cx="63575" cy="33150"/>
            </a:xfrm>
            <a:custGeom>
              <a:avLst/>
              <a:gdLst/>
              <a:ahLst/>
              <a:cxnLst/>
              <a:rect l="l" t="t" r="r" b="b"/>
              <a:pathLst>
                <a:path w="2543" h="1326" extrusionOk="0">
                  <a:moveTo>
                    <a:pt x="2034" y="1152"/>
                  </a:moveTo>
                  <a:cubicBezTo>
                    <a:pt x="2034" y="1165"/>
                    <a:pt x="2041" y="1172"/>
                    <a:pt x="2044" y="1172"/>
                  </a:cubicBezTo>
                  <a:cubicBezTo>
                    <a:pt x="2048" y="1172"/>
                    <a:pt x="2048" y="1165"/>
                    <a:pt x="2034" y="1152"/>
                  </a:cubicBezTo>
                  <a:close/>
                  <a:moveTo>
                    <a:pt x="161" y="1"/>
                  </a:moveTo>
                  <a:cubicBezTo>
                    <a:pt x="54" y="1"/>
                    <a:pt x="0" y="27"/>
                    <a:pt x="0" y="108"/>
                  </a:cubicBezTo>
                  <a:cubicBezTo>
                    <a:pt x="0" y="134"/>
                    <a:pt x="0" y="161"/>
                    <a:pt x="27" y="215"/>
                  </a:cubicBezTo>
                  <a:cubicBezTo>
                    <a:pt x="54" y="242"/>
                    <a:pt x="81" y="268"/>
                    <a:pt x="134" y="268"/>
                  </a:cubicBezTo>
                  <a:cubicBezTo>
                    <a:pt x="295" y="349"/>
                    <a:pt x="455" y="375"/>
                    <a:pt x="616" y="429"/>
                  </a:cubicBezTo>
                  <a:cubicBezTo>
                    <a:pt x="1124" y="616"/>
                    <a:pt x="1633" y="830"/>
                    <a:pt x="2061" y="1152"/>
                  </a:cubicBezTo>
                  <a:cubicBezTo>
                    <a:pt x="2141" y="1178"/>
                    <a:pt x="2195" y="1232"/>
                    <a:pt x="2249" y="1285"/>
                  </a:cubicBezTo>
                  <a:cubicBezTo>
                    <a:pt x="2289" y="1312"/>
                    <a:pt x="2336" y="1326"/>
                    <a:pt x="2376" y="1326"/>
                  </a:cubicBezTo>
                  <a:cubicBezTo>
                    <a:pt x="2416" y="1326"/>
                    <a:pt x="2449" y="1312"/>
                    <a:pt x="2463" y="1285"/>
                  </a:cubicBezTo>
                  <a:cubicBezTo>
                    <a:pt x="2543" y="1205"/>
                    <a:pt x="2543" y="1098"/>
                    <a:pt x="2463" y="1071"/>
                  </a:cubicBezTo>
                  <a:cubicBezTo>
                    <a:pt x="2141" y="804"/>
                    <a:pt x="1767" y="616"/>
                    <a:pt x="1392" y="429"/>
                  </a:cubicBezTo>
                  <a:cubicBezTo>
                    <a:pt x="1017" y="268"/>
                    <a:pt x="616" y="13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6647;p43"/>
            <p:cNvSpPr/>
            <p:nvPr/>
          </p:nvSpPr>
          <p:spPr>
            <a:xfrm>
              <a:off x="8007500" y="4664825"/>
              <a:ext cx="69625" cy="29825"/>
            </a:xfrm>
            <a:custGeom>
              <a:avLst/>
              <a:gdLst/>
              <a:ahLst/>
              <a:cxnLst/>
              <a:rect l="l" t="t" r="r" b="b"/>
              <a:pathLst>
                <a:path w="2785" h="1193" extrusionOk="0">
                  <a:moveTo>
                    <a:pt x="188" y="1"/>
                  </a:moveTo>
                  <a:cubicBezTo>
                    <a:pt x="108" y="1"/>
                    <a:pt x="54" y="28"/>
                    <a:pt x="1" y="108"/>
                  </a:cubicBezTo>
                  <a:cubicBezTo>
                    <a:pt x="1" y="162"/>
                    <a:pt x="54" y="269"/>
                    <a:pt x="135" y="269"/>
                  </a:cubicBezTo>
                  <a:cubicBezTo>
                    <a:pt x="617" y="349"/>
                    <a:pt x="1045" y="429"/>
                    <a:pt x="1473" y="617"/>
                  </a:cubicBezTo>
                  <a:cubicBezTo>
                    <a:pt x="1794" y="697"/>
                    <a:pt x="2115" y="884"/>
                    <a:pt x="2383" y="1045"/>
                  </a:cubicBezTo>
                  <a:cubicBezTo>
                    <a:pt x="2410" y="1072"/>
                    <a:pt x="2490" y="1098"/>
                    <a:pt x="2517" y="1152"/>
                  </a:cubicBezTo>
                  <a:cubicBezTo>
                    <a:pt x="2557" y="1179"/>
                    <a:pt x="2597" y="1192"/>
                    <a:pt x="2634" y="1192"/>
                  </a:cubicBezTo>
                  <a:cubicBezTo>
                    <a:pt x="2671" y="1192"/>
                    <a:pt x="2704" y="1179"/>
                    <a:pt x="2731" y="1152"/>
                  </a:cubicBezTo>
                  <a:cubicBezTo>
                    <a:pt x="2785" y="1072"/>
                    <a:pt x="2785" y="965"/>
                    <a:pt x="2731" y="938"/>
                  </a:cubicBezTo>
                  <a:cubicBezTo>
                    <a:pt x="2544" y="804"/>
                    <a:pt x="2356" y="697"/>
                    <a:pt x="2196" y="617"/>
                  </a:cubicBezTo>
                  <a:cubicBezTo>
                    <a:pt x="1982" y="510"/>
                    <a:pt x="1741" y="402"/>
                    <a:pt x="1553" y="349"/>
                  </a:cubicBezTo>
                  <a:cubicBezTo>
                    <a:pt x="1125" y="215"/>
                    <a:pt x="670" y="108"/>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6648;p43"/>
            <p:cNvSpPr/>
            <p:nvPr/>
          </p:nvSpPr>
          <p:spPr>
            <a:xfrm>
              <a:off x="8044325" y="4675875"/>
              <a:ext cx="14725" cy="10275"/>
            </a:xfrm>
            <a:custGeom>
              <a:avLst/>
              <a:gdLst/>
              <a:ahLst/>
              <a:cxnLst/>
              <a:rect l="l" t="t" r="r" b="b"/>
              <a:pathLst>
                <a:path w="589" h="411" extrusionOk="0">
                  <a:moveTo>
                    <a:pt x="181" y="1"/>
                  </a:moveTo>
                  <a:cubicBezTo>
                    <a:pt x="174" y="1"/>
                    <a:pt x="161" y="14"/>
                    <a:pt x="134" y="41"/>
                  </a:cubicBezTo>
                  <a:cubicBezTo>
                    <a:pt x="107" y="41"/>
                    <a:pt x="80" y="68"/>
                    <a:pt x="54" y="94"/>
                  </a:cubicBezTo>
                  <a:cubicBezTo>
                    <a:pt x="0" y="175"/>
                    <a:pt x="54" y="255"/>
                    <a:pt x="107" y="308"/>
                  </a:cubicBezTo>
                  <a:cubicBezTo>
                    <a:pt x="187" y="335"/>
                    <a:pt x="268" y="362"/>
                    <a:pt x="348" y="389"/>
                  </a:cubicBezTo>
                  <a:cubicBezTo>
                    <a:pt x="364" y="404"/>
                    <a:pt x="384" y="411"/>
                    <a:pt x="405" y="411"/>
                  </a:cubicBezTo>
                  <a:cubicBezTo>
                    <a:pt x="457" y="411"/>
                    <a:pt x="516" y="373"/>
                    <a:pt x="535" y="335"/>
                  </a:cubicBezTo>
                  <a:cubicBezTo>
                    <a:pt x="589" y="255"/>
                    <a:pt x="535" y="175"/>
                    <a:pt x="482" y="121"/>
                  </a:cubicBezTo>
                  <a:cubicBezTo>
                    <a:pt x="401" y="94"/>
                    <a:pt x="321" y="68"/>
                    <a:pt x="241" y="41"/>
                  </a:cubicBezTo>
                  <a:lnTo>
                    <a:pt x="187" y="41"/>
                  </a:lnTo>
                  <a:cubicBezTo>
                    <a:pt x="187" y="14"/>
                    <a:pt x="187" y="1"/>
                    <a:pt x="18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649;p43"/>
            <p:cNvSpPr/>
            <p:nvPr/>
          </p:nvSpPr>
          <p:spPr>
            <a:xfrm>
              <a:off x="7996125" y="4660825"/>
              <a:ext cx="61600" cy="25325"/>
            </a:xfrm>
            <a:custGeom>
              <a:avLst/>
              <a:gdLst/>
              <a:ahLst/>
              <a:cxnLst/>
              <a:rect l="l" t="t" r="r" b="b"/>
              <a:pathLst>
                <a:path w="2464" h="1013" extrusionOk="0">
                  <a:moveTo>
                    <a:pt x="161" y="0"/>
                  </a:moveTo>
                  <a:cubicBezTo>
                    <a:pt x="108" y="0"/>
                    <a:pt x="28" y="54"/>
                    <a:pt x="1" y="134"/>
                  </a:cubicBezTo>
                  <a:cubicBezTo>
                    <a:pt x="1" y="188"/>
                    <a:pt x="28" y="295"/>
                    <a:pt x="135" y="295"/>
                  </a:cubicBezTo>
                  <a:cubicBezTo>
                    <a:pt x="563" y="402"/>
                    <a:pt x="991" y="509"/>
                    <a:pt x="1393" y="643"/>
                  </a:cubicBezTo>
                  <a:lnTo>
                    <a:pt x="1446" y="643"/>
                  </a:lnTo>
                  <a:cubicBezTo>
                    <a:pt x="1687" y="723"/>
                    <a:pt x="1982" y="830"/>
                    <a:pt x="2249" y="991"/>
                  </a:cubicBezTo>
                  <a:cubicBezTo>
                    <a:pt x="2265" y="1006"/>
                    <a:pt x="2285" y="1013"/>
                    <a:pt x="2307" y="1013"/>
                  </a:cubicBezTo>
                  <a:cubicBezTo>
                    <a:pt x="2359" y="1013"/>
                    <a:pt x="2418" y="975"/>
                    <a:pt x="2437" y="937"/>
                  </a:cubicBezTo>
                  <a:cubicBezTo>
                    <a:pt x="2463" y="857"/>
                    <a:pt x="2437" y="777"/>
                    <a:pt x="2356" y="723"/>
                  </a:cubicBezTo>
                  <a:cubicBezTo>
                    <a:pt x="1687" y="375"/>
                    <a:pt x="938" y="161"/>
                    <a:pt x="18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650;p43"/>
            <p:cNvSpPr/>
            <p:nvPr/>
          </p:nvSpPr>
          <p:spPr>
            <a:xfrm>
              <a:off x="8087150" y="4698975"/>
              <a:ext cx="36825" cy="29800"/>
            </a:xfrm>
            <a:custGeom>
              <a:avLst/>
              <a:gdLst/>
              <a:ahLst/>
              <a:cxnLst/>
              <a:rect l="l" t="t" r="r" b="b"/>
              <a:pathLst>
                <a:path w="1473" h="1192" extrusionOk="0">
                  <a:moveTo>
                    <a:pt x="161" y="0"/>
                  </a:moveTo>
                  <a:cubicBezTo>
                    <a:pt x="107" y="0"/>
                    <a:pt x="80" y="0"/>
                    <a:pt x="27" y="80"/>
                  </a:cubicBezTo>
                  <a:cubicBezTo>
                    <a:pt x="0" y="134"/>
                    <a:pt x="0" y="241"/>
                    <a:pt x="107" y="268"/>
                  </a:cubicBezTo>
                  <a:cubicBezTo>
                    <a:pt x="375" y="401"/>
                    <a:pt x="616" y="589"/>
                    <a:pt x="830" y="749"/>
                  </a:cubicBezTo>
                  <a:cubicBezTo>
                    <a:pt x="964" y="857"/>
                    <a:pt x="1097" y="990"/>
                    <a:pt x="1231" y="1151"/>
                  </a:cubicBezTo>
                  <a:cubicBezTo>
                    <a:pt x="1271" y="1178"/>
                    <a:pt x="1318" y="1191"/>
                    <a:pt x="1358" y="1191"/>
                  </a:cubicBezTo>
                  <a:cubicBezTo>
                    <a:pt x="1399" y="1191"/>
                    <a:pt x="1432" y="1178"/>
                    <a:pt x="1445" y="1151"/>
                  </a:cubicBezTo>
                  <a:cubicBezTo>
                    <a:pt x="1472" y="1124"/>
                    <a:pt x="1472" y="1071"/>
                    <a:pt x="1472" y="1044"/>
                  </a:cubicBezTo>
                  <a:cubicBezTo>
                    <a:pt x="1472" y="1017"/>
                    <a:pt x="1472" y="990"/>
                    <a:pt x="1445" y="937"/>
                  </a:cubicBezTo>
                  <a:cubicBezTo>
                    <a:pt x="1097" y="535"/>
                    <a:pt x="669" y="268"/>
                    <a:pt x="241" y="54"/>
                  </a:cubicBezTo>
                  <a:cubicBezTo>
                    <a:pt x="214" y="54"/>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6651;p43"/>
            <p:cNvSpPr/>
            <p:nvPr/>
          </p:nvSpPr>
          <p:spPr>
            <a:xfrm>
              <a:off x="8077100" y="4691350"/>
              <a:ext cx="45525" cy="35250"/>
            </a:xfrm>
            <a:custGeom>
              <a:avLst/>
              <a:gdLst/>
              <a:ahLst/>
              <a:cxnLst/>
              <a:rect l="l" t="t" r="r" b="b"/>
              <a:pathLst>
                <a:path w="1821" h="1410" extrusionOk="0">
                  <a:moveTo>
                    <a:pt x="125" y="1"/>
                  </a:moveTo>
                  <a:cubicBezTo>
                    <a:pt x="93" y="1"/>
                    <a:pt x="67" y="31"/>
                    <a:pt x="27" y="91"/>
                  </a:cubicBezTo>
                  <a:cubicBezTo>
                    <a:pt x="1" y="144"/>
                    <a:pt x="27" y="251"/>
                    <a:pt x="108" y="278"/>
                  </a:cubicBezTo>
                  <a:cubicBezTo>
                    <a:pt x="429" y="519"/>
                    <a:pt x="803" y="706"/>
                    <a:pt x="1098" y="947"/>
                  </a:cubicBezTo>
                  <a:cubicBezTo>
                    <a:pt x="1285" y="1081"/>
                    <a:pt x="1419" y="1188"/>
                    <a:pt x="1553" y="1349"/>
                  </a:cubicBezTo>
                  <a:cubicBezTo>
                    <a:pt x="1580" y="1389"/>
                    <a:pt x="1620" y="1409"/>
                    <a:pt x="1657" y="1409"/>
                  </a:cubicBezTo>
                  <a:cubicBezTo>
                    <a:pt x="1693" y="1409"/>
                    <a:pt x="1727" y="1389"/>
                    <a:pt x="1740" y="1349"/>
                  </a:cubicBezTo>
                  <a:cubicBezTo>
                    <a:pt x="1821" y="1295"/>
                    <a:pt x="1821" y="1188"/>
                    <a:pt x="1740" y="1162"/>
                  </a:cubicBezTo>
                  <a:cubicBezTo>
                    <a:pt x="1312" y="680"/>
                    <a:pt x="777" y="385"/>
                    <a:pt x="241" y="37"/>
                  </a:cubicBezTo>
                  <a:cubicBezTo>
                    <a:pt x="215" y="37"/>
                    <a:pt x="215" y="11"/>
                    <a:pt x="161" y="11"/>
                  </a:cubicBezTo>
                  <a:cubicBezTo>
                    <a:pt x="148" y="4"/>
                    <a:pt x="136" y="1"/>
                    <a:pt x="12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652;p43"/>
            <p:cNvSpPr/>
            <p:nvPr/>
          </p:nvSpPr>
          <p:spPr>
            <a:xfrm>
              <a:off x="8073750" y="4688925"/>
              <a:ext cx="48875" cy="35000"/>
            </a:xfrm>
            <a:custGeom>
              <a:avLst/>
              <a:gdLst/>
              <a:ahLst/>
              <a:cxnLst/>
              <a:rect l="l" t="t" r="r" b="b"/>
              <a:pathLst>
                <a:path w="1955" h="1400" extrusionOk="0">
                  <a:moveTo>
                    <a:pt x="161" y="1"/>
                  </a:moveTo>
                  <a:cubicBezTo>
                    <a:pt x="135" y="54"/>
                    <a:pt x="81" y="54"/>
                    <a:pt x="27" y="108"/>
                  </a:cubicBezTo>
                  <a:cubicBezTo>
                    <a:pt x="1" y="188"/>
                    <a:pt x="1" y="268"/>
                    <a:pt x="108" y="322"/>
                  </a:cubicBezTo>
                  <a:cubicBezTo>
                    <a:pt x="536" y="536"/>
                    <a:pt x="964" y="777"/>
                    <a:pt x="1339" y="1071"/>
                  </a:cubicBezTo>
                  <a:cubicBezTo>
                    <a:pt x="1446" y="1178"/>
                    <a:pt x="1580" y="1259"/>
                    <a:pt x="1687" y="1339"/>
                  </a:cubicBezTo>
                  <a:cubicBezTo>
                    <a:pt x="1714" y="1379"/>
                    <a:pt x="1754" y="1399"/>
                    <a:pt x="1791" y="1399"/>
                  </a:cubicBezTo>
                  <a:cubicBezTo>
                    <a:pt x="1827" y="1399"/>
                    <a:pt x="1861" y="1379"/>
                    <a:pt x="1874" y="1339"/>
                  </a:cubicBezTo>
                  <a:cubicBezTo>
                    <a:pt x="1955" y="1285"/>
                    <a:pt x="1955" y="1178"/>
                    <a:pt x="1874" y="1151"/>
                  </a:cubicBezTo>
                  <a:cubicBezTo>
                    <a:pt x="1419" y="670"/>
                    <a:pt x="804" y="375"/>
                    <a:pt x="242" y="54"/>
                  </a:cubicBezTo>
                  <a:cubicBezTo>
                    <a:pt x="215" y="54"/>
                    <a:pt x="161" y="1"/>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6653;p43"/>
            <p:cNvSpPr/>
            <p:nvPr/>
          </p:nvSpPr>
          <p:spPr>
            <a:xfrm>
              <a:off x="8075750" y="4688925"/>
              <a:ext cx="47550" cy="36500"/>
            </a:xfrm>
            <a:custGeom>
              <a:avLst/>
              <a:gdLst/>
              <a:ahLst/>
              <a:cxnLst/>
              <a:rect l="l" t="t" r="r" b="b"/>
              <a:pathLst>
                <a:path w="1902" h="1460" extrusionOk="0">
                  <a:moveTo>
                    <a:pt x="1099" y="916"/>
                  </a:moveTo>
                  <a:lnTo>
                    <a:pt x="1099" y="916"/>
                  </a:lnTo>
                  <a:cubicBezTo>
                    <a:pt x="1102" y="937"/>
                    <a:pt x="1125" y="937"/>
                    <a:pt x="1125" y="937"/>
                  </a:cubicBezTo>
                  <a:cubicBezTo>
                    <a:pt x="1116" y="930"/>
                    <a:pt x="1108" y="923"/>
                    <a:pt x="1099" y="916"/>
                  </a:cubicBezTo>
                  <a:close/>
                  <a:moveTo>
                    <a:pt x="162" y="1"/>
                  </a:moveTo>
                  <a:cubicBezTo>
                    <a:pt x="81" y="1"/>
                    <a:pt x="55" y="54"/>
                    <a:pt x="28" y="81"/>
                  </a:cubicBezTo>
                  <a:cubicBezTo>
                    <a:pt x="1" y="134"/>
                    <a:pt x="1" y="241"/>
                    <a:pt x="81" y="268"/>
                  </a:cubicBezTo>
                  <a:cubicBezTo>
                    <a:pt x="446" y="476"/>
                    <a:pt x="785" y="659"/>
                    <a:pt x="1099" y="916"/>
                  </a:cubicBezTo>
                  <a:lnTo>
                    <a:pt x="1099" y="916"/>
                  </a:lnTo>
                  <a:cubicBezTo>
                    <a:pt x="1098" y="914"/>
                    <a:pt x="1098" y="912"/>
                    <a:pt x="1098" y="911"/>
                  </a:cubicBezTo>
                  <a:lnTo>
                    <a:pt x="1098" y="911"/>
                  </a:lnTo>
                  <a:cubicBezTo>
                    <a:pt x="1286" y="1044"/>
                    <a:pt x="1473" y="1205"/>
                    <a:pt x="1634" y="1419"/>
                  </a:cubicBezTo>
                  <a:cubicBezTo>
                    <a:pt x="1660" y="1446"/>
                    <a:pt x="1701" y="1459"/>
                    <a:pt x="1737" y="1459"/>
                  </a:cubicBezTo>
                  <a:cubicBezTo>
                    <a:pt x="1774" y="1459"/>
                    <a:pt x="1808" y="1446"/>
                    <a:pt x="1821" y="1419"/>
                  </a:cubicBezTo>
                  <a:cubicBezTo>
                    <a:pt x="1901" y="1339"/>
                    <a:pt x="1901" y="1259"/>
                    <a:pt x="1821" y="1205"/>
                  </a:cubicBezTo>
                  <a:cubicBezTo>
                    <a:pt x="1393" y="696"/>
                    <a:pt x="831" y="348"/>
                    <a:pt x="215" y="27"/>
                  </a:cubicBezTo>
                  <a:cubicBezTo>
                    <a:pt x="188" y="27"/>
                    <a:pt x="162" y="1"/>
                    <a:pt x="162"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654;p43"/>
            <p:cNvSpPr/>
            <p:nvPr/>
          </p:nvSpPr>
          <p:spPr>
            <a:xfrm>
              <a:off x="8062375" y="4683575"/>
              <a:ext cx="60250" cy="41175"/>
            </a:xfrm>
            <a:custGeom>
              <a:avLst/>
              <a:gdLst/>
              <a:ahLst/>
              <a:cxnLst/>
              <a:rect l="l" t="t" r="r" b="b"/>
              <a:pathLst>
                <a:path w="2410" h="1647" extrusionOk="0">
                  <a:moveTo>
                    <a:pt x="161" y="0"/>
                  </a:moveTo>
                  <a:lnTo>
                    <a:pt x="135" y="27"/>
                  </a:lnTo>
                  <a:cubicBezTo>
                    <a:pt x="81" y="27"/>
                    <a:pt x="54" y="54"/>
                    <a:pt x="27" y="81"/>
                  </a:cubicBezTo>
                  <a:cubicBezTo>
                    <a:pt x="1" y="161"/>
                    <a:pt x="1" y="268"/>
                    <a:pt x="81" y="295"/>
                  </a:cubicBezTo>
                  <a:cubicBezTo>
                    <a:pt x="670" y="562"/>
                    <a:pt x="1205" y="857"/>
                    <a:pt x="1687" y="1232"/>
                  </a:cubicBezTo>
                  <a:cubicBezTo>
                    <a:pt x="1874" y="1365"/>
                    <a:pt x="2008" y="1473"/>
                    <a:pt x="2142" y="1606"/>
                  </a:cubicBezTo>
                  <a:cubicBezTo>
                    <a:pt x="2169" y="1633"/>
                    <a:pt x="2209" y="1646"/>
                    <a:pt x="2246" y="1646"/>
                  </a:cubicBezTo>
                  <a:cubicBezTo>
                    <a:pt x="2282" y="1646"/>
                    <a:pt x="2316" y="1633"/>
                    <a:pt x="2329" y="1606"/>
                  </a:cubicBezTo>
                  <a:cubicBezTo>
                    <a:pt x="2410" y="1526"/>
                    <a:pt x="2410" y="1419"/>
                    <a:pt x="2329" y="1392"/>
                  </a:cubicBezTo>
                  <a:cubicBezTo>
                    <a:pt x="1740" y="803"/>
                    <a:pt x="991" y="402"/>
                    <a:pt x="215" y="27"/>
                  </a:cubicBezTo>
                  <a:cubicBezTo>
                    <a:pt x="188" y="27"/>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655;p43"/>
            <p:cNvSpPr/>
            <p:nvPr/>
          </p:nvSpPr>
          <p:spPr>
            <a:xfrm>
              <a:off x="8083125" y="4694275"/>
              <a:ext cx="18100" cy="15300"/>
            </a:xfrm>
            <a:custGeom>
              <a:avLst/>
              <a:gdLst/>
              <a:ahLst/>
              <a:cxnLst/>
              <a:rect l="l" t="t" r="r" b="b"/>
              <a:pathLst>
                <a:path w="724" h="612" extrusionOk="0">
                  <a:moveTo>
                    <a:pt x="188" y="1"/>
                  </a:moveTo>
                  <a:cubicBezTo>
                    <a:pt x="107" y="27"/>
                    <a:pt x="27" y="54"/>
                    <a:pt x="27" y="108"/>
                  </a:cubicBezTo>
                  <a:cubicBezTo>
                    <a:pt x="0" y="161"/>
                    <a:pt x="27" y="268"/>
                    <a:pt x="107" y="295"/>
                  </a:cubicBezTo>
                  <a:lnTo>
                    <a:pt x="509" y="589"/>
                  </a:lnTo>
                  <a:cubicBezTo>
                    <a:pt x="525" y="605"/>
                    <a:pt x="545" y="612"/>
                    <a:pt x="566" y="612"/>
                  </a:cubicBezTo>
                  <a:cubicBezTo>
                    <a:pt x="618" y="612"/>
                    <a:pt x="677" y="574"/>
                    <a:pt x="696" y="536"/>
                  </a:cubicBezTo>
                  <a:cubicBezTo>
                    <a:pt x="723" y="509"/>
                    <a:pt x="723" y="456"/>
                    <a:pt x="723" y="429"/>
                  </a:cubicBezTo>
                  <a:cubicBezTo>
                    <a:pt x="723" y="402"/>
                    <a:pt x="696" y="375"/>
                    <a:pt x="670" y="322"/>
                  </a:cubicBezTo>
                  <a:lnTo>
                    <a:pt x="268" y="27"/>
                  </a:lnTo>
                  <a:cubicBezTo>
                    <a:pt x="241" y="27"/>
                    <a:pt x="241" y="1"/>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656;p43"/>
            <p:cNvSpPr/>
            <p:nvPr/>
          </p:nvSpPr>
          <p:spPr>
            <a:xfrm>
              <a:off x="7759250" y="4654800"/>
              <a:ext cx="437650" cy="477125"/>
            </a:xfrm>
            <a:custGeom>
              <a:avLst/>
              <a:gdLst/>
              <a:ahLst/>
              <a:cxnLst/>
              <a:rect l="l" t="t" r="r" b="b"/>
              <a:pathLst>
                <a:path w="17506" h="19085" extrusionOk="0">
                  <a:moveTo>
                    <a:pt x="6291" y="0"/>
                  </a:moveTo>
                  <a:cubicBezTo>
                    <a:pt x="6585" y="0"/>
                    <a:pt x="6906" y="27"/>
                    <a:pt x="7201" y="81"/>
                  </a:cubicBezTo>
                  <a:cubicBezTo>
                    <a:pt x="8057" y="161"/>
                    <a:pt x="8941" y="295"/>
                    <a:pt x="9770" y="536"/>
                  </a:cubicBezTo>
                  <a:cubicBezTo>
                    <a:pt x="10573" y="777"/>
                    <a:pt x="11376" y="1071"/>
                    <a:pt x="12126" y="1499"/>
                  </a:cubicBezTo>
                  <a:cubicBezTo>
                    <a:pt x="12822" y="1901"/>
                    <a:pt x="13491" y="2409"/>
                    <a:pt x="14026" y="3052"/>
                  </a:cubicBezTo>
                  <a:cubicBezTo>
                    <a:pt x="14294" y="3346"/>
                    <a:pt x="14561" y="3694"/>
                    <a:pt x="14749" y="4042"/>
                  </a:cubicBezTo>
                  <a:cubicBezTo>
                    <a:pt x="14883" y="4256"/>
                    <a:pt x="14990" y="4444"/>
                    <a:pt x="15097" y="4658"/>
                  </a:cubicBezTo>
                  <a:cubicBezTo>
                    <a:pt x="15204" y="4899"/>
                    <a:pt x="15284" y="5086"/>
                    <a:pt x="15391" y="5327"/>
                  </a:cubicBezTo>
                  <a:cubicBezTo>
                    <a:pt x="15766" y="6183"/>
                    <a:pt x="16033" y="7120"/>
                    <a:pt x="16141" y="8110"/>
                  </a:cubicBezTo>
                  <a:cubicBezTo>
                    <a:pt x="16221" y="8994"/>
                    <a:pt x="16221" y="9931"/>
                    <a:pt x="16087" y="10841"/>
                  </a:cubicBezTo>
                  <a:cubicBezTo>
                    <a:pt x="16033" y="11269"/>
                    <a:pt x="15900" y="11724"/>
                    <a:pt x="15766" y="12152"/>
                  </a:cubicBezTo>
                  <a:cubicBezTo>
                    <a:pt x="15632" y="12580"/>
                    <a:pt x="15418" y="12982"/>
                    <a:pt x="15230" y="13383"/>
                  </a:cubicBezTo>
                  <a:cubicBezTo>
                    <a:pt x="14802" y="14213"/>
                    <a:pt x="14187" y="14962"/>
                    <a:pt x="13491" y="15605"/>
                  </a:cubicBezTo>
                  <a:cubicBezTo>
                    <a:pt x="12741" y="16301"/>
                    <a:pt x="11885" y="16863"/>
                    <a:pt x="10948" y="17291"/>
                  </a:cubicBezTo>
                  <a:cubicBezTo>
                    <a:pt x="10466" y="17505"/>
                    <a:pt x="10011" y="17693"/>
                    <a:pt x="9503" y="17826"/>
                  </a:cubicBezTo>
                  <a:cubicBezTo>
                    <a:pt x="8994" y="17960"/>
                    <a:pt x="8512" y="18094"/>
                    <a:pt x="8004" y="18201"/>
                  </a:cubicBezTo>
                  <a:cubicBezTo>
                    <a:pt x="6960" y="18362"/>
                    <a:pt x="5889" y="18442"/>
                    <a:pt x="4845" y="18442"/>
                  </a:cubicBezTo>
                  <a:cubicBezTo>
                    <a:pt x="3775" y="18415"/>
                    <a:pt x="2758" y="18308"/>
                    <a:pt x="1687" y="18148"/>
                  </a:cubicBezTo>
                  <a:cubicBezTo>
                    <a:pt x="1098" y="18041"/>
                    <a:pt x="536" y="17933"/>
                    <a:pt x="1" y="17800"/>
                  </a:cubicBezTo>
                  <a:lnTo>
                    <a:pt x="1" y="17800"/>
                  </a:lnTo>
                  <a:cubicBezTo>
                    <a:pt x="750" y="18148"/>
                    <a:pt x="1500" y="18415"/>
                    <a:pt x="2383" y="18629"/>
                  </a:cubicBezTo>
                  <a:cubicBezTo>
                    <a:pt x="3507" y="18897"/>
                    <a:pt x="4765" y="19084"/>
                    <a:pt x="5996" y="19084"/>
                  </a:cubicBezTo>
                  <a:cubicBezTo>
                    <a:pt x="6532" y="19084"/>
                    <a:pt x="7094" y="19031"/>
                    <a:pt x="7709" y="18977"/>
                  </a:cubicBezTo>
                  <a:cubicBezTo>
                    <a:pt x="8191" y="18897"/>
                    <a:pt x="8726" y="18843"/>
                    <a:pt x="9235" y="18763"/>
                  </a:cubicBezTo>
                  <a:cubicBezTo>
                    <a:pt x="10306" y="18576"/>
                    <a:pt x="11323" y="18308"/>
                    <a:pt x="12206" y="17933"/>
                  </a:cubicBezTo>
                  <a:cubicBezTo>
                    <a:pt x="13196" y="17532"/>
                    <a:pt x="14053" y="16997"/>
                    <a:pt x="14802" y="16354"/>
                  </a:cubicBezTo>
                  <a:cubicBezTo>
                    <a:pt x="15150" y="16033"/>
                    <a:pt x="15525" y="15658"/>
                    <a:pt x="15819" y="15230"/>
                  </a:cubicBezTo>
                  <a:cubicBezTo>
                    <a:pt x="16141" y="14829"/>
                    <a:pt x="16435" y="14347"/>
                    <a:pt x="16676" y="13812"/>
                  </a:cubicBezTo>
                  <a:cubicBezTo>
                    <a:pt x="17104" y="12848"/>
                    <a:pt x="17372" y="11777"/>
                    <a:pt x="17425" y="10573"/>
                  </a:cubicBezTo>
                  <a:cubicBezTo>
                    <a:pt x="17506" y="9476"/>
                    <a:pt x="17372" y="8298"/>
                    <a:pt x="17104" y="7174"/>
                  </a:cubicBezTo>
                  <a:cubicBezTo>
                    <a:pt x="16970" y="6638"/>
                    <a:pt x="16810" y="6103"/>
                    <a:pt x="16569" y="5568"/>
                  </a:cubicBezTo>
                  <a:cubicBezTo>
                    <a:pt x="16328" y="4979"/>
                    <a:pt x="16087" y="4524"/>
                    <a:pt x="15819" y="4096"/>
                  </a:cubicBezTo>
                  <a:cubicBezTo>
                    <a:pt x="15552" y="3641"/>
                    <a:pt x="15204" y="3212"/>
                    <a:pt x="14829" y="2811"/>
                  </a:cubicBezTo>
                  <a:cubicBezTo>
                    <a:pt x="14615" y="2624"/>
                    <a:pt x="14401" y="2409"/>
                    <a:pt x="14160" y="2249"/>
                  </a:cubicBezTo>
                  <a:cubicBezTo>
                    <a:pt x="13785" y="1901"/>
                    <a:pt x="13330" y="1633"/>
                    <a:pt x="12929" y="1419"/>
                  </a:cubicBezTo>
                  <a:lnTo>
                    <a:pt x="12875" y="1419"/>
                  </a:lnTo>
                  <a:cubicBezTo>
                    <a:pt x="12688" y="1285"/>
                    <a:pt x="12447" y="1178"/>
                    <a:pt x="12206" y="1071"/>
                  </a:cubicBezTo>
                  <a:cubicBezTo>
                    <a:pt x="12179" y="1071"/>
                    <a:pt x="12152" y="1044"/>
                    <a:pt x="12126" y="1044"/>
                  </a:cubicBezTo>
                  <a:cubicBezTo>
                    <a:pt x="11885" y="937"/>
                    <a:pt x="11671" y="830"/>
                    <a:pt x="11483" y="777"/>
                  </a:cubicBezTo>
                  <a:cubicBezTo>
                    <a:pt x="11323" y="696"/>
                    <a:pt x="11109" y="670"/>
                    <a:pt x="10948" y="616"/>
                  </a:cubicBezTo>
                  <a:lnTo>
                    <a:pt x="10654" y="509"/>
                  </a:lnTo>
                  <a:lnTo>
                    <a:pt x="10252" y="402"/>
                  </a:lnTo>
                  <a:cubicBezTo>
                    <a:pt x="9797" y="268"/>
                    <a:pt x="9315" y="215"/>
                    <a:pt x="8807" y="134"/>
                  </a:cubicBezTo>
                  <a:cubicBezTo>
                    <a:pt x="8512" y="81"/>
                    <a:pt x="8138" y="27"/>
                    <a:pt x="7709" y="27"/>
                  </a:cubicBezTo>
                  <a:lnTo>
                    <a:pt x="7388" y="27"/>
                  </a:lnTo>
                  <a:cubicBezTo>
                    <a:pt x="7254" y="0"/>
                    <a:pt x="7120" y="0"/>
                    <a:pt x="7040" y="0"/>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657;p43"/>
            <p:cNvSpPr/>
            <p:nvPr/>
          </p:nvSpPr>
          <p:spPr>
            <a:xfrm>
              <a:off x="7869675" y="4952575"/>
              <a:ext cx="47525" cy="31325"/>
            </a:xfrm>
            <a:custGeom>
              <a:avLst/>
              <a:gdLst/>
              <a:ahLst/>
              <a:cxnLst/>
              <a:rect l="l" t="t" r="r" b="b"/>
              <a:pathLst>
                <a:path w="1901" h="1253" extrusionOk="0">
                  <a:moveTo>
                    <a:pt x="964" y="0"/>
                  </a:moveTo>
                  <a:cubicBezTo>
                    <a:pt x="830" y="27"/>
                    <a:pt x="750" y="80"/>
                    <a:pt x="616" y="134"/>
                  </a:cubicBezTo>
                  <a:cubicBezTo>
                    <a:pt x="535" y="161"/>
                    <a:pt x="482" y="241"/>
                    <a:pt x="402" y="268"/>
                  </a:cubicBezTo>
                  <a:cubicBezTo>
                    <a:pt x="375" y="295"/>
                    <a:pt x="295" y="348"/>
                    <a:pt x="268" y="375"/>
                  </a:cubicBezTo>
                  <a:cubicBezTo>
                    <a:pt x="241" y="375"/>
                    <a:pt x="241" y="402"/>
                    <a:pt x="134" y="428"/>
                  </a:cubicBezTo>
                  <a:cubicBezTo>
                    <a:pt x="134" y="428"/>
                    <a:pt x="107" y="482"/>
                    <a:pt x="107" y="509"/>
                  </a:cubicBezTo>
                  <a:cubicBezTo>
                    <a:pt x="107" y="535"/>
                    <a:pt x="54" y="535"/>
                    <a:pt x="54" y="562"/>
                  </a:cubicBezTo>
                  <a:cubicBezTo>
                    <a:pt x="54" y="616"/>
                    <a:pt x="27" y="643"/>
                    <a:pt x="27" y="669"/>
                  </a:cubicBezTo>
                  <a:lnTo>
                    <a:pt x="27" y="696"/>
                  </a:lnTo>
                  <a:lnTo>
                    <a:pt x="27" y="776"/>
                  </a:lnTo>
                  <a:cubicBezTo>
                    <a:pt x="0" y="803"/>
                    <a:pt x="0" y="830"/>
                    <a:pt x="0" y="910"/>
                  </a:cubicBezTo>
                  <a:cubicBezTo>
                    <a:pt x="0" y="937"/>
                    <a:pt x="27" y="1017"/>
                    <a:pt x="54" y="1044"/>
                  </a:cubicBezTo>
                  <a:cubicBezTo>
                    <a:pt x="54" y="1071"/>
                    <a:pt x="107" y="1071"/>
                    <a:pt x="134" y="1071"/>
                  </a:cubicBezTo>
                  <a:cubicBezTo>
                    <a:pt x="161" y="1098"/>
                    <a:pt x="188" y="1098"/>
                    <a:pt x="241" y="1151"/>
                  </a:cubicBezTo>
                  <a:cubicBezTo>
                    <a:pt x="357" y="1209"/>
                    <a:pt x="500" y="1253"/>
                    <a:pt x="642" y="1253"/>
                  </a:cubicBezTo>
                  <a:cubicBezTo>
                    <a:pt x="696" y="1253"/>
                    <a:pt x="751" y="1246"/>
                    <a:pt x="803" y="1231"/>
                  </a:cubicBezTo>
                  <a:cubicBezTo>
                    <a:pt x="1231" y="1151"/>
                    <a:pt x="1606" y="803"/>
                    <a:pt x="1874" y="375"/>
                  </a:cubicBezTo>
                  <a:cubicBezTo>
                    <a:pt x="1901" y="295"/>
                    <a:pt x="1901" y="214"/>
                    <a:pt x="1847" y="134"/>
                  </a:cubicBezTo>
                  <a:cubicBezTo>
                    <a:pt x="1814" y="123"/>
                    <a:pt x="1780" y="116"/>
                    <a:pt x="1749" y="116"/>
                  </a:cubicBezTo>
                  <a:cubicBezTo>
                    <a:pt x="1705" y="116"/>
                    <a:pt x="1664" y="129"/>
                    <a:pt x="1633" y="161"/>
                  </a:cubicBezTo>
                  <a:cubicBezTo>
                    <a:pt x="1606" y="80"/>
                    <a:pt x="1472" y="0"/>
                    <a:pt x="1365" y="0"/>
                  </a:cubicBezTo>
                  <a:close/>
                </a:path>
              </a:pathLst>
            </a:custGeom>
            <a:solidFill>
              <a:srgbClr val="FF6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658;p43"/>
            <p:cNvSpPr/>
            <p:nvPr/>
          </p:nvSpPr>
          <p:spPr>
            <a:xfrm>
              <a:off x="7848250" y="4911750"/>
              <a:ext cx="81675" cy="76575"/>
            </a:xfrm>
            <a:custGeom>
              <a:avLst/>
              <a:gdLst/>
              <a:ahLst/>
              <a:cxnLst/>
              <a:rect l="l" t="t" r="r" b="b"/>
              <a:pathLst>
                <a:path w="3267" h="3063" extrusionOk="0">
                  <a:moveTo>
                    <a:pt x="1981" y="1720"/>
                  </a:moveTo>
                  <a:cubicBezTo>
                    <a:pt x="2042" y="1720"/>
                    <a:pt x="2102" y="1727"/>
                    <a:pt x="2169" y="1740"/>
                  </a:cubicBezTo>
                  <a:cubicBezTo>
                    <a:pt x="2276" y="1767"/>
                    <a:pt x="2329" y="1767"/>
                    <a:pt x="2436" y="1847"/>
                  </a:cubicBezTo>
                  <a:cubicBezTo>
                    <a:pt x="2490" y="1874"/>
                    <a:pt x="2570" y="1901"/>
                    <a:pt x="2597" y="1981"/>
                  </a:cubicBezTo>
                  <a:cubicBezTo>
                    <a:pt x="2570" y="2035"/>
                    <a:pt x="2543" y="2061"/>
                    <a:pt x="2490" y="2142"/>
                  </a:cubicBezTo>
                  <a:cubicBezTo>
                    <a:pt x="2436" y="2249"/>
                    <a:pt x="2356" y="2302"/>
                    <a:pt x="2276" y="2409"/>
                  </a:cubicBezTo>
                  <a:lnTo>
                    <a:pt x="2195" y="2463"/>
                  </a:lnTo>
                  <a:cubicBezTo>
                    <a:pt x="2088" y="2543"/>
                    <a:pt x="2008" y="2597"/>
                    <a:pt x="1901" y="2650"/>
                  </a:cubicBezTo>
                  <a:cubicBezTo>
                    <a:pt x="1794" y="2677"/>
                    <a:pt x="1660" y="2704"/>
                    <a:pt x="1553" y="2704"/>
                  </a:cubicBezTo>
                  <a:cubicBezTo>
                    <a:pt x="1473" y="2704"/>
                    <a:pt x="1366" y="2704"/>
                    <a:pt x="1232" y="2677"/>
                  </a:cubicBezTo>
                  <a:cubicBezTo>
                    <a:pt x="1125" y="2624"/>
                    <a:pt x="1018" y="2597"/>
                    <a:pt x="964" y="2543"/>
                  </a:cubicBezTo>
                  <a:lnTo>
                    <a:pt x="991" y="2543"/>
                  </a:lnTo>
                  <a:lnTo>
                    <a:pt x="964" y="2490"/>
                  </a:lnTo>
                  <a:lnTo>
                    <a:pt x="937" y="2490"/>
                  </a:lnTo>
                  <a:cubicBezTo>
                    <a:pt x="937" y="2490"/>
                    <a:pt x="964" y="2463"/>
                    <a:pt x="964" y="2409"/>
                  </a:cubicBezTo>
                  <a:cubicBezTo>
                    <a:pt x="991" y="2329"/>
                    <a:pt x="991" y="2276"/>
                    <a:pt x="1018" y="2222"/>
                  </a:cubicBezTo>
                  <a:cubicBezTo>
                    <a:pt x="1071" y="2168"/>
                    <a:pt x="1125" y="2115"/>
                    <a:pt x="1152" y="2061"/>
                  </a:cubicBezTo>
                  <a:lnTo>
                    <a:pt x="1205" y="2035"/>
                  </a:lnTo>
                  <a:cubicBezTo>
                    <a:pt x="1259" y="1954"/>
                    <a:pt x="1339" y="1928"/>
                    <a:pt x="1392" y="1874"/>
                  </a:cubicBezTo>
                  <a:cubicBezTo>
                    <a:pt x="1553" y="1794"/>
                    <a:pt x="1660" y="1767"/>
                    <a:pt x="1794" y="1740"/>
                  </a:cubicBezTo>
                  <a:cubicBezTo>
                    <a:pt x="1861" y="1727"/>
                    <a:pt x="1921" y="1720"/>
                    <a:pt x="1981" y="1720"/>
                  </a:cubicBezTo>
                  <a:close/>
                  <a:moveTo>
                    <a:pt x="81" y="0"/>
                  </a:moveTo>
                  <a:lnTo>
                    <a:pt x="81" y="27"/>
                  </a:lnTo>
                  <a:cubicBezTo>
                    <a:pt x="1" y="696"/>
                    <a:pt x="27" y="1312"/>
                    <a:pt x="161" y="1794"/>
                  </a:cubicBezTo>
                  <a:cubicBezTo>
                    <a:pt x="295" y="2249"/>
                    <a:pt x="536" y="2597"/>
                    <a:pt x="804" y="2811"/>
                  </a:cubicBezTo>
                  <a:cubicBezTo>
                    <a:pt x="857" y="2838"/>
                    <a:pt x="937" y="2918"/>
                    <a:pt x="991" y="2945"/>
                  </a:cubicBezTo>
                  <a:cubicBezTo>
                    <a:pt x="1071" y="2971"/>
                    <a:pt x="1125" y="2998"/>
                    <a:pt x="1205" y="2998"/>
                  </a:cubicBezTo>
                  <a:cubicBezTo>
                    <a:pt x="1303" y="3037"/>
                    <a:pt x="1401" y="3062"/>
                    <a:pt x="1499" y="3062"/>
                  </a:cubicBezTo>
                  <a:cubicBezTo>
                    <a:pt x="1535" y="3062"/>
                    <a:pt x="1571" y="3059"/>
                    <a:pt x="1607" y="3052"/>
                  </a:cubicBezTo>
                  <a:cubicBezTo>
                    <a:pt x="1874" y="2998"/>
                    <a:pt x="2169" y="2918"/>
                    <a:pt x="2410" y="2677"/>
                  </a:cubicBezTo>
                  <a:lnTo>
                    <a:pt x="2436" y="2650"/>
                  </a:lnTo>
                  <a:cubicBezTo>
                    <a:pt x="2677" y="2409"/>
                    <a:pt x="2865" y="2115"/>
                    <a:pt x="2998" y="1740"/>
                  </a:cubicBezTo>
                  <a:cubicBezTo>
                    <a:pt x="3079" y="1526"/>
                    <a:pt x="3132" y="1312"/>
                    <a:pt x="3159" y="1071"/>
                  </a:cubicBezTo>
                  <a:cubicBezTo>
                    <a:pt x="3239" y="857"/>
                    <a:pt x="3266" y="643"/>
                    <a:pt x="3239" y="322"/>
                  </a:cubicBezTo>
                  <a:cubicBezTo>
                    <a:pt x="2195" y="188"/>
                    <a:pt x="1125" y="134"/>
                    <a:pt x="81"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659;p43"/>
            <p:cNvSpPr/>
            <p:nvPr/>
          </p:nvSpPr>
          <p:spPr>
            <a:xfrm>
              <a:off x="8025575" y="4878950"/>
              <a:ext cx="38175" cy="60925"/>
            </a:xfrm>
            <a:custGeom>
              <a:avLst/>
              <a:gdLst/>
              <a:ahLst/>
              <a:cxnLst/>
              <a:rect l="l" t="t" r="r" b="b"/>
              <a:pathLst>
                <a:path w="1527" h="2437" extrusionOk="0">
                  <a:moveTo>
                    <a:pt x="723" y="1"/>
                  </a:moveTo>
                  <a:cubicBezTo>
                    <a:pt x="322" y="1"/>
                    <a:pt x="1" y="563"/>
                    <a:pt x="27" y="1232"/>
                  </a:cubicBezTo>
                  <a:cubicBezTo>
                    <a:pt x="54" y="1901"/>
                    <a:pt x="402" y="2437"/>
                    <a:pt x="804" y="2437"/>
                  </a:cubicBezTo>
                  <a:cubicBezTo>
                    <a:pt x="1205" y="2437"/>
                    <a:pt x="1526" y="1875"/>
                    <a:pt x="1499" y="1205"/>
                  </a:cubicBezTo>
                  <a:cubicBezTo>
                    <a:pt x="1473" y="536"/>
                    <a:pt x="1125" y="1"/>
                    <a:pt x="723"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660;p43"/>
            <p:cNvSpPr/>
            <p:nvPr/>
          </p:nvSpPr>
          <p:spPr>
            <a:xfrm>
              <a:off x="7748550" y="4872950"/>
              <a:ext cx="37500" cy="61575"/>
            </a:xfrm>
            <a:custGeom>
              <a:avLst/>
              <a:gdLst/>
              <a:ahLst/>
              <a:cxnLst/>
              <a:rect l="l" t="t" r="r" b="b"/>
              <a:pathLst>
                <a:path w="1500" h="2463" extrusionOk="0">
                  <a:moveTo>
                    <a:pt x="696" y="0"/>
                  </a:moveTo>
                  <a:cubicBezTo>
                    <a:pt x="295" y="0"/>
                    <a:pt x="1" y="589"/>
                    <a:pt x="1" y="1258"/>
                  </a:cubicBezTo>
                  <a:cubicBezTo>
                    <a:pt x="27" y="1927"/>
                    <a:pt x="375" y="2463"/>
                    <a:pt x="777" y="2463"/>
                  </a:cubicBezTo>
                  <a:cubicBezTo>
                    <a:pt x="1178" y="2463"/>
                    <a:pt x="1499" y="1874"/>
                    <a:pt x="1473" y="1205"/>
                  </a:cubicBezTo>
                  <a:cubicBezTo>
                    <a:pt x="1446" y="535"/>
                    <a:pt x="1098" y="0"/>
                    <a:pt x="696"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661;p43"/>
            <p:cNvSpPr/>
            <p:nvPr/>
          </p:nvSpPr>
          <p:spPr>
            <a:xfrm>
              <a:off x="8019550" y="4802175"/>
              <a:ext cx="74300" cy="43050"/>
            </a:xfrm>
            <a:custGeom>
              <a:avLst/>
              <a:gdLst/>
              <a:ahLst/>
              <a:cxnLst/>
              <a:rect l="l" t="t" r="r" b="b"/>
              <a:pathLst>
                <a:path w="2972" h="1722" extrusionOk="0">
                  <a:moveTo>
                    <a:pt x="856" y="1"/>
                  </a:moveTo>
                  <a:cubicBezTo>
                    <a:pt x="490" y="1"/>
                    <a:pt x="212" y="113"/>
                    <a:pt x="135" y="315"/>
                  </a:cubicBezTo>
                  <a:cubicBezTo>
                    <a:pt x="1" y="690"/>
                    <a:pt x="509" y="1225"/>
                    <a:pt x="1232" y="1520"/>
                  </a:cubicBezTo>
                  <a:cubicBezTo>
                    <a:pt x="1555" y="1658"/>
                    <a:pt x="1873" y="1722"/>
                    <a:pt x="2141" y="1722"/>
                  </a:cubicBezTo>
                  <a:cubicBezTo>
                    <a:pt x="2495" y="1722"/>
                    <a:pt x="2762" y="1610"/>
                    <a:pt x="2838" y="1412"/>
                  </a:cubicBezTo>
                  <a:cubicBezTo>
                    <a:pt x="2972" y="1038"/>
                    <a:pt x="2463" y="502"/>
                    <a:pt x="1740" y="181"/>
                  </a:cubicBezTo>
                  <a:cubicBezTo>
                    <a:pt x="1427" y="58"/>
                    <a:pt x="1119" y="1"/>
                    <a:pt x="856"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662;p43"/>
            <p:cNvSpPr/>
            <p:nvPr/>
          </p:nvSpPr>
          <p:spPr>
            <a:xfrm>
              <a:off x="7732500" y="4800150"/>
              <a:ext cx="75625" cy="40150"/>
            </a:xfrm>
            <a:custGeom>
              <a:avLst/>
              <a:gdLst/>
              <a:ahLst/>
              <a:cxnLst/>
              <a:rect l="l" t="t" r="r" b="b"/>
              <a:pathLst>
                <a:path w="3025" h="1606" extrusionOk="0">
                  <a:moveTo>
                    <a:pt x="2033" y="0"/>
                  </a:moveTo>
                  <a:cubicBezTo>
                    <a:pt x="1814" y="0"/>
                    <a:pt x="1568" y="33"/>
                    <a:pt x="1312" y="102"/>
                  </a:cubicBezTo>
                  <a:cubicBezTo>
                    <a:pt x="536" y="343"/>
                    <a:pt x="0" y="851"/>
                    <a:pt x="107" y="1226"/>
                  </a:cubicBezTo>
                  <a:cubicBezTo>
                    <a:pt x="181" y="1467"/>
                    <a:pt x="551" y="1605"/>
                    <a:pt x="1029" y="1605"/>
                  </a:cubicBezTo>
                  <a:cubicBezTo>
                    <a:pt x="1241" y="1605"/>
                    <a:pt x="1475" y="1578"/>
                    <a:pt x="1713" y="1520"/>
                  </a:cubicBezTo>
                  <a:cubicBezTo>
                    <a:pt x="2489" y="1279"/>
                    <a:pt x="3025" y="771"/>
                    <a:pt x="2918" y="423"/>
                  </a:cubicBezTo>
                  <a:cubicBezTo>
                    <a:pt x="2845" y="150"/>
                    <a:pt x="2499" y="0"/>
                    <a:pt x="2033"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663;p43"/>
            <p:cNvSpPr/>
            <p:nvPr/>
          </p:nvSpPr>
          <p:spPr>
            <a:xfrm>
              <a:off x="8049675" y="4940650"/>
              <a:ext cx="56225" cy="55000"/>
            </a:xfrm>
            <a:custGeom>
              <a:avLst/>
              <a:gdLst/>
              <a:ahLst/>
              <a:cxnLst/>
              <a:rect l="l" t="t" r="r" b="b"/>
              <a:pathLst>
                <a:path w="2249" h="2200" extrusionOk="0">
                  <a:moveTo>
                    <a:pt x="1031" y="1"/>
                  </a:moveTo>
                  <a:cubicBezTo>
                    <a:pt x="888" y="1"/>
                    <a:pt x="758" y="45"/>
                    <a:pt x="643" y="102"/>
                  </a:cubicBezTo>
                  <a:cubicBezTo>
                    <a:pt x="535" y="183"/>
                    <a:pt x="455" y="210"/>
                    <a:pt x="402" y="290"/>
                  </a:cubicBezTo>
                  <a:cubicBezTo>
                    <a:pt x="161" y="424"/>
                    <a:pt x="27" y="745"/>
                    <a:pt x="27" y="1012"/>
                  </a:cubicBezTo>
                  <a:cubicBezTo>
                    <a:pt x="0" y="1307"/>
                    <a:pt x="80" y="1575"/>
                    <a:pt x="295" y="1815"/>
                  </a:cubicBezTo>
                  <a:cubicBezTo>
                    <a:pt x="455" y="2056"/>
                    <a:pt x="723" y="2163"/>
                    <a:pt x="1017" y="2190"/>
                  </a:cubicBezTo>
                  <a:cubicBezTo>
                    <a:pt x="1068" y="2196"/>
                    <a:pt x="1118" y="2200"/>
                    <a:pt x="1168" y="2200"/>
                  </a:cubicBezTo>
                  <a:cubicBezTo>
                    <a:pt x="1329" y="2200"/>
                    <a:pt x="1483" y="2165"/>
                    <a:pt x="1606" y="2083"/>
                  </a:cubicBezTo>
                  <a:cubicBezTo>
                    <a:pt x="1660" y="2030"/>
                    <a:pt x="1767" y="1976"/>
                    <a:pt x="1847" y="1923"/>
                  </a:cubicBezTo>
                  <a:cubicBezTo>
                    <a:pt x="2061" y="1789"/>
                    <a:pt x="2195" y="1441"/>
                    <a:pt x="2195" y="1173"/>
                  </a:cubicBezTo>
                  <a:cubicBezTo>
                    <a:pt x="2248" y="879"/>
                    <a:pt x="2141" y="611"/>
                    <a:pt x="1927" y="370"/>
                  </a:cubicBezTo>
                  <a:cubicBezTo>
                    <a:pt x="1767" y="156"/>
                    <a:pt x="1499" y="49"/>
                    <a:pt x="1205" y="22"/>
                  </a:cubicBezTo>
                  <a:cubicBezTo>
                    <a:pt x="1145" y="7"/>
                    <a:pt x="1087" y="1"/>
                    <a:pt x="1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664;p43"/>
            <p:cNvSpPr/>
            <p:nvPr/>
          </p:nvSpPr>
          <p:spPr>
            <a:xfrm>
              <a:off x="7701700" y="4923925"/>
              <a:ext cx="56250" cy="55000"/>
            </a:xfrm>
            <a:custGeom>
              <a:avLst/>
              <a:gdLst/>
              <a:ahLst/>
              <a:cxnLst/>
              <a:rect l="l" t="t" r="r" b="b"/>
              <a:pathLst>
                <a:path w="2250" h="2200" extrusionOk="0">
                  <a:moveTo>
                    <a:pt x="1032" y="0"/>
                  </a:moveTo>
                  <a:cubicBezTo>
                    <a:pt x="889" y="0"/>
                    <a:pt x="759" y="44"/>
                    <a:pt x="643" y="102"/>
                  </a:cubicBezTo>
                  <a:cubicBezTo>
                    <a:pt x="536" y="183"/>
                    <a:pt x="456" y="209"/>
                    <a:pt x="402" y="290"/>
                  </a:cubicBezTo>
                  <a:cubicBezTo>
                    <a:pt x="162" y="424"/>
                    <a:pt x="28" y="745"/>
                    <a:pt x="28" y="1012"/>
                  </a:cubicBezTo>
                  <a:cubicBezTo>
                    <a:pt x="1" y="1307"/>
                    <a:pt x="81" y="1574"/>
                    <a:pt x="295" y="1815"/>
                  </a:cubicBezTo>
                  <a:cubicBezTo>
                    <a:pt x="456" y="2056"/>
                    <a:pt x="724" y="2163"/>
                    <a:pt x="1045" y="2190"/>
                  </a:cubicBezTo>
                  <a:cubicBezTo>
                    <a:pt x="1089" y="2196"/>
                    <a:pt x="1135" y="2200"/>
                    <a:pt x="1181" y="2200"/>
                  </a:cubicBezTo>
                  <a:cubicBezTo>
                    <a:pt x="1330" y="2200"/>
                    <a:pt x="1484" y="2165"/>
                    <a:pt x="1607" y="2083"/>
                  </a:cubicBezTo>
                  <a:cubicBezTo>
                    <a:pt x="1660" y="2029"/>
                    <a:pt x="1768" y="1976"/>
                    <a:pt x="1848" y="1922"/>
                  </a:cubicBezTo>
                  <a:cubicBezTo>
                    <a:pt x="2062" y="1789"/>
                    <a:pt x="2196" y="1441"/>
                    <a:pt x="2196" y="1173"/>
                  </a:cubicBezTo>
                  <a:cubicBezTo>
                    <a:pt x="2249" y="879"/>
                    <a:pt x="2142" y="611"/>
                    <a:pt x="1928" y="370"/>
                  </a:cubicBezTo>
                  <a:cubicBezTo>
                    <a:pt x="1768" y="156"/>
                    <a:pt x="1500" y="49"/>
                    <a:pt x="1205" y="22"/>
                  </a:cubicBezTo>
                  <a:cubicBezTo>
                    <a:pt x="1146" y="7"/>
                    <a:pt x="1088" y="0"/>
                    <a:pt x="1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p:cNvGrpSpPr/>
          <p:nvPr/>
        </p:nvGrpSpPr>
        <p:grpSpPr>
          <a:xfrm>
            <a:off x="-276568" y="268234"/>
            <a:ext cx="8033641" cy="782071"/>
            <a:chOff x="-276568" y="204058"/>
            <a:chExt cx="8033641" cy="782071"/>
          </a:xfrm>
        </p:grpSpPr>
        <p:sp>
          <p:nvSpPr>
            <p:cNvPr id="17" name="Rounded Rectangle 16"/>
            <p:cNvSpPr/>
            <p:nvPr/>
          </p:nvSpPr>
          <p:spPr>
            <a:xfrm>
              <a:off x="143707" y="204059"/>
              <a:ext cx="7074808" cy="782070"/>
            </a:xfrm>
            <a:prstGeom prst="roundRect">
              <a:avLst/>
            </a:prstGeom>
            <a:solidFill>
              <a:schemeClr val="accent2">
                <a:lumMod val="60000"/>
                <a:lumOff val="40000"/>
              </a:schemeClr>
            </a:solidFill>
            <a:ln w="28575">
              <a:solidFill>
                <a:schemeClr val="bg2">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endParaRPr>
            </a:p>
          </p:txBody>
        </p:sp>
        <p:sp>
          <p:nvSpPr>
            <p:cNvPr id="183" name="TextBox 182"/>
            <p:cNvSpPr txBox="1"/>
            <p:nvPr/>
          </p:nvSpPr>
          <p:spPr>
            <a:xfrm>
              <a:off x="-276568" y="204058"/>
              <a:ext cx="8033641" cy="577850"/>
            </a:xfrm>
            <a:prstGeom prst="rect">
              <a:avLst/>
            </a:prstGeom>
            <a:noFill/>
          </p:spPr>
          <p:txBody>
            <a:bodyPr wrap="square" rtlCol="0">
              <a:spAutoFit/>
            </a:bodyPr>
            <a:lstStyle/>
            <a:p>
              <a:pPr algn="ctr">
                <a:lnSpc>
                  <a:spcPct val="150000"/>
                </a:lnSpc>
              </a:pPr>
              <a:r>
                <a:rPr lang="en-US" sz="2400">
                  <a:solidFill>
                    <a:schemeClr val="accent4">
                      <a:lumMod val="75000"/>
                    </a:schemeClr>
                  </a:solidFill>
                </a:rPr>
                <a:t>Nêu phép tính tìm số </a:t>
              </a:r>
              <a:r>
                <a:rPr lang="en-US" sz="2400" smtClean="0">
                  <a:solidFill>
                    <a:schemeClr val="accent4">
                      <a:lumMod val="75000"/>
                    </a:schemeClr>
                  </a:solidFill>
                </a:rPr>
                <a:t>quyển </a:t>
              </a:r>
              <a:r>
                <a:rPr lang="en-US" sz="2400">
                  <a:solidFill>
                    <a:schemeClr val="accent4">
                      <a:lumMod val="75000"/>
                    </a:schemeClr>
                  </a:solidFill>
                </a:rPr>
                <a:t>sách trong mỗi thùng.</a:t>
              </a:r>
              <a:endParaRPr lang="en-US" sz="2400" dirty="0">
                <a:solidFill>
                  <a:schemeClr val="accent4">
                    <a:lumMod val="75000"/>
                  </a:schemeClr>
                </a:solidFill>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5443" y="1219200"/>
            <a:ext cx="5880258" cy="33418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417406" y="1630571"/>
            <a:ext cx="2802615" cy="1112121"/>
            <a:chOff x="441087" y="1955800"/>
            <a:chExt cx="2802615" cy="1112121"/>
          </a:xfrm>
        </p:grpSpPr>
        <p:sp>
          <p:nvSpPr>
            <p:cNvPr id="3" name="Oval Callout 2"/>
            <p:cNvSpPr/>
            <p:nvPr/>
          </p:nvSpPr>
          <p:spPr>
            <a:xfrm>
              <a:off x="441087" y="1955800"/>
              <a:ext cx="2802615" cy="1112121"/>
            </a:xfrm>
            <a:prstGeom prst="wedgeEllipse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39692" y="2281027"/>
              <a:ext cx="2412840" cy="461665"/>
            </a:xfrm>
            <a:prstGeom prst="rect">
              <a:avLst/>
            </a:prstGeom>
            <a:noFill/>
          </p:spPr>
          <p:txBody>
            <a:bodyPr wrap="none" rtlCol="0">
              <a:spAutoFit/>
            </a:bodyPr>
            <a:lstStyle/>
            <a:p>
              <a:r>
                <a:rPr lang="en-US" sz="2400" b="1" smtClean="0">
                  <a:solidFill>
                    <a:schemeClr val="accent2">
                      <a:lumMod val="50000"/>
                    </a:schemeClr>
                  </a:solidFill>
                </a:rPr>
                <a:t>Tính 685 : 5 = ?</a:t>
              </a:r>
              <a:endParaRPr lang="en-US" sz="2400" b="1">
                <a:solidFill>
                  <a:schemeClr val="accent2">
                    <a:lumMod val="50000"/>
                  </a:schemeClr>
                </a:solidFill>
              </a:endParaRPr>
            </a:p>
          </p:txBody>
        </p:sp>
      </p:grpSp>
    </p:spTree>
    <p:extLst>
      <p:ext uri="{BB962C8B-B14F-4D97-AF65-F5344CB8AC3E}">
        <p14:creationId xmlns:p14="http://schemas.microsoft.com/office/powerpoint/2010/main" val="1032795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grpSp>
        <p:nvGrpSpPr>
          <p:cNvPr id="6986" name="Google Shape;6986;p47"/>
          <p:cNvGrpSpPr/>
          <p:nvPr/>
        </p:nvGrpSpPr>
        <p:grpSpPr>
          <a:xfrm flipH="1">
            <a:off x="7665525" y="405213"/>
            <a:ext cx="1129525" cy="1140925"/>
            <a:chOff x="6677925" y="6815450"/>
            <a:chExt cx="1129525" cy="1140925"/>
          </a:xfrm>
        </p:grpSpPr>
        <p:sp>
          <p:nvSpPr>
            <p:cNvPr id="6987" name="Google Shape;6987;p47"/>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47"/>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47"/>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47"/>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47"/>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47"/>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47"/>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47"/>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47"/>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47"/>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47"/>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47"/>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47"/>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47"/>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47"/>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47"/>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47"/>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47"/>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47"/>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47"/>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47"/>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47"/>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47"/>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47"/>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47"/>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47"/>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47"/>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47"/>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47"/>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47"/>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47"/>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47"/>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rgbClr val="2D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47"/>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47"/>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47"/>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47"/>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47"/>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47"/>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5" name="Google Shape;7025;p47"/>
          <p:cNvGrpSpPr/>
          <p:nvPr/>
        </p:nvGrpSpPr>
        <p:grpSpPr>
          <a:xfrm flipH="1">
            <a:off x="4291788" y="3874833"/>
            <a:ext cx="1420600" cy="987000"/>
            <a:chOff x="1185625" y="7639175"/>
            <a:chExt cx="1420600" cy="987000"/>
          </a:xfrm>
        </p:grpSpPr>
        <p:sp>
          <p:nvSpPr>
            <p:cNvPr id="7026" name="Google Shape;7026;p47"/>
            <p:cNvSpPr/>
            <p:nvPr/>
          </p:nvSpPr>
          <p:spPr>
            <a:xfrm>
              <a:off x="1185625" y="7639175"/>
              <a:ext cx="1420600" cy="987000"/>
            </a:xfrm>
            <a:custGeom>
              <a:avLst/>
              <a:gdLst/>
              <a:ahLst/>
              <a:cxnLst/>
              <a:rect l="l" t="t" r="r" b="b"/>
              <a:pathLst>
                <a:path w="56824" h="39480" extrusionOk="0">
                  <a:moveTo>
                    <a:pt x="47616" y="0"/>
                  </a:moveTo>
                  <a:cubicBezTo>
                    <a:pt x="47482" y="0"/>
                    <a:pt x="47322" y="0"/>
                    <a:pt x="47188" y="27"/>
                  </a:cubicBezTo>
                  <a:cubicBezTo>
                    <a:pt x="46171" y="134"/>
                    <a:pt x="45261" y="643"/>
                    <a:pt x="44645" y="1446"/>
                  </a:cubicBezTo>
                  <a:cubicBezTo>
                    <a:pt x="44056" y="2141"/>
                    <a:pt x="43789" y="3025"/>
                    <a:pt x="43842" y="3881"/>
                  </a:cubicBezTo>
                  <a:cubicBezTo>
                    <a:pt x="43227" y="4979"/>
                    <a:pt x="42558" y="6504"/>
                    <a:pt x="42236" y="8324"/>
                  </a:cubicBezTo>
                  <a:cubicBezTo>
                    <a:pt x="41621" y="7361"/>
                    <a:pt x="40952" y="6558"/>
                    <a:pt x="40363" y="5889"/>
                  </a:cubicBezTo>
                  <a:cubicBezTo>
                    <a:pt x="40015" y="4015"/>
                    <a:pt x="38382" y="2623"/>
                    <a:pt x="36428" y="2623"/>
                  </a:cubicBezTo>
                  <a:cubicBezTo>
                    <a:pt x="36268" y="2623"/>
                    <a:pt x="36134" y="2623"/>
                    <a:pt x="35973" y="2650"/>
                  </a:cubicBezTo>
                  <a:cubicBezTo>
                    <a:pt x="34903" y="2784"/>
                    <a:pt x="33966" y="3292"/>
                    <a:pt x="33323" y="4122"/>
                  </a:cubicBezTo>
                  <a:cubicBezTo>
                    <a:pt x="32922" y="4631"/>
                    <a:pt x="32654" y="5193"/>
                    <a:pt x="32547" y="5835"/>
                  </a:cubicBezTo>
                  <a:cubicBezTo>
                    <a:pt x="30112" y="5032"/>
                    <a:pt x="27248" y="4497"/>
                    <a:pt x="23848" y="4497"/>
                  </a:cubicBezTo>
                  <a:lnTo>
                    <a:pt x="23822" y="4497"/>
                  </a:lnTo>
                  <a:cubicBezTo>
                    <a:pt x="4979" y="4497"/>
                    <a:pt x="0" y="17505"/>
                    <a:pt x="0" y="24384"/>
                  </a:cubicBezTo>
                  <a:lnTo>
                    <a:pt x="0" y="24625"/>
                  </a:lnTo>
                  <a:cubicBezTo>
                    <a:pt x="134" y="26338"/>
                    <a:pt x="1205" y="27863"/>
                    <a:pt x="3158" y="29175"/>
                  </a:cubicBezTo>
                  <a:cubicBezTo>
                    <a:pt x="1981" y="30647"/>
                    <a:pt x="1981" y="32788"/>
                    <a:pt x="3292" y="34260"/>
                  </a:cubicBezTo>
                  <a:cubicBezTo>
                    <a:pt x="4042" y="35143"/>
                    <a:pt x="5166" y="35625"/>
                    <a:pt x="6290" y="35625"/>
                  </a:cubicBezTo>
                  <a:cubicBezTo>
                    <a:pt x="7254" y="35625"/>
                    <a:pt x="8190" y="35304"/>
                    <a:pt x="8913" y="34662"/>
                  </a:cubicBezTo>
                  <a:cubicBezTo>
                    <a:pt x="9636" y="34019"/>
                    <a:pt x="10118" y="33136"/>
                    <a:pt x="10251" y="32146"/>
                  </a:cubicBezTo>
                  <a:cubicBezTo>
                    <a:pt x="10412" y="32199"/>
                    <a:pt x="10573" y="32253"/>
                    <a:pt x="10733" y="32280"/>
                  </a:cubicBezTo>
                  <a:cubicBezTo>
                    <a:pt x="10974" y="32627"/>
                    <a:pt x="11268" y="32949"/>
                    <a:pt x="11616" y="33216"/>
                  </a:cubicBezTo>
                  <a:cubicBezTo>
                    <a:pt x="12018" y="33538"/>
                    <a:pt x="12446" y="33725"/>
                    <a:pt x="12928" y="33832"/>
                  </a:cubicBezTo>
                  <a:cubicBezTo>
                    <a:pt x="12714" y="35090"/>
                    <a:pt x="13142" y="36428"/>
                    <a:pt x="14186" y="37365"/>
                  </a:cubicBezTo>
                  <a:cubicBezTo>
                    <a:pt x="14935" y="38034"/>
                    <a:pt x="15899" y="38409"/>
                    <a:pt x="16863" y="38409"/>
                  </a:cubicBezTo>
                  <a:cubicBezTo>
                    <a:pt x="18013" y="38409"/>
                    <a:pt x="19084" y="37954"/>
                    <a:pt x="19807" y="37097"/>
                  </a:cubicBezTo>
                  <a:cubicBezTo>
                    <a:pt x="20529" y="36294"/>
                    <a:pt x="20877" y="35304"/>
                    <a:pt x="20851" y="34233"/>
                  </a:cubicBezTo>
                  <a:cubicBezTo>
                    <a:pt x="20851" y="34073"/>
                    <a:pt x="20824" y="33885"/>
                    <a:pt x="20797" y="33752"/>
                  </a:cubicBezTo>
                  <a:lnTo>
                    <a:pt x="20797" y="33752"/>
                  </a:lnTo>
                  <a:cubicBezTo>
                    <a:pt x="21225" y="33805"/>
                    <a:pt x="21627" y="33805"/>
                    <a:pt x="22055" y="33832"/>
                  </a:cubicBezTo>
                  <a:cubicBezTo>
                    <a:pt x="22403" y="33832"/>
                    <a:pt x="22724" y="33859"/>
                    <a:pt x="23072" y="33859"/>
                  </a:cubicBezTo>
                  <a:cubicBezTo>
                    <a:pt x="23286" y="34287"/>
                    <a:pt x="23634" y="34662"/>
                    <a:pt x="24036" y="34956"/>
                  </a:cubicBezTo>
                  <a:cubicBezTo>
                    <a:pt x="24678" y="35438"/>
                    <a:pt x="25428" y="35706"/>
                    <a:pt x="26284" y="35706"/>
                  </a:cubicBezTo>
                  <a:cubicBezTo>
                    <a:pt x="26498" y="35706"/>
                    <a:pt x="26712" y="35679"/>
                    <a:pt x="26900" y="35625"/>
                  </a:cubicBezTo>
                  <a:cubicBezTo>
                    <a:pt x="26953" y="36803"/>
                    <a:pt x="27515" y="37981"/>
                    <a:pt x="28506" y="38703"/>
                  </a:cubicBezTo>
                  <a:cubicBezTo>
                    <a:pt x="29228" y="39212"/>
                    <a:pt x="30031" y="39479"/>
                    <a:pt x="30888" y="39479"/>
                  </a:cubicBezTo>
                  <a:cubicBezTo>
                    <a:pt x="32172" y="39479"/>
                    <a:pt x="33377" y="38891"/>
                    <a:pt x="34100" y="37847"/>
                  </a:cubicBezTo>
                  <a:cubicBezTo>
                    <a:pt x="34715" y="37017"/>
                    <a:pt x="34983" y="36000"/>
                    <a:pt x="34849" y="34956"/>
                  </a:cubicBezTo>
                  <a:lnTo>
                    <a:pt x="34849" y="34956"/>
                  </a:lnTo>
                  <a:cubicBezTo>
                    <a:pt x="35036" y="35197"/>
                    <a:pt x="35277" y="35438"/>
                    <a:pt x="35518" y="35598"/>
                  </a:cubicBezTo>
                  <a:cubicBezTo>
                    <a:pt x="36187" y="36107"/>
                    <a:pt x="36937" y="36348"/>
                    <a:pt x="37740" y="36348"/>
                  </a:cubicBezTo>
                  <a:cubicBezTo>
                    <a:pt x="38944" y="36348"/>
                    <a:pt x="40095" y="35759"/>
                    <a:pt x="40791" y="34795"/>
                  </a:cubicBezTo>
                  <a:cubicBezTo>
                    <a:pt x="41192" y="34260"/>
                    <a:pt x="41433" y="33698"/>
                    <a:pt x="41487" y="33082"/>
                  </a:cubicBezTo>
                  <a:cubicBezTo>
                    <a:pt x="46920" y="33029"/>
                    <a:pt x="51765" y="30995"/>
                    <a:pt x="54522" y="27676"/>
                  </a:cubicBezTo>
                  <a:cubicBezTo>
                    <a:pt x="56449" y="25454"/>
                    <a:pt x="56824" y="22189"/>
                    <a:pt x="55673" y="18709"/>
                  </a:cubicBezTo>
                  <a:cubicBezTo>
                    <a:pt x="54441" y="14935"/>
                    <a:pt x="51711" y="11777"/>
                    <a:pt x="48392" y="10198"/>
                  </a:cubicBezTo>
                  <a:cubicBezTo>
                    <a:pt x="48526" y="9261"/>
                    <a:pt x="48767" y="8137"/>
                    <a:pt x="49195" y="7200"/>
                  </a:cubicBezTo>
                  <a:cubicBezTo>
                    <a:pt x="50614" y="6531"/>
                    <a:pt x="51524" y="4979"/>
                    <a:pt x="51363" y="3346"/>
                  </a:cubicBezTo>
                  <a:cubicBezTo>
                    <a:pt x="51123" y="1446"/>
                    <a:pt x="49517" y="0"/>
                    <a:pt x="47616"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47"/>
            <p:cNvSpPr/>
            <p:nvPr/>
          </p:nvSpPr>
          <p:spPr>
            <a:xfrm>
              <a:off x="1253875" y="8248075"/>
              <a:ext cx="1040525" cy="170700"/>
            </a:xfrm>
            <a:custGeom>
              <a:avLst/>
              <a:gdLst/>
              <a:ahLst/>
              <a:cxnLst/>
              <a:rect l="l" t="t" r="r" b="b"/>
              <a:pathLst>
                <a:path w="41621" h="6828" extrusionOk="0">
                  <a:moveTo>
                    <a:pt x="0" y="1"/>
                  </a:moveTo>
                  <a:lnTo>
                    <a:pt x="0" y="1"/>
                  </a:lnTo>
                  <a:cubicBezTo>
                    <a:pt x="241" y="3213"/>
                    <a:pt x="8860" y="6425"/>
                    <a:pt x="19486" y="6773"/>
                  </a:cubicBezTo>
                  <a:cubicBezTo>
                    <a:pt x="20618" y="6810"/>
                    <a:pt x="21697" y="6828"/>
                    <a:pt x="22726" y="6828"/>
                  </a:cubicBezTo>
                  <a:cubicBezTo>
                    <a:pt x="31369" y="6828"/>
                    <a:pt x="36399" y="5560"/>
                    <a:pt x="39078" y="3695"/>
                  </a:cubicBezTo>
                  <a:cubicBezTo>
                    <a:pt x="41621" y="1874"/>
                    <a:pt x="41407" y="911"/>
                    <a:pt x="41407" y="911"/>
                  </a:cubicBezTo>
                  <a:lnTo>
                    <a:pt x="0" y="1"/>
                  </a:ln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47"/>
            <p:cNvSpPr/>
            <p:nvPr/>
          </p:nvSpPr>
          <p:spPr>
            <a:xfrm>
              <a:off x="1921675" y="8256775"/>
              <a:ext cx="117125" cy="301450"/>
            </a:xfrm>
            <a:custGeom>
              <a:avLst/>
              <a:gdLst/>
              <a:ahLst/>
              <a:cxnLst/>
              <a:rect l="l" t="t" r="r" b="b"/>
              <a:pathLst>
                <a:path w="4685" h="12058" extrusionOk="0">
                  <a:moveTo>
                    <a:pt x="3801" y="1"/>
                  </a:moveTo>
                  <a:cubicBezTo>
                    <a:pt x="937" y="3641"/>
                    <a:pt x="750" y="7549"/>
                    <a:pt x="884" y="9583"/>
                  </a:cubicBezTo>
                  <a:cubicBezTo>
                    <a:pt x="723" y="9690"/>
                    <a:pt x="536" y="9797"/>
                    <a:pt x="455" y="9958"/>
                  </a:cubicBezTo>
                  <a:cubicBezTo>
                    <a:pt x="0" y="10520"/>
                    <a:pt x="107" y="11376"/>
                    <a:pt x="723" y="11804"/>
                  </a:cubicBezTo>
                  <a:cubicBezTo>
                    <a:pt x="959" y="11976"/>
                    <a:pt x="1228" y="12057"/>
                    <a:pt x="1498" y="12057"/>
                  </a:cubicBezTo>
                  <a:cubicBezTo>
                    <a:pt x="1903" y="12057"/>
                    <a:pt x="2308" y="11874"/>
                    <a:pt x="2597" y="11537"/>
                  </a:cubicBezTo>
                  <a:cubicBezTo>
                    <a:pt x="3025" y="10948"/>
                    <a:pt x="2918" y="10118"/>
                    <a:pt x="2329" y="9690"/>
                  </a:cubicBezTo>
                  <a:cubicBezTo>
                    <a:pt x="2222" y="9610"/>
                    <a:pt x="2115" y="9556"/>
                    <a:pt x="2008" y="9529"/>
                  </a:cubicBezTo>
                  <a:cubicBezTo>
                    <a:pt x="1660" y="5140"/>
                    <a:pt x="4684" y="215"/>
                    <a:pt x="4684" y="215"/>
                  </a:cubicBezTo>
                  <a:lnTo>
                    <a:pt x="38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47"/>
            <p:cNvSpPr/>
            <p:nvPr/>
          </p:nvSpPr>
          <p:spPr>
            <a:xfrm>
              <a:off x="1571700" y="8236700"/>
              <a:ext cx="141900" cy="295350"/>
            </a:xfrm>
            <a:custGeom>
              <a:avLst/>
              <a:gdLst/>
              <a:ahLst/>
              <a:cxnLst/>
              <a:rect l="l" t="t" r="r" b="b"/>
              <a:pathLst>
                <a:path w="5676" h="11814" extrusionOk="0">
                  <a:moveTo>
                    <a:pt x="4819" y="1"/>
                  </a:moveTo>
                  <a:cubicBezTo>
                    <a:pt x="1607" y="3347"/>
                    <a:pt x="991" y="7228"/>
                    <a:pt x="911" y="9262"/>
                  </a:cubicBezTo>
                  <a:cubicBezTo>
                    <a:pt x="750" y="9315"/>
                    <a:pt x="590" y="9449"/>
                    <a:pt x="456" y="9583"/>
                  </a:cubicBezTo>
                  <a:cubicBezTo>
                    <a:pt x="1" y="10118"/>
                    <a:pt x="28" y="10975"/>
                    <a:pt x="563" y="11457"/>
                  </a:cubicBezTo>
                  <a:cubicBezTo>
                    <a:pt x="812" y="11693"/>
                    <a:pt x="1123" y="11813"/>
                    <a:pt x="1437" y="11813"/>
                  </a:cubicBezTo>
                  <a:cubicBezTo>
                    <a:pt x="1799" y="11813"/>
                    <a:pt x="2164" y="11653"/>
                    <a:pt x="2437" y="11323"/>
                  </a:cubicBezTo>
                  <a:cubicBezTo>
                    <a:pt x="2892" y="10787"/>
                    <a:pt x="2865" y="9958"/>
                    <a:pt x="2330" y="9449"/>
                  </a:cubicBezTo>
                  <a:cubicBezTo>
                    <a:pt x="2249" y="9396"/>
                    <a:pt x="2169" y="9315"/>
                    <a:pt x="2062" y="9289"/>
                  </a:cubicBezTo>
                  <a:cubicBezTo>
                    <a:pt x="2142" y="4899"/>
                    <a:pt x="5675" y="322"/>
                    <a:pt x="5675" y="322"/>
                  </a:cubicBezTo>
                  <a:lnTo>
                    <a:pt x="48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47"/>
            <p:cNvSpPr/>
            <p:nvPr/>
          </p:nvSpPr>
          <p:spPr>
            <a:xfrm>
              <a:off x="1306050" y="8179825"/>
              <a:ext cx="172675" cy="282750"/>
            </a:xfrm>
            <a:custGeom>
              <a:avLst/>
              <a:gdLst/>
              <a:ahLst/>
              <a:cxnLst/>
              <a:rect l="l" t="t" r="r" b="b"/>
              <a:pathLst>
                <a:path w="6907" h="11310" extrusionOk="0">
                  <a:moveTo>
                    <a:pt x="6077" y="1"/>
                  </a:moveTo>
                  <a:cubicBezTo>
                    <a:pt x="2490" y="2945"/>
                    <a:pt x="1420" y="6719"/>
                    <a:pt x="1125" y="8726"/>
                  </a:cubicBezTo>
                  <a:cubicBezTo>
                    <a:pt x="938" y="8780"/>
                    <a:pt x="750" y="8860"/>
                    <a:pt x="617" y="8994"/>
                  </a:cubicBezTo>
                  <a:cubicBezTo>
                    <a:pt x="81" y="9503"/>
                    <a:pt x="1" y="10332"/>
                    <a:pt x="483" y="10868"/>
                  </a:cubicBezTo>
                  <a:cubicBezTo>
                    <a:pt x="761" y="11161"/>
                    <a:pt x="1128" y="11309"/>
                    <a:pt x="1494" y="11309"/>
                  </a:cubicBezTo>
                  <a:cubicBezTo>
                    <a:pt x="1798" y="11309"/>
                    <a:pt x="2102" y="11207"/>
                    <a:pt x="2356" y="11001"/>
                  </a:cubicBezTo>
                  <a:cubicBezTo>
                    <a:pt x="2918" y="10493"/>
                    <a:pt x="2945" y="9663"/>
                    <a:pt x="2490" y="9128"/>
                  </a:cubicBezTo>
                  <a:cubicBezTo>
                    <a:pt x="2410" y="9048"/>
                    <a:pt x="2356" y="8994"/>
                    <a:pt x="2249" y="8914"/>
                  </a:cubicBezTo>
                  <a:cubicBezTo>
                    <a:pt x="2865" y="4524"/>
                    <a:pt x="6907" y="429"/>
                    <a:pt x="6907" y="429"/>
                  </a:cubicBezTo>
                  <a:lnTo>
                    <a:pt x="60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47"/>
            <p:cNvSpPr/>
            <p:nvPr/>
          </p:nvSpPr>
          <p:spPr>
            <a:xfrm>
              <a:off x="2003300" y="8251425"/>
              <a:ext cx="159275" cy="229150"/>
            </a:xfrm>
            <a:custGeom>
              <a:avLst/>
              <a:gdLst/>
              <a:ahLst/>
              <a:cxnLst/>
              <a:rect l="l" t="t" r="r" b="b"/>
              <a:pathLst>
                <a:path w="6371" h="9166" extrusionOk="0">
                  <a:moveTo>
                    <a:pt x="670" y="1"/>
                  </a:moveTo>
                  <a:lnTo>
                    <a:pt x="1" y="402"/>
                  </a:lnTo>
                  <a:cubicBezTo>
                    <a:pt x="1" y="402"/>
                    <a:pt x="3641" y="3614"/>
                    <a:pt x="4417" y="7201"/>
                  </a:cubicBezTo>
                  <a:lnTo>
                    <a:pt x="4203" y="7388"/>
                  </a:lnTo>
                  <a:cubicBezTo>
                    <a:pt x="3828" y="7897"/>
                    <a:pt x="3935" y="8566"/>
                    <a:pt x="4444" y="8940"/>
                  </a:cubicBezTo>
                  <a:cubicBezTo>
                    <a:pt x="4662" y="9093"/>
                    <a:pt x="4902" y="9166"/>
                    <a:pt x="5136" y="9166"/>
                  </a:cubicBezTo>
                  <a:cubicBezTo>
                    <a:pt x="5475" y="9166"/>
                    <a:pt x="5801" y="9012"/>
                    <a:pt x="6023" y="8726"/>
                  </a:cubicBezTo>
                  <a:cubicBezTo>
                    <a:pt x="6371" y="8245"/>
                    <a:pt x="6291" y="7575"/>
                    <a:pt x="5782" y="7201"/>
                  </a:cubicBezTo>
                  <a:cubicBezTo>
                    <a:pt x="5648" y="7094"/>
                    <a:pt x="5514" y="7040"/>
                    <a:pt x="5354" y="6987"/>
                  </a:cubicBezTo>
                  <a:cubicBezTo>
                    <a:pt x="4952" y="5327"/>
                    <a:pt x="3828" y="2249"/>
                    <a:pt x="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47"/>
            <p:cNvSpPr/>
            <p:nvPr/>
          </p:nvSpPr>
          <p:spPr>
            <a:xfrm>
              <a:off x="1722275" y="8244750"/>
              <a:ext cx="150575" cy="218425"/>
            </a:xfrm>
            <a:custGeom>
              <a:avLst/>
              <a:gdLst/>
              <a:ahLst/>
              <a:cxnLst/>
              <a:rect l="l" t="t" r="r" b="b"/>
              <a:pathLst>
                <a:path w="6023" h="8737" extrusionOk="0">
                  <a:moveTo>
                    <a:pt x="616" y="0"/>
                  </a:moveTo>
                  <a:lnTo>
                    <a:pt x="0" y="402"/>
                  </a:lnTo>
                  <a:cubicBezTo>
                    <a:pt x="0" y="402"/>
                    <a:pt x="3480" y="3453"/>
                    <a:pt x="4202" y="6906"/>
                  </a:cubicBezTo>
                  <a:cubicBezTo>
                    <a:pt x="4149" y="6959"/>
                    <a:pt x="4069" y="6986"/>
                    <a:pt x="4015" y="7093"/>
                  </a:cubicBezTo>
                  <a:cubicBezTo>
                    <a:pt x="3667" y="7575"/>
                    <a:pt x="3747" y="8244"/>
                    <a:pt x="4202" y="8565"/>
                  </a:cubicBezTo>
                  <a:cubicBezTo>
                    <a:pt x="4389" y="8679"/>
                    <a:pt x="4604" y="8737"/>
                    <a:pt x="4816" y="8737"/>
                  </a:cubicBezTo>
                  <a:cubicBezTo>
                    <a:pt x="5151" y="8737"/>
                    <a:pt x="5478" y="8592"/>
                    <a:pt x="5675" y="8297"/>
                  </a:cubicBezTo>
                  <a:cubicBezTo>
                    <a:pt x="6022" y="7842"/>
                    <a:pt x="5915" y="7173"/>
                    <a:pt x="5487" y="6825"/>
                  </a:cubicBezTo>
                  <a:cubicBezTo>
                    <a:pt x="5353" y="6718"/>
                    <a:pt x="5219" y="6665"/>
                    <a:pt x="5086" y="6665"/>
                  </a:cubicBezTo>
                  <a:cubicBezTo>
                    <a:pt x="4711" y="5086"/>
                    <a:pt x="3640" y="2141"/>
                    <a:pt x="6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47"/>
            <p:cNvSpPr/>
            <p:nvPr/>
          </p:nvSpPr>
          <p:spPr>
            <a:xfrm>
              <a:off x="1416475" y="8214625"/>
              <a:ext cx="143225" cy="204950"/>
            </a:xfrm>
            <a:custGeom>
              <a:avLst/>
              <a:gdLst/>
              <a:ahLst/>
              <a:cxnLst/>
              <a:rect l="l" t="t" r="r" b="b"/>
              <a:pathLst>
                <a:path w="5729" h="8198" extrusionOk="0">
                  <a:moveTo>
                    <a:pt x="616" y="1"/>
                  </a:moveTo>
                  <a:lnTo>
                    <a:pt x="0" y="375"/>
                  </a:lnTo>
                  <a:cubicBezTo>
                    <a:pt x="0" y="375"/>
                    <a:pt x="3292" y="3212"/>
                    <a:pt x="3962" y="6451"/>
                  </a:cubicBezTo>
                  <a:cubicBezTo>
                    <a:pt x="3881" y="6531"/>
                    <a:pt x="3828" y="6558"/>
                    <a:pt x="3801" y="6638"/>
                  </a:cubicBezTo>
                  <a:cubicBezTo>
                    <a:pt x="3453" y="7067"/>
                    <a:pt x="3560" y="7709"/>
                    <a:pt x="3988" y="8004"/>
                  </a:cubicBezTo>
                  <a:cubicBezTo>
                    <a:pt x="4173" y="8134"/>
                    <a:pt x="4384" y="8198"/>
                    <a:pt x="4593" y="8198"/>
                  </a:cubicBezTo>
                  <a:cubicBezTo>
                    <a:pt x="4899" y="8198"/>
                    <a:pt x="5200" y="8060"/>
                    <a:pt x="5407" y="7789"/>
                  </a:cubicBezTo>
                  <a:cubicBezTo>
                    <a:pt x="5728" y="7361"/>
                    <a:pt x="5621" y="6719"/>
                    <a:pt x="5193" y="6424"/>
                  </a:cubicBezTo>
                  <a:cubicBezTo>
                    <a:pt x="5059" y="6317"/>
                    <a:pt x="4952" y="6291"/>
                    <a:pt x="4791" y="6264"/>
                  </a:cubicBezTo>
                  <a:cubicBezTo>
                    <a:pt x="4470" y="4792"/>
                    <a:pt x="3453" y="2008"/>
                    <a:pt x="6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47"/>
            <p:cNvSpPr/>
            <p:nvPr/>
          </p:nvSpPr>
          <p:spPr>
            <a:xfrm>
              <a:off x="1252525" y="7817150"/>
              <a:ext cx="1069275" cy="558975"/>
            </a:xfrm>
            <a:custGeom>
              <a:avLst/>
              <a:gdLst/>
              <a:ahLst/>
              <a:cxnLst/>
              <a:rect l="l" t="t" r="r" b="b"/>
              <a:pathLst>
                <a:path w="42771" h="22359" extrusionOk="0">
                  <a:moveTo>
                    <a:pt x="21197" y="1"/>
                  </a:moveTo>
                  <a:cubicBezTo>
                    <a:pt x="21180" y="1"/>
                    <a:pt x="21163" y="1"/>
                    <a:pt x="21146" y="1"/>
                  </a:cubicBezTo>
                  <a:cubicBezTo>
                    <a:pt x="3186" y="1"/>
                    <a:pt x="1" y="12715"/>
                    <a:pt x="1" y="17238"/>
                  </a:cubicBezTo>
                  <a:cubicBezTo>
                    <a:pt x="777" y="19650"/>
                    <a:pt x="12806" y="22359"/>
                    <a:pt x="24090" y="22359"/>
                  </a:cubicBezTo>
                  <a:cubicBezTo>
                    <a:pt x="31083" y="22359"/>
                    <a:pt x="37790" y="21319"/>
                    <a:pt x="41354" y="18523"/>
                  </a:cubicBezTo>
                  <a:cubicBezTo>
                    <a:pt x="42771" y="12106"/>
                    <a:pt x="36603" y="1"/>
                    <a:pt x="21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47"/>
            <p:cNvSpPr/>
            <p:nvPr/>
          </p:nvSpPr>
          <p:spPr>
            <a:xfrm>
              <a:off x="2010675" y="8118275"/>
              <a:ext cx="117125" cy="117125"/>
            </a:xfrm>
            <a:custGeom>
              <a:avLst/>
              <a:gdLst/>
              <a:ahLst/>
              <a:cxnLst/>
              <a:rect l="l" t="t" r="r" b="b"/>
              <a:pathLst>
                <a:path w="4685" h="4685" extrusionOk="0">
                  <a:moveTo>
                    <a:pt x="2329" y="0"/>
                  </a:moveTo>
                  <a:cubicBezTo>
                    <a:pt x="1044" y="0"/>
                    <a:pt x="0" y="1044"/>
                    <a:pt x="0" y="2356"/>
                  </a:cubicBezTo>
                  <a:cubicBezTo>
                    <a:pt x="0" y="3667"/>
                    <a:pt x="1044" y="4684"/>
                    <a:pt x="2329" y="4684"/>
                  </a:cubicBezTo>
                  <a:cubicBezTo>
                    <a:pt x="3640" y="4684"/>
                    <a:pt x="4684" y="3667"/>
                    <a:pt x="4684" y="2356"/>
                  </a:cubicBezTo>
                  <a:cubicBezTo>
                    <a:pt x="4684" y="1044"/>
                    <a:pt x="3640" y="0"/>
                    <a:pt x="2329" y="0"/>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47"/>
            <p:cNvSpPr/>
            <p:nvPr/>
          </p:nvSpPr>
          <p:spPr>
            <a:xfrm>
              <a:off x="1971200" y="7942300"/>
              <a:ext cx="110425" cy="110425"/>
            </a:xfrm>
            <a:custGeom>
              <a:avLst/>
              <a:gdLst/>
              <a:ahLst/>
              <a:cxnLst/>
              <a:rect l="l" t="t" r="r" b="b"/>
              <a:pathLst>
                <a:path w="4417" h="4417" extrusionOk="0">
                  <a:moveTo>
                    <a:pt x="2222" y="0"/>
                  </a:moveTo>
                  <a:cubicBezTo>
                    <a:pt x="1017" y="0"/>
                    <a:pt x="0" y="964"/>
                    <a:pt x="0" y="2195"/>
                  </a:cubicBezTo>
                  <a:cubicBezTo>
                    <a:pt x="0" y="3399"/>
                    <a:pt x="1017" y="4416"/>
                    <a:pt x="2222" y="4416"/>
                  </a:cubicBezTo>
                  <a:cubicBezTo>
                    <a:pt x="3399" y="4416"/>
                    <a:pt x="4416" y="3399"/>
                    <a:pt x="4416" y="2195"/>
                  </a:cubicBezTo>
                  <a:cubicBezTo>
                    <a:pt x="4416" y="990"/>
                    <a:pt x="3399" y="0"/>
                    <a:pt x="2222" y="0"/>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47"/>
            <p:cNvSpPr/>
            <p:nvPr/>
          </p:nvSpPr>
          <p:spPr>
            <a:xfrm>
              <a:off x="1760400" y="8047350"/>
              <a:ext cx="169325" cy="168650"/>
            </a:xfrm>
            <a:custGeom>
              <a:avLst/>
              <a:gdLst/>
              <a:ahLst/>
              <a:cxnLst/>
              <a:rect l="l" t="t" r="r" b="b"/>
              <a:pathLst>
                <a:path w="6773" h="6746" extrusionOk="0">
                  <a:moveTo>
                    <a:pt x="3373" y="0"/>
                  </a:moveTo>
                  <a:cubicBezTo>
                    <a:pt x="1526" y="0"/>
                    <a:pt x="1" y="1526"/>
                    <a:pt x="1" y="3373"/>
                  </a:cubicBezTo>
                  <a:cubicBezTo>
                    <a:pt x="1" y="5246"/>
                    <a:pt x="1526" y="6745"/>
                    <a:pt x="3373" y="6745"/>
                  </a:cubicBezTo>
                  <a:cubicBezTo>
                    <a:pt x="5247" y="6745"/>
                    <a:pt x="6773" y="5246"/>
                    <a:pt x="6773" y="3373"/>
                  </a:cubicBezTo>
                  <a:cubicBezTo>
                    <a:pt x="6773" y="1526"/>
                    <a:pt x="5247" y="0"/>
                    <a:pt x="3373" y="0"/>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47"/>
            <p:cNvSpPr/>
            <p:nvPr/>
          </p:nvSpPr>
          <p:spPr>
            <a:xfrm>
              <a:off x="1509475" y="7906825"/>
              <a:ext cx="169325" cy="169325"/>
            </a:xfrm>
            <a:custGeom>
              <a:avLst/>
              <a:gdLst/>
              <a:ahLst/>
              <a:cxnLst/>
              <a:rect l="l" t="t" r="r" b="b"/>
              <a:pathLst>
                <a:path w="6773" h="6773" extrusionOk="0">
                  <a:moveTo>
                    <a:pt x="3373" y="0"/>
                  </a:moveTo>
                  <a:cubicBezTo>
                    <a:pt x="1500" y="0"/>
                    <a:pt x="1" y="1499"/>
                    <a:pt x="1" y="3373"/>
                  </a:cubicBezTo>
                  <a:cubicBezTo>
                    <a:pt x="1" y="5246"/>
                    <a:pt x="1500" y="6772"/>
                    <a:pt x="3373" y="6772"/>
                  </a:cubicBezTo>
                  <a:cubicBezTo>
                    <a:pt x="5247" y="6772"/>
                    <a:pt x="6772" y="5246"/>
                    <a:pt x="6772" y="3373"/>
                  </a:cubicBezTo>
                  <a:cubicBezTo>
                    <a:pt x="6772" y="1499"/>
                    <a:pt x="5247" y="0"/>
                    <a:pt x="3373" y="0"/>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47"/>
            <p:cNvSpPr/>
            <p:nvPr/>
          </p:nvSpPr>
          <p:spPr>
            <a:xfrm>
              <a:off x="1497425" y="8164450"/>
              <a:ext cx="169325" cy="168650"/>
            </a:xfrm>
            <a:custGeom>
              <a:avLst/>
              <a:gdLst/>
              <a:ahLst/>
              <a:cxnLst/>
              <a:rect l="l" t="t" r="r" b="b"/>
              <a:pathLst>
                <a:path w="6773" h="6746" extrusionOk="0">
                  <a:moveTo>
                    <a:pt x="3400" y="0"/>
                  </a:moveTo>
                  <a:cubicBezTo>
                    <a:pt x="1527" y="0"/>
                    <a:pt x="1" y="1526"/>
                    <a:pt x="1" y="3373"/>
                  </a:cubicBezTo>
                  <a:cubicBezTo>
                    <a:pt x="1" y="5246"/>
                    <a:pt x="1527" y="6745"/>
                    <a:pt x="3400" y="6745"/>
                  </a:cubicBezTo>
                  <a:cubicBezTo>
                    <a:pt x="5247" y="6745"/>
                    <a:pt x="6773" y="5246"/>
                    <a:pt x="6773" y="3373"/>
                  </a:cubicBezTo>
                  <a:cubicBezTo>
                    <a:pt x="6773" y="1526"/>
                    <a:pt x="5247" y="0"/>
                    <a:pt x="3400" y="0"/>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47"/>
            <p:cNvSpPr/>
            <p:nvPr/>
          </p:nvSpPr>
          <p:spPr>
            <a:xfrm>
              <a:off x="1364275" y="8076775"/>
              <a:ext cx="98400" cy="98400"/>
            </a:xfrm>
            <a:custGeom>
              <a:avLst/>
              <a:gdLst/>
              <a:ahLst/>
              <a:cxnLst/>
              <a:rect l="l" t="t" r="r" b="b"/>
              <a:pathLst>
                <a:path w="3936" h="3936" extrusionOk="0">
                  <a:moveTo>
                    <a:pt x="1954" y="1"/>
                  </a:moveTo>
                  <a:cubicBezTo>
                    <a:pt x="857" y="28"/>
                    <a:pt x="1" y="911"/>
                    <a:pt x="1" y="1982"/>
                  </a:cubicBezTo>
                  <a:cubicBezTo>
                    <a:pt x="1" y="3052"/>
                    <a:pt x="857" y="3935"/>
                    <a:pt x="1954" y="3935"/>
                  </a:cubicBezTo>
                  <a:cubicBezTo>
                    <a:pt x="3025" y="3935"/>
                    <a:pt x="3935" y="3079"/>
                    <a:pt x="3935" y="1982"/>
                  </a:cubicBezTo>
                  <a:cubicBezTo>
                    <a:pt x="3935" y="911"/>
                    <a:pt x="3079" y="1"/>
                    <a:pt x="1954" y="1"/>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47"/>
            <p:cNvSpPr/>
            <p:nvPr/>
          </p:nvSpPr>
          <p:spPr>
            <a:xfrm>
              <a:off x="1762425" y="7883400"/>
              <a:ext cx="85000" cy="85675"/>
            </a:xfrm>
            <a:custGeom>
              <a:avLst/>
              <a:gdLst/>
              <a:ahLst/>
              <a:cxnLst/>
              <a:rect l="l" t="t" r="r" b="b"/>
              <a:pathLst>
                <a:path w="3400" h="3427" extrusionOk="0">
                  <a:moveTo>
                    <a:pt x="1686" y="1"/>
                  </a:moveTo>
                  <a:cubicBezTo>
                    <a:pt x="750" y="1"/>
                    <a:pt x="0" y="777"/>
                    <a:pt x="0" y="1714"/>
                  </a:cubicBezTo>
                  <a:cubicBezTo>
                    <a:pt x="0" y="2650"/>
                    <a:pt x="750" y="3427"/>
                    <a:pt x="1686" y="3427"/>
                  </a:cubicBezTo>
                  <a:cubicBezTo>
                    <a:pt x="2623" y="3427"/>
                    <a:pt x="3399" y="2650"/>
                    <a:pt x="3399" y="1714"/>
                  </a:cubicBezTo>
                  <a:cubicBezTo>
                    <a:pt x="3399" y="777"/>
                    <a:pt x="2623" y="1"/>
                    <a:pt x="1686" y="1"/>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47"/>
            <p:cNvSpPr/>
            <p:nvPr/>
          </p:nvSpPr>
          <p:spPr>
            <a:xfrm>
              <a:off x="1896250" y="8251425"/>
              <a:ext cx="85000" cy="85675"/>
            </a:xfrm>
            <a:custGeom>
              <a:avLst/>
              <a:gdLst/>
              <a:ahLst/>
              <a:cxnLst/>
              <a:rect l="l" t="t" r="r" b="b"/>
              <a:pathLst>
                <a:path w="3400" h="3427" extrusionOk="0">
                  <a:moveTo>
                    <a:pt x="1687" y="1"/>
                  </a:moveTo>
                  <a:cubicBezTo>
                    <a:pt x="750" y="1"/>
                    <a:pt x="0" y="777"/>
                    <a:pt x="0" y="1714"/>
                  </a:cubicBezTo>
                  <a:cubicBezTo>
                    <a:pt x="0" y="2651"/>
                    <a:pt x="750" y="3427"/>
                    <a:pt x="1687" y="3427"/>
                  </a:cubicBezTo>
                  <a:cubicBezTo>
                    <a:pt x="2623" y="3427"/>
                    <a:pt x="3400" y="2651"/>
                    <a:pt x="3400" y="1714"/>
                  </a:cubicBezTo>
                  <a:cubicBezTo>
                    <a:pt x="3400" y="777"/>
                    <a:pt x="2623" y="1"/>
                    <a:pt x="1687" y="1"/>
                  </a:cubicBezTo>
                  <a:close/>
                </a:path>
              </a:pathLst>
            </a:custGeom>
            <a:solidFill>
              <a:srgbClr val="3B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47"/>
            <p:cNvSpPr/>
            <p:nvPr/>
          </p:nvSpPr>
          <p:spPr>
            <a:xfrm>
              <a:off x="2031400" y="7932825"/>
              <a:ext cx="553025" cy="467325"/>
            </a:xfrm>
            <a:custGeom>
              <a:avLst/>
              <a:gdLst/>
              <a:ahLst/>
              <a:cxnLst/>
              <a:rect l="l" t="t" r="r" b="b"/>
              <a:pathLst>
                <a:path w="22121" h="18693" extrusionOk="0">
                  <a:moveTo>
                    <a:pt x="9706" y="0"/>
                  </a:moveTo>
                  <a:cubicBezTo>
                    <a:pt x="9255" y="0"/>
                    <a:pt x="8794" y="36"/>
                    <a:pt x="8325" y="111"/>
                  </a:cubicBezTo>
                  <a:cubicBezTo>
                    <a:pt x="1" y="1450"/>
                    <a:pt x="2892" y="18178"/>
                    <a:pt x="2892" y="18178"/>
                  </a:cubicBezTo>
                  <a:cubicBezTo>
                    <a:pt x="4359" y="18522"/>
                    <a:pt x="5881" y="18692"/>
                    <a:pt x="7390" y="18692"/>
                  </a:cubicBezTo>
                  <a:cubicBezTo>
                    <a:pt x="11878" y="18692"/>
                    <a:pt x="16246" y="17182"/>
                    <a:pt x="18710" y="14217"/>
                  </a:cubicBezTo>
                  <a:cubicBezTo>
                    <a:pt x="22120" y="10124"/>
                    <a:pt x="17281" y="0"/>
                    <a:pt x="97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47"/>
            <p:cNvSpPr/>
            <p:nvPr/>
          </p:nvSpPr>
          <p:spPr>
            <a:xfrm>
              <a:off x="2293050" y="7705975"/>
              <a:ext cx="112425" cy="250400"/>
            </a:xfrm>
            <a:custGeom>
              <a:avLst/>
              <a:gdLst/>
              <a:ahLst/>
              <a:cxnLst/>
              <a:rect l="l" t="t" r="r" b="b"/>
              <a:pathLst>
                <a:path w="4497" h="10016" extrusionOk="0">
                  <a:moveTo>
                    <a:pt x="3316" y="0"/>
                  </a:moveTo>
                  <a:cubicBezTo>
                    <a:pt x="3282" y="0"/>
                    <a:pt x="3247" y="2"/>
                    <a:pt x="3212" y="5"/>
                  </a:cubicBezTo>
                  <a:cubicBezTo>
                    <a:pt x="2623" y="85"/>
                    <a:pt x="2195" y="620"/>
                    <a:pt x="2249" y="1209"/>
                  </a:cubicBezTo>
                  <a:cubicBezTo>
                    <a:pt x="2249" y="1370"/>
                    <a:pt x="2329" y="1504"/>
                    <a:pt x="2409" y="1637"/>
                  </a:cubicBezTo>
                  <a:cubicBezTo>
                    <a:pt x="1472" y="3056"/>
                    <a:pt x="0" y="6000"/>
                    <a:pt x="536" y="9801"/>
                  </a:cubicBezTo>
                  <a:lnTo>
                    <a:pt x="1285" y="10015"/>
                  </a:lnTo>
                  <a:cubicBezTo>
                    <a:pt x="1285" y="10015"/>
                    <a:pt x="1124" y="5197"/>
                    <a:pt x="3185" y="2173"/>
                  </a:cubicBezTo>
                  <a:lnTo>
                    <a:pt x="3453" y="2173"/>
                  </a:lnTo>
                  <a:cubicBezTo>
                    <a:pt x="4069" y="2119"/>
                    <a:pt x="4497" y="1584"/>
                    <a:pt x="4417" y="968"/>
                  </a:cubicBezTo>
                  <a:cubicBezTo>
                    <a:pt x="4366" y="413"/>
                    <a:pt x="3887" y="0"/>
                    <a:pt x="33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47"/>
            <p:cNvSpPr/>
            <p:nvPr/>
          </p:nvSpPr>
          <p:spPr>
            <a:xfrm>
              <a:off x="2063525" y="7770225"/>
              <a:ext cx="174000" cy="274475"/>
            </a:xfrm>
            <a:custGeom>
              <a:avLst/>
              <a:gdLst/>
              <a:ahLst/>
              <a:cxnLst/>
              <a:rect l="l" t="t" r="r" b="b"/>
              <a:pathLst>
                <a:path w="6960" h="10979" extrusionOk="0">
                  <a:moveTo>
                    <a:pt x="1333" y="0"/>
                  </a:moveTo>
                  <a:cubicBezTo>
                    <a:pt x="1299" y="0"/>
                    <a:pt x="1266" y="2"/>
                    <a:pt x="1232" y="4"/>
                  </a:cubicBezTo>
                  <a:cubicBezTo>
                    <a:pt x="536" y="111"/>
                    <a:pt x="1" y="754"/>
                    <a:pt x="81" y="1423"/>
                  </a:cubicBezTo>
                  <a:cubicBezTo>
                    <a:pt x="181" y="2070"/>
                    <a:pt x="743" y="2555"/>
                    <a:pt x="1381" y="2555"/>
                  </a:cubicBezTo>
                  <a:cubicBezTo>
                    <a:pt x="1429" y="2555"/>
                    <a:pt x="1478" y="2553"/>
                    <a:pt x="1526" y="2547"/>
                  </a:cubicBezTo>
                  <a:cubicBezTo>
                    <a:pt x="1633" y="2547"/>
                    <a:pt x="1740" y="2520"/>
                    <a:pt x="1821" y="2493"/>
                  </a:cubicBezTo>
                  <a:cubicBezTo>
                    <a:pt x="5033" y="5411"/>
                    <a:pt x="6157" y="10978"/>
                    <a:pt x="6157" y="10978"/>
                  </a:cubicBezTo>
                  <a:lnTo>
                    <a:pt x="6960" y="10550"/>
                  </a:lnTo>
                  <a:cubicBezTo>
                    <a:pt x="6558" y="6000"/>
                    <a:pt x="4042" y="3056"/>
                    <a:pt x="2597" y="1690"/>
                  </a:cubicBezTo>
                  <a:cubicBezTo>
                    <a:pt x="2677" y="1530"/>
                    <a:pt x="2704" y="1343"/>
                    <a:pt x="2677" y="1155"/>
                  </a:cubicBezTo>
                  <a:cubicBezTo>
                    <a:pt x="2575" y="493"/>
                    <a:pt x="1989" y="0"/>
                    <a:pt x="13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47"/>
            <p:cNvSpPr/>
            <p:nvPr/>
          </p:nvSpPr>
          <p:spPr>
            <a:xfrm>
              <a:off x="2188650" y="8102525"/>
              <a:ext cx="70975" cy="64400"/>
            </a:xfrm>
            <a:custGeom>
              <a:avLst/>
              <a:gdLst/>
              <a:ahLst/>
              <a:cxnLst/>
              <a:rect l="l" t="t" r="r" b="b"/>
              <a:pathLst>
                <a:path w="2839" h="2576" extrusionOk="0">
                  <a:moveTo>
                    <a:pt x="2289" y="0"/>
                  </a:moveTo>
                  <a:cubicBezTo>
                    <a:pt x="1931" y="0"/>
                    <a:pt x="1398" y="297"/>
                    <a:pt x="911" y="764"/>
                  </a:cubicBezTo>
                  <a:cubicBezTo>
                    <a:pt x="269" y="1433"/>
                    <a:pt x="1" y="2210"/>
                    <a:pt x="269" y="2477"/>
                  </a:cubicBezTo>
                  <a:cubicBezTo>
                    <a:pt x="342" y="2544"/>
                    <a:pt x="444" y="2576"/>
                    <a:pt x="566" y="2576"/>
                  </a:cubicBezTo>
                  <a:cubicBezTo>
                    <a:pt x="931" y="2576"/>
                    <a:pt x="1473" y="2290"/>
                    <a:pt x="1955" y="1808"/>
                  </a:cubicBezTo>
                  <a:cubicBezTo>
                    <a:pt x="2570" y="1139"/>
                    <a:pt x="2838" y="416"/>
                    <a:pt x="2570" y="95"/>
                  </a:cubicBezTo>
                  <a:cubicBezTo>
                    <a:pt x="2499" y="30"/>
                    <a:pt x="2403" y="0"/>
                    <a:pt x="2289"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47"/>
            <p:cNvSpPr/>
            <p:nvPr/>
          </p:nvSpPr>
          <p:spPr>
            <a:xfrm>
              <a:off x="2361975" y="8033250"/>
              <a:ext cx="83650" cy="36900"/>
            </a:xfrm>
            <a:custGeom>
              <a:avLst/>
              <a:gdLst/>
              <a:ahLst/>
              <a:cxnLst/>
              <a:rect l="l" t="t" r="r" b="b"/>
              <a:pathLst>
                <a:path w="3346" h="1476" extrusionOk="0">
                  <a:moveTo>
                    <a:pt x="1747" y="0"/>
                  </a:moveTo>
                  <a:cubicBezTo>
                    <a:pt x="1709" y="0"/>
                    <a:pt x="1671" y="1"/>
                    <a:pt x="1633" y="2"/>
                  </a:cubicBezTo>
                  <a:cubicBezTo>
                    <a:pt x="723" y="29"/>
                    <a:pt x="0" y="404"/>
                    <a:pt x="27" y="805"/>
                  </a:cubicBezTo>
                  <a:cubicBezTo>
                    <a:pt x="53" y="1190"/>
                    <a:pt x="741" y="1476"/>
                    <a:pt x="1599" y="1476"/>
                  </a:cubicBezTo>
                  <a:cubicBezTo>
                    <a:pt x="1637" y="1476"/>
                    <a:pt x="1675" y="1475"/>
                    <a:pt x="1713" y="1474"/>
                  </a:cubicBezTo>
                  <a:cubicBezTo>
                    <a:pt x="2596" y="1447"/>
                    <a:pt x="3346" y="1073"/>
                    <a:pt x="3319" y="671"/>
                  </a:cubicBezTo>
                  <a:cubicBezTo>
                    <a:pt x="3268" y="287"/>
                    <a:pt x="2603" y="0"/>
                    <a:pt x="1747"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47"/>
            <p:cNvSpPr/>
            <p:nvPr/>
          </p:nvSpPr>
          <p:spPr>
            <a:xfrm>
              <a:off x="2412825" y="8110900"/>
              <a:ext cx="60925" cy="62925"/>
            </a:xfrm>
            <a:custGeom>
              <a:avLst/>
              <a:gdLst/>
              <a:ahLst/>
              <a:cxnLst/>
              <a:rect l="l" t="t" r="r" b="b"/>
              <a:pathLst>
                <a:path w="2437" h="2517" extrusionOk="0">
                  <a:moveTo>
                    <a:pt x="910" y="1"/>
                  </a:moveTo>
                  <a:cubicBezTo>
                    <a:pt x="803" y="1"/>
                    <a:pt x="696" y="1"/>
                    <a:pt x="696" y="28"/>
                  </a:cubicBezTo>
                  <a:cubicBezTo>
                    <a:pt x="616" y="54"/>
                    <a:pt x="536" y="108"/>
                    <a:pt x="482" y="135"/>
                  </a:cubicBezTo>
                  <a:cubicBezTo>
                    <a:pt x="348" y="242"/>
                    <a:pt x="241" y="376"/>
                    <a:pt x="161" y="509"/>
                  </a:cubicBezTo>
                  <a:cubicBezTo>
                    <a:pt x="27" y="777"/>
                    <a:pt x="0" y="1072"/>
                    <a:pt x="81" y="1473"/>
                  </a:cubicBezTo>
                  <a:lnTo>
                    <a:pt x="161" y="1982"/>
                  </a:lnTo>
                  <a:cubicBezTo>
                    <a:pt x="214" y="2089"/>
                    <a:pt x="214" y="2142"/>
                    <a:pt x="241" y="2222"/>
                  </a:cubicBezTo>
                  <a:cubicBezTo>
                    <a:pt x="268" y="2249"/>
                    <a:pt x="268" y="2249"/>
                    <a:pt x="268" y="2276"/>
                  </a:cubicBezTo>
                  <a:cubicBezTo>
                    <a:pt x="268" y="2356"/>
                    <a:pt x="295" y="2383"/>
                    <a:pt x="295" y="2410"/>
                  </a:cubicBezTo>
                  <a:cubicBezTo>
                    <a:pt x="348" y="2490"/>
                    <a:pt x="375" y="2517"/>
                    <a:pt x="429" y="2517"/>
                  </a:cubicBezTo>
                  <a:lnTo>
                    <a:pt x="482" y="2517"/>
                  </a:lnTo>
                  <a:cubicBezTo>
                    <a:pt x="536" y="2490"/>
                    <a:pt x="562" y="2410"/>
                    <a:pt x="536" y="2356"/>
                  </a:cubicBezTo>
                  <a:cubicBezTo>
                    <a:pt x="536" y="2303"/>
                    <a:pt x="509" y="2276"/>
                    <a:pt x="509" y="2249"/>
                  </a:cubicBezTo>
                  <a:lnTo>
                    <a:pt x="482" y="2169"/>
                  </a:lnTo>
                  <a:cubicBezTo>
                    <a:pt x="482" y="2142"/>
                    <a:pt x="429" y="2089"/>
                    <a:pt x="429" y="2035"/>
                  </a:cubicBezTo>
                  <a:cubicBezTo>
                    <a:pt x="402" y="1901"/>
                    <a:pt x="375" y="1767"/>
                    <a:pt x="348" y="1687"/>
                  </a:cubicBezTo>
                  <a:lnTo>
                    <a:pt x="348" y="1714"/>
                  </a:lnTo>
                  <a:cubicBezTo>
                    <a:pt x="268" y="1473"/>
                    <a:pt x="268" y="1232"/>
                    <a:pt x="268" y="1045"/>
                  </a:cubicBezTo>
                  <a:cubicBezTo>
                    <a:pt x="268" y="911"/>
                    <a:pt x="295" y="804"/>
                    <a:pt x="348" y="697"/>
                  </a:cubicBezTo>
                  <a:cubicBezTo>
                    <a:pt x="348" y="643"/>
                    <a:pt x="375" y="563"/>
                    <a:pt x="402" y="536"/>
                  </a:cubicBezTo>
                  <a:lnTo>
                    <a:pt x="509" y="429"/>
                  </a:lnTo>
                  <a:cubicBezTo>
                    <a:pt x="536" y="402"/>
                    <a:pt x="589" y="376"/>
                    <a:pt x="643" y="349"/>
                  </a:cubicBezTo>
                  <a:cubicBezTo>
                    <a:pt x="696" y="295"/>
                    <a:pt x="750" y="269"/>
                    <a:pt x="803" y="269"/>
                  </a:cubicBezTo>
                  <a:lnTo>
                    <a:pt x="964" y="269"/>
                  </a:lnTo>
                  <a:cubicBezTo>
                    <a:pt x="1017" y="295"/>
                    <a:pt x="1044" y="295"/>
                    <a:pt x="1071" y="295"/>
                  </a:cubicBezTo>
                  <a:lnTo>
                    <a:pt x="1151" y="295"/>
                  </a:lnTo>
                  <a:cubicBezTo>
                    <a:pt x="1232" y="349"/>
                    <a:pt x="1312" y="376"/>
                    <a:pt x="1365" y="402"/>
                  </a:cubicBezTo>
                  <a:cubicBezTo>
                    <a:pt x="1472" y="483"/>
                    <a:pt x="1606" y="563"/>
                    <a:pt x="1713" y="697"/>
                  </a:cubicBezTo>
                  <a:cubicBezTo>
                    <a:pt x="1874" y="884"/>
                    <a:pt x="2008" y="1098"/>
                    <a:pt x="2142" y="1339"/>
                  </a:cubicBezTo>
                  <a:cubicBezTo>
                    <a:pt x="2168" y="1420"/>
                    <a:pt x="2168" y="1446"/>
                    <a:pt x="2222" y="1500"/>
                  </a:cubicBezTo>
                  <a:cubicBezTo>
                    <a:pt x="2249" y="1580"/>
                    <a:pt x="2275" y="1607"/>
                    <a:pt x="2356" y="1607"/>
                  </a:cubicBezTo>
                  <a:lnTo>
                    <a:pt x="2382" y="1607"/>
                  </a:lnTo>
                  <a:cubicBezTo>
                    <a:pt x="2409" y="1607"/>
                    <a:pt x="2436" y="1580"/>
                    <a:pt x="2436" y="1527"/>
                  </a:cubicBezTo>
                  <a:lnTo>
                    <a:pt x="2436" y="1446"/>
                  </a:lnTo>
                  <a:cubicBezTo>
                    <a:pt x="2302" y="1098"/>
                    <a:pt x="2088" y="777"/>
                    <a:pt x="1847" y="509"/>
                  </a:cubicBezTo>
                  <a:cubicBezTo>
                    <a:pt x="1526" y="162"/>
                    <a:pt x="1232" y="1"/>
                    <a:pt x="910"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47"/>
            <p:cNvSpPr/>
            <p:nvPr/>
          </p:nvSpPr>
          <p:spPr>
            <a:xfrm>
              <a:off x="2240850" y="8177825"/>
              <a:ext cx="74300" cy="69625"/>
            </a:xfrm>
            <a:custGeom>
              <a:avLst/>
              <a:gdLst/>
              <a:ahLst/>
              <a:cxnLst/>
              <a:rect l="l" t="t" r="r" b="b"/>
              <a:pathLst>
                <a:path w="2972" h="2785" extrusionOk="0">
                  <a:moveTo>
                    <a:pt x="1205" y="1"/>
                  </a:moveTo>
                  <a:cubicBezTo>
                    <a:pt x="1151" y="1"/>
                    <a:pt x="1151" y="1"/>
                    <a:pt x="1125" y="27"/>
                  </a:cubicBezTo>
                  <a:cubicBezTo>
                    <a:pt x="723" y="54"/>
                    <a:pt x="349" y="268"/>
                    <a:pt x="188" y="589"/>
                  </a:cubicBezTo>
                  <a:cubicBezTo>
                    <a:pt x="54" y="857"/>
                    <a:pt x="1" y="1232"/>
                    <a:pt x="54" y="1633"/>
                  </a:cubicBezTo>
                  <a:cubicBezTo>
                    <a:pt x="81" y="1847"/>
                    <a:pt x="134" y="2008"/>
                    <a:pt x="188" y="2169"/>
                  </a:cubicBezTo>
                  <a:cubicBezTo>
                    <a:pt x="188" y="2249"/>
                    <a:pt x="215" y="2329"/>
                    <a:pt x="268" y="2409"/>
                  </a:cubicBezTo>
                  <a:lnTo>
                    <a:pt x="268" y="2436"/>
                  </a:lnTo>
                  <a:cubicBezTo>
                    <a:pt x="268" y="2463"/>
                    <a:pt x="295" y="2516"/>
                    <a:pt x="295" y="2543"/>
                  </a:cubicBezTo>
                  <a:cubicBezTo>
                    <a:pt x="295" y="2570"/>
                    <a:pt x="295" y="2597"/>
                    <a:pt x="322" y="2650"/>
                  </a:cubicBezTo>
                  <a:lnTo>
                    <a:pt x="322" y="2677"/>
                  </a:lnTo>
                  <a:lnTo>
                    <a:pt x="349" y="2704"/>
                  </a:lnTo>
                  <a:cubicBezTo>
                    <a:pt x="349" y="2731"/>
                    <a:pt x="402" y="2731"/>
                    <a:pt x="429" y="2784"/>
                  </a:cubicBezTo>
                  <a:lnTo>
                    <a:pt x="536" y="2784"/>
                  </a:lnTo>
                  <a:cubicBezTo>
                    <a:pt x="563" y="2784"/>
                    <a:pt x="589" y="2731"/>
                    <a:pt x="589" y="2704"/>
                  </a:cubicBezTo>
                  <a:lnTo>
                    <a:pt x="589" y="2597"/>
                  </a:lnTo>
                  <a:lnTo>
                    <a:pt x="589" y="2570"/>
                  </a:lnTo>
                  <a:cubicBezTo>
                    <a:pt x="563" y="2516"/>
                    <a:pt x="536" y="2409"/>
                    <a:pt x="482" y="2329"/>
                  </a:cubicBezTo>
                  <a:cubicBezTo>
                    <a:pt x="456" y="2276"/>
                    <a:pt x="456" y="2195"/>
                    <a:pt x="429" y="2142"/>
                  </a:cubicBezTo>
                  <a:cubicBezTo>
                    <a:pt x="402" y="2035"/>
                    <a:pt x="349" y="1901"/>
                    <a:pt x="322" y="1767"/>
                  </a:cubicBezTo>
                  <a:lnTo>
                    <a:pt x="322" y="1740"/>
                  </a:lnTo>
                  <a:cubicBezTo>
                    <a:pt x="295" y="1499"/>
                    <a:pt x="295" y="1339"/>
                    <a:pt x="295" y="1125"/>
                  </a:cubicBezTo>
                  <a:cubicBezTo>
                    <a:pt x="295" y="1044"/>
                    <a:pt x="322" y="937"/>
                    <a:pt x="349" y="830"/>
                  </a:cubicBezTo>
                  <a:lnTo>
                    <a:pt x="456" y="643"/>
                  </a:lnTo>
                  <a:cubicBezTo>
                    <a:pt x="482" y="563"/>
                    <a:pt x="563" y="509"/>
                    <a:pt x="589" y="456"/>
                  </a:cubicBezTo>
                  <a:cubicBezTo>
                    <a:pt x="670" y="402"/>
                    <a:pt x="723" y="375"/>
                    <a:pt x="804" y="322"/>
                  </a:cubicBezTo>
                  <a:cubicBezTo>
                    <a:pt x="857" y="295"/>
                    <a:pt x="964" y="268"/>
                    <a:pt x="1018" y="268"/>
                  </a:cubicBezTo>
                  <a:lnTo>
                    <a:pt x="1232" y="268"/>
                  </a:lnTo>
                  <a:cubicBezTo>
                    <a:pt x="1285" y="268"/>
                    <a:pt x="1366" y="268"/>
                    <a:pt x="1473" y="295"/>
                  </a:cubicBezTo>
                  <a:cubicBezTo>
                    <a:pt x="1553" y="322"/>
                    <a:pt x="1660" y="375"/>
                    <a:pt x="1767" y="429"/>
                  </a:cubicBezTo>
                  <a:cubicBezTo>
                    <a:pt x="1928" y="536"/>
                    <a:pt x="2062" y="670"/>
                    <a:pt x="2222" y="830"/>
                  </a:cubicBezTo>
                  <a:lnTo>
                    <a:pt x="2222" y="857"/>
                  </a:lnTo>
                  <a:cubicBezTo>
                    <a:pt x="2409" y="1071"/>
                    <a:pt x="2570" y="1312"/>
                    <a:pt x="2731" y="1580"/>
                  </a:cubicBezTo>
                  <a:cubicBezTo>
                    <a:pt x="2731" y="1606"/>
                    <a:pt x="2811" y="1633"/>
                    <a:pt x="2838" y="1633"/>
                  </a:cubicBezTo>
                  <a:cubicBezTo>
                    <a:pt x="2864" y="1633"/>
                    <a:pt x="2864" y="1606"/>
                    <a:pt x="2891" y="1606"/>
                  </a:cubicBezTo>
                  <a:cubicBezTo>
                    <a:pt x="2972" y="1526"/>
                    <a:pt x="2972" y="1473"/>
                    <a:pt x="2945" y="1392"/>
                  </a:cubicBezTo>
                  <a:cubicBezTo>
                    <a:pt x="2838" y="1232"/>
                    <a:pt x="2704" y="1071"/>
                    <a:pt x="2597" y="911"/>
                  </a:cubicBezTo>
                  <a:cubicBezTo>
                    <a:pt x="2436" y="696"/>
                    <a:pt x="2276" y="536"/>
                    <a:pt x="2142" y="402"/>
                  </a:cubicBezTo>
                  <a:cubicBezTo>
                    <a:pt x="1954" y="268"/>
                    <a:pt x="1821" y="161"/>
                    <a:pt x="1660" y="108"/>
                  </a:cubicBezTo>
                  <a:cubicBezTo>
                    <a:pt x="1499" y="27"/>
                    <a:pt x="1366" y="1"/>
                    <a:pt x="1205"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47"/>
            <p:cNvSpPr/>
            <p:nvPr/>
          </p:nvSpPr>
          <p:spPr>
            <a:xfrm>
              <a:off x="2355275" y="8174475"/>
              <a:ext cx="39500" cy="37500"/>
            </a:xfrm>
            <a:custGeom>
              <a:avLst/>
              <a:gdLst/>
              <a:ahLst/>
              <a:cxnLst/>
              <a:rect l="l" t="t" r="r" b="b"/>
              <a:pathLst>
                <a:path w="1580" h="1500" extrusionOk="0">
                  <a:moveTo>
                    <a:pt x="1232" y="1"/>
                  </a:moveTo>
                  <a:cubicBezTo>
                    <a:pt x="1205" y="1"/>
                    <a:pt x="1205" y="1"/>
                    <a:pt x="1205" y="54"/>
                  </a:cubicBezTo>
                  <a:cubicBezTo>
                    <a:pt x="1205" y="108"/>
                    <a:pt x="1178" y="108"/>
                    <a:pt x="1178" y="135"/>
                  </a:cubicBezTo>
                  <a:cubicBezTo>
                    <a:pt x="1125" y="161"/>
                    <a:pt x="1178" y="161"/>
                    <a:pt x="1178" y="215"/>
                  </a:cubicBezTo>
                  <a:cubicBezTo>
                    <a:pt x="1232" y="268"/>
                    <a:pt x="1312" y="349"/>
                    <a:pt x="1339" y="429"/>
                  </a:cubicBezTo>
                  <a:cubicBezTo>
                    <a:pt x="1392" y="536"/>
                    <a:pt x="1392" y="616"/>
                    <a:pt x="1446" y="697"/>
                  </a:cubicBezTo>
                  <a:lnTo>
                    <a:pt x="1446" y="911"/>
                  </a:lnTo>
                  <a:cubicBezTo>
                    <a:pt x="1446" y="964"/>
                    <a:pt x="1392" y="1045"/>
                    <a:pt x="1392" y="1071"/>
                  </a:cubicBezTo>
                  <a:cubicBezTo>
                    <a:pt x="1366" y="1098"/>
                    <a:pt x="1366" y="1152"/>
                    <a:pt x="1339" y="1178"/>
                  </a:cubicBezTo>
                  <a:cubicBezTo>
                    <a:pt x="1339" y="1205"/>
                    <a:pt x="1312" y="1232"/>
                    <a:pt x="1258" y="1285"/>
                  </a:cubicBezTo>
                  <a:cubicBezTo>
                    <a:pt x="1232" y="1312"/>
                    <a:pt x="1205" y="1312"/>
                    <a:pt x="1178" y="1339"/>
                  </a:cubicBezTo>
                  <a:cubicBezTo>
                    <a:pt x="1125" y="1339"/>
                    <a:pt x="1098" y="1366"/>
                    <a:pt x="1071" y="1366"/>
                  </a:cubicBezTo>
                  <a:lnTo>
                    <a:pt x="937" y="1366"/>
                  </a:lnTo>
                  <a:cubicBezTo>
                    <a:pt x="911" y="1366"/>
                    <a:pt x="857" y="1339"/>
                    <a:pt x="803" y="1339"/>
                  </a:cubicBezTo>
                  <a:cubicBezTo>
                    <a:pt x="723" y="1312"/>
                    <a:pt x="696" y="1312"/>
                    <a:pt x="670" y="1285"/>
                  </a:cubicBezTo>
                  <a:cubicBezTo>
                    <a:pt x="589" y="1232"/>
                    <a:pt x="536" y="1205"/>
                    <a:pt x="509" y="1152"/>
                  </a:cubicBezTo>
                  <a:cubicBezTo>
                    <a:pt x="429" y="1045"/>
                    <a:pt x="402" y="964"/>
                    <a:pt x="322" y="884"/>
                  </a:cubicBezTo>
                  <a:cubicBezTo>
                    <a:pt x="268" y="777"/>
                    <a:pt x="241" y="670"/>
                    <a:pt x="188" y="536"/>
                  </a:cubicBezTo>
                  <a:cubicBezTo>
                    <a:pt x="161" y="509"/>
                    <a:pt x="134" y="482"/>
                    <a:pt x="108" y="482"/>
                  </a:cubicBezTo>
                  <a:lnTo>
                    <a:pt x="54" y="482"/>
                  </a:lnTo>
                  <a:cubicBezTo>
                    <a:pt x="0" y="482"/>
                    <a:pt x="0" y="536"/>
                    <a:pt x="0" y="563"/>
                  </a:cubicBezTo>
                  <a:cubicBezTo>
                    <a:pt x="27" y="643"/>
                    <a:pt x="27" y="697"/>
                    <a:pt x="54" y="777"/>
                  </a:cubicBezTo>
                  <a:cubicBezTo>
                    <a:pt x="134" y="964"/>
                    <a:pt x="188" y="1098"/>
                    <a:pt x="295" y="1205"/>
                  </a:cubicBezTo>
                  <a:cubicBezTo>
                    <a:pt x="402" y="1312"/>
                    <a:pt x="509" y="1392"/>
                    <a:pt x="589" y="1446"/>
                  </a:cubicBezTo>
                  <a:cubicBezTo>
                    <a:pt x="696" y="1473"/>
                    <a:pt x="803" y="1500"/>
                    <a:pt x="911" y="1500"/>
                  </a:cubicBezTo>
                  <a:lnTo>
                    <a:pt x="937" y="1500"/>
                  </a:lnTo>
                  <a:cubicBezTo>
                    <a:pt x="1044" y="1473"/>
                    <a:pt x="1125" y="1473"/>
                    <a:pt x="1232" y="1419"/>
                  </a:cubicBezTo>
                  <a:cubicBezTo>
                    <a:pt x="1446" y="1312"/>
                    <a:pt x="1526" y="1098"/>
                    <a:pt x="1580" y="884"/>
                  </a:cubicBezTo>
                  <a:lnTo>
                    <a:pt x="1580" y="670"/>
                  </a:lnTo>
                  <a:cubicBezTo>
                    <a:pt x="1580" y="616"/>
                    <a:pt x="1580" y="536"/>
                    <a:pt x="1526" y="482"/>
                  </a:cubicBezTo>
                  <a:cubicBezTo>
                    <a:pt x="1499" y="349"/>
                    <a:pt x="1392" y="161"/>
                    <a:pt x="1312" y="27"/>
                  </a:cubicBezTo>
                  <a:cubicBezTo>
                    <a:pt x="1312" y="1"/>
                    <a:pt x="1258" y="1"/>
                    <a:pt x="1232"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698040" y="689482"/>
            <a:ext cx="6123385" cy="3416320"/>
          </a:xfrm>
          <a:prstGeom prst="rect">
            <a:avLst/>
          </a:prstGeom>
          <a:noFill/>
        </p:spPr>
        <p:txBody>
          <a:bodyPr wrap="square" rtlCol="0">
            <a:spAutoFit/>
          </a:bodyPr>
          <a:lstStyle/>
          <a:p>
            <a:pPr algn="ctr">
              <a:lnSpc>
                <a:spcPct val="150000"/>
              </a:lnSpc>
            </a:pPr>
            <a:r>
              <a:rPr lang="en-US" sz="3600" b="1" spc="50">
                <a:ln w="11430"/>
                <a:solidFill>
                  <a:schemeClr val="accent3">
                    <a:lumMod val="50000"/>
                  </a:schemeClr>
                </a:solidFill>
                <a:effectLst>
                  <a:outerShdw blurRad="76200" dist="50800" dir="5400000" algn="tl" rotWithShape="0">
                    <a:srgbClr val="000000">
                      <a:alpha val="65000"/>
                    </a:srgbClr>
                  </a:outerShdw>
                </a:effectLst>
              </a:rPr>
              <a:t>CHIA CHO SỐ CÓ MỘT CHỮ SỐ TRONG PHẠM VI 100 000 </a:t>
            </a:r>
            <a:r>
              <a:rPr lang="en-US" sz="3600" b="1" spc="50" smtClean="0">
                <a:ln w="11430"/>
                <a:solidFill>
                  <a:schemeClr val="accent3">
                    <a:lumMod val="50000"/>
                  </a:schemeClr>
                </a:solidFill>
                <a:effectLst>
                  <a:outerShdw blurRad="76200" dist="50800" dir="5400000" algn="tl" rotWithShape="0">
                    <a:srgbClr val="000000">
                      <a:alpha val="65000"/>
                    </a:srgbClr>
                  </a:outerShdw>
                </a:effectLst>
              </a:rPr>
              <a:t>(tiếp theo)</a:t>
            </a:r>
          </a:p>
          <a:p>
            <a:pPr algn="ctr">
              <a:lnSpc>
                <a:spcPct val="150000"/>
              </a:lnSpc>
            </a:pPr>
            <a:r>
              <a:rPr lang="en-US" sz="3200" b="1" smtClean="0">
                <a:solidFill>
                  <a:schemeClr val="accent4">
                    <a:lumMod val="75000"/>
                  </a:schemeClr>
                </a:solidFill>
              </a:rPr>
              <a:t>(2 </a:t>
            </a:r>
            <a:r>
              <a:rPr lang="en-US" sz="3200" b="1" dirty="0" err="1" smtClean="0">
                <a:solidFill>
                  <a:schemeClr val="accent4">
                    <a:lumMod val="75000"/>
                  </a:schemeClr>
                </a:solidFill>
              </a:rPr>
              <a:t>Tiết</a:t>
            </a:r>
            <a:r>
              <a:rPr lang="en-US" sz="3200" b="1" dirty="0" smtClean="0">
                <a:solidFill>
                  <a:schemeClr val="accent4">
                    <a:lumMod val="75000"/>
                  </a:schemeClr>
                </a:solidFill>
              </a:rPr>
              <a:t>)</a:t>
            </a:r>
            <a:endParaRPr lang="en-US" sz="3200" b="1" dirty="0">
              <a:solidFill>
                <a:schemeClr val="accent4">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49750" y="3246137"/>
            <a:ext cx="764850" cy="875375"/>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0" name="Google Shape;6550;p42"/>
          <p:cNvGrpSpPr/>
          <p:nvPr/>
        </p:nvGrpSpPr>
        <p:grpSpPr>
          <a:xfrm>
            <a:off x="8215883" y="45212"/>
            <a:ext cx="896106" cy="871131"/>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Oval 3"/>
          <p:cNvSpPr/>
          <p:nvPr/>
        </p:nvSpPr>
        <p:spPr>
          <a:xfrm>
            <a:off x="141790" y="98618"/>
            <a:ext cx="779292" cy="57306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t>01</a:t>
            </a:r>
            <a:endParaRPr lang="en-US" sz="2000" b="1" dirty="0"/>
          </a:p>
        </p:txBody>
      </p:sp>
      <p:sp>
        <p:nvSpPr>
          <p:cNvPr id="5" name="TextBox 4"/>
          <p:cNvSpPr txBox="1"/>
          <p:nvPr/>
        </p:nvSpPr>
        <p:spPr>
          <a:xfrm>
            <a:off x="921082" y="154319"/>
            <a:ext cx="7153037" cy="461665"/>
          </a:xfrm>
          <a:prstGeom prst="rect">
            <a:avLst/>
          </a:prstGeom>
          <a:noFill/>
        </p:spPr>
        <p:txBody>
          <a:bodyPr wrap="square" rtlCol="0">
            <a:spAutoFit/>
          </a:bodyPr>
          <a:lstStyle/>
          <a:p>
            <a:r>
              <a:rPr lang="en-US" sz="2400" b="1">
                <a:solidFill>
                  <a:schemeClr val="accent4">
                    <a:lumMod val="75000"/>
                  </a:schemeClr>
                </a:solidFill>
              </a:rPr>
              <a:t>Chia số có nhiều chữ số cho số có một chữ số</a:t>
            </a:r>
            <a:endParaRPr lang="en-US" sz="2400" b="1" dirty="0">
              <a:solidFill>
                <a:schemeClr val="accent4">
                  <a:lumMod val="75000"/>
                </a:schemeClr>
              </a:solidFill>
            </a:endParaRPr>
          </a:p>
        </p:txBody>
      </p:sp>
      <p:sp>
        <p:nvSpPr>
          <p:cNvPr id="6" name="Rounded Rectangle 5"/>
          <p:cNvSpPr/>
          <p:nvPr/>
        </p:nvSpPr>
        <p:spPr>
          <a:xfrm>
            <a:off x="368086" y="839758"/>
            <a:ext cx="2475074" cy="53425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en-US" sz="2400" b="1"/>
              <a:t>Tính 685 : 5 = ?</a:t>
            </a:r>
          </a:p>
        </p:txBody>
      </p:sp>
      <p:sp>
        <p:nvSpPr>
          <p:cNvPr id="65" name="TextBox 64"/>
          <p:cNvSpPr txBox="1"/>
          <p:nvPr/>
        </p:nvSpPr>
        <p:spPr>
          <a:xfrm>
            <a:off x="921082" y="1542817"/>
            <a:ext cx="1943004" cy="461665"/>
          </a:xfrm>
          <a:prstGeom prst="rect">
            <a:avLst/>
          </a:prstGeom>
          <a:noFill/>
        </p:spPr>
        <p:txBody>
          <a:bodyPr wrap="square" rtlCol="0">
            <a:spAutoFit/>
          </a:bodyPr>
          <a:lstStyle/>
          <a:p>
            <a:r>
              <a:rPr lang="en-US" sz="2400" b="1" smtClean="0">
                <a:latin typeface="Arial" pitchFamily="34" charset="0"/>
                <a:cs typeface="Arial" pitchFamily="34" charset="0"/>
              </a:rPr>
              <a:t>685     5</a:t>
            </a:r>
            <a:endParaRPr lang="en-US" sz="2400" b="1">
              <a:latin typeface="Arial" pitchFamily="34" charset="0"/>
              <a:cs typeface="Arial" pitchFamily="34" charset="0"/>
            </a:endParaRPr>
          </a:p>
        </p:txBody>
      </p:sp>
      <p:cxnSp>
        <p:nvCxnSpPr>
          <p:cNvPr id="66" name="Straight Connector 65"/>
          <p:cNvCxnSpPr/>
          <p:nvPr/>
        </p:nvCxnSpPr>
        <p:spPr>
          <a:xfrm>
            <a:off x="1745065" y="1492566"/>
            <a:ext cx="0" cy="12561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1745066" y="1989664"/>
            <a:ext cx="54093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837439" y="2120644"/>
            <a:ext cx="356188" cy="461665"/>
          </a:xfrm>
          <a:prstGeom prst="rect">
            <a:avLst/>
          </a:prstGeom>
          <a:noFill/>
        </p:spPr>
        <p:txBody>
          <a:bodyPr wrap="none" rtlCol="0">
            <a:spAutoFit/>
          </a:bodyPr>
          <a:lstStyle/>
          <a:p>
            <a:r>
              <a:rPr lang="en-US" sz="2400" b="1" smtClean="0">
                <a:solidFill>
                  <a:schemeClr val="accent4">
                    <a:lumMod val="75000"/>
                  </a:schemeClr>
                </a:solidFill>
                <a:latin typeface="Arial" pitchFamily="34" charset="0"/>
                <a:cs typeface="Arial" pitchFamily="34" charset="0"/>
              </a:rPr>
              <a:t>1</a:t>
            </a:r>
            <a:endParaRPr lang="en-US" sz="1050" b="1">
              <a:solidFill>
                <a:schemeClr val="accent4">
                  <a:lumMod val="75000"/>
                </a:schemeClr>
              </a:solidFill>
              <a:latin typeface="Arial" pitchFamily="34" charset="0"/>
              <a:cs typeface="Arial" pitchFamily="34" charset="0"/>
            </a:endParaRPr>
          </a:p>
        </p:txBody>
      </p:sp>
      <p:sp>
        <p:nvSpPr>
          <p:cNvPr id="69" name="TextBox 68"/>
          <p:cNvSpPr txBox="1"/>
          <p:nvPr/>
        </p:nvSpPr>
        <p:spPr>
          <a:xfrm>
            <a:off x="921082" y="1889812"/>
            <a:ext cx="356188" cy="461665"/>
          </a:xfrm>
          <a:prstGeom prst="rect">
            <a:avLst/>
          </a:prstGeom>
          <a:noFill/>
        </p:spPr>
        <p:txBody>
          <a:bodyPr wrap="none" rtlCol="0">
            <a:spAutoFit/>
          </a:bodyPr>
          <a:lstStyle/>
          <a:p>
            <a:r>
              <a:rPr lang="en-US" sz="2400" b="1" smtClean="0">
                <a:latin typeface="Arial" pitchFamily="34" charset="0"/>
                <a:cs typeface="Arial" pitchFamily="34" charset="0"/>
              </a:rPr>
              <a:t>6</a:t>
            </a:r>
            <a:endParaRPr lang="en-US" sz="1050" b="1">
              <a:latin typeface="Arial" pitchFamily="34" charset="0"/>
              <a:cs typeface="Arial" pitchFamily="34" charset="0"/>
            </a:endParaRPr>
          </a:p>
        </p:txBody>
      </p:sp>
      <p:sp>
        <p:nvSpPr>
          <p:cNvPr id="70" name="TextBox 69"/>
          <p:cNvSpPr txBox="1"/>
          <p:nvPr/>
        </p:nvSpPr>
        <p:spPr>
          <a:xfrm>
            <a:off x="2019044" y="2130824"/>
            <a:ext cx="356188" cy="461665"/>
          </a:xfrm>
          <a:prstGeom prst="rect">
            <a:avLst/>
          </a:prstGeom>
          <a:noFill/>
        </p:spPr>
        <p:txBody>
          <a:bodyPr wrap="none" rtlCol="0">
            <a:spAutoFit/>
          </a:bodyPr>
          <a:lstStyle/>
          <a:p>
            <a:r>
              <a:rPr lang="en-US" sz="2400" b="1" smtClean="0">
                <a:solidFill>
                  <a:schemeClr val="accent4">
                    <a:lumMod val="75000"/>
                  </a:schemeClr>
                </a:solidFill>
                <a:latin typeface="Arial" pitchFamily="34" charset="0"/>
                <a:cs typeface="Arial" pitchFamily="34" charset="0"/>
              </a:rPr>
              <a:t>3</a:t>
            </a:r>
            <a:endParaRPr lang="en-US" sz="1050" b="1">
              <a:solidFill>
                <a:schemeClr val="accent4">
                  <a:lumMod val="75000"/>
                </a:schemeClr>
              </a:solidFill>
              <a:latin typeface="Arial" pitchFamily="34" charset="0"/>
              <a:cs typeface="Arial" pitchFamily="34" charset="0"/>
            </a:endParaRPr>
          </a:p>
        </p:txBody>
      </p:sp>
      <p:sp>
        <p:nvSpPr>
          <p:cNvPr id="72" name="Rounded Rectangle 71"/>
          <p:cNvSpPr/>
          <p:nvPr/>
        </p:nvSpPr>
        <p:spPr>
          <a:xfrm>
            <a:off x="432175" y="4479150"/>
            <a:ext cx="2554778" cy="56051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accent4">
                    <a:lumMod val="75000"/>
                  </a:schemeClr>
                </a:solidFill>
                <a:latin typeface="Arial" pitchFamily="34" charset="0"/>
                <a:cs typeface="Arial" pitchFamily="34" charset="0"/>
              </a:rPr>
              <a:t>685 : 5 = 137</a:t>
            </a:r>
            <a:endParaRPr lang="en-US" sz="2400" b="1">
              <a:solidFill>
                <a:schemeClr val="accent4">
                  <a:lumMod val="75000"/>
                </a:schemeClr>
              </a:solidFill>
              <a:latin typeface="Arial" pitchFamily="34" charset="0"/>
              <a:cs typeface="Arial" pitchFamily="34" charset="0"/>
            </a:endParaRPr>
          </a:p>
        </p:txBody>
      </p:sp>
      <p:sp>
        <p:nvSpPr>
          <p:cNvPr id="76" name="TextBox 75"/>
          <p:cNvSpPr txBox="1"/>
          <p:nvPr/>
        </p:nvSpPr>
        <p:spPr>
          <a:xfrm>
            <a:off x="1207796" y="3938535"/>
            <a:ext cx="356188" cy="461665"/>
          </a:xfrm>
          <a:prstGeom prst="rect">
            <a:avLst/>
          </a:prstGeom>
          <a:noFill/>
        </p:spPr>
        <p:txBody>
          <a:bodyPr wrap="none" rtlCol="0">
            <a:spAutoFit/>
          </a:bodyPr>
          <a:lstStyle/>
          <a:p>
            <a:r>
              <a:rPr lang="en-US" sz="2400" b="1" smtClean="0">
                <a:latin typeface="Arial" pitchFamily="34" charset="0"/>
                <a:cs typeface="Arial" pitchFamily="34" charset="0"/>
              </a:rPr>
              <a:t>0</a:t>
            </a:r>
            <a:endParaRPr lang="en-US" sz="1050" b="1">
              <a:latin typeface="Arial" pitchFamily="34" charset="0"/>
              <a:cs typeface="Arial" pitchFamily="34" charset="0"/>
            </a:endParaRPr>
          </a:p>
        </p:txBody>
      </p:sp>
      <p:cxnSp>
        <p:nvCxnSpPr>
          <p:cNvPr id="78" name="Straight Connector 77"/>
          <p:cNvCxnSpPr/>
          <p:nvPr/>
        </p:nvCxnSpPr>
        <p:spPr>
          <a:xfrm>
            <a:off x="983092" y="2287059"/>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193627" y="2141003"/>
            <a:ext cx="356188" cy="461665"/>
          </a:xfrm>
          <a:prstGeom prst="rect">
            <a:avLst/>
          </a:prstGeom>
          <a:noFill/>
        </p:spPr>
        <p:txBody>
          <a:bodyPr wrap="none" rtlCol="0">
            <a:spAutoFit/>
          </a:bodyPr>
          <a:lstStyle/>
          <a:p>
            <a:r>
              <a:rPr lang="en-US" sz="2400" b="1" smtClean="0">
                <a:solidFill>
                  <a:schemeClr val="accent4">
                    <a:lumMod val="75000"/>
                  </a:schemeClr>
                </a:solidFill>
                <a:latin typeface="Arial" pitchFamily="34" charset="0"/>
                <a:cs typeface="Arial" pitchFamily="34" charset="0"/>
              </a:rPr>
              <a:t>7</a:t>
            </a:r>
            <a:endParaRPr lang="en-US" sz="1050" b="1">
              <a:solidFill>
                <a:schemeClr val="accent4">
                  <a:lumMod val="75000"/>
                </a:schemeClr>
              </a:solidFill>
              <a:latin typeface="Arial" pitchFamily="34" charset="0"/>
              <a:cs typeface="Arial" pitchFamily="34" charset="0"/>
            </a:endParaRPr>
          </a:p>
        </p:txBody>
      </p:sp>
      <p:sp>
        <p:nvSpPr>
          <p:cNvPr id="82" name="TextBox 81"/>
          <p:cNvSpPr txBox="1"/>
          <p:nvPr/>
        </p:nvSpPr>
        <p:spPr>
          <a:xfrm>
            <a:off x="915652" y="2287059"/>
            <a:ext cx="527709" cy="461665"/>
          </a:xfrm>
          <a:prstGeom prst="rect">
            <a:avLst/>
          </a:prstGeom>
          <a:noFill/>
        </p:spPr>
        <p:txBody>
          <a:bodyPr wrap="none" rtlCol="0">
            <a:spAutoFit/>
          </a:bodyPr>
          <a:lstStyle/>
          <a:p>
            <a:r>
              <a:rPr lang="en-US" sz="2400" b="1" smtClean="0">
                <a:latin typeface="Arial" pitchFamily="34" charset="0"/>
                <a:cs typeface="Arial" pitchFamily="34" charset="0"/>
              </a:rPr>
              <a:t>18</a:t>
            </a:r>
            <a:endParaRPr lang="en-US" sz="1050" b="1">
              <a:latin typeface="Arial" pitchFamily="34" charset="0"/>
              <a:cs typeface="Arial" pitchFamily="34" charset="0"/>
            </a:endParaRPr>
          </a:p>
        </p:txBody>
      </p:sp>
      <p:sp>
        <p:nvSpPr>
          <p:cNvPr id="83" name="TextBox 82"/>
          <p:cNvSpPr txBox="1"/>
          <p:nvPr/>
        </p:nvSpPr>
        <p:spPr>
          <a:xfrm>
            <a:off x="921082" y="2664479"/>
            <a:ext cx="527709" cy="461665"/>
          </a:xfrm>
          <a:prstGeom prst="rect">
            <a:avLst/>
          </a:prstGeom>
          <a:noFill/>
        </p:spPr>
        <p:txBody>
          <a:bodyPr wrap="none" rtlCol="0">
            <a:spAutoFit/>
          </a:bodyPr>
          <a:lstStyle/>
          <a:p>
            <a:r>
              <a:rPr lang="en-US" sz="2400" b="1" smtClean="0">
                <a:latin typeface="Arial" pitchFamily="34" charset="0"/>
                <a:cs typeface="Arial" pitchFamily="34" charset="0"/>
              </a:rPr>
              <a:t>15</a:t>
            </a:r>
            <a:endParaRPr lang="en-US" sz="1050" b="1">
              <a:latin typeface="Arial" pitchFamily="34" charset="0"/>
              <a:cs typeface="Arial" pitchFamily="34" charset="0"/>
            </a:endParaRPr>
          </a:p>
        </p:txBody>
      </p:sp>
      <p:sp>
        <p:nvSpPr>
          <p:cNvPr id="84" name="TextBox 83"/>
          <p:cNvSpPr txBox="1"/>
          <p:nvPr/>
        </p:nvSpPr>
        <p:spPr>
          <a:xfrm>
            <a:off x="1099176" y="3126143"/>
            <a:ext cx="527709" cy="461665"/>
          </a:xfrm>
          <a:prstGeom prst="rect">
            <a:avLst/>
          </a:prstGeom>
          <a:noFill/>
        </p:spPr>
        <p:txBody>
          <a:bodyPr wrap="none" rtlCol="0">
            <a:spAutoFit/>
          </a:bodyPr>
          <a:lstStyle/>
          <a:p>
            <a:r>
              <a:rPr lang="en-US" sz="2400" b="1" smtClean="0">
                <a:latin typeface="Arial" pitchFamily="34" charset="0"/>
                <a:cs typeface="Arial" pitchFamily="34" charset="0"/>
              </a:rPr>
              <a:t>35</a:t>
            </a:r>
            <a:endParaRPr lang="en-US" sz="1050" b="1">
              <a:latin typeface="Arial" pitchFamily="34" charset="0"/>
              <a:cs typeface="Arial" pitchFamily="34" charset="0"/>
            </a:endParaRPr>
          </a:p>
        </p:txBody>
      </p:sp>
      <p:cxnSp>
        <p:nvCxnSpPr>
          <p:cNvPr id="86" name="Straight Connector 85"/>
          <p:cNvCxnSpPr/>
          <p:nvPr/>
        </p:nvCxnSpPr>
        <p:spPr>
          <a:xfrm>
            <a:off x="988522" y="3102087"/>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122035" y="3495985"/>
            <a:ext cx="527709" cy="461665"/>
          </a:xfrm>
          <a:prstGeom prst="rect">
            <a:avLst/>
          </a:prstGeom>
          <a:noFill/>
        </p:spPr>
        <p:txBody>
          <a:bodyPr wrap="none" rtlCol="0">
            <a:spAutoFit/>
          </a:bodyPr>
          <a:lstStyle/>
          <a:p>
            <a:r>
              <a:rPr lang="en-US" sz="2400" b="1" smtClean="0">
                <a:latin typeface="Arial" pitchFamily="34" charset="0"/>
                <a:cs typeface="Arial" pitchFamily="34" charset="0"/>
              </a:rPr>
              <a:t>35</a:t>
            </a:r>
            <a:endParaRPr lang="en-US" sz="1050" b="1">
              <a:latin typeface="Arial" pitchFamily="34" charset="0"/>
              <a:cs typeface="Arial" pitchFamily="34" charset="0"/>
            </a:endParaRPr>
          </a:p>
        </p:txBody>
      </p:sp>
      <p:cxnSp>
        <p:nvCxnSpPr>
          <p:cNvPr id="88" name="Straight Connector 87"/>
          <p:cNvCxnSpPr/>
          <p:nvPr/>
        </p:nvCxnSpPr>
        <p:spPr>
          <a:xfrm>
            <a:off x="1179506" y="3926700"/>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997201" y="735652"/>
            <a:ext cx="6049315" cy="958660"/>
          </a:xfrm>
          <a:prstGeom prst="rect">
            <a:avLst/>
          </a:prstGeom>
        </p:spPr>
        <p:txBody>
          <a:bodyPr wrap="square">
            <a:spAutoFit/>
          </a:bodyPr>
          <a:lstStyle/>
          <a:p>
            <a:pPr>
              <a:lnSpc>
                <a:spcPct val="150000"/>
              </a:lnSpc>
            </a:pPr>
            <a:r>
              <a:rPr lang="en-US" sz="2000" b="1"/>
              <a:t>Lần 1</a:t>
            </a:r>
            <a:r>
              <a:rPr lang="en-US" sz="2000"/>
              <a:t>: 6 chia 5 được 1, viết </a:t>
            </a:r>
            <a:r>
              <a:rPr lang="en-US" sz="2000" smtClean="0"/>
              <a:t>1. 1 </a:t>
            </a:r>
            <a:r>
              <a:rPr lang="en-US" sz="2000"/>
              <a:t>nhân 5 bằng 5, 6 trừ 5 bằng 1 (1 là số dư </a:t>
            </a:r>
            <a:r>
              <a:rPr lang="en-US" sz="2000" smtClean="0"/>
              <a:t>ở </a:t>
            </a:r>
            <a:r>
              <a:rPr lang="en-US" sz="2000"/>
              <a:t>lần chia thứ nhất).</a:t>
            </a:r>
          </a:p>
        </p:txBody>
      </p:sp>
      <p:sp>
        <p:nvSpPr>
          <p:cNvPr id="90" name="Rectangle 89"/>
          <p:cNvSpPr/>
          <p:nvPr/>
        </p:nvSpPr>
        <p:spPr>
          <a:xfrm>
            <a:off x="2997201" y="1779227"/>
            <a:ext cx="5941050" cy="1477328"/>
          </a:xfrm>
          <a:prstGeom prst="rect">
            <a:avLst/>
          </a:prstGeom>
        </p:spPr>
        <p:txBody>
          <a:bodyPr wrap="square">
            <a:spAutoFit/>
          </a:bodyPr>
          <a:lstStyle/>
          <a:p>
            <a:pPr>
              <a:lnSpc>
                <a:spcPct val="150000"/>
              </a:lnSpc>
            </a:pPr>
            <a:r>
              <a:rPr lang="vi-VN" sz="2000" b="1"/>
              <a:t>Lần 2: </a:t>
            </a:r>
            <a:r>
              <a:rPr lang="vi-VN" sz="2000"/>
              <a:t>Hạ 8, được 18 (18 là số bị chia cho lần chia mới), </a:t>
            </a:r>
            <a:r>
              <a:rPr lang="vi-VN" sz="2000" smtClean="0"/>
              <a:t>18 </a:t>
            </a:r>
            <a:r>
              <a:rPr lang="vi-VN" sz="2000"/>
              <a:t>chia 5 được 3, viết </a:t>
            </a:r>
            <a:r>
              <a:rPr lang="vi-VN" sz="2000" smtClean="0"/>
              <a:t>3.</a:t>
            </a:r>
            <a:r>
              <a:rPr lang="en-US" sz="2000" smtClean="0"/>
              <a:t> </a:t>
            </a:r>
            <a:r>
              <a:rPr lang="vi-VN" sz="2000" smtClean="0"/>
              <a:t>3 </a:t>
            </a:r>
            <a:r>
              <a:rPr lang="vi-VN" sz="2000"/>
              <a:t>nhân 5 bằng 15, 18 trừ 15 bằng 3 (3 là số dư ở lần chia thứ hai). </a:t>
            </a:r>
          </a:p>
        </p:txBody>
      </p:sp>
      <p:sp>
        <p:nvSpPr>
          <p:cNvPr id="91" name="Rectangle 90"/>
          <p:cNvSpPr/>
          <p:nvPr/>
        </p:nvSpPr>
        <p:spPr>
          <a:xfrm>
            <a:off x="2986953" y="3260730"/>
            <a:ext cx="6049315" cy="1477328"/>
          </a:xfrm>
          <a:prstGeom prst="rect">
            <a:avLst/>
          </a:prstGeom>
        </p:spPr>
        <p:txBody>
          <a:bodyPr wrap="square">
            <a:spAutoFit/>
          </a:bodyPr>
          <a:lstStyle/>
          <a:p>
            <a:pPr>
              <a:lnSpc>
                <a:spcPct val="150000"/>
              </a:lnSpc>
            </a:pPr>
            <a:r>
              <a:rPr lang="en-US" sz="2000" b="1" smtClean="0"/>
              <a:t>Lần 3</a:t>
            </a:r>
            <a:r>
              <a:rPr lang="en-US" sz="2000" smtClean="0"/>
              <a:t>: </a:t>
            </a:r>
            <a:r>
              <a:rPr lang="vi-VN" sz="2000"/>
              <a:t>Hạ 5, được 35 (35 là số bị chia ở lần này</a:t>
            </a:r>
            <a:r>
              <a:rPr lang="vi-VN" sz="2000" smtClean="0"/>
              <a:t>),</a:t>
            </a:r>
            <a:r>
              <a:rPr lang="en-US" sz="2000" smtClean="0"/>
              <a:t> </a:t>
            </a:r>
            <a:r>
              <a:rPr lang="vi-VN" sz="2000" smtClean="0"/>
              <a:t>35 </a:t>
            </a:r>
            <a:r>
              <a:rPr lang="vi-VN" sz="2000"/>
              <a:t>chia 5 được 7, viết </a:t>
            </a:r>
            <a:r>
              <a:rPr lang="vi-VN" sz="2000" smtClean="0"/>
              <a:t>7.</a:t>
            </a:r>
            <a:r>
              <a:rPr lang="en-US" sz="2000" smtClean="0"/>
              <a:t> </a:t>
            </a:r>
            <a:r>
              <a:rPr lang="vi-VN" sz="2000" smtClean="0"/>
              <a:t>7 </a:t>
            </a:r>
            <a:r>
              <a:rPr lang="vi-VN" sz="2000"/>
              <a:t>nhân 5 bằng 35, 35 trừ 35 bằng 0.</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barn(inVertical)">
                                      <p:cBhvr>
                                        <p:cTn id="20" dur="500"/>
                                        <p:tgtEl>
                                          <p:spTgt spid="66"/>
                                        </p:tgtEl>
                                      </p:cBhvr>
                                    </p:animEffect>
                                  </p:childTnLst>
                                </p:cTn>
                              </p:par>
                              <p:par>
                                <p:cTn id="21" presetID="16" presetClass="entr" presetSubtype="21"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barn(inVertical)">
                                      <p:cBhvr>
                                        <p:cTn id="23" dur="500"/>
                                        <p:tgtEl>
                                          <p:spTgt spid="6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barn(inVertical)">
                                      <p:cBhvr>
                                        <p:cTn id="26" dur="500"/>
                                        <p:tgtEl>
                                          <p:spTgt spid="6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barn(inVertical)">
                                      <p:cBhvr>
                                        <p:cTn id="31" dur="500"/>
                                        <p:tgtEl>
                                          <p:spTgt spid="6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barn(inVertical)">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barn(inVertical)">
                                      <p:cBhvr>
                                        <p:cTn id="44" dur="500"/>
                                        <p:tgtEl>
                                          <p:spTgt spid="8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barn(inVertical)">
                                      <p:cBhvr>
                                        <p:cTn id="47" dur="500"/>
                                        <p:tgtEl>
                                          <p:spTgt spid="83"/>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barn(inVertical)">
                                      <p:cBhvr>
                                        <p:cTn id="50" dur="500"/>
                                        <p:tgtEl>
                                          <p:spTgt spid="82"/>
                                        </p:tgtEl>
                                      </p:cBhvr>
                                    </p:animEffect>
                                  </p:childTnLst>
                                </p:cTn>
                              </p:par>
                              <p:par>
                                <p:cTn id="51" presetID="16" presetClass="entr" presetSubtype="21"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barn(inVertical)">
                                      <p:cBhvr>
                                        <p:cTn id="53" dur="500"/>
                                        <p:tgtEl>
                                          <p:spTgt spid="78"/>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barn(inVertical)">
                                      <p:cBhvr>
                                        <p:cTn id="56" dur="500"/>
                                        <p:tgtEl>
                                          <p:spTgt spid="7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down)">
                                      <p:cBhvr>
                                        <p:cTn id="61" dur="500"/>
                                        <p:tgtEl>
                                          <p:spTgt spid="9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barn(inVertical)">
                                      <p:cBhvr>
                                        <p:cTn id="66" dur="500"/>
                                        <p:tgtEl>
                                          <p:spTgt spid="88"/>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barn(inVertical)">
                                      <p:cBhvr>
                                        <p:cTn id="69" dur="500"/>
                                        <p:tgtEl>
                                          <p:spTgt spid="87"/>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84"/>
                                        </p:tgtEl>
                                        <p:attrNameLst>
                                          <p:attrName>style.visibility</p:attrName>
                                        </p:attrNameLst>
                                      </p:cBhvr>
                                      <p:to>
                                        <p:strVal val="visible"/>
                                      </p:to>
                                    </p:set>
                                    <p:animEffect transition="in" filter="barn(inVertical)">
                                      <p:cBhvr>
                                        <p:cTn id="72" dur="500"/>
                                        <p:tgtEl>
                                          <p:spTgt spid="84"/>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barn(inVertical)">
                                      <p:cBhvr>
                                        <p:cTn id="75" dur="500"/>
                                        <p:tgtEl>
                                          <p:spTgt spid="76"/>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80"/>
                                        </p:tgtEl>
                                        <p:attrNameLst>
                                          <p:attrName>style.visibility</p:attrName>
                                        </p:attrNameLst>
                                      </p:cBhvr>
                                      <p:to>
                                        <p:strVal val="visible"/>
                                      </p:to>
                                    </p:set>
                                    <p:animEffect transition="in" filter="barn(inVertical)">
                                      <p:cBhvr>
                                        <p:cTn id="78" dur="500"/>
                                        <p:tgtEl>
                                          <p:spTgt spid="8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wipe(down)">
                                      <p:cBhvr>
                                        <p:cTn id="83" dur="500"/>
                                        <p:tgtEl>
                                          <p:spTgt spid="91"/>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barn(inVertical)">
                                      <p:cBhvr>
                                        <p:cTn id="8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65" grpId="0"/>
      <p:bldP spid="68" grpId="0"/>
      <p:bldP spid="69" grpId="0"/>
      <p:bldP spid="70" grpId="0"/>
      <p:bldP spid="72" grpId="0" animBg="1"/>
      <p:bldP spid="76" grpId="0"/>
      <p:bldP spid="80" grpId="0"/>
      <p:bldP spid="82" grpId="0"/>
      <p:bldP spid="83" grpId="0"/>
      <p:bldP spid="84" grpId="0"/>
      <p:bldP spid="87" grpId="0"/>
      <p:bldP spid="16" grpId="0"/>
      <p:bldP spid="90"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50" name="Google Shape;6550;p42"/>
          <p:cNvGrpSpPr/>
          <p:nvPr/>
        </p:nvGrpSpPr>
        <p:grpSpPr>
          <a:xfrm>
            <a:off x="8254216" y="577845"/>
            <a:ext cx="896106" cy="871131"/>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Oval 3"/>
          <p:cNvSpPr/>
          <p:nvPr/>
        </p:nvSpPr>
        <p:spPr>
          <a:xfrm>
            <a:off x="184177" y="155240"/>
            <a:ext cx="868695" cy="604441"/>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smtClean="0"/>
              <a:t>02</a:t>
            </a:r>
            <a:endParaRPr lang="en-US" sz="2000" b="1" dirty="0"/>
          </a:p>
        </p:txBody>
      </p:sp>
      <p:sp>
        <p:nvSpPr>
          <p:cNvPr id="5" name="TextBox 4"/>
          <p:cNvSpPr txBox="1"/>
          <p:nvPr/>
        </p:nvSpPr>
        <p:spPr>
          <a:xfrm>
            <a:off x="1150913" y="249758"/>
            <a:ext cx="4705149" cy="461665"/>
          </a:xfrm>
          <a:prstGeom prst="rect">
            <a:avLst/>
          </a:prstGeom>
          <a:noFill/>
        </p:spPr>
        <p:txBody>
          <a:bodyPr wrap="square" rtlCol="0">
            <a:spAutoFit/>
          </a:bodyPr>
          <a:lstStyle/>
          <a:p>
            <a:r>
              <a:rPr lang="vi-VN" sz="2400" b="1">
                <a:solidFill>
                  <a:schemeClr val="accent4">
                    <a:lumMod val="75000"/>
                  </a:schemeClr>
                </a:solidFill>
              </a:rPr>
              <a:t>Luyện tập kỹ năng tính toán</a:t>
            </a:r>
            <a:endParaRPr lang="en-US" sz="2400" b="1" dirty="0">
              <a:solidFill>
                <a:schemeClr val="accent4">
                  <a:lumMod val="75000"/>
                </a:schemeClr>
              </a:solidFill>
            </a:endParaRPr>
          </a:p>
        </p:txBody>
      </p:sp>
      <p:sp>
        <p:nvSpPr>
          <p:cNvPr id="6" name="Rounded Rectangle 5"/>
          <p:cNvSpPr/>
          <p:nvPr/>
        </p:nvSpPr>
        <p:spPr>
          <a:xfrm>
            <a:off x="304494" y="928102"/>
            <a:ext cx="3873016" cy="53425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smtClean="0"/>
              <a:t>Thực </a:t>
            </a:r>
            <a:r>
              <a:rPr lang="en-US" sz="2400" b="1"/>
              <a:t>hiện trên bảng con</a:t>
            </a:r>
            <a:endParaRPr lang="en-US" sz="2400" b="1" dirty="0"/>
          </a:p>
        </p:txBody>
      </p:sp>
      <p:pic>
        <p:nvPicPr>
          <p:cNvPr id="69" name="Picture 13"/>
          <p:cNvPicPr>
            <a:picLocks noChangeAspect="1"/>
          </p:cNvPicPr>
          <p:nvPr/>
        </p:nvPicPr>
        <p:blipFill>
          <a:blip r:embed="rId3"/>
          <a:srcRect/>
          <a:stretch>
            <a:fillRect/>
          </a:stretch>
        </p:blipFill>
        <p:spPr>
          <a:xfrm>
            <a:off x="294279" y="1994202"/>
            <a:ext cx="4328521" cy="2831798"/>
          </a:xfrm>
          <a:prstGeom prst="rect">
            <a:avLst/>
          </a:prstGeom>
        </p:spPr>
      </p:pic>
      <p:sp>
        <p:nvSpPr>
          <p:cNvPr id="70" name="Rectangle 69"/>
          <p:cNvSpPr/>
          <p:nvPr/>
        </p:nvSpPr>
        <p:spPr>
          <a:xfrm>
            <a:off x="1518366" y="2516825"/>
            <a:ext cx="3124573" cy="1131848"/>
          </a:xfrm>
          <a:prstGeom prst="rect">
            <a:avLst/>
          </a:prstGeom>
        </p:spPr>
        <p:txBody>
          <a:bodyPr wrap="none">
            <a:spAutoFit/>
          </a:bodyPr>
          <a:lstStyle/>
          <a:p>
            <a:pPr>
              <a:lnSpc>
                <a:spcPct val="150000"/>
              </a:lnSpc>
            </a:pPr>
            <a:r>
              <a:rPr lang="en-US" sz="2400" b="1">
                <a:solidFill>
                  <a:schemeClr val="accent4">
                    <a:lumMod val="75000"/>
                  </a:schemeClr>
                </a:solidFill>
              </a:rPr>
              <a:t>724 : 3 = ?                 </a:t>
            </a:r>
            <a:endParaRPr lang="en-US" sz="2400" b="1" smtClean="0">
              <a:solidFill>
                <a:schemeClr val="accent4">
                  <a:lumMod val="75000"/>
                </a:schemeClr>
              </a:solidFill>
            </a:endParaRPr>
          </a:p>
          <a:p>
            <a:pPr>
              <a:lnSpc>
                <a:spcPct val="150000"/>
              </a:lnSpc>
            </a:pPr>
            <a:r>
              <a:rPr lang="en-US" sz="2400" b="1" smtClean="0">
                <a:solidFill>
                  <a:schemeClr val="accent4">
                    <a:lumMod val="75000"/>
                  </a:schemeClr>
                </a:solidFill>
              </a:rPr>
              <a:t>6007 </a:t>
            </a:r>
            <a:r>
              <a:rPr lang="en-US" sz="2400" b="1">
                <a:solidFill>
                  <a:schemeClr val="accent4">
                    <a:lumMod val="75000"/>
                  </a:schemeClr>
                </a:solidFill>
              </a:rPr>
              <a:t>: 5 = ? </a:t>
            </a:r>
          </a:p>
        </p:txBody>
      </p:sp>
      <p:grpSp>
        <p:nvGrpSpPr>
          <p:cNvPr id="71" name="Google Shape;6529;p42"/>
          <p:cNvGrpSpPr/>
          <p:nvPr/>
        </p:nvGrpSpPr>
        <p:grpSpPr>
          <a:xfrm flipH="1">
            <a:off x="593967" y="1713281"/>
            <a:ext cx="704625" cy="738750"/>
            <a:chOff x="9115600" y="4660700"/>
            <a:chExt cx="764850" cy="875375"/>
          </a:xfrm>
        </p:grpSpPr>
        <p:sp>
          <p:nvSpPr>
            <p:cNvPr id="72"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6529;p42"/>
          <p:cNvGrpSpPr/>
          <p:nvPr/>
        </p:nvGrpSpPr>
        <p:grpSpPr>
          <a:xfrm>
            <a:off x="3392827" y="2830698"/>
            <a:ext cx="738682" cy="650518"/>
            <a:chOff x="9115600" y="4660700"/>
            <a:chExt cx="764850" cy="875375"/>
          </a:xfrm>
        </p:grpSpPr>
        <p:sp>
          <p:nvSpPr>
            <p:cNvPr id="93"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TextBox 112"/>
          <p:cNvSpPr txBox="1"/>
          <p:nvPr/>
        </p:nvSpPr>
        <p:spPr>
          <a:xfrm>
            <a:off x="5307006" y="1145442"/>
            <a:ext cx="1943004" cy="461665"/>
          </a:xfrm>
          <a:prstGeom prst="rect">
            <a:avLst/>
          </a:prstGeom>
          <a:noFill/>
        </p:spPr>
        <p:txBody>
          <a:bodyPr wrap="square" rtlCol="0">
            <a:spAutoFit/>
          </a:bodyPr>
          <a:lstStyle/>
          <a:p>
            <a:r>
              <a:rPr lang="en-US" sz="2400" b="1" smtClean="0">
                <a:latin typeface="Arial" pitchFamily="34" charset="0"/>
                <a:cs typeface="Arial" pitchFamily="34" charset="0"/>
              </a:rPr>
              <a:t>724     3</a:t>
            </a:r>
            <a:endParaRPr lang="en-US" sz="2400" b="1">
              <a:latin typeface="Arial" pitchFamily="34" charset="0"/>
              <a:cs typeface="Arial" pitchFamily="34" charset="0"/>
            </a:endParaRPr>
          </a:p>
        </p:txBody>
      </p:sp>
      <p:cxnSp>
        <p:nvCxnSpPr>
          <p:cNvPr id="114" name="Straight Connector 113"/>
          <p:cNvCxnSpPr/>
          <p:nvPr/>
        </p:nvCxnSpPr>
        <p:spPr>
          <a:xfrm>
            <a:off x="6130989" y="1095191"/>
            <a:ext cx="0" cy="12561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6130990" y="1592289"/>
            <a:ext cx="6301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6223363" y="1723269"/>
            <a:ext cx="356188" cy="461665"/>
          </a:xfrm>
          <a:prstGeom prst="rect">
            <a:avLst/>
          </a:prstGeom>
          <a:noFill/>
        </p:spPr>
        <p:txBody>
          <a:bodyPr wrap="none" rtlCol="0">
            <a:spAutoFit/>
          </a:bodyPr>
          <a:lstStyle/>
          <a:p>
            <a:r>
              <a:rPr lang="en-US" sz="2400" b="1" smtClean="0">
                <a:solidFill>
                  <a:schemeClr val="accent4">
                    <a:lumMod val="75000"/>
                  </a:schemeClr>
                </a:solidFill>
                <a:latin typeface="Arial" pitchFamily="34" charset="0"/>
                <a:cs typeface="Arial" pitchFamily="34" charset="0"/>
              </a:rPr>
              <a:t>2</a:t>
            </a:r>
            <a:endParaRPr lang="en-US" sz="1050" b="1">
              <a:solidFill>
                <a:schemeClr val="accent4">
                  <a:lumMod val="75000"/>
                </a:schemeClr>
              </a:solidFill>
              <a:latin typeface="Arial" pitchFamily="34" charset="0"/>
              <a:cs typeface="Arial" pitchFamily="34" charset="0"/>
            </a:endParaRPr>
          </a:p>
        </p:txBody>
      </p:sp>
      <p:sp>
        <p:nvSpPr>
          <p:cNvPr id="117" name="TextBox 116"/>
          <p:cNvSpPr txBox="1"/>
          <p:nvPr/>
        </p:nvSpPr>
        <p:spPr>
          <a:xfrm>
            <a:off x="5307006" y="1492437"/>
            <a:ext cx="356188" cy="461665"/>
          </a:xfrm>
          <a:prstGeom prst="rect">
            <a:avLst/>
          </a:prstGeom>
          <a:noFill/>
        </p:spPr>
        <p:txBody>
          <a:bodyPr wrap="none" rtlCol="0">
            <a:spAutoFit/>
          </a:bodyPr>
          <a:lstStyle/>
          <a:p>
            <a:r>
              <a:rPr lang="en-US" sz="2400" b="1" smtClean="0">
                <a:latin typeface="Arial" pitchFamily="34" charset="0"/>
                <a:cs typeface="Arial" pitchFamily="34" charset="0"/>
              </a:rPr>
              <a:t>6</a:t>
            </a:r>
            <a:endParaRPr lang="en-US" sz="1050" b="1">
              <a:latin typeface="Arial" pitchFamily="34" charset="0"/>
              <a:cs typeface="Arial" pitchFamily="34" charset="0"/>
            </a:endParaRPr>
          </a:p>
        </p:txBody>
      </p:sp>
      <p:sp>
        <p:nvSpPr>
          <p:cNvPr id="118" name="TextBox 117"/>
          <p:cNvSpPr txBox="1"/>
          <p:nvPr/>
        </p:nvSpPr>
        <p:spPr>
          <a:xfrm>
            <a:off x="6404968" y="1733449"/>
            <a:ext cx="356188" cy="461665"/>
          </a:xfrm>
          <a:prstGeom prst="rect">
            <a:avLst/>
          </a:prstGeom>
          <a:noFill/>
        </p:spPr>
        <p:txBody>
          <a:bodyPr wrap="none" rtlCol="0">
            <a:spAutoFit/>
          </a:bodyPr>
          <a:lstStyle/>
          <a:p>
            <a:r>
              <a:rPr lang="en-US" sz="2400" b="1" smtClean="0">
                <a:solidFill>
                  <a:schemeClr val="accent4">
                    <a:lumMod val="75000"/>
                  </a:schemeClr>
                </a:solidFill>
                <a:latin typeface="Arial" pitchFamily="34" charset="0"/>
                <a:cs typeface="Arial" pitchFamily="34" charset="0"/>
              </a:rPr>
              <a:t>4</a:t>
            </a:r>
            <a:endParaRPr lang="en-US" sz="1050" b="1">
              <a:solidFill>
                <a:schemeClr val="accent4">
                  <a:lumMod val="75000"/>
                </a:schemeClr>
              </a:solidFill>
              <a:latin typeface="Arial" pitchFamily="34" charset="0"/>
              <a:cs typeface="Arial" pitchFamily="34" charset="0"/>
            </a:endParaRPr>
          </a:p>
        </p:txBody>
      </p:sp>
      <p:sp>
        <p:nvSpPr>
          <p:cNvPr id="119" name="TextBox 118"/>
          <p:cNvSpPr txBox="1"/>
          <p:nvPr/>
        </p:nvSpPr>
        <p:spPr>
          <a:xfrm>
            <a:off x="5677877" y="3529080"/>
            <a:ext cx="356188" cy="461665"/>
          </a:xfrm>
          <a:prstGeom prst="rect">
            <a:avLst/>
          </a:prstGeom>
          <a:noFill/>
        </p:spPr>
        <p:txBody>
          <a:bodyPr wrap="none" rtlCol="0">
            <a:spAutoFit/>
          </a:bodyPr>
          <a:lstStyle/>
          <a:p>
            <a:r>
              <a:rPr lang="en-US" sz="2400" b="1" smtClean="0">
                <a:latin typeface="Arial" pitchFamily="34" charset="0"/>
                <a:cs typeface="Arial" pitchFamily="34" charset="0"/>
              </a:rPr>
              <a:t>1</a:t>
            </a:r>
            <a:endParaRPr lang="en-US" sz="1050" b="1">
              <a:latin typeface="Arial" pitchFamily="34" charset="0"/>
              <a:cs typeface="Arial" pitchFamily="34" charset="0"/>
            </a:endParaRPr>
          </a:p>
        </p:txBody>
      </p:sp>
      <p:cxnSp>
        <p:nvCxnSpPr>
          <p:cNvPr id="120" name="Straight Connector 119"/>
          <p:cNvCxnSpPr/>
          <p:nvPr/>
        </p:nvCxnSpPr>
        <p:spPr>
          <a:xfrm>
            <a:off x="5369016" y="1889684"/>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6579551" y="1743628"/>
            <a:ext cx="356188" cy="461665"/>
          </a:xfrm>
          <a:prstGeom prst="rect">
            <a:avLst/>
          </a:prstGeom>
          <a:noFill/>
        </p:spPr>
        <p:txBody>
          <a:bodyPr wrap="none" rtlCol="0">
            <a:spAutoFit/>
          </a:bodyPr>
          <a:lstStyle/>
          <a:p>
            <a:r>
              <a:rPr lang="en-US" sz="2400" b="1" smtClean="0">
                <a:solidFill>
                  <a:schemeClr val="accent4">
                    <a:lumMod val="75000"/>
                  </a:schemeClr>
                </a:solidFill>
                <a:latin typeface="Arial" pitchFamily="34" charset="0"/>
                <a:cs typeface="Arial" pitchFamily="34" charset="0"/>
              </a:rPr>
              <a:t>1</a:t>
            </a:r>
            <a:endParaRPr lang="en-US" sz="1050" b="1">
              <a:solidFill>
                <a:schemeClr val="accent4">
                  <a:lumMod val="75000"/>
                </a:schemeClr>
              </a:solidFill>
              <a:latin typeface="Arial" pitchFamily="34" charset="0"/>
              <a:cs typeface="Arial" pitchFamily="34" charset="0"/>
            </a:endParaRPr>
          </a:p>
        </p:txBody>
      </p:sp>
      <p:sp>
        <p:nvSpPr>
          <p:cNvPr id="122" name="TextBox 121"/>
          <p:cNvSpPr txBox="1"/>
          <p:nvPr/>
        </p:nvSpPr>
        <p:spPr>
          <a:xfrm>
            <a:off x="5301576" y="1889684"/>
            <a:ext cx="527709" cy="461665"/>
          </a:xfrm>
          <a:prstGeom prst="rect">
            <a:avLst/>
          </a:prstGeom>
          <a:noFill/>
        </p:spPr>
        <p:txBody>
          <a:bodyPr wrap="none" rtlCol="0">
            <a:spAutoFit/>
          </a:bodyPr>
          <a:lstStyle/>
          <a:p>
            <a:r>
              <a:rPr lang="en-US" sz="2400" b="1" smtClean="0">
                <a:latin typeface="Arial" pitchFamily="34" charset="0"/>
                <a:cs typeface="Arial" pitchFamily="34" charset="0"/>
              </a:rPr>
              <a:t>12</a:t>
            </a:r>
            <a:endParaRPr lang="en-US" sz="1050" b="1">
              <a:latin typeface="Arial" pitchFamily="34" charset="0"/>
              <a:cs typeface="Arial" pitchFamily="34" charset="0"/>
            </a:endParaRPr>
          </a:p>
        </p:txBody>
      </p:sp>
      <p:sp>
        <p:nvSpPr>
          <p:cNvPr id="123" name="TextBox 122"/>
          <p:cNvSpPr txBox="1"/>
          <p:nvPr/>
        </p:nvSpPr>
        <p:spPr>
          <a:xfrm>
            <a:off x="5307006" y="2267104"/>
            <a:ext cx="527709" cy="461665"/>
          </a:xfrm>
          <a:prstGeom prst="rect">
            <a:avLst/>
          </a:prstGeom>
          <a:noFill/>
        </p:spPr>
        <p:txBody>
          <a:bodyPr wrap="none" rtlCol="0">
            <a:spAutoFit/>
          </a:bodyPr>
          <a:lstStyle/>
          <a:p>
            <a:r>
              <a:rPr lang="en-US" sz="2400" b="1" smtClean="0">
                <a:latin typeface="Arial" pitchFamily="34" charset="0"/>
                <a:cs typeface="Arial" pitchFamily="34" charset="0"/>
              </a:rPr>
              <a:t>12</a:t>
            </a:r>
            <a:endParaRPr lang="en-US" sz="1050" b="1">
              <a:latin typeface="Arial" pitchFamily="34" charset="0"/>
              <a:cs typeface="Arial" pitchFamily="34" charset="0"/>
            </a:endParaRPr>
          </a:p>
        </p:txBody>
      </p:sp>
      <p:sp>
        <p:nvSpPr>
          <p:cNvPr id="124" name="TextBox 123"/>
          <p:cNvSpPr txBox="1"/>
          <p:nvPr/>
        </p:nvSpPr>
        <p:spPr>
          <a:xfrm>
            <a:off x="5485100" y="2728768"/>
            <a:ext cx="527709" cy="461665"/>
          </a:xfrm>
          <a:prstGeom prst="rect">
            <a:avLst/>
          </a:prstGeom>
          <a:noFill/>
        </p:spPr>
        <p:txBody>
          <a:bodyPr wrap="none" rtlCol="0">
            <a:spAutoFit/>
          </a:bodyPr>
          <a:lstStyle/>
          <a:p>
            <a:r>
              <a:rPr lang="en-US" sz="2400" b="1" smtClean="0">
                <a:latin typeface="Arial" pitchFamily="34" charset="0"/>
                <a:cs typeface="Arial" pitchFamily="34" charset="0"/>
              </a:rPr>
              <a:t>04</a:t>
            </a:r>
            <a:endParaRPr lang="en-US" sz="1050" b="1">
              <a:latin typeface="Arial" pitchFamily="34" charset="0"/>
              <a:cs typeface="Arial" pitchFamily="34" charset="0"/>
            </a:endParaRPr>
          </a:p>
        </p:txBody>
      </p:sp>
      <p:cxnSp>
        <p:nvCxnSpPr>
          <p:cNvPr id="125" name="Straight Connector 124"/>
          <p:cNvCxnSpPr/>
          <p:nvPr/>
        </p:nvCxnSpPr>
        <p:spPr>
          <a:xfrm>
            <a:off x="5374446" y="2704712"/>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5507959" y="3098610"/>
            <a:ext cx="526106" cy="461665"/>
          </a:xfrm>
          <a:prstGeom prst="rect">
            <a:avLst/>
          </a:prstGeom>
          <a:noFill/>
        </p:spPr>
        <p:txBody>
          <a:bodyPr wrap="none" rtlCol="0">
            <a:spAutoFit/>
          </a:bodyPr>
          <a:lstStyle/>
          <a:p>
            <a:r>
              <a:rPr lang="en-US" sz="2400" b="1" smtClean="0">
                <a:latin typeface="Arial" pitchFamily="34" charset="0"/>
                <a:cs typeface="Arial" pitchFamily="34" charset="0"/>
              </a:rPr>
              <a:t>  3</a:t>
            </a:r>
            <a:endParaRPr lang="en-US" sz="1050" b="1">
              <a:latin typeface="Arial" pitchFamily="34" charset="0"/>
              <a:cs typeface="Arial" pitchFamily="34" charset="0"/>
            </a:endParaRPr>
          </a:p>
        </p:txBody>
      </p:sp>
      <p:cxnSp>
        <p:nvCxnSpPr>
          <p:cNvPr id="127" name="Straight Connector 126"/>
          <p:cNvCxnSpPr/>
          <p:nvPr/>
        </p:nvCxnSpPr>
        <p:spPr>
          <a:xfrm>
            <a:off x="5565430" y="3529325"/>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8" name="Rounded Rectangle 127"/>
          <p:cNvSpPr/>
          <p:nvPr/>
        </p:nvSpPr>
        <p:spPr>
          <a:xfrm>
            <a:off x="4909506" y="4167821"/>
            <a:ext cx="3186451" cy="56051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accent4">
                    <a:lumMod val="75000"/>
                  </a:schemeClr>
                </a:solidFill>
                <a:latin typeface="Arial" pitchFamily="34" charset="0"/>
                <a:cs typeface="Arial" pitchFamily="34" charset="0"/>
              </a:rPr>
              <a:t>724 : 3 = 241 (dư 1)</a:t>
            </a:r>
            <a:endParaRPr lang="en-US" sz="2400" b="1">
              <a:solidFill>
                <a:schemeClr val="accent4">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985586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barn(inVertical)">
                                      <p:cBhvr>
                                        <p:cTn id="7" dur="500"/>
                                        <p:tgtEl>
                                          <p:spTgt spid="113"/>
                                        </p:tgtEl>
                                      </p:cBhvr>
                                    </p:animEffect>
                                  </p:childTnLst>
                                </p:cTn>
                              </p:par>
                              <p:par>
                                <p:cTn id="8" presetID="16" presetClass="entr" presetSubtype="21" fill="hold"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barn(inVertical)">
                                      <p:cBhvr>
                                        <p:cTn id="10" dur="500"/>
                                        <p:tgtEl>
                                          <p:spTgt spid="114"/>
                                        </p:tgtEl>
                                      </p:cBhvr>
                                    </p:animEffect>
                                  </p:childTnLst>
                                </p:cTn>
                              </p:par>
                              <p:par>
                                <p:cTn id="11" presetID="16" presetClass="entr" presetSubtype="21"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barn(inVertical)">
                                      <p:cBhvr>
                                        <p:cTn id="13" dur="500"/>
                                        <p:tgtEl>
                                          <p:spTgt spid="1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barn(inVertical)">
                                      <p:cBhvr>
                                        <p:cTn id="16" dur="500"/>
                                        <p:tgtEl>
                                          <p:spTgt spid="12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8"/>
                                        </p:tgtEl>
                                        <p:attrNameLst>
                                          <p:attrName>style.visibility</p:attrName>
                                        </p:attrNameLst>
                                      </p:cBhvr>
                                      <p:to>
                                        <p:strVal val="visible"/>
                                      </p:to>
                                    </p:set>
                                    <p:animEffect transition="in" filter="barn(inVertical)">
                                      <p:cBhvr>
                                        <p:cTn id="19" dur="500"/>
                                        <p:tgtEl>
                                          <p:spTgt spid="11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barn(inVertical)">
                                      <p:cBhvr>
                                        <p:cTn id="22" dur="500"/>
                                        <p:tgtEl>
                                          <p:spTgt spid="11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barn(inVertical)">
                                      <p:cBhvr>
                                        <p:cTn id="25" dur="500"/>
                                        <p:tgtEl>
                                          <p:spTgt spid="117"/>
                                        </p:tgtEl>
                                      </p:cBhvr>
                                    </p:animEffect>
                                  </p:childTnLst>
                                </p:cTn>
                              </p:par>
                              <p:par>
                                <p:cTn id="26" presetID="16" presetClass="entr" presetSubtype="21" fill="hold" nodeType="with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barn(inVertical)">
                                      <p:cBhvr>
                                        <p:cTn id="28" dur="500"/>
                                        <p:tgtEl>
                                          <p:spTgt spid="12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9"/>
                                        </p:tgtEl>
                                        <p:attrNameLst>
                                          <p:attrName>style.visibility</p:attrName>
                                        </p:attrNameLst>
                                      </p:cBhvr>
                                      <p:to>
                                        <p:strVal val="visible"/>
                                      </p:to>
                                    </p:set>
                                    <p:animEffect transition="in" filter="barn(inVertical)">
                                      <p:cBhvr>
                                        <p:cTn id="31" dur="500"/>
                                        <p:tgtEl>
                                          <p:spTgt spid="11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barn(inVertical)">
                                      <p:cBhvr>
                                        <p:cTn id="34" dur="500"/>
                                        <p:tgtEl>
                                          <p:spTgt spid="12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23"/>
                                        </p:tgtEl>
                                        <p:attrNameLst>
                                          <p:attrName>style.visibility</p:attrName>
                                        </p:attrNameLst>
                                      </p:cBhvr>
                                      <p:to>
                                        <p:strVal val="visible"/>
                                      </p:to>
                                    </p:set>
                                    <p:animEffect transition="in" filter="barn(inVertical)">
                                      <p:cBhvr>
                                        <p:cTn id="37" dur="500"/>
                                        <p:tgtEl>
                                          <p:spTgt spid="12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barn(inVertical)">
                                      <p:cBhvr>
                                        <p:cTn id="40" dur="500"/>
                                        <p:tgtEl>
                                          <p:spTgt spid="124"/>
                                        </p:tgtEl>
                                      </p:cBhvr>
                                    </p:animEffect>
                                  </p:childTnLst>
                                </p:cTn>
                              </p:par>
                              <p:par>
                                <p:cTn id="41" presetID="16" presetClass="entr" presetSubtype="21" fill="hold" nodeType="with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barn(inVertical)">
                                      <p:cBhvr>
                                        <p:cTn id="43" dur="500"/>
                                        <p:tgtEl>
                                          <p:spTgt spid="12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26"/>
                                        </p:tgtEl>
                                        <p:attrNameLst>
                                          <p:attrName>style.visibility</p:attrName>
                                        </p:attrNameLst>
                                      </p:cBhvr>
                                      <p:to>
                                        <p:strVal val="visible"/>
                                      </p:to>
                                    </p:set>
                                    <p:animEffect transition="in" filter="barn(inVertical)">
                                      <p:cBhvr>
                                        <p:cTn id="46" dur="500"/>
                                        <p:tgtEl>
                                          <p:spTgt spid="126"/>
                                        </p:tgtEl>
                                      </p:cBhvr>
                                    </p:animEffect>
                                  </p:childTnLst>
                                </p:cTn>
                              </p:par>
                              <p:par>
                                <p:cTn id="47" presetID="16" presetClass="entr" presetSubtype="21" fill="hold" nodeType="withEffect">
                                  <p:stCondLst>
                                    <p:cond delay="0"/>
                                  </p:stCondLst>
                                  <p:childTnLst>
                                    <p:set>
                                      <p:cBhvr>
                                        <p:cTn id="48" dur="1" fill="hold">
                                          <p:stCondLst>
                                            <p:cond delay="0"/>
                                          </p:stCondLst>
                                        </p:cTn>
                                        <p:tgtEl>
                                          <p:spTgt spid="127"/>
                                        </p:tgtEl>
                                        <p:attrNameLst>
                                          <p:attrName>style.visibility</p:attrName>
                                        </p:attrNameLst>
                                      </p:cBhvr>
                                      <p:to>
                                        <p:strVal val="visible"/>
                                      </p:to>
                                    </p:set>
                                    <p:animEffect transition="in" filter="barn(inVertical)">
                                      <p:cBhvr>
                                        <p:cTn id="49" dur="500"/>
                                        <p:tgtEl>
                                          <p:spTgt spid="127"/>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28"/>
                                        </p:tgtEl>
                                        <p:attrNameLst>
                                          <p:attrName>style.visibility</p:attrName>
                                        </p:attrNameLst>
                                      </p:cBhvr>
                                      <p:to>
                                        <p:strVal val="visible"/>
                                      </p:to>
                                    </p:set>
                                    <p:animEffect transition="in" filter="barn(inVertical)">
                                      <p:cBhvr>
                                        <p:cTn id="52"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6" grpId="0"/>
      <p:bldP spid="117" grpId="0"/>
      <p:bldP spid="118" grpId="0"/>
      <p:bldP spid="119" grpId="0"/>
      <p:bldP spid="121" grpId="0"/>
      <p:bldP spid="122" grpId="0"/>
      <p:bldP spid="123" grpId="0"/>
      <p:bldP spid="124" grpId="0"/>
      <p:bldP spid="126" grpId="0"/>
      <p:bldP spid="1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50" name="Google Shape;6550;p42"/>
          <p:cNvGrpSpPr/>
          <p:nvPr/>
        </p:nvGrpSpPr>
        <p:grpSpPr>
          <a:xfrm>
            <a:off x="8254216" y="577845"/>
            <a:ext cx="896106" cy="871131"/>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Oval 3"/>
          <p:cNvSpPr/>
          <p:nvPr/>
        </p:nvSpPr>
        <p:spPr>
          <a:xfrm>
            <a:off x="184177" y="155240"/>
            <a:ext cx="868695" cy="604441"/>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smtClean="0"/>
              <a:t>02</a:t>
            </a:r>
            <a:endParaRPr lang="en-US" sz="2000" b="1" dirty="0"/>
          </a:p>
        </p:txBody>
      </p:sp>
      <p:sp>
        <p:nvSpPr>
          <p:cNvPr id="5" name="TextBox 4"/>
          <p:cNvSpPr txBox="1"/>
          <p:nvPr/>
        </p:nvSpPr>
        <p:spPr>
          <a:xfrm>
            <a:off x="1150913" y="249758"/>
            <a:ext cx="4705149" cy="461665"/>
          </a:xfrm>
          <a:prstGeom prst="rect">
            <a:avLst/>
          </a:prstGeom>
          <a:noFill/>
        </p:spPr>
        <p:txBody>
          <a:bodyPr wrap="square" rtlCol="0">
            <a:spAutoFit/>
          </a:bodyPr>
          <a:lstStyle/>
          <a:p>
            <a:r>
              <a:rPr lang="vi-VN" sz="2400" b="1">
                <a:solidFill>
                  <a:schemeClr val="accent4">
                    <a:lumMod val="75000"/>
                  </a:schemeClr>
                </a:solidFill>
              </a:rPr>
              <a:t>Luyện tập kỹ năng tính toán</a:t>
            </a:r>
            <a:endParaRPr lang="en-US" sz="2400" b="1" dirty="0">
              <a:solidFill>
                <a:schemeClr val="accent4">
                  <a:lumMod val="75000"/>
                </a:schemeClr>
              </a:solidFill>
            </a:endParaRPr>
          </a:p>
        </p:txBody>
      </p:sp>
      <p:sp>
        <p:nvSpPr>
          <p:cNvPr id="6" name="Rounded Rectangle 5"/>
          <p:cNvSpPr/>
          <p:nvPr/>
        </p:nvSpPr>
        <p:spPr>
          <a:xfrm>
            <a:off x="212618" y="966819"/>
            <a:ext cx="3873016" cy="53425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smtClean="0"/>
              <a:t>Thực </a:t>
            </a:r>
            <a:r>
              <a:rPr lang="en-US" sz="2400" b="1"/>
              <a:t>hiện trên bảng con</a:t>
            </a:r>
            <a:endParaRPr lang="en-US" sz="2400" b="1" dirty="0"/>
          </a:p>
        </p:txBody>
      </p:sp>
      <p:pic>
        <p:nvPicPr>
          <p:cNvPr id="69" name="Picture 13"/>
          <p:cNvPicPr>
            <a:picLocks noChangeAspect="1"/>
          </p:cNvPicPr>
          <p:nvPr/>
        </p:nvPicPr>
        <p:blipFill>
          <a:blip r:embed="rId3"/>
          <a:srcRect/>
          <a:stretch>
            <a:fillRect/>
          </a:stretch>
        </p:blipFill>
        <p:spPr>
          <a:xfrm>
            <a:off x="0" y="1994202"/>
            <a:ext cx="4328521" cy="2831798"/>
          </a:xfrm>
          <a:prstGeom prst="rect">
            <a:avLst/>
          </a:prstGeom>
        </p:spPr>
      </p:pic>
      <p:sp>
        <p:nvSpPr>
          <p:cNvPr id="70" name="Rectangle 69"/>
          <p:cNvSpPr/>
          <p:nvPr/>
        </p:nvSpPr>
        <p:spPr>
          <a:xfrm>
            <a:off x="1224087" y="2516825"/>
            <a:ext cx="3124573" cy="1131848"/>
          </a:xfrm>
          <a:prstGeom prst="rect">
            <a:avLst/>
          </a:prstGeom>
        </p:spPr>
        <p:txBody>
          <a:bodyPr wrap="none">
            <a:spAutoFit/>
          </a:bodyPr>
          <a:lstStyle/>
          <a:p>
            <a:pPr>
              <a:lnSpc>
                <a:spcPct val="150000"/>
              </a:lnSpc>
            </a:pPr>
            <a:r>
              <a:rPr lang="en-US" sz="2400" b="1">
                <a:solidFill>
                  <a:schemeClr val="accent4">
                    <a:lumMod val="75000"/>
                  </a:schemeClr>
                </a:solidFill>
              </a:rPr>
              <a:t>724 : 3 = ?                 </a:t>
            </a:r>
            <a:endParaRPr lang="en-US" sz="2400" b="1" smtClean="0">
              <a:solidFill>
                <a:schemeClr val="accent4">
                  <a:lumMod val="75000"/>
                </a:schemeClr>
              </a:solidFill>
            </a:endParaRPr>
          </a:p>
          <a:p>
            <a:pPr>
              <a:lnSpc>
                <a:spcPct val="150000"/>
              </a:lnSpc>
            </a:pPr>
            <a:r>
              <a:rPr lang="en-US" sz="2400" b="1" smtClean="0">
                <a:solidFill>
                  <a:schemeClr val="accent4">
                    <a:lumMod val="75000"/>
                  </a:schemeClr>
                </a:solidFill>
              </a:rPr>
              <a:t>6007 </a:t>
            </a:r>
            <a:r>
              <a:rPr lang="en-US" sz="2400" b="1">
                <a:solidFill>
                  <a:schemeClr val="accent4">
                    <a:lumMod val="75000"/>
                  </a:schemeClr>
                </a:solidFill>
              </a:rPr>
              <a:t>: 5 = ? </a:t>
            </a:r>
          </a:p>
        </p:txBody>
      </p:sp>
      <p:grpSp>
        <p:nvGrpSpPr>
          <p:cNvPr id="71" name="Google Shape;6529;p42"/>
          <p:cNvGrpSpPr/>
          <p:nvPr/>
        </p:nvGrpSpPr>
        <p:grpSpPr>
          <a:xfrm flipH="1">
            <a:off x="299688" y="1713281"/>
            <a:ext cx="704625" cy="738750"/>
            <a:chOff x="9115600" y="4660700"/>
            <a:chExt cx="764850" cy="875375"/>
          </a:xfrm>
        </p:grpSpPr>
        <p:sp>
          <p:nvSpPr>
            <p:cNvPr id="72"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6529;p42"/>
          <p:cNvGrpSpPr/>
          <p:nvPr/>
        </p:nvGrpSpPr>
        <p:grpSpPr>
          <a:xfrm>
            <a:off x="3098548" y="2830698"/>
            <a:ext cx="738682" cy="650518"/>
            <a:chOff x="9115600" y="4660700"/>
            <a:chExt cx="764850" cy="875375"/>
          </a:xfrm>
        </p:grpSpPr>
        <p:sp>
          <p:nvSpPr>
            <p:cNvPr id="93"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TextBox 112"/>
          <p:cNvSpPr txBox="1"/>
          <p:nvPr/>
        </p:nvSpPr>
        <p:spPr>
          <a:xfrm>
            <a:off x="4992735" y="748267"/>
            <a:ext cx="1943004" cy="461665"/>
          </a:xfrm>
          <a:prstGeom prst="rect">
            <a:avLst/>
          </a:prstGeom>
          <a:noFill/>
        </p:spPr>
        <p:txBody>
          <a:bodyPr wrap="square" rtlCol="0">
            <a:spAutoFit/>
          </a:bodyPr>
          <a:lstStyle/>
          <a:p>
            <a:r>
              <a:rPr lang="en-US" sz="2400" b="1" smtClean="0">
                <a:latin typeface="Arial" pitchFamily="34" charset="0"/>
                <a:cs typeface="Arial" pitchFamily="34" charset="0"/>
              </a:rPr>
              <a:t>6007    5</a:t>
            </a:r>
            <a:endParaRPr lang="en-US" sz="2400" b="1">
              <a:latin typeface="Arial" pitchFamily="34" charset="0"/>
              <a:cs typeface="Arial" pitchFamily="34" charset="0"/>
            </a:endParaRPr>
          </a:p>
        </p:txBody>
      </p:sp>
      <p:cxnSp>
        <p:nvCxnSpPr>
          <p:cNvPr id="114" name="Straight Connector 113"/>
          <p:cNvCxnSpPr/>
          <p:nvPr/>
        </p:nvCxnSpPr>
        <p:spPr>
          <a:xfrm>
            <a:off x="5938893" y="700482"/>
            <a:ext cx="0" cy="12561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5938894" y="1197580"/>
            <a:ext cx="6301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5945527" y="1287272"/>
            <a:ext cx="356188" cy="461665"/>
          </a:xfrm>
          <a:prstGeom prst="rect">
            <a:avLst/>
          </a:prstGeom>
          <a:noFill/>
        </p:spPr>
        <p:txBody>
          <a:bodyPr wrap="none" rtlCol="0">
            <a:spAutoFit/>
          </a:bodyPr>
          <a:lstStyle/>
          <a:p>
            <a:r>
              <a:rPr lang="en-US" sz="2400" b="1" smtClean="0">
                <a:solidFill>
                  <a:schemeClr val="accent4">
                    <a:lumMod val="75000"/>
                  </a:schemeClr>
                </a:solidFill>
                <a:latin typeface="Arial" pitchFamily="34" charset="0"/>
                <a:cs typeface="Arial" pitchFamily="34" charset="0"/>
              </a:rPr>
              <a:t>1</a:t>
            </a:r>
            <a:endParaRPr lang="en-US" sz="1050" b="1">
              <a:solidFill>
                <a:schemeClr val="accent4">
                  <a:lumMod val="75000"/>
                </a:schemeClr>
              </a:solidFill>
              <a:latin typeface="Arial" pitchFamily="34" charset="0"/>
              <a:cs typeface="Arial" pitchFamily="34" charset="0"/>
            </a:endParaRPr>
          </a:p>
        </p:txBody>
      </p:sp>
      <p:sp>
        <p:nvSpPr>
          <p:cNvPr id="117" name="TextBox 116"/>
          <p:cNvSpPr txBox="1"/>
          <p:nvPr/>
        </p:nvSpPr>
        <p:spPr>
          <a:xfrm>
            <a:off x="5017146" y="1110568"/>
            <a:ext cx="356188" cy="461665"/>
          </a:xfrm>
          <a:prstGeom prst="rect">
            <a:avLst/>
          </a:prstGeom>
          <a:noFill/>
        </p:spPr>
        <p:txBody>
          <a:bodyPr wrap="none" rtlCol="0">
            <a:spAutoFit/>
          </a:bodyPr>
          <a:lstStyle/>
          <a:p>
            <a:r>
              <a:rPr lang="en-US" sz="2400" b="1" smtClean="0">
                <a:latin typeface="Arial" pitchFamily="34" charset="0"/>
                <a:cs typeface="Arial" pitchFamily="34" charset="0"/>
              </a:rPr>
              <a:t>5</a:t>
            </a:r>
            <a:endParaRPr lang="en-US" sz="1050" b="1">
              <a:latin typeface="Arial" pitchFamily="34" charset="0"/>
              <a:cs typeface="Arial" pitchFamily="34" charset="0"/>
            </a:endParaRPr>
          </a:p>
        </p:txBody>
      </p:sp>
      <p:sp>
        <p:nvSpPr>
          <p:cNvPr id="118" name="TextBox 117"/>
          <p:cNvSpPr txBox="1"/>
          <p:nvPr/>
        </p:nvSpPr>
        <p:spPr>
          <a:xfrm>
            <a:off x="6127132" y="1297452"/>
            <a:ext cx="356188" cy="461665"/>
          </a:xfrm>
          <a:prstGeom prst="rect">
            <a:avLst/>
          </a:prstGeom>
          <a:noFill/>
        </p:spPr>
        <p:txBody>
          <a:bodyPr wrap="none" rtlCol="0">
            <a:spAutoFit/>
          </a:bodyPr>
          <a:lstStyle/>
          <a:p>
            <a:r>
              <a:rPr lang="en-US" sz="2400" b="1" smtClean="0">
                <a:solidFill>
                  <a:schemeClr val="accent4">
                    <a:lumMod val="75000"/>
                  </a:schemeClr>
                </a:solidFill>
                <a:latin typeface="Arial" pitchFamily="34" charset="0"/>
                <a:cs typeface="Arial" pitchFamily="34" charset="0"/>
              </a:rPr>
              <a:t>2</a:t>
            </a:r>
            <a:endParaRPr lang="en-US" sz="1050" b="1">
              <a:solidFill>
                <a:schemeClr val="accent4">
                  <a:lumMod val="75000"/>
                </a:schemeClr>
              </a:solidFill>
              <a:latin typeface="Arial" pitchFamily="34" charset="0"/>
              <a:cs typeface="Arial" pitchFamily="34" charset="0"/>
            </a:endParaRPr>
          </a:p>
        </p:txBody>
      </p:sp>
      <p:sp>
        <p:nvSpPr>
          <p:cNvPr id="119" name="TextBox 118"/>
          <p:cNvSpPr txBox="1"/>
          <p:nvPr/>
        </p:nvSpPr>
        <p:spPr>
          <a:xfrm>
            <a:off x="5312556" y="3164290"/>
            <a:ext cx="527709" cy="461665"/>
          </a:xfrm>
          <a:prstGeom prst="rect">
            <a:avLst/>
          </a:prstGeom>
          <a:noFill/>
        </p:spPr>
        <p:txBody>
          <a:bodyPr wrap="none" rtlCol="0">
            <a:spAutoFit/>
          </a:bodyPr>
          <a:lstStyle/>
          <a:p>
            <a:r>
              <a:rPr lang="en-US" sz="2400" b="1" smtClean="0">
                <a:latin typeface="Arial" pitchFamily="34" charset="0"/>
                <a:cs typeface="Arial" pitchFamily="34" charset="0"/>
              </a:rPr>
              <a:t>07</a:t>
            </a:r>
            <a:endParaRPr lang="en-US" sz="1050" b="1">
              <a:latin typeface="Arial" pitchFamily="34" charset="0"/>
              <a:cs typeface="Arial" pitchFamily="34" charset="0"/>
            </a:endParaRPr>
          </a:p>
        </p:txBody>
      </p:sp>
      <p:cxnSp>
        <p:nvCxnSpPr>
          <p:cNvPr id="120" name="Straight Connector 119"/>
          <p:cNvCxnSpPr/>
          <p:nvPr/>
        </p:nvCxnSpPr>
        <p:spPr>
          <a:xfrm>
            <a:off x="5096589" y="1527622"/>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6301715" y="1307631"/>
            <a:ext cx="356188" cy="461665"/>
          </a:xfrm>
          <a:prstGeom prst="rect">
            <a:avLst/>
          </a:prstGeom>
          <a:noFill/>
        </p:spPr>
        <p:txBody>
          <a:bodyPr wrap="none" rtlCol="0">
            <a:spAutoFit/>
          </a:bodyPr>
          <a:lstStyle/>
          <a:p>
            <a:r>
              <a:rPr lang="en-US" sz="2400" b="1" smtClean="0">
                <a:solidFill>
                  <a:schemeClr val="accent4">
                    <a:lumMod val="75000"/>
                  </a:schemeClr>
                </a:solidFill>
                <a:latin typeface="Arial" pitchFamily="34" charset="0"/>
                <a:cs typeface="Arial" pitchFamily="34" charset="0"/>
              </a:rPr>
              <a:t>0</a:t>
            </a:r>
            <a:endParaRPr lang="en-US" sz="1050" b="1">
              <a:solidFill>
                <a:schemeClr val="accent4">
                  <a:lumMod val="75000"/>
                </a:schemeClr>
              </a:solidFill>
              <a:latin typeface="Arial" pitchFamily="34" charset="0"/>
              <a:cs typeface="Arial" pitchFamily="34" charset="0"/>
            </a:endParaRPr>
          </a:p>
        </p:txBody>
      </p:sp>
      <p:sp>
        <p:nvSpPr>
          <p:cNvPr id="122" name="TextBox 121"/>
          <p:cNvSpPr txBox="1"/>
          <p:nvPr/>
        </p:nvSpPr>
        <p:spPr>
          <a:xfrm>
            <a:off x="5017146" y="1521263"/>
            <a:ext cx="527709" cy="461665"/>
          </a:xfrm>
          <a:prstGeom prst="rect">
            <a:avLst/>
          </a:prstGeom>
          <a:noFill/>
        </p:spPr>
        <p:txBody>
          <a:bodyPr wrap="none" rtlCol="0">
            <a:spAutoFit/>
          </a:bodyPr>
          <a:lstStyle/>
          <a:p>
            <a:r>
              <a:rPr lang="en-US" sz="2400" b="1" smtClean="0">
                <a:latin typeface="Arial" pitchFamily="34" charset="0"/>
                <a:cs typeface="Arial" pitchFamily="34" charset="0"/>
              </a:rPr>
              <a:t>10</a:t>
            </a:r>
            <a:endParaRPr lang="en-US" sz="1050" b="1">
              <a:latin typeface="Arial" pitchFamily="34" charset="0"/>
              <a:cs typeface="Arial" pitchFamily="34" charset="0"/>
            </a:endParaRPr>
          </a:p>
        </p:txBody>
      </p:sp>
      <p:sp>
        <p:nvSpPr>
          <p:cNvPr id="123" name="TextBox 122"/>
          <p:cNvSpPr txBox="1"/>
          <p:nvPr/>
        </p:nvSpPr>
        <p:spPr>
          <a:xfrm>
            <a:off x="5029149" y="1846134"/>
            <a:ext cx="527709" cy="461665"/>
          </a:xfrm>
          <a:prstGeom prst="rect">
            <a:avLst/>
          </a:prstGeom>
          <a:noFill/>
        </p:spPr>
        <p:txBody>
          <a:bodyPr wrap="none" rtlCol="0">
            <a:spAutoFit/>
          </a:bodyPr>
          <a:lstStyle/>
          <a:p>
            <a:r>
              <a:rPr lang="en-US" sz="2400" b="1" smtClean="0">
                <a:latin typeface="Arial" pitchFamily="34" charset="0"/>
                <a:cs typeface="Arial" pitchFamily="34" charset="0"/>
              </a:rPr>
              <a:t>10</a:t>
            </a:r>
            <a:endParaRPr lang="en-US" sz="1050" b="1">
              <a:latin typeface="Arial" pitchFamily="34" charset="0"/>
              <a:cs typeface="Arial" pitchFamily="34" charset="0"/>
            </a:endParaRPr>
          </a:p>
        </p:txBody>
      </p:sp>
      <p:sp>
        <p:nvSpPr>
          <p:cNvPr id="124" name="TextBox 123"/>
          <p:cNvSpPr txBox="1"/>
          <p:nvPr/>
        </p:nvSpPr>
        <p:spPr>
          <a:xfrm>
            <a:off x="5188034" y="2334059"/>
            <a:ext cx="527709" cy="461665"/>
          </a:xfrm>
          <a:prstGeom prst="rect">
            <a:avLst/>
          </a:prstGeom>
          <a:noFill/>
        </p:spPr>
        <p:txBody>
          <a:bodyPr wrap="none" rtlCol="0">
            <a:spAutoFit/>
          </a:bodyPr>
          <a:lstStyle/>
          <a:p>
            <a:r>
              <a:rPr lang="en-US" sz="2400" b="1" smtClean="0">
                <a:latin typeface="Arial" pitchFamily="34" charset="0"/>
                <a:cs typeface="Arial" pitchFamily="34" charset="0"/>
              </a:rPr>
              <a:t>00</a:t>
            </a:r>
            <a:endParaRPr lang="en-US" sz="1050" b="1">
              <a:latin typeface="Arial" pitchFamily="34" charset="0"/>
              <a:cs typeface="Arial" pitchFamily="34" charset="0"/>
            </a:endParaRPr>
          </a:p>
        </p:txBody>
      </p:sp>
      <p:cxnSp>
        <p:nvCxnSpPr>
          <p:cNvPr id="125" name="Straight Connector 124"/>
          <p:cNvCxnSpPr/>
          <p:nvPr/>
        </p:nvCxnSpPr>
        <p:spPr>
          <a:xfrm>
            <a:off x="5096588" y="2310003"/>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5021510" y="2703901"/>
            <a:ext cx="697627" cy="461665"/>
          </a:xfrm>
          <a:prstGeom prst="rect">
            <a:avLst/>
          </a:prstGeom>
          <a:noFill/>
        </p:spPr>
        <p:txBody>
          <a:bodyPr wrap="none" rtlCol="0">
            <a:spAutoFit/>
          </a:bodyPr>
          <a:lstStyle/>
          <a:p>
            <a:r>
              <a:rPr lang="en-US" sz="2400" b="1" smtClean="0">
                <a:latin typeface="Arial" pitchFamily="34" charset="0"/>
                <a:cs typeface="Arial" pitchFamily="34" charset="0"/>
              </a:rPr>
              <a:t>  00</a:t>
            </a:r>
            <a:endParaRPr lang="en-US" sz="1050" b="1">
              <a:latin typeface="Arial" pitchFamily="34" charset="0"/>
              <a:cs typeface="Arial" pitchFamily="34" charset="0"/>
            </a:endParaRPr>
          </a:p>
        </p:txBody>
      </p:sp>
      <p:cxnSp>
        <p:nvCxnSpPr>
          <p:cNvPr id="127" name="Straight Connector 126"/>
          <p:cNvCxnSpPr/>
          <p:nvPr/>
        </p:nvCxnSpPr>
        <p:spPr>
          <a:xfrm>
            <a:off x="5221753" y="3134616"/>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8" name="Rounded Rectangle 127"/>
          <p:cNvSpPr/>
          <p:nvPr/>
        </p:nvSpPr>
        <p:spPr>
          <a:xfrm>
            <a:off x="4411092" y="4551520"/>
            <a:ext cx="3432080" cy="56051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accent4">
                    <a:lumMod val="75000"/>
                  </a:schemeClr>
                </a:solidFill>
                <a:latin typeface="Arial" pitchFamily="34" charset="0"/>
                <a:cs typeface="Arial" pitchFamily="34" charset="0"/>
              </a:rPr>
              <a:t>6007 : 5 = 1201 (dư 2)</a:t>
            </a:r>
            <a:endParaRPr lang="en-US" sz="2400" b="1">
              <a:solidFill>
                <a:schemeClr val="accent4">
                  <a:lumMod val="75000"/>
                </a:schemeClr>
              </a:solidFill>
              <a:latin typeface="Arial" pitchFamily="34" charset="0"/>
              <a:cs typeface="Arial" pitchFamily="34" charset="0"/>
            </a:endParaRPr>
          </a:p>
        </p:txBody>
      </p:sp>
      <p:sp>
        <p:nvSpPr>
          <p:cNvPr id="129" name="TextBox 128"/>
          <p:cNvSpPr txBox="1"/>
          <p:nvPr/>
        </p:nvSpPr>
        <p:spPr>
          <a:xfrm>
            <a:off x="5464956" y="3563221"/>
            <a:ext cx="356188" cy="461665"/>
          </a:xfrm>
          <a:prstGeom prst="rect">
            <a:avLst/>
          </a:prstGeom>
          <a:noFill/>
        </p:spPr>
        <p:txBody>
          <a:bodyPr wrap="none" rtlCol="0">
            <a:spAutoFit/>
          </a:bodyPr>
          <a:lstStyle/>
          <a:p>
            <a:r>
              <a:rPr lang="en-US" sz="2400" b="1" smtClean="0">
                <a:latin typeface="Arial" pitchFamily="34" charset="0"/>
                <a:cs typeface="Arial" pitchFamily="34" charset="0"/>
              </a:rPr>
              <a:t>5</a:t>
            </a:r>
            <a:endParaRPr lang="en-US" sz="1050" b="1">
              <a:latin typeface="Arial" pitchFamily="34" charset="0"/>
              <a:cs typeface="Arial" pitchFamily="34" charset="0"/>
            </a:endParaRPr>
          </a:p>
        </p:txBody>
      </p:sp>
      <p:cxnSp>
        <p:nvCxnSpPr>
          <p:cNvPr id="130" name="Straight Connector 129"/>
          <p:cNvCxnSpPr/>
          <p:nvPr/>
        </p:nvCxnSpPr>
        <p:spPr>
          <a:xfrm>
            <a:off x="5339640" y="4024886"/>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5484077" y="4051014"/>
            <a:ext cx="356188" cy="461665"/>
          </a:xfrm>
          <a:prstGeom prst="rect">
            <a:avLst/>
          </a:prstGeom>
          <a:noFill/>
        </p:spPr>
        <p:txBody>
          <a:bodyPr wrap="none" rtlCol="0">
            <a:spAutoFit/>
          </a:bodyPr>
          <a:lstStyle/>
          <a:p>
            <a:r>
              <a:rPr lang="en-US" sz="2400" b="1" smtClean="0">
                <a:latin typeface="Arial" pitchFamily="34" charset="0"/>
                <a:cs typeface="Arial" pitchFamily="34" charset="0"/>
              </a:rPr>
              <a:t>2</a:t>
            </a:r>
            <a:endParaRPr lang="en-US" sz="1050" b="1">
              <a:latin typeface="Arial" pitchFamily="34" charset="0"/>
              <a:cs typeface="Arial" pitchFamily="34" charset="0"/>
            </a:endParaRPr>
          </a:p>
        </p:txBody>
      </p:sp>
      <p:sp>
        <p:nvSpPr>
          <p:cNvPr id="132" name="TextBox 131"/>
          <p:cNvSpPr txBox="1"/>
          <p:nvPr/>
        </p:nvSpPr>
        <p:spPr>
          <a:xfrm>
            <a:off x="6479809" y="1296789"/>
            <a:ext cx="356188" cy="461665"/>
          </a:xfrm>
          <a:prstGeom prst="rect">
            <a:avLst/>
          </a:prstGeom>
          <a:noFill/>
        </p:spPr>
        <p:txBody>
          <a:bodyPr wrap="none" rtlCol="0">
            <a:spAutoFit/>
          </a:bodyPr>
          <a:lstStyle/>
          <a:p>
            <a:r>
              <a:rPr lang="en-US" sz="2400" b="1" smtClean="0">
                <a:solidFill>
                  <a:schemeClr val="accent4">
                    <a:lumMod val="75000"/>
                  </a:schemeClr>
                </a:solidFill>
                <a:latin typeface="Arial" pitchFamily="34" charset="0"/>
                <a:cs typeface="Arial" pitchFamily="34" charset="0"/>
              </a:rPr>
              <a:t>1</a:t>
            </a:r>
            <a:endParaRPr lang="en-US" sz="1050" b="1">
              <a:solidFill>
                <a:schemeClr val="accent4">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9252616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barn(inVertical)">
                                      <p:cBhvr>
                                        <p:cTn id="7" dur="500"/>
                                        <p:tgtEl>
                                          <p:spTgt spid="113"/>
                                        </p:tgtEl>
                                      </p:cBhvr>
                                    </p:animEffect>
                                  </p:childTnLst>
                                </p:cTn>
                              </p:par>
                              <p:par>
                                <p:cTn id="8" presetID="16" presetClass="entr" presetSubtype="21" fill="hold"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barn(inVertical)">
                                      <p:cBhvr>
                                        <p:cTn id="10" dur="500"/>
                                        <p:tgtEl>
                                          <p:spTgt spid="114"/>
                                        </p:tgtEl>
                                      </p:cBhvr>
                                    </p:animEffect>
                                  </p:childTnLst>
                                </p:cTn>
                              </p:par>
                              <p:par>
                                <p:cTn id="11" presetID="16" presetClass="entr" presetSubtype="21"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barn(inVertical)">
                                      <p:cBhvr>
                                        <p:cTn id="13" dur="500"/>
                                        <p:tgtEl>
                                          <p:spTgt spid="1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barn(inVertical)">
                                      <p:cBhvr>
                                        <p:cTn id="16" dur="500"/>
                                        <p:tgtEl>
                                          <p:spTgt spid="12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8"/>
                                        </p:tgtEl>
                                        <p:attrNameLst>
                                          <p:attrName>style.visibility</p:attrName>
                                        </p:attrNameLst>
                                      </p:cBhvr>
                                      <p:to>
                                        <p:strVal val="visible"/>
                                      </p:to>
                                    </p:set>
                                    <p:animEffect transition="in" filter="barn(inVertical)">
                                      <p:cBhvr>
                                        <p:cTn id="19" dur="500"/>
                                        <p:tgtEl>
                                          <p:spTgt spid="11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barn(inVertical)">
                                      <p:cBhvr>
                                        <p:cTn id="22" dur="500"/>
                                        <p:tgtEl>
                                          <p:spTgt spid="11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barn(inVertical)">
                                      <p:cBhvr>
                                        <p:cTn id="25" dur="500"/>
                                        <p:tgtEl>
                                          <p:spTgt spid="117"/>
                                        </p:tgtEl>
                                      </p:cBhvr>
                                    </p:animEffect>
                                  </p:childTnLst>
                                </p:cTn>
                              </p:par>
                              <p:par>
                                <p:cTn id="26" presetID="16" presetClass="entr" presetSubtype="21" fill="hold" nodeType="with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barn(inVertical)">
                                      <p:cBhvr>
                                        <p:cTn id="28" dur="500"/>
                                        <p:tgtEl>
                                          <p:spTgt spid="12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9"/>
                                        </p:tgtEl>
                                        <p:attrNameLst>
                                          <p:attrName>style.visibility</p:attrName>
                                        </p:attrNameLst>
                                      </p:cBhvr>
                                      <p:to>
                                        <p:strVal val="visible"/>
                                      </p:to>
                                    </p:set>
                                    <p:animEffect transition="in" filter="barn(inVertical)">
                                      <p:cBhvr>
                                        <p:cTn id="31" dur="500"/>
                                        <p:tgtEl>
                                          <p:spTgt spid="11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barn(inVertical)">
                                      <p:cBhvr>
                                        <p:cTn id="34" dur="500"/>
                                        <p:tgtEl>
                                          <p:spTgt spid="12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23"/>
                                        </p:tgtEl>
                                        <p:attrNameLst>
                                          <p:attrName>style.visibility</p:attrName>
                                        </p:attrNameLst>
                                      </p:cBhvr>
                                      <p:to>
                                        <p:strVal val="visible"/>
                                      </p:to>
                                    </p:set>
                                    <p:animEffect transition="in" filter="barn(inVertical)">
                                      <p:cBhvr>
                                        <p:cTn id="37" dur="500"/>
                                        <p:tgtEl>
                                          <p:spTgt spid="12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barn(inVertical)">
                                      <p:cBhvr>
                                        <p:cTn id="40" dur="500"/>
                                        <p:tgtEl>
                                          <p:spTgt spid="124"/>
                                        </p:tgtEl>
                                      </p:cBhvr>
                                    </p:animEffect>
                                  </p:childTnLst>
                                </p:cTn>
                              </p:par>
                              <p:par>
                                <p:cTn id="41" presetID="16" presetClass="entr" presetSubtype="21" fill="hold" nodeType="with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barn(inVertical)">
                                      <p:cBhvr>
                                        <p:cTn id="43" dur="500"/>
                                        <p:tgtEl>
                                          <p:spTgt spid="12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26"/>
                                        </p:tgtEl>
                                        <p:attrNameLst>
                                          <p:attrName>style.visibility</p:attrName>
                                        </p:attrNameLst>
                                      </p:cBhvr>
                                      <p:to>
                                        <p:strVal val="visible"/>
                                      </p:to>
                                    </p:set>
                                    <p:animEffect transition="in" filter="barn(inVertical)">
                                      <p:cBhvr>
                                        <p:cTn id="46" dur="500"/>
                                        <p:tgtEl>
                                          <p:spTgt spid="126"/>
                                        </p:tgtEl>
                                      </p:cBhvr>
                                    </p:animEffect>
                                  </p:childTnLst>
                                </p:cTn>
                              </p:par>
                              <p:par>
                                <p:cTn id="47" presetID="16" presetClass="entr" presetSubtype="21" fill="hold" nodeType="withEffect">
                                  <p:stCondLst>
                                    <p:cond delay="0"/>
                                  </p:stCondLst>
                                  <p:childTnLst>
                                    <p:set>
                                      <p:cBhvr>
                                        <p:cTn id="48" dur="1" fill="hold">
                                          <p:stCondLst>
                                            <p:cond delay="0"/>
                                          </p:stCondLst>
                                        </p:cTn>
                                        <p:tgtEl>
                                          <p:spTgt spid="127"/>
                                        </p:tgtEl>
                                        <p:attrNameLst>
                                          <p:attrName>style.visibility</p:attrName>
                                        </p:attrNameLst>
                                      </p:cBhvr>
                                      <p:to>
                                        <p:strVal val="visible"/>
                                      </p:to>
                                    </p:set>
                                    <p:animEffect transition="in" filter="barn(inVertical)">
                                      <p:cBhvr>
                                        <p:cTn id="49" dur="500"/>
                                        <p:tgtEl>
                                          <p:spTgt spid="127"/>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28"/>
                                        </p:tgtEl>
                                        <p:attrNameLst>
                                          <p:attrName>style.visibility</p:attrName>
                                        </p:attrNameLst>
                                      </p:cBhvr>
                                      <p:to>
                                        <p:strVal val="visible"/>
                                      </p:to>
                                    </p:set>
                                    <p:animEffect transition="in" filter="barn(inVertical)">
                                      <p:cBhvr>
                                        <p:cTn id="52" dur="500"/>
                                        <p:tgtEl>
                                          <p:spTgt spid="12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29"/>
                                        </p:tgtEl>
                                        <p:attrNameLst>
                                          <p:attrName>style.visibility</p:attrName>
                                        </p:attrNameLst>
                                      </p:cBhvr>
                                      <p:to>
                                        <p:strVal val="visible"/>
                                      </p:to>
                                    </p:set>
                                    <p:animEffect transition="in" filter="barn(inVertical)">
                                      <p:cBhvr>
                                        <p:cTn id="55" dur="500"/>
                                        <p:tgtEl>
                                          <p:spTgt spid="129"/>
                                        </p:tgtEl>
                                      </p:cBhvr>
                                    </p:animEffect>
                                  </p:childTnLst>
                                </p:cTn>
                              </p:par>
                              <p:par>
                                <p:cTn id="56" presetID="16" presetClass="entr" presetSubtype="21" fill="hold" nodeType="withEffect">
                                  <p:stCondLst>
                                    <p:cond delay="0"/>
                                  </p:stCondLst>
                                  <p:childTnLst>
                                    <p:set>
                                      <p:cBhvr>
                                        <p:cTn id="57" dur="1" fill="hold">
                                          <p:stCondLst>
                                            <p:cond delay="0"/>
                                          </p:stCondLst>
                                        </p:cTn>
                                        <p:tgtEl>
                                          <p:spTgt spid="130"/>
                                        </p:tgtEl>
                                        <p:attrNameLst>
                                          <p:attrName>style.visibility</p:attrName>
                                        </p:attrNameLst>
                                      </p:cBhvr>
                                      <p:to>
                                        <p:strVal val="visible"/>
                                      </p:to>
                                    </p:set>
                                    <p:animEffect transition="in" filter="barn(inVertical)">
                                      <p:cBhvr>
                                        <p:cTn id="58" dur="500"/>
                                        <p:tgtEl>
                                          <p:spTgt spid="130"/>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31"/>
                                        </p:tgtEl>
                                        <p:attrNameLst>
                                          <p:attrName>style.visibility</p:attrName>
                                        </p:attrNameLst>
                                      </p:cBhvr>
                                      <p:to>
                                        <p:strVal val="visible"/>
                                      </p:to>
                                    </p:set>
                                    <p:animEffect transition="in" filter="barn(inVertical)">
                                      <p:cBhvr>
                                        <p:cTn id="61" dur="500"/>
                                        <p:tgtEl>
                                          <p:spTgt spid="131"/>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32"/>
                                        </p:tgtEl>
                                        <p:attrNameLst>
                                          <p:attrName>style.visibility</p:attrName>
                                        </p:attrNameLst>
                                      </p:cBhvr>
                                      <p:to>
                                        <p:strVal val="visible"/>
                                      </p:to>
                                    </p:set>
                                    <p:animEffect transition="in" filter="barn(inVertical)">
                                      <p:cBhvr>
                                        <p:cTn id="64"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6" grpId="0"/>
      <p:bldP spid="117" grpId="0"/>
      <p:bldP spid="118" grpId="0"/>
      <p:bldP spid="119" grpId="0"/>
      <p:bldP spid="121" grpId="0"/>
      <p:bldP spid="122" grpId="0"/>
      <p:bldP spid="123" grpId="0"/>
      <p:bldP spid="124" grpId="0"/>
      <p:bldP spid="126" grpId="0"/>
      <p:bldP spid="128" grpId="0" animBg="1"/>
      <p:bldP spid="129" grpId="0"/>
      <p:bldP spid="131" grpId="0"/>
      <p:bldP spid="1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042624" y="4231032"/>
            <a:ext cx="768875" cy="95355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6" name="Google Shape;6806;p45"/>
          <p:cNvGrpSpPr/>
          <p:nvPr/>
        </p:nvGrpSpPr>
        <p:grpSpPr>
          <a:xfrm>
            <a:off x="7589684" y="4198766"/>
            <a:ext cx="896121" cy="911314"/>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3" name="Google Shape;6833;p45"/>
          <p:cNvGrpSpPr/>
          <p:nvPr/>
        </p:nvGrpSpPr>
        <p:grpSpPr>
          <a:xfrm>
            <a:off x="7609213" y="152852"/>
            <a:ext cx="1360128" cy="849625"/>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roup 4"/>
          <p:cNvGrpSpPr/>
          <p:nvPr/>
        </p:nvGrpSpPr>
        <p:grpSpPr>
          <a:xfrm>
            <a:off x="2707339" y="141453"/>
            <a:ext cx="4376830" cy="600997"/>
            <a:chOff x="2489222" y="153701"/>
            <a:chExt cx="4376830" cy="600997"/>
          </a:xfrm>
        </p:grpSpPr>
        <p:sp>
          <p:nvSpPr>
            <p:cNvPr id="3" name="Rounded Rectangle 2"/>
            <p:cNvSpPr/>
            <p:nvPr/>
          </p:nvSpPr>
          <p:spPr>
            <a:xfrm>
              <a:off x="2489222" y="153701"/>
              <a:ext cx="4376830" cy="600997"/>
            </a:xfrm>
            <a:prstGeom prst="roundRect">
              <a:avLst/>
            </a:prstGeom>
            <a:solidFill>
              <a:schemeClr val="accent4">
                <a:lumMod val="60000"/>
                <a:lumOff val="4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707007" y="234678"/>
              <a:ext cx="3962944" cy="461665"/>
            </a:xfrm>
            <a:prstGeom prst="rect">
              <a:avLst/>
            </a:prstGeom>
            <a:scene3d>
              <a:camera prst="orthographicFront"/>
              <a:lightRig rig="threePt" dir="t"/>
            </a:scene3d>
            <a:sp3d>
              <a:bevelT/>
            </a:sp3d>
          </p:spPr>
          <p:txBody>
            <a:bodyPr wrap="none">
              <a:spAutoFit/>
            </a:bodyPr>
            <a:lstStyle/>
            <a:p>
              <a:r>
                <a:rPr lang="en-US" sz="2400" b="1">
                  <a:solidFill>
                    <a:schemeClr val="accent4">
                      <a:lumMod val="50000"/>
                    </a:schemeClr>
                  </a:solidFill>
                </a:rPr>
                <a:t>THỰC HÀNH, LUYỆN TẬP</a:t>
              </a:r>
              <a:endParaRPr lang="en-US" sz="2400">
                <a:solidFill>
                  <a:schemeClr val="accent4">
                    <a:lumMod val="50000"/>
                  </a:schemeClr>
                </a:solidFill>
              </a:endParaRPr>
            </a:p>
          </p:txBody>
        </p:sp>
      </p:grpSp>
      <p:grpSp>
        <p:nvGrpSpPr>
          <p:cNvPr id="9" name="Group 8"/>
          <p:cNvGrpSpPr/>
          <p:nvPr/>
        </p:nvGrpSpPr>
        <p:grpSpPr>
          <a:xfrm>
            <a:off x="-139700" y="769"/>
            <a:ext cx="2846707" cy="1528973"/>
            <a:chOff x="-139700" y="769"/>
            <a:chExt cx="2846707" cy="1528973"/>
          </a:xfrm>
        </p:grpSpPr>
        <p:pic>
          <p:nvPicPr>
            <p:cNvPr id="95"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39700" y="769"/>
              <a:ext cx="2846707" cy="1528973"/>
            </a:xfrm>
            <a:prstGeom prst="rect">
              <a:avLst/>
            </a:prstGeom>
          </p:spPr>
        </p:pic>
        <p:sp>
          <p:nvSpPr>
            <p:cNvPr id="8" name="TextBox 7"/>
            <p:cNvSpPr txBox="1"/>
            <p:nvPr/>
          </p:nvSpPr>
          <p:spPr>
            <a:xfrm>
              <a:off x="489369" y="783012"/>
              <a:ext cx="1755609" cy="461665"/>
            </a:xfrm>
            <a:prstGeom prst="rect">
              <a:avLst/>
            </a:prstGeom>
            <a:noFill/>
          </p:spPr>
          <p:txBody>
            <a:bodyPr wrap="none" rtlCol="0">
              <a:spAutoFit/>
            </a:bodyPr>
            <a:lstStyle/>
            <a:p>
              <a:r>
                <a:rPr lang="en-US" sz="2400" b="1" smtClean="0">
                  <a:solidFill>
                    <a:schemeClr val="accent4">
                      <a:lumMod val="75000"/>
                    </a:schemeClr>
                  </a:solidFill>
                </a:rPr>
                <a:t>Bài 1: Tính</a:t>
              </a:r>
              <a:endParaRPr lang="en-US" sz="2400" b="1">
                <a:solidFill>
                  <a:schemeClr val="accent4">
                    <a:lumMod val="75000"/>
                  </a:schemeClr>
                </a:solidFill>
              </a:endParaRPr>
            </a:p>
          </p:txBody>
        </p:sp>
      </p:grpSp>
      <p:sp>
        <p:nvSpPr>
          <p:cNvPr id="96" name="Rounded Rectangle 95"/>
          <p:cNvSpPr/>
          <p:nvPr/>
        </p:nvSpPr>
        <p:spPr>
          <a:xfrm>
            <a:off x="3217468" y="995486"/>
            <a:ext cx="3098778" cy="534256"/>
          </a:xfrm>
          <a:prstGeom prst="roundRect">
            <a:avLst/>
          </a:prstGeom>
          <a:ln w="3175"/>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smtClean="0"/>
              <a:t>Hoạt động cặp đôi</a:t>
            </a:r>
            <a:endParaRPr lang="en-US" sz="2400" b="1" dirty="0"/>
          </a:p>
        </p:txBody>
      </p:sp>
      <p:sp>
        <p:nvSpPr>
          <p:cNvPr id="10" name="Rounded Rectangle 9"/>
          <p:cNvSpPr/>
          <p:nvPr/>
        </p:nvSpPr>
        <p:spPr>
          <a:xfrm>
            <a:off x="723021" y="1790700"/>
            <a:ext cx="2451979" cy="22987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3462489" y="1752600"/>
            <a:ext cx="2451979" cy="233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6161867" y="1752600"/>
            <a:ext cx="2451979" cy="22923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51424" y="1904862"/>
            <a:ext cx="1995172" cy="207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92674" y="1790700"/>
            <a:ext cx="1828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87117" y="1874769"/>
            <a:ext cx="1781175" cy="20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wipe(down)">
                                      <p:cBhvr>
                                        <p:cTn id="17" dur="500"/>
                                        <p:tgtEl>
                                          <p:spTgt spid="9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barn(inVertical)">
                                      <p:cBhvr>
                                        <p:cTn id="22" dur="500"/>
                                        <p:tgtEl>
                                          <p:spTgt spid="205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nodeType="withEffect">
                                  <p:stCondLst>
                                    <p:cond delay="0"/>
                                  </p:stCondLst>
                                  <p:childTnLst>
                                    <p:set>
                                      <p:cBhvr>
                                        <p:cTn id="27" dur="1" fill="hold">
                                          <p:stCondLst>
                                            <p:cond delay="0"/>
                                          </p:stCondLst>
                                        </p:cTn>
                                        <p:tgtEl>
                                          <p:spTgt spid="2053"/>
                                        </p:tgtEl>
                                        <p:attrNameLst>
                                          <p:attrName>style.visibility</p:attrName>
                                        </p:attrNameLst>
                                      </p:cBhvr>
                                      <p:to>
                                        <p:strVal val="visible"/>
                                      </p:to>
                                    </p:set>
                                    <p:animEffect transition="in" filter="barn(inVertical)">
                                      <p:cBhvr>
                                        <p:cTn id="28" dur="500"/>
                                        <p:tgtEl>
                                          <p:spTgt spid="205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barn(inVertical)">
                                      <p:cBhvr>
                                        <p:cTn id="31" dur="500"/>
                                        <p:tgtEl>
                                          <p:spTgt spid="10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barn(inVertical)">
                                      <p:cBhvr>
                                        <p:cTn id="34" dur="500"/>
                                        <p:tgtEl>
                                          <p:spTgt spid="101"/>
                                        </p:tgtEl>
                                      </p:cBhvr>
                                    </p:animEffect>
                                  </p:childTnLst>
                                </p:cTn>
                              </p:par>
                              <p:par>
                                <p:cTn id="35" presetID="16" presetClass="entr" presetSubtype="21" fill="hold" nodeType="withEffect">
                                  <p:stCondLst>
                                    <p:cond delay="0"/>
                                  </p:stCondLst>
                                  <p:childTnLst>
                                    <p:set>
                                      <p:cBhvr>
                                        <p:cTn id="36" dur="1" fill="hold">
                                          <p:stCondLst>
                                            <p:cond delay="0"/>
                                          </p:stCondLst>
                                        </p:cTn>
                                        <p:tgtEl>
                                          <p:spTgt spid="2054"/>
                                        </p:tgtEl>
                                        <p:attrNameLst>
                                          <p:attrName>style.visibility</p:attrName>
                                        </p:attrNameLst>
                                      </p:cBhvr>
                                      <p:to>
                                        <p:strVal val="visible"/>
                                      </p:to>
                                    </p:set>
                                    <p:animEffect transition="in" filter="barn(inVertical)">
                                      <p:cBhvr>
                                        <p:cTn id="3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0" grpId="0" animBg="1"/>
      <p:bldP spid="100" grpId="0" animBg="1"/>
      <p:bldP spid="10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63"/>
        <p:cNvGrpSpPr/>
        <p:nvPr/>
      </p:nvGrpSpPr>
      <p:grpSpPr>
        <a:xfrm>
          <a:off x="0" y="0"/>
          <a:ext cx="0" cy="0"/>
          <a:chOff x="0" y="0"/>
          <a:chExt cx="0" cy="0"/>
        </a:xfrm>
      </p:grpSpPr>
      <p:grpSp>
        <p:nvGrpSpPr>
          <p:cNvPr id="145" name="Google Shape;6578;p43"/>
          <p:cNvGrpSpPr/>
          <p:nvPr/>
        </p:nvGrpSpPr>
        <p:grpSpPr>
          <a:xfrm>
            <a:off x="8265560" y="80598"/>
            <a:ext cx="842339" cy="1126400"/>
            <a:chOff x="7579250" y="4405875"/>
            <a:chExt cx="916750" cy="1110800"/>
          </a:xfrm>
        </p:grpSpPr>
        <p:sp>
          <p:nvSpPr>
            <p:cNvPr id="146" name="Google Shape;6579;p43"/>
            <p:cNvSpPr/>
            <p:nvPr/>
          </p:nvSpPr>
          <p:spPr>
            <a:xfrm>
              <a:off x="7579250" y="4405875"/>
              <a:ext cx="916750" cy="1110800"/>
            </a:xfrm>
            <a:custGeom>
              <a:avLst/>
              <a:gdLst/>
              <a:ahLst/>
              <a:cxnLst/>
              <a:rect l="l" t="t" r="r" b="b"/>
              <a:pathLst>
                <a:path w="36670" h="44432" extrusionOk="0">
                  <a:moveTo>
                    <a:pt x="19326" y="1"/>
                  </a:moveTo>
                  <a:cubicBezTo>
                    <a:pt x="16944" y="1"/>
                    <a:pt x="15043" y="1928"/>
                    <a:pt x="15043" y="4283"/>
                  </a:cubicBezTo>
                  <a:cubicBezTo>
                    <a:pt x="15043" y="4738"/>
                    <a:pt x="15097" y="5220"/>
                    <a:pt x="15257" y="5675"/>
                  </a:cubicBezTo>
                  <a:cubicBezTo>
                    <a:pt x="15231" y="5755"/>
                    <a:pt x="15231" y="5809"/>
                    <a:pt x="15204" y="5836"/>
                  </a:cubicBezTo>
                  <a:lnTo>
                    <a:pt x="14535" y="5836"/>
                  </a:lnTo>
                  <a:cubicBezTo>
                    <a:pt x="14160" y="5836"/>
                    <a:pt x="13839" y="5836"/>
                    <a:pt x="13464" y="5889"/>
                  </a:cubicBezTo>
                  <a:cubicBezTo>
                    <a:pt x="13464" y="5836"/>
                    <a:pt x="13437" y="5809"/>
                    <a:pt x="13437" y="5782"/>
                  </a:cubicBezTo>
                  <a:cubicBezTo>
                    <a:pt x="13518" y="5407"/>
                    <a:pt x="13598" y="5006"/>
                    <a:pt x="13598" y="4604"/>
                  </a:cubicBezTo>
                  <a:cubicBezTo>
                    <a:pt x="13598" y="2222"/>
                    <a:pt x="11644" y="322"/>
                    <a:pt x="9315" y="322"/>
                  </a:cubicBezTo>
                  <a:cubicBezTo>
                    <a:pt x="6960" y="322"/>
                    <a:pt x="5033" y="2276"/>
                    <a:pt x="5033" y="4604"/>
                  </a:cubicBezTo>
                  <a:cubicBezTo>
                    <a:pt x="5033" y="5969"/>
                    <a:pt x="5702" y="7227"/>
                    <a:pt x="6692" y="8030"/>
                  </a:cubicBezTo>
                  <a:cubicBezTo>
                    <a:pt x="5809" y="8566"/>
                    <a:pt x="4953" y="9235"/>
                    <a:pt x="4230" y="9931"/>
                  </a:cubicBezTo>
                  <a:cubicBezTo>
                    <a:pt x="3668" y="10520"/>
                    <a:pt x="3132" y="11162"/>
                    <a:pt x="2677" y="11831"/>
                  </a:cubicBezTo>
                  <a:cubicBezTo>
                    <a:pt x="2249" y="12527"/>
                    <a:pt x="1848" y="13303"/>
                    <a:pt x="1553" y="14186"/>
                  </a:cubicBezTo>
                  <a:cubicBezTo>
                    <a:pt x="1045" y="15578"/>
                    <a:pt x="777" y="17024"/>
                    <a:pt x="590" y="18282"/>
                  </a:cubicBezTo>
                  <a:lnTo>
                    <a:pt x="509" y="18603"/>
                  </a:lnTo>
                  <a:cubicBezTo>
                    <a:pt x="456" y="18924"/>
                    <a:pt x="402" y="19218"/>
                    <a:pt x="349" y="19566"/>
                  </a:cubicBezTo>
                  <a:cubicBezTo>
                    <a:pt x="269" y="19888"/>
                    <a:pt x="215" y="20235"/>
                    <a:pt x="188" y="20530"/>
                  </a:cubicBezTo>
                  <a:cubicBezTo>
                    <a:pt x="81" y="21279"/>
                    <a:pt x="1" y="21895"/>
                    <a:pt x="1" y="22537"/>
                  </a:cubicBezTo>
                  <a:cubicBezTo>
                    <a:pt x="1" y="23287"/>
                    <a:pt x="81" y="23983"/>
                    <a:pt x="242" y="24625"/>
                  </a:cubicBezTo>
                  <a:cubicBezTo>
                    <a:pt x="402" y="25348"/>
                    <a:pt x="670" y="26044"/>
                    <a:pt x="1018" y="26686"/>
                  </a:cubicBezTo>
                  <a:cubicBezTo>
                    <a:pt x="1393" y="27355"/>
                    <a:pt x="1848" y="27998"/>
                    <a:pt x="2410" y="28560"/>
                  </a:cubicBezTo>
                  <a:cubicBezTo>
                    <a:pt x="2945" y="29095"/>
                    <a:pt x="3587" y="29603"/>
                    <a:pt x="4364" y="30058"/>
                  </a:cubicBezTo>
                  <a:cubicBezTo>
                    <a:pt x="4819" y="30326"/>
                    <a:pt x="5327" y="30594"/>
                    <a:pt x="5863" y="30861"/>
                  </a:cubicBezTo>
                  <a:cubicBezTo>
                    <a:pt x="5809" y="30968"/>
                    <a:pt x="5729" y="31076"/>
                    <a:pt x="5622" y="31156"/>
                  </a:cubicBezTo>
                  <a:cubicBezTo>
                    <a:pt x="5274" y="31718"/>
                    <a:pt x="4926" y="32200"/>
                    <a:pt x="4685" y="32708"/>
                  </a:cubicBezTo>
                  <a:cubicBezTo>
                    <a:pt x="4551" y="33003"/>
                    <a:pt x="4417" y="33324"/>
                    <a:pt x="4364" y="33592"/>
                  </a:cubicBezTo>
                  <a:cubicBezTo>
                    <a:pt x="4257" y="33913"/>
                    <a:pt x="4123" y="34394"/>
                    <a:pt x="4096" y="34876"/>
                  </a:cubicBezTo>
                  <a:cubicBezTo>
                    <a:pt x="4069" y="35412"/>
                    <a:pt x="4123" y="35920"/>
                    <a:pt x="4257" y="36348"/>
                  </a:cubicBezTo>
                  <a:cubicBezTo>
                    <a:pt x="4283" y="36455"/>
                    <a:pt x="4337" y="36563"/>
                    <a:pt x="4364" y="36616"/>
                  </a:cubicBezTo>
                  <a:lnTo>
                    <a:pt x="4364" y="36670"/>
                  </a:lnTo>
                  <a:cubicBezTo>
                    <a:pt x="4390" y="36723"/>
                    <a:pt x="4417" y="36830"/>
                    <a:pt x="4471" y="36884"/>
                  </a:cubicBezTo>
                  <a:cubicBezTo>
                    <a:pt x="4685" y="37365"/>
                    <a:pt x="5006" y="37767"/>
                    <a:pt x="5408" y="38088"/>
                  </a:cubicBezTo>
                  <a:cubicBezTo>
                    <a:pt x="5836" y="38463"/>
                    <a:pt x="6344" y="38704"/>
                    <a:pt x="6906" y="38864"/>
                  </a:cubicBezTo>
                  <a:lnTo>
                    <a:pt x="6960" y="38864"/>
                  </a:lnTo>
                  <a:cubicBezTo>
                    <a:pt x="7308" y="38945"/>
                    <a:pt x="7602" y="38998"/>
                    <a:pt x="7950" y="38998"/>
                  </a:cubicBezTo>
                  <a:cubicBezTo>
                    <a:pt x="8138" y="38998"/>
                    <a:pt x="8352" y="38998"/>
                    <a:pt x="8539" y="38971"/>
                  </a:cubicBezTo>
                  <a:lnTo>
                    <a:pt x="8619" y="38971"/>
                  </a:lnTo>
                  <a:cubicBezTo>
                    <a:pt x="9101" y="38891"/>
                    <a:pt x="9583" y="38731"/>
                    <a:pt x="10038" y="38490"/>
                  </a:cubicBezTo>
                  <a:cubicBezTo>
                    <a:pt x="10225" y="38757"/>
                    <a:pt x="10413" y="39025"/>
                    <a:pt x="10573" y="39266"/>
                  </a:cubicBezTo>
                  <a:cubicBezTo>
                    <a:pt x="11216" y="40096"/>
                    <a:pt x="11912" y="40845"/>
                    <a:pt x="12688" y="41487"/>
                  </a:cubicBezTo>
                  <a:cubicBezTo>
                    <a:pt x="13036" y="41755"/>
                    <a:pt x="13357" y="41969"/>
                    <a:pt x="13705" y="42210"/>
                  </a:cubicBezTo>
                  <a:cubicBezTo>
                    <a:pt x="13732" y="42237"/>
                    <a:pt x="13785" y="42290"/>
                    <a:pt x="13839" y="42317"/>
                  </a:cubicBezTo>
                  <a:cubicBezTo>
                    <a:pt x="13865" y="42344"/>
                    <a:pt x="13892" y="42344"/>
                    <a:pt x="13919" y="42371"/>
                  </a:cubicBezTo>
                  <a:cubicBezTo>
                    <a:pt x="14374" y="42638"/>
                    <a:pt x="14829" y="42879"/>
                    <a:pt x="15338" y="43120"/>
                  </a:cubicBezTo>
                  <a:cubicBezTo>
                    <a:pt x="15605" y="43227"/>
                    <a:pt x="15873" y="43307"/>
                    <a:pt x="16167" y="43415"/>
                  </a:cubicBezTo>
                  <a:cubicBezTo>
                    <a:pt x="16676" y="43977"/>
                    <a:pt x="17372" y="44325"/>
                    <a:pt x="18175" y="44325"/>
                  </a:cubicBezTo>
                  <a:cubicBezTo>
                    <a:pt x="18683" y="44325"/>
                    <a:pt x="19192" y="44191"/>
                    <a:pt x="19593" y="43923"/>
                  </a:cubicBezTo>
                  <a:cubicBezTo>
                    <a:pt x="19915" y="43923"/>
                    <a:pt x="20289" y="43870"/>
                    <a:pt x="20610" y="43843"/>
                  </a:cubicBezTo>
                  <a:cubicBezTo>
                    <a:pt x="21735" y="44244"/>
                    <a:pt x="22832" y="44432"/>
                    <a:pt x="23929" y="44432"/>
                  </a:cubicBezTo>
                  <a:lnTo>
                    <a:pt x="24063" y="44432"/>
                  </a:lnTo>
                  <a:cubicBezTo>
                    <a:pt x="24491" y="44432"/>
                    <a:pt x="24946" y="44378"/>
                    <a:pt x="25348" y="44325"/>
                  </a:cubicBezTo>
                  <a:cubicBezTo>
                    <a:pt x="25776" y="44244"/>
                    <a:pt x="26178" y="44137"/>
                    <a:pt x="26606" y="43977"/>
                  </a:cubicBezTo>
                  <a:cubicBezTo>
                    <a:pt x="27114" y="43816"/>
                    <a:pt x="27516" y="43602"/>
                    <a:pt x="27944" y="43388"/>
                  </a:cubicBezTo>
                  <a:cubicBezTo>
                    <a:pt x="28372" y="43120"/>
                    <a:pt x="28747" y="42772"/>
                    <a:pt x="29015" y="42451"/>
                  </a:cubicBezTo>
                  <a:cubicBezTo>
                    <a:pt x="29095" y="42371"/>
                    <a:pt x="29122" y="42317"/>
                    <a:pt x="29175" y="42237"/>
                  </a:cubicBezTo>
                  <a:cubicBezTo>
                    <a:pt x="29443" y="41835"/>
                    <a:pt x="29657" y="41380"/>
                    <a:pt x="29764" y="40872"/>
                  </a:cubicBezTo>
                  <a:lnTo>
                    <a:pt x="29764" y="40791"/>
                  </a:lnTo>
                  <a:cubicBezTo>
                    <a:pt x="29791" y="40631"/>
                    <a:pt x="29791" y="40497"/>
                    <a:pt x="29791" y="40336"/>
                  </a:cubicBezTo>
                  <a:cubicBezTo>
                    <a:pt x="30246" y="40122"/>
                    <a:pt x="30701" y="39855"/>
                    <a:pt x="31129" y="39560"/>
                  </a:cubicBezTo>
                  <a:cubicBezTo>
                    <a:pt x="31531" y="39266"/>
                    <a:pt x="31906" y="38971"/>
                    <a:pt x="32200" y="38597"/>
                  </a:cubicBezTo>
                  <a:cubicBezTo>
                    <a:pt x="32361" y="38383"/>
                    <a:pt x="32521" y="38168"/>
                    <a:pt x="32655" y="37901"/>
                  </a:cubicBezTo>
                  <a:cubicBezTo>
                    <a:pt x="32789" y="37633"/>
                    <a:pt x="32896" y="37312"/>
                    <a:pt x="32976" y="37018"/>
                  </a:cubicBezTo>
                  <a:cubicBezTo>
                    <a:pt x="33030" y="36750"/>
                    <a:pt x="33056" y="36482"/>
                    <a:pt x="33030" y="36215"/>
                  </a:cubicBezTo>
                  <a:cubicBezTo>
                    <a:pt x="33030" y="36054"/>
                    <a:pt x="33030" y="35920"/>
                    <a:pt x="33003" y="35760"/>
                  </a:cubicBezTo>
                  <a:cubicBezTo>
                    <a:pt x="32896" y="35224"/>
                    <a:pt x="32708" y="34716"/>
                    <a:pt x="32361" y="34234"/>
                  </a:cubicBezTo>
                  <a:lnTo>
                    <a:pt x="32361" y="34207"/>
                  </a:lnTo>
                  <a:cubicBezTo>
                    <a:pt x="32762" y="33351"/>
                    <a:pt x="32923" y="32307"/>
                    <a:pt x="32762" y="31290"/>
                  </a:cubicBezTo>
                  <a:cubicBezTo>
                    <a:pt x="32735" y="31022"/>
                    <a:pt x="32655" y="30754"/>
                    <a:pt x="32601" y="30540"/>
                  </a:cubicBezTo>
                  <a:cubicBezTo>
                    <a:pt x="32521" y="30273"/>
                    <a:pt x="32387" y="30005"/>
                    <a:pt x="32253" y="29737"/>
                  </a:cubicBezTo>
                  <a:cubicBezTo>
                    <a:pt x="32200" y="29603"/>
                    <a:pt x="32120" y="29470"/>
                    <a:pt x="32039" y="29336"/>
                  </a:cubicBezTo>
                  <a:cubicBezTo>
                    <a:pt x="32494" y="28934"/>
                    <a:pt x="32976" y="28533"/>
                    <a:pt x="33404" y="28078"/>
                  </a:cubicBezTo>
                  <a:cubicBezTo>
                    <a:pt x="33859" y="27623"/>
                    <a:pt x="34261" y="27114"/>
                    <a:pt x="34636" y="26659"/>
                  </a:cubicBezTo>
                  <a:cubicBezTo>
                    <a:pt x="35064" y="26070"/>
                    <a:pt x="35412" y="25508"/>
                    <a:pt x="35679" y="24946"/>
                  </a:cubicBezTo>
                  <a:cubicBezTo>
                    <a:pt x="36375" y="23581"/>
                    <a:pt x="36670" y="22136"/>
                    <a:pt x="36590" y="20798"/>
                  </a:cubicBezTo>
                  <a:cubicBezTo>
                    <a:pt x="36509" y="20021"/>
                    <a:pt x="36322" y="19272"/>
                    <a:pt x="36001" y="18522"/>
                  </a:cubicBezTo>
                  <a:cubicBezTo>
                    <a:pt x="35840" y="18121"/>
                    <a:pt x="35653" y="17800"/>
                    <a:pt x="35439" y="17452"/>
                  </a:cubicBezTo>
                  <a:cubicBezTo>
                    <a:pt x="35278" y="17157"/>
                    <a:pt x="35037" y="16890"/>
                    <a:pt x="34796" y="16595"/>
                  </a:cubicBezTo>
                  <a:cubicBezTo>
                    <a:pt x="34769" y="16542"/>
                    <a:pt x="34743" y="16488"/>
                    <a:pt x="34662" y="16462"/>
                  </a:cubicBezTo>
                  <a:cubicBezTo>
                    <a:pt x="34100" y="15819"/>
                    <a:pt x="33431" y="15257"/>
                    <a:pt x="32655" y="14775"/>
                  </a:cubicBezTo>
                  <a:cubicBezTo>
                    <a:pt x="31959" y="14374"/>
                    <a:pt x="31183" y="14053"/>
                    <a:pt x="30353" y="13865"/>
                  </a:cubicBezTo>
                  <a:cubicBezTo>
                    <a:pt x="29791" y="13731"/>
                    <a:pt x="29175" y="13678"/>
                    <a:pt x="28560" y="13678"/>
                  </a:cubicBezTo>
                  <a:cubicBezTo>
                    <a:pt x="28319" y="13678"/>
                    <a:pt x="28051" y="13678"/>
                    <a:pt x="27810" y="13705"/>
                  </a:cubicBezTo>
                  <a:cubicBezTo>
                    <a:pt x="27516" y="12928"/>
                    <a:pt x="27141" y="12259"/>
                    <a:pt x="26767" y="11644"/>
                  </a:cubicBezTo>
                  <a:cubicBezTo>
                    <a:pt x="26338" y="10975"/>
                    <a:pt x="25830" y="10332"/>
                    <a:pt x="25241" y="9717"/>
                  </a:cubicBezTo>
                  <a:cubicBezTo>
                    <a:pt x="24946" y="9449"/>
                    <a:pt x="24625" y="9181"/>
                    <a:pt x="24304" y="8914"/>
                  </a:cubicBezTo>
                  <a:cubicBezTo>
                    <a:pt x="23688" y="8432"/>
                    <a:pt x="23046" y="8057"/>
                    <a:pt x="22538" y="7763"/>
                  </a:cubicBezTo>
                  <a:cubicBezTo>
                    <a:pt x="22484" y="7709"/>
                    <a:pt x="22430" y="7709"/>
                    <a:pt x="22404" y="7682"/>
                  </a:cubicBezTo>
                  <a:cubicBezTo>
                    <a:pt x="22297" y="7629"/>
                    <a:pt x="22216" y="7575"/>
                    <a:pt x="22136" y="7522"/>
                  </a:cubicBezTo>
                  <a:cubicBezTo>
                    <a:pt x="23019" y="6719"/>
                    <a:pt x="23608" y="5568"/>
                    <a:pt x="23608" y="4283"/>
                  </a:cubicBezTo>
                  <a:cubicBezTo>
                    <a:pt x="23608" y="1901"/>
                    <a:pt x="21654" y="1"/>
                    <a:pt x="1932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6580;p43"/>
            <p:cNvSpPr/>
            <p:nvPr/>
          </p:nvSpPr>
          <p:spPr>
            <a:xfrm>
              <a:off x="8034275" y="4821425"/>
              <a:ext cx="387450" cy="465725"/>
            </a:xfrm>
            <a:custGeom>
              <a:avLst/>
              <a:gdLst/>
              <a:ahLst/>
              <a:cxnLst/>
              <a:rect l="l" t="t" r="r" b="b"/>
              <a:pathLst>
                <a:path w="15498" h="18629" extrusionOk="0">
                  <a:moveTo>
                    <a:pt x="10091" y="0"/>
                  </a:moveTo>
                  <a:cubicBezTo>
                    <a:pt x="9422" y="0"/>
                    <a:pt x="8753" y="107"/>
                    <a:pt x="8084" y="321"/>
                  </a:cubicBezTo>
                  <a:cubicBezTo>
                    <a:pt x="7843" y="402"/>
                    <a:pt x="7575" y="535"/>
                    <a:pt x="7281" y="669"/>
                  </a:cubicBezTo>
                  <a:cubicBezTo>
                    <a:pt x="7013" y="803"/>
                    <a:pt x="6772" y="910"/>
                    <a:pt x="6531" y="1071"/>
                  </a:cubicBezTo>
                  <a:cubicBezTo>
                    <a:pt x="6076" y="1365"/>
                    <a:pt x="5621" y="1713"/>
                    <a:pt x="5193" y="2115"/>
                  </a:cubicBezTo>
                  <a:cubicBezTo>
                    <a:pt x="4899" y="2409"/>
                    <a:pt x="4604" y="2784"/>
                    <a:pt x="4283" y="3212"/>
                  </a:cubicBezTo>
                  <a:cubicBezTo>
                    <a:pt x="3989" y="3613"/>
                    <a:pt x="3721" y="4042"/>
                    <a:pt x="3453" y="4550"/>
                  </a:cubicBezTo>
                  <a:lnTo>
                    <a:pt x="3453" y="4577"/>
                  </a:lnTo>
                  <a:lnTo>
                    <a:pt x="3453" y="4604"/>
                  </a:lnTo>
                  <a:cubicBezTo>
                    <a:pt x="3159" y="5059"/>
                    <a:pt x="2864" y="5487"/>
                    <a:pt x="2597" y="5889"/>
                  </a:cubicBezTo>
                  <a:cubicBezTo>
                    <a:pt x="2088" y="6665"/>
                    <a:pt x="1687" y="7414"/>
                    <a:pt x="1312" y="8190"/>
                  </a:cubicBezTo>
                  <a:cubicBezTo>
                    <a:pt x="911" y="9020"/>
                    <a:pt x="616" y="9823"/>
                    <a:pt x="375" y="10626"/>
                  </a:cubicBezTo>
                  <a:cubicBezTo>
                    <a:pt x="134" y="11483"/>
                    <a:pt x="1" y="12286"/>
                    <a:pt x="1" y="13008"/>
                  </a:cubicBezTo>
                  <a:cubicBezTo>
                    <a:pt x="1" y="13784"/>
                    <a:pt x="134" y="14561"/>
                    <a:pt x="402" y="15176"/>
                  </a:cubicBezTo>
                  <a:cubicBezTo>
                    <a:pt x="589" y="15551"/>
                    <a:pt x="750" y="15899"/>
                    <a:pt x="991" y="16167"/>
                  </a:cubicBezTo>
                  <a:cubicBezTo>
                    <a:pt x="1205" y="16488"/>
                    <a:pt x="1526" y="16755"/>
                    <a:pt x="1821" y="17023"/>
                  </a:cubicBezTo>
                  <a:cubicBezTo>
                    <a:pt x="2490" y="17558"/>
                    <a:pt x="3346" y="17960"/>
                    <a:pt x="4390" y="18308"/>
                  </a:cubicBezTo>
                  <a:cubicBezTo>
                    <a:pt x="4818" y="18442"/>
                    <a:pt x="5273" y="18495"/>
                    <a:pt x="5621" y="18575"/>
                  </a:cubicBezTo>
                  <a:cubicBezTo>
                    <a:pt x="6023" y="18629"/>
                    <a:pt x="6478" y="18629"/>
                    <a:pt x="6906" y="18629"/>
                  </a:cubicBezTo>
                  <a:cubicBezTo>
                    <a:pt x="7361" y="18629"/>
                    <a:pt x="7816" y="18602"/>
                    <a:pt x="8244" y="18522"/>
                  </a:cubicBezTo>
                  <a:cubicBezTo>
                    <a:pt x="8753" y="18468"/>
                    <a:pt x="9181" y="18361"/>
                    <a:pt x="9583" y="18228"/>
                  </a:cubicBezTo>
                  <a:cubicBezTo>
                    <a:pt x="10252" y="17987"/>
                    <a:pt x="11081" y="17558"/>
                    <a:pt x="11483" y="16729"/>
                  </a:cubicBezTo>
                  <a:cubicBezTo>
                    <a:pt x="11697" y="16327"/>
                    <a:pt x="11751" y="15819"/>
                    <a:pt x="11697" y="15364"/>
                  </a:cubicBezTo>
                  <a:cubicBezTo>
                    <a:pt x="11644" y="15230"/>
                    <a:pt x="11644" y="15096"/>
                    <a:pt x="11590" y="14989"/>
                  </a:cubicBezTo>
                  <a:cubicBezTo>
                    <a:pt x="11563" y="14882"/>
                    <a:pt x="11483" y="14748"/>
                    <a:pt x="11429" y="14614"/>
                  </a:cubicBezTo>
                  <a:cubicBezTo>
                    <a:pt x="11322" y="14427"/>
                    <a:pt x="11189" y="14213"/>
                    <a:pt x="10974" y="14025"/>
                  </a:cubicBezTo>
                  <a:cubicBezTo>
                    <a:pt x="10814" y="13838"/>
                    <a:pt x="10626" y="13677"/>
                    <a:pt x="10386" y="13517"/>
                  </a:cubicBezTo>
                  <a:cubicBezTo>
                    <a:pt x="10171" y="13383"/>
                    <a:pt x="9957" y="13276"/>
                    <a:pt x="9690" y="13142"/>
                  </a:cubicBezTo>
                  <a:cubicBezTo>
                    <a:pt x="9422" y="13008"/>
                    <a:pt x="9101" y="12901"/>
                    <a:pt x="8780" y="12848"/>
                  </a:cubicBezTo>
                  <a:cubicBezTo>
                    <a:pt x="9368" y="12580"/>
                    <a:pt x="9984" y="12232"/>
                    <a:pt x="10573" y="11884"/>
                  </a:cubicBezTo>
                  <a:cubicBezTo>
                    <a:pt x="11483" y="11295"/>
                    <a:pt x="12286" y="10626"/>
                    <a:pt x="13035" y="9903"/>
                  </a:cubicBezTo>
                  <a:cubicBezTo>
                    <a:pt x="13383" y="9529"/>
                    <a:pt x="13731" y="9127"/>
                    <a:pt x="14026" y="8726"/>
                  </a:cubicBezTo>
                  <a:cubicBezTo>
                    <a:pt x="14374" y="8297"/>
                    <a:pt x="14641" y="7869"/>
                    <a:pt x="14829" y="7414"/>
                  </a:cubicBezTo>
                  <a:cubicBezTo>
                    <a:pt x="15310" y="6477"/>
                    <a:pt x="15498" y="5541"/>
                    <a:pt x="15444" y="4684"/>
                  </a:cubicBezTo>
                  <a:cubicBezTo>
                    <a:pt x="15391" y="4202"/>
                    <a:pt x="15257" y="3747"/>
                    <a:pt x="15070" y="3319"/>
                  </a:cubicBezTo>
                  <a:cubicBezTo>
                    <a:pt x="14963" y="3051"/>
                    <a:pt x="14829" y="2811"/>
                    <a:pt x="14695" y="2596"/>
                  </a:cubicBezTo>
                  <a:cubicBezTo>
                    <a:pt x="14561" y="2409"/>
                    <a:pt x="14400" y="2168"/>
                    <a:pt x="14160" y="1927"/>
                  </a:cubicBezTo>
                  <a:cubicBezTo>
                    <a:pt x="13758" y="1499"/>
                    <a:pt x="13330" y="1124"/>
                    <a:pt x="12794" y="803"/>
                  </a:cubicBezTo>
                  <a:cubicBezTo>
                    <a:pt x="12313" y="535"/>
                    <a:pt x="11831" y="321"/>
                    <a:pt x="11242" y="187"/>
                  </a:cubicBezTo>
                  <a:cubicBezTo>
                    <a:pt x="10894" y="27"/>
                    <a:pt x="10493" y="0"/>
                    <a:pt x="10091"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581;p43"/>
            <p:cNvSpPr/>
            <p:nvPr/>
          </p:nvSpPr>
          <p:spPr>
            <a:xfrm>
              <a:off x="8193525" y="4870925"/>
              <a:ext cx="228200" cy="415575"/>
            </a:xfrm>
            <a:custGeom>
              <a:avLst/>
              <a:gdLst/>
              <a:ahLst/>
              <a:cxnLst/>
              <a:rect l="l" t="t" r="r" b="b"/>
              <a:pathLst>
                <a:path w="9128" h="16623" extrusionOk="0">
                  <a:moveTo>
                    <a:pt x="7897" y="1"/>
                  </a:moveTo>
                  <a:cubicBezTo>
                    <a:pt x="7950" y="135"/>
                    <a:pt x="8004" y="295"/>
                    <a:pt x="8057" y="456"/>
                  </a:cubicBezTo>
                  <a:cubicBezTo>
                    <a:pt x="8084" y="670"/>
                    <a:pt x="8137" y="857"/>
                    <a:pt x="8164" y="1018"/>
                  </a:cubicBezTo>
                  <a:cubicBezTo>
                    <a:pt x="8191" y="1232"/>
                    <a:pt x="8191" y="1419"/>
                    <a:pt x="8164" y="1633"/>
                  </a:cubicBezTo>
                  <a:cubicBezTo>
                    <a:pt x="8164" y="1821"/>
                    <a:pt x="8137" y="2062"/>
                    <a:pt x="8084" y="2276"/>
                  </a:cubicBezTo>
                  <a:cubicBezTo>
                    <a:pt x="8030" y="2704"/>
                    <a:pt x="7897" y="3132"/>
                    <a:pt x="7763" y="3534"/>
                  </a:cubicBezTo>
                  <a:cubicBezTo>
                    <a:pt x="7602" y="3962"/>
                    <a:pt x="7388" y="4417"/>
                    <a:pt x="7120" y="4819"/>
                  </a:cubicBezTo>
                  <a:cubicBezTo>
                    <a:pt x="6585" y="5702"/>
                    <a:pt x="5889" y="6478"/>
                    <a:pt x="5113" y="7227"/>
                  </a:cubicBezTo>
                  <a:cubicBezTo>
                    <a:pt x="4337" y="7923"/>
                    <a:pt x="3480" y="8566"/>
                    <a:pt x="2570" y="9155"/>
                  </a:cubicBezTo>
                  <a:cubicBezTo>
                    <a:pt x="1741" y="9717"/>
                    <a:pt x="857" y="10225"/>
                    <a:pt x="1" y="10734"/>
                  </a:cubicBezTo>
                  <a:cubicBezTo>
                    <a:pt x="402" y="10787"/>
                    <a:pt x="750" y="10921"/>
                    <a:pt x="1125" y="11109"/>
                  </a:cubicBezTo>
                  <a:cubicBezTo>
                    <a:pt x="1339" y="11189"/>
                    <a:pt x="1526" y="11296"/>
                    <a:pt x="1714" y="11430"/>
                  </a:cubicBezTo>
                  <a:lnTo>
                    <a:pt x="2196" y="11831"/>
                  </a:lnTo>
                  <a:cubicBezTo>
                    <a:pt x="2490" y="12126"/>
                    <a:pt x="2731" y="12474"/>
                    <a:pt x="2838" y="12875"/>
                  </a:cubicBezTo>
                  <a:cubicBezTo>
                    <a:pt x="2918" y="13062"/>
                    <a:pt x="2945" y="13277"/>
                    <a:pt x="2945" y="13517"/>
                  </a:cubicBezTo>
                  <a:cubicBezTo>
                    <a:pt x="2945" y="13705"/>
                    <a:pt x="2891" y="13946"/>
                    <a:pt x="2865" y="14133"/>
                  </a:cubicBezTo>
                  <a:cubicBezTo>
                    <a:pt x="2811" y="14481"/>
                    <a:pt x="2677" y="14802"/>
                    <a:pt x="2463" y="15070"/>
                  </a:cubicBezTo>
                  <a:cubicBezTo>
                    <a:pt x="2303" y="15337"/>
                    <a:pt x="2062" y="15605"/>
                    <a:pt x="1821" y="15846"/>
                  </a:cubicBezTo>
                  <a:cubicBezTo>
                    <a:pt x="1553" y="16087"/>
                    <a:pt x="1285" y="16274"/>
                    <a:pt x="991" y="16408"/>
                  </a:cubicBezTo>
                  <a:cubicBezTo>
                    <a:pt x="857" y="16488"/>
                    <a:pt x="697" y="16542"/>
                    <a:pt x="563" y="16622"/>
                  </a:cubicBezTo>
                  <a:cubicBezTo>
                    <a:pt x="991" y="16622"/>
                    <a:pt x="1473" y="16595"/>
                    <a:pt x="1874" y="16515"/>
                  </a:cubicBezTo>
                  <a:cubicBezTo>
                    <a:pt x="2356" y="16462"/>
                    <a:pt x="2838" y="16355"/>
                    <a:pt x="3213" y="16221"/>
                  </a:cubicBezTo>
                  <a:cubicBezTo>
                    <a:pt x="3882" y="15980"/>
                    <a:pt x="4711" y="15552"/>
                    <a:pt x="5113" y="14722"/>
                  </a:cubicBezTo>
                  <a:cubicBezTo>
                    <a:pt x="5300" y="14320"/>
                    <a:pt x="5381" y="13812"/>
                    <a:pt x="5300" y="13330"/>
                  </a:cubicBezTo>
                  <a:cubicBezTo>
                    <a:pt x="5274" y="13196"/>
                    <a:pt x="5274" y="13062"/>
                    <a:pt x="5220" y="12982"/>
                  </a:cubicBezTo>
                  <a:cubicBezTo>
                    <a:pt x="5167" y="12875"/>
                    <a:pt x="5113" y="12741"/>
                    <a:pt x="5059" y="12607"/>
                  </a:cubicBezTo>
                  <a:cubicBezTo>
                    <a:pt x="4952" y="12393"/>
                    <a:pt x="4819" y="12206"/>
                    <a:pt x="4604" y="11992"/>
                  </a:cubicBezTo>
                  <a:cubicBezTo>
                    <a:pt x="4444" y="11831"/>
                    <a:pt x="4256" y="11671"/>
                    <a:pt x="4016" y="11483"/>
                  </a:cubicBezTo>
                  <a:cubicBezTo>
                    <a:pt x="3801" y="11376"/>
                    <a:pt x="3587" y="11269"/>
                    <a:pt x="3320" y="11135"/>
                  </a:cubicBezTo>
                  <a:cubicBezTo>
                    <a:pt x="3052" y="11001"/>
                    <a:pt x="2731" y="10894"/>
                    <a:pt x="2410" y="10814"/>
                  </a:cubicBezTo>
                  <a:cubicBezTo>
                    <a:pt x="2972" y="10600"/>
                    <a:pt x="3614" y="10252"/>
                    <a:pt x="4203" y="9851"/>
                  </a:cubicBezTo>
                  <a:cubicBezTo>
                    <a:pt x="5113" y="9288"/>
                    <a:pt x="5916" y="8619"/>
                    <a:pt x="6639" y="7897"/>
                  </a:cubicBezTo>
                  <a:cubicBezTo>
                    <a:pt x="7013" y="7522"/>
                    <a:pt x="7361" y="7120"/>
                    <a:pt x="7656" y="6719"/>
                  </a:cubicBezTo>
                  <a:cubicBezTo>
                    <a:pt x="7977" y="6291"/>
                    <a:pt x="8245" y="5836"/>
                    <a:pt x="8459" y="5407"/>
                  </a:cubicBezTo>
                  <a:cubicBezTo>
                    <a:pt x="8914" y="4471"/>
                    <a:pt x="9128" y="3534"/>
                    <a:pt x="9048" y="2677"/>
                  </a:cubicBezTo>
                  <a:cubicBezTo>
                    <a:pt x="9021" y="2196"/>
                    <a:pt x="8887" y="1741"/>
                    <a:pt x="8700" y="1259"/>
                  </a:cubicBezTo>
                  <a:cubicBezTo>
                    <a:pt x="8593" y="991"/>
                    <a:pt x="8459" y="750"/>
                    <a:pt x="8325" y="563"/>
                  </a:cubicBezTo>
                  <a:cubicBezTo>
                    <a:pt x="8191" y="349"/>
                    <a:pt x="8057" y="188"/>
                    <a:pt x="789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582;p43"/>
            <p:cNvSpPr/>
            <p:nvPr/>
          </p:nvSpPr>
          <p:spPr>
            <a:xfrm>
              <a:off x="8198225" y="4901575"/>
              <a:ext cx="177325" cy="197550"/>
            </a:xfrm>
            <a:custGeom>
              <a:avLst/>
              <a:gdLst/>
              <a:ahLst/>
              <a:cxnLst/>
              <a:rect l="l" t="t" r="r" b="b"/>
              <a:pathLst>
                <a:path w="7093" h="7902" extrusionOk="0">
                  <a:moveTo>
                    <a:pt x="5460" y="3004"/>
                  </a:moveTo>
                  <a:cubicBezTo>
                    <a:pt x="5460" y="3004"/>
                    <a:pt x="5460" y="3004"/>
                    <a:pt x="5460" y="3004"/>
                  </a:cubicBezTo>
                  <a:lnTo>
                    <a:pt x="5460" y="3004"/>
                  </a:lnTo>
                  <a:cubicBezTo>
                    <a:pt x="5460" y="3004"/>
                    <a:pt x="5460" y="3004"/>
                    <a:pt x="5460" y="3004"/>
                  </a:cubicBezTo>
                  <a:close/>
                  <a:moveTo>
                    <a:pt x="6711" y="1"/>
                  </a:moveTo>
                  <a:cubicBezTo>
                    <a:pt x="6578" y="1"/>
                    <a:pt x="6470" y="77"/>
                    <a:pt x="6424" y="193"/>
                  </a:cubicBezTo>
                  <a:cubicBezTo>
                    <a:pt x="6397" y="515"/>
                    <a:pt x="6344" y="809"/>
                    <a:pt x="6263" y="1077"/>
                  </a:cubicBezTo>
                  <a:cubicBezTo>
                    <a:pt x="6081" y="1753"/>
                    <a:pt x="5772" y="2379"/>
                    <a:pt x="5460" y="3004"/>
                  </a:cubicBezTo>
                  <a:lnTo>
                    <a:pt x="5460" y="3004"/>
                  </a:lnTo>
                  <a:cubicBezTo>
                    <a:pt x="5440" y="3004"/>
                    <a:pt x="5435" y="3034"/>
                    <a:pt x="5434" y="3049"/>
                  </a:cubicBezTo>
                  <a:lnTo>
                    <a:pt x="5434" y="3049"/>
                  </a:lnTo>
                  <a:cubicBezTo>
                    <a:pt x="5443" y="3034"/>
                    <a:pt x="5452" y="3019"/>
                    <a:pt x="5460" y="3004"/>
                  </a:cubicBezTo>
                  <a:lnTo>
                    <a:pt x="5460" y="3004"/>
                  </a:lnTo>
                  <a:cubicBezTo>
                    <a:pt x="5451" y="3022"/>
                    <a:pt x="5442" y="3039"/>
                    <a:pt x="5434" y="3057"/>
                  </a:cubicBezTo>
                  <a:cubicBezTo>
                    <a:pt x="5434" y="3057"/>
                    <a:pt x="5434" y="3054"/>
                    <a:pt x="5434" y="3049"/>
                  </a:cubicBezTo>
                  <a:lnTo>
                    <a:pt x="5434" y="3049"/>
                  </a:lnTo>
                  <a:cubicBezTo>
                    <a:pt x="4930" y="3915"/>
                    <a:pt x="4323" y="4702"/>
                    <a:pt x="3587" y="5386"/>
                  </a:cubicBezTo>
                  <a:cubicBezTo>
                    <a:pt x="3212" y="5734"/>
                    <a:pt x="2864" y="6055"/>
                    <a:pt x="2489" y="6349"/>
                  </a:cubicBezTo>
                  <a:cubicBezTo>
                    <a:pt x="2115" y="6644"/>
                    <a:pt x="1713" y="6912"/>
                    <a:pt x="1285" y="7152"/>
                  </a:cubicBezTo>
                  <a:cubicBezTo>
                    <a:pt x="910" y="7367"/>
                    <a:pt x="509" y="7554"/>
                    <a:pt x="80" y="7688"/>
                  </a:cubicBezTo>
                  <a:cubicBezTo>
                    <a:pt x="0" y="7741"/>
                    <a:pt x="0" y="7768"/>
                    <a:pt x="0" y="7822"/>
                  </a:cubicBezTo>
                  <a:cubicBezTo>
                    <a:pt x="54" y="7902"/>
                    <a:pt x="80" y="7902"/>
                    <a:pt x="134" y="7902"/>
                  </a:cubicBezTo>
                  <a:cubicBezTo>
                    <a:pt x="1071" y="7581"/>
                    <a:pt x="1954" y="7126"/>
                    <a:pt x="2757" y="6564"/>
                  </a:cubicBezTo>
                  <a:cubicBezTo>
                    <a:pt x="3185" y="6242"/>
                    <a:pt x="3587" y="5921"/>
                    <a:pt x="3988" y="5546"/>
                  </a:cubicBezTo>
                  <a:cubicBezTo>
                    <a:pt x="4390" y="5172"/>
                    <a:pt x="4764" y="4770"/>
                    <a:pt x="5086" y="4369"/>
                  </a:cubicBezTo>
                  <a:cubicBezTo>
                    <a:pt x="5594" y="3780"/>
                    <a:pt x="6022" y="3111"/>
                    <a:pt x="6370" y="2442"/>
                  </a:cubicBezTo>
                  <a:cubicBezTo>
                    <a:pt x="6531" y="2094"/>
                    <a:pt x="6665" y="1773"/>
                    <a:pt x="6799" y="1425"/>
                  </a:cubicBezTo>
                  <a:cubicBezTo>
                    <a:pt x="6932" y="1077"/>
                    <a:pt x="6986" y="702"/>
                    <a:pt x="7066" y="327"/>
                  </a:cubicBezTo>
                  <a:cubicBezTo>
                    <a:pt x="7093" y="167"/>
                    <a:pt x="6959" y="6"/>
                    <a:pt x="6799" y="6"/>
                  </a:cubicBezTo>
                  <a:lnTo>
                    <a:pt x="6772" y="6"/>
                  </a:lnTo>
                  <a:cubicBezTo>
                    <a:pt x="6751" y="3"/>
                    <a:pt x="6731" y="1"/>
                    <a:pt x="6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583;p43"/>
            <p:cNvSpPr/>
            <p:nvPr/>
          </p:nvSpPr>
          <p:spPr>
            <a:xfrm>
              <a:off x="8269825" y="4858225"/>
              <a:ext cx="68925" cy="150175"/>
            </a:xfrm>
            <a:custGeom>
              <a:avLst/>
              <a:gdLst/>
              <a:ahLst/>
              <a:cxnLst/>
              <a:rect l="l" t="t" r="r" b="b"/>
              <a:pathLst>
                <a:path w="2757" h="6007" extrusionOk="0">
                  <a:moveTo>
                    <a:pt x="2302" y="0"/>
                  </a:moveTo>
                  <a:cubicBezTo>
                    <a:pt x="2329" y="107"/>
                    <a:pt x="2329" y="107"/>
                    <a:pt x="2302" y="107"/>
                  </a:cubicBezTo>
                  <a:cubicBezTo>
                    <a:pt x="2222" y="107"/>
                    <a:pt x="2141" y="134"/>
                    <a:pt x="2088" y="188"/>
                  </a:cubicBezTo>
                  <a:cubicBezTo>
                    <a:pt x="2061" y="241"/>
                    <a:pt x="2034" y="295"/>
                    <a:pt x="2034" y="321"/>
                  </a:cubicBezTo>
                  <a:cubicBezTo>
                    <a:pt x="2034" y="402"/>
                    <a:pt x="2034" y="428"/>
                    <a:pt x="2061" y="509"/>
                  </a:cubicBezTo>
                  <a:cubicBezTo>
                    <a:pt x="2168" y="857"/>
                    <a:pt x="2195" y="1231"/>
                    <a:pt x="2195" y="1606"/>
                  </a:cubicBezTo>
                  <a:cubicBezTo>
                    <a:pt x="2195" y="2034"/>
                    <a:pt x="2115" y="2463"/>
                    <a:pt x="2034" y="2864"/>
                  </a:cubicBezTo>
                  <a:cubicBezTo>
                    <a:pt x="1954" y="3105"/>
                    <a:pt x="1900" y="3346"/>
                    <a:pt x="1793" y="3587"/>
                  </a:cubicBezTo>
                  <a:cubicBezTo>
                    <a:pt x="1686" y="3801"/>
                    <a:pt x="1552" y="4042"/>
                    <a:pt x="1419" y="4283"/>
                  </a:cubicBezTo>
                  <a:lnTo>
                    <a:pt x="1445" y="4256"/>
                  </a:lnTo>
                  <a:lnTo>
                    <a:pt x="1445" y="4256"/>
                  </a:lnTo>
                  <a:cubicBezTo>
                    <a:pt x="1204" y="4684"/>
                    <a:pt x="857" y="5086"/>
                    <a:pt x="482" y="5460"/>
                  </a:cubicBezTo>
                  <a:cubicBezTo>
                    <a:pt x="348" y="5594"/>
                    <a:pt x="214" y="5728"/>
                    <a:pt x="54" y="5808"/>
                  </a:cubicBezTo>
                  <a:cubicBezTo>
                    <a:pt x="27" y="5862"/>
                    <a:pt x="0" y="5915"/>
                    <a:pt x="27" y="5942"/>
                  </a:cubicBezTo>
                  <a:cubicBezTo>
                    <a:pt x="46" y="5981"/>
                    <a:pt x="80" y="6006"/>
                    <a:pt x="118" y="6006"/>
                  </a:cubicBezTo>
                  <a:cubicBezTo>
                    <a:pt x="132" y="6006"/>
                    <a:pt x="146" y="6003"/>
                    <a:pt x="161" y="5996"/>
                  </a:cubicBezTo>
                  <a:cubicBezTo>
                    <a:pt x="964" y="5380"/>
                    <a:pt x="1633" y="4550"/>
                    <a:pt x="2088" y="3640"/>
                  </a:cubicBezTo>
                  <a:cubicBezTo>
                    <a:pt x="2222" y="3399"/>
                    <a:pt x="2329" y="3185"/>
                    <a:pt x="2382" y="2944"/>
                  </a:cubicBezTo>
                  <a:cubicBezTo>
                    <a:pt x="2489" y="2704"/>
                    <a:pt x="2570" y="2436"/>
                    <a:pt x="2623" y="2168"/>
                  </a:cubicBezTo>
                  <a:cubicBezTo>
                    <a:pt x="2730" y="1660"/>
                    <a:pt x="2757" y="1124"/>
                    <a:pt x="2703" y="643"/>
                  </a:cubicBezTo>
                  <a:cubicBezTo>
                    <a:pt x="2703" y="509"/>
                    <a:pt x="2677" y="402"/>
                    <a:pt x="2623" y="268"/>
                  </a:cubicBezTo>
                  <a:cubicBezTo>
                    <a:pt x="2623" y="241"/>
                    <a:pt x="2623" y="241"/>
                    <a:pt x="2596" y="188"/>
                  </a:cubicBezTo>
                  <a:cubicBezTo>
                    <a:pt x="2570" y="134"/>
                    <a:pt x="2516" y="107"/>
                    <a:pt x="2489" y="54"/>
                  </a:cubicBezTo>
                  <a:cubicBezTo>
                    <a:pt x="2436" y="27"/>
                    <a:pt x="2355" y="0"/>
                    <a:pt x="2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584;p43"/>
            <p:cNvSpPr/>
            <p:nvPr/>
          </p:nvSpPr>
          <p:spPr>
            <a:xfrm>
              <a:off x="8203575" y="5154925"/>
              <a:ext cx="51550" cy="61975"/>
            </a:xfrm>
            <a:custGeom>
              <a:avLst/>
              <a:gdLst/>
              <a:ahLst/>
              <a:cxnLst/>
              <a:rect l="l" t="t" r="r" b="b"/>
              <a:pathLst>
                <a:path w="2062" h="2479" extrusionOk="0">
                  <a:moveTo>
                    <a:pt x="45" y="1"/>
                  </a:moveTo>
                  <a:cubicBezTo>
                    <a:pt x="37" y="1"/>
                    <a:pt x="27" y="27"/>
                    <a:pt x="27" y="43"/>
                  </a:cubicBezTo>
                  <a:cubicBezTo>
                    <a:pt x="0" y="70"/>
                    <a:pt x="27" y="150"/>
                    <a:pt x="54" y="177"/>
                  </a:cubicBezTo>
                  <a:cubicBezTo>
                    <a:pt x="241" y="230"/>
                    <a:pt x="375" y="311"/>
                    <a:pt x="509" y="418"/>
                  </a:cubicBezTo>
                  <a:cubicBezTo>
                    <a:pt x="669" y="525"/>
                    <a:pt x="830" y="685"/>
                    <a:pt x="964" y="792"/>
                  </a:cubicBezTo>
                  <a:cubicBezTo>
                    <a:pt x="1098" y="980"/>
                    <a:pt x="1231" y="1167"/>
                    <a:pt x="1339" y="1381"/>
                  </a:cubicBezTo>
                  <a:cubicBezTo>
                    <a:pt x="1419" y="1595"/>
                    <a:pt x="1526" y="1863"/>
                    <a:pt x="1606" y="2131"/>
                  </a:cubicBezTo>
                  <a:lnTo>
                    <a:pt x="1606" y="2238"/>
                  </a:lnTo>
                  <a:lnTo>
                    <a:pt x="1606" y="2318"/>
                  </a:lnTo>
                  <a:cubicBezTo>
                    <a:pt x="1606" y="2345"/>
                    <a:pt x="1633" y="2372"/>
                    <a:pt x="1660" y="2425"/>
                  </a:cubicBezTo>
                  <a:cubicBezTo>
                    <a:pt x="1713" y="2452"/>
                    <a:pt x="1767" y="2479"/>
                    <a:pt x="1847" y="2479"/>
                  </a:cubicBezTo>
                  <a:cubicBezTo>
                    <a:pt x="1901" y="2479"/>
                    <a:pt x="1981" y="2452"/>
                    <a:pt x="2008" y="2425"/>
                  </a:cubicBezTo>
                  <a:cubicBezTo>
                    <a:pt x="2034" y="2372"/>
                    <a:pt x="2061" y="2291"/>
                    <a:pt x="2061" y="2238"/>
                  </a:cubicBezTo>
                  <a:lnTo>
                    <a:pt x="1981" y="1836"/>
                  </a:lnTo>
                  <a:cubicBezTo>
                    <a:pt x="1927" y="1702"/>
                    <a:pt x="1874" y="1569"/>
                    <a:pt x="1794" y="1462"/>
                  </a:cubicBezTo>
                  <a:cubicBezTo>
                    <a:pt x="1713" y="1247"/>
                    <a:pt x="1526" y="1033"/>
                    <a:pt x="1339" y="873"/>
                  </a:cubicBezTo>
                  <a:lnTo>
                    <a:pt x="1071" y="605"/>
                  </a:lnTo>
                  <a:cubicBezTo>
                    <a:pt x="964" y="525"/>
                    <a:pt x="857" y="444"/>
                    <a:pt x="776" y="364"/>
                  </a:cubicBezTo>
                  <a:cubicBezTo>
                    <a:pt x="562" y="230"/>
                    <a:pt x="321" y="96"/>
                    <a:pt x="107" y="43"/>
                  </a:cubicBezTo>
                  <a:lnTo>
                    <a:pt x="54" y="43"/>
                  </a:lnTo>
                  <a:cubicBezTo>
                    <a:pt x="54" y="11"/>
                    <a:pt x="50" y="1"/>
                    <a:pt x="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585;p43"/>
            <p:cNvSpPr/>
            <p:nvPr/>
          </p:nvSpPr>
          <p:spPr>
            <a:xfrm>
              <a:off x="7739850" y="5160400"/>
              <a:ext cx="135200" cy="160875"/>
            </a:xfrm>
            <a:custGeom>
              <a:avLst/>
              <a:gdLst/>
              <a:ahLst/>
              <a:cxnLst/>
              <a:rect l="l" t="t" r="r" b="b"/>
              <a:pathLst>
                <a:path w="5408" h="6435" extrusionOk="0">
                  <a:moveTo>
                    <a:pt x="4363" y="1"/>
                  </a:moveTo>
                  <a:cubicBezTo>
                    <a:pt x="4353" y="1"/>
                    <a:pt x="4344" y="4"/>
                    <a:pt x="4337" y="11"/>
                  </a:cubicBezTo>
                  <a:cubicBezTo>
                    <a:pt x="3721" y="306"/>
                    <a:pt x="3186" y="680"/>
                    <a:pt x="2597" y="1189"/>
                  </a:cubicBezTo>
                  <a:cubicBezTo>
                    <a:pt x="1981" y="1724"/>
                    <a:pt x="1473" y="2286"/>
                    <a:pt x="1044" y="2875"/>
                  </a:cubicBezTo>
                  <a:cubicBezTo>
                    <a:pt x="777" y="3250"/>
                    <a:pt x="536" y="3598"/>
                    <a:pt x="375" y="3973"/>
                  </a:cubicBezTo>
                  <a:cubicBezTo>
                    <a:pt x="268" y="4160"/>
                    <a:pt x="215" y="4347"/>
                    <a:pt x="134" y="4508"/>
                  </a:cubicBezTo>
                  <a:cubicBezTo>
                    <a:pt x="81" y="4695"/>
                    <a:pt x="1" y="4909"/>
                    <a:pt x="1" y="5097"/>
                  </a:cubicBezTo>
                  <a:cubicBezTo>
                    <a:pt x="1" y="5311"/>
                    <a:pt x="54" y="5471"/>
                    <a:pt x="81" y="5632"/>
                  </a:cubicBezTo>
                  <a:cubicBezTo>
                    <a:pt x="81" y="5686"/>
                    <a:pt x="108" y="5686"/>
                    <a:pt x="108" y="5712"/>
                  </a:cubicBezTo>
                  <a:cubicBezTo>
                    <a:pt x="188" y="5873"/>
                    <a:pt x="268" y="6034"/>
                    <a:pt x="402" y="6141"/>
                  </a:cubicBezTo>
                  <a:cubicBezTo>
                    <a:pt x="611" y="6328"/>
                    <a:pt x="884" y="6435"/>
                    <a:pt x="1184" y="6435"/>
                  </a:cubicBezTo>
                  <a:cubicBezTo>
                    <a:pt x="1270" y="6435"/>
                    <a:pt x="1357" y="6426"/>
                    <a:pt x="1446" y="6408"/>
                  </a:cubicBezTo>
                  <a:cubicBezTo>
                    <a:pt x="1660" y="6382"/>
                    <a:pt x="1847" y="6301"/>
                    <a:pt x="2062" y="6221"/>
                  </a:cubicBezTo>
                  <a:lnTo>
                    <a:pt x="2650" y="5819"/>
                  </a:lnTo>
                  <a:cubicBezTo>
                    <a:pt x="3025" y="5552"/>
                    <a:pt x="3346" y="5204"/>
                    <a:pt x="3694" y="4776"/>
                  </a:cubicBezTo>
                  <a:cubicBezTo>
                    <a:pt x="4096" y="4267"/>
                    <a:pt x="4470" y="3705"/>
                    <a:pt x="4792" y="3170"/>
                  </a:cubicBezTo>
                  <a:cubicBezTo>
                    <a:pt x="4952" y="2902"/>
                    <a:pt x="5166" y="2634"/>
                    <a:pt x="5327" y="2367"/>
                  </a:cubicBezTo>
                  <a:cubicBezTo>
                    <a:pt x="5354" y="2367"/>
                    <a:pt x="5407" y="2340"/>
                    <a:pt x="5407" y="2286"/>
                  </a:cubicBezTo>
                  <a:lnTo>
                    <a:pt x="5407" y="2206"/>
                  </a:lnTo>
                  <a:cubicBezTo>
                    <a:pt x="5140" y="1751"/>
                    <a:pt x="4926" y="1296"/>
                    <a:pt x="4738" y="787"/>
                  </a:cubicBezTo>
                  <a:cubicBezTo>
                    <a:pt x="4658" y="600"/>
                    <a:pt x="4631" y="413"/>
                    <a:pt x="4551" y="225"/>
                  </a:cubicBezTo>
                  <a:lnTo>
                    <a:pt x="4551" y="199"/>
                  </a:lnTo>
                  <a:lnTo>
                    <a:pt x="4551" y="145"/>
                  </a:lnTo>
                  <a:cubicBezTo>
                    <a:pt x="4551" y="118"/>
                    <a:pt x="4551" y="118"/>
                    <a:pt x="4524" y="92"/>
                  </a:cubicBezTo>
                  <a:cubicBezTo>
                    <a:pt x="4524" y="65"/>
                    <a:pt x="4497" y="65"/>
                    <a:pt x="4470" y="65"/>
                  </a:cubicBezTo>
                  <a:cubicBezTo>
                    <a:pt x="4431" y="26"/>
                    <a:pt x="4392" y="1"/>
                    <a:pt x="4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586;p43"/>
            <p:cNvSpPr/>
            <p:nvPr/>
          </p:nvSpPr>
          <p:spPr>
            <a:xfrm>
              <a:off x="7743200" y="5206850"/>
              <a:ext cx="130500" cy="113775"/>
            </a:xfrm>
            <a:custGeom>
              <a:avLst/>
              <a:gdLst/>
              <a:ahLst/>
              <a:cxnLst/>
              <a:rect l="l" t="t" r="r" b="b"/>
              <a:pathLst>
                <a:path w="5220" h="4551" extrusionOk="0">
                  <a:moveTo>
                    <a:pt x="5059" y="0"/>
                  </a:moveTo>
                  <a:cubicBezTo>
                    <a:pt x="4899" y="375"/>
                    <a:pt x="4658" y="776"/>
                    <a:pt x="4417" y="1098"/>
                  </a:cubicBezTo>
                  <a:cubicBezTo>
                    <a:pt x="4122" y="1553"/>
                    <a:pt x="3801" y="1954"/>
                    <a:pt x="3426" y="2302"/>
                  </a:cubicBezTo>
                  <a:cubicBezTo>
                    <a:pt x="3052" y="2677"/>
                    <a:pt x="2650" y="2971"/>
                    <a:pt x="2195" y="3292"/>
                  </a:cubicBezTo>
                  <a:cubicBezTo>
                    <a:pt x="2008" y="3373"/>
                    <a:pt x="1821" y="3480"/>
                    <a:pt x="1606" y="3587"/>
                  </a:cubicBezTo>
                  <a:cubicBezTo>
                    <a:pt x="1419" y="3694"/>
                    <a:pt x="1178" y="3774"/>
                    <a:pt x="937" y="3854"/>
                  </a:cubicBezTo>
                  <a:cubicBezTo>
                    <a:pt x="803" y="3881"/>
                    <a:pt x="696" y="3908"/>
                    <a:pt x="563" y="3961"/>
                  </a:cubicBezTo>
                  <a:cubicBezTo>
                    <a:pt x="482" y="3961"/>
                    <a:pt x="375" y="3988"/>
                    <a:pt x="268" y="3988"/>
                  </a:cubicBezTo>
                  <a:cubicBezTo>
                    <a:pt x="188" y="3988"/>
                    <a:pt x="81" y="3988"/>
                    <a:pt x="0" y="3961"/>
                  </a:cubicBezTo>
                  <a:lnTo>
                    <a:pt x="0" y="3961"/>
                  </a:lnTo>
                  <a:cubicBezTo>
                    <a:pt x="81" y="4068"/>
                    <a:pt x="188" y="4229"/>
                    <a:pt x="268" y="4283"/>
                  </a:cubicBezTo>
                  <a:cubicBezTo>
                    <a:pt x="482" y="4443"/>
                    <a:pt x="777" y="4550"/>
                    <a:pt x="1071" y="4550"/>
                  </a:cubicBezTo>
                  <a:lnTo>
                    <a:pt x="1312" y="4550"/>
                  </a:lnTo>
                  <a:cubicBezTo>
                    <a:pt x="1526" y="4524"/>
                    <a:pt x="1713" y="4443"/>
                    <a:pt x="1901" y="4363"/>
                  </a:cubicBezTo>
                  <a:cubicBezTo>
                    <a:pt x="2115" y="4256"/>
                    <a:pt x="2329" y="4122"/>
                    <a:pt x="2516" y="3961"/>
                  </a:cubicBezTo>
                  <a:cubicBezTo>
                    <a:pt x="2891" y="3694"/>
                    <a:pt x="3212" y="3346"/>
                    <a:pt x="3560" y="2918"/>
                  </a:cubicBezTo>
                  <a:cubicBezTo>
                    <a:pt x="3962" y="2409"/>
                    <a:pt x="4310" y="1847"/>
                    <a:pt x="4658" y="1312"/>
                  </a:cubicBezTo>
                  <a:lnTo>
                    <a:pt x="4684" y="1231"/>
                  </a:lnTo>
                  <a:cubicBezTo>
                    <a:pt x="4845" y="1017"/>
                    <a:pt x="5032" y="723"/>
                    <a:pt x="5166" y="509"/>
                  </a:cubicBezTo>
                  <a:cubicBezTo>
                    <a:pt x="5193" y="509"/>
                    <a:pt x="5220" y="455"/>
                    <a:pt x="5220" y="428"/>
                  </a:cubicBezTo>
                  <a:lnTo>
                    <a:pt x="5220" y="348"/>
                  </a:lnTo>
                  <a:cubicBezTo>
                    <a:pt x="5166" y="241"/>
                    <a:pt x="5086" y="107"/>
                    <a:pt x="505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587;p43"/>
            <p:cNvSpPr/>
            <p:nvPr/>
          </p:nvSpPr>
          <p:spPr>
            <a:xfrm>
              <a:off x="8083125" y="5275750"/>
              <a:ext cx="250950" cy="180700"/>
            </a:xfrm>
            <a:custGeom>
              <a:avLst/>
              <a:gdLst/>
              <a:ahLst/>
              <a:cxnLst/>
              <a:rect l="l" t="t" r="r" b="b"/>
              <a:pathLst>
                <a:path w="10038" h="7228" extrusionOk="0">
                  <a:moveTo>
                    <a:pt x="5862" y="1"/>
                  </a:moveTo>
                  <a:cubicBezTo>
                    <a:pt x="5621" y="55"/>
                    <a:pt x="5461" y="135"/>
                    <a:pt x="5327" y="215"/>
                  </a:cubicBezTo>
                  <a:cubicBezTo>
                    <a:pt x="5193" y="322"/>
                    <a:pt x="5059" y="429"/>
                    <a:pt x="4899" y="590"/>
                  </a:cubicBezTo>
                  <a:cubicBezTo>
                    <a:pt x="4818" y="724"/>
                    <a:pt x="4711" y="857"/>
                    <a:pt x="4604" y="1072"/>
                  </a:cubicBezTo>
                  <a:lnTo>
                    <a:pt x="4417" y="1553"/>
                  </a:lnTo>
                  <a:cubicBezTo>
                    <a:pt x="4310" y="1928"/>
                    <a:pt x="4283" y="2330"/>
                    <a:pt x="4310" y="2704"/>
                  </a:cubicBezTo>
                  <a:cubicBezTo>
                    <a:pt x="4336" y="3025"/>
                    <a:pt x="4444" y="3320"/>
                    <a:pt x="4604" y="3614"/>
                  </a:cubicBezTo>
                  <a:cubicBezTo>
                    <a:pt x="4524" y="3614"/>
                    <a:pt x="4417" y="3561"/>
                    <a:pt x="4310" y="3561"/>
                  </a:cubicBezTo>
                  <a:cubicBezTo>
                    <a:pt x="4203" y="3561"/>
                    <a:pt x="4149" y="3641"/>
                    <a:pt x="4149" y="3695"/>
                  </a:cubicBezTo>
                  <a:cubicBezTo>
                    <a:pt x="4149" y="3775"/>
                    <a:pt x="4176" y="3828"/>
                    <a:pt x="4229" y="3855"/>
                  </a:cubicBezTo>
                  <a:cubicBezTo>
                    <a:pt x="4149" y="3828"/>
                    <a:pt x="4069" y="3802"/>
                    <a:pt x="3988" y="3775"/>
                  </a:cubicBezTo>
                  <a:lnTo>
                    <a:pt x="3908" y="3775"/>
                  </a:lnTo>
                  <a:cubicBezTo>
                    <a:pt x="3828" y="3775"/>
                    <a:pt x="3774" y="3802"/>
                    <a:pt x="3774" y="3855"/>
                  </a:cubicBezTo>
                  <a:lnTo>
                    <a:pt x="3774" y="3936"/>
                  </a:lnTo>
                  <a:cubicBezTo>
                    <a:pt x="3560" y="3962"/>
                    <a:pt x="3373" y="3989"/>
                    <a:pt x="3132" y="4043"/>
                  </a:cubicBezTo>
                  <a:cubicBezTo>
                    <a:pt x="2731" y="4123"/>
                    <a:pt x="2383" y="4310"/>
                    <a:pt x="2008" y="4471"/>
                  </a:cubicBezTo>
                  <a:cubicBezTo>
                    <a:pt x="1633" y="4658"/>
                    <a:pt x="1312" y="4899"/>
                    <a:pt x="991" y="5167"/>
                  </a:cubicBezTo>
                  <a:cubicBezTo>
                    <a:pt x="696" y="5461"/>
                    <a:pt x="455" y="5782"/>
                    <a:pt x="322" y="6104"/>
                  </a:cubicBezTo>
                  <a:lnTo>
                    <a:pt x="161" y="6104"/>
                  </a:lnTo>
                  <a:cubicBezTo>
                    <a:pt x="81" y="6104"/>
                    <a:pt x="27" y="6157"/>
                    <a:pt x="27" y="6211"/>
                  </a:cubicBezTo>
                  <a:cubicBezTo>
                    <a:pt x="0" y="6291"/>
                    <a:pt x="27" y="6371"/>
                    <a:pt x="134" y="6425"/>
                  </a:cubicBezTo>
                  <a:cubicBezTo>
                    <a:pt x="1258" y="6960"/>
                    <a:pt x="2409" y="7228"/>
                    <a:pt x="3480" y="7228"/>
                  </a:cubicBezTo>
                  <a:lnTo>
                    <a:pt x="3560" y="7228"/>
                  </a:lnTo>
                  <a:cubicBezTo>
                    <a:pt x="3881" y="7228"/>
                    <a:pt x="4176" y="7174"/>
                    <a:pt x="4470" y="7147"/>
                  </a:cubicBezTo>
                  <a:cubicBezTo>
                    <a:pt x="4738" y="7121"/>
                    <a:pt x="5032" y="7014"/>
                    <a:pt x="5354" y="6907"/>
                  </a:cubicBezTo>
                  <a:cubicBezTo>
                    <a:pt x="5648" y="6826"/>
                    <a:pt x="5889" y="6719"/>
                    <a:pt x="6076" y="6585"/>
                  </a:cubicBezTo>
                  <a:cubicBezTo>
                    <a:pt x="6290" y="6451"/>
                    <a:pt x="6424" y="6344"/>
                    <a:pt x="6504" y="6184"/>
                  </a:cubicBezTo>
                  <a:cubicBezTo>
                    <a:pt x="6585" y="6077"/>
                    <a:pt x="6638" y="5943"/>
                    <a:pt x="6638" y="5836"/>
                  </a:cubicBezTo>
                  <a:cubicBezTo>
                    <a:pt x="6692" y="5756"/>
                    <a:pt x="6638" y="5622"/>
                    <a:pt x="6612" y="5488"/>
                  </a:cubicBezTo>
                  <a:cubicBezTo>
                    <a:pt x="6504" y="5220"/>
                    <a:pt x="6290" y="4979"/>
                    <a:pt x="6103" y="4846"/>
                  </a:cubicBezTo>
                  <a:cubicBezTo>
                    <a:pt x="5889" y="4631"/>
                    <a:pt x="5648" y="4498"/>
                    <a:pt x="5273" y="4310"/>
                  </a:cubicBezTo>
                  <a:cubicBezTo>
                    <a:pt x="5113" y="4203"/>
                    <a:pt x="4899" y="4150"/>
                    <a:pt x="4738" y="4069"/>
                  </a:cubicBezTo>
                  <a:cubicBezTo>
                    <a:pt x="4577" y="4016"/>
                    <a:pt x="4417" y="3936"/>
                    <a:pt x="4283" y="3909"/>
                  </a:cubicBezTo>
                  <a:lnTo>
                    <a:pt x="4283" y="3909"/>
                  </a:lnTo>
                  <a:cubicBezTo>
                    <a:pt x="4577" y="3936"/>
                    <a:pt x="4872" y="3936"/>
                    <a:pt x="5166" y="3936"/>
                  </a:cubicBezTo>
                  <a:cubicBezTo>
                    <a:pt x="5434" y="3936"/>
                    <a:pt x="5675" y="3936"/>
                    <a:pt x="5942" y="3909"/>
                  </a:cubicBezTo>
                  <a:cubicBezTo>
                    <a:pt x="6504" y="3882"/>
                    <a:pt x="7093" y="3748"/>
                    <a:pt x="7629" y="3561"/>
                  </a:cubicBezTo>
                  <a:cubicBezTo>
                    <a:pt x="8164" y="3400"/>
                    <a:pt x="8699" y="3133"/>
                    <a:pt x="9154" y="2811"/>
                  </a:cubicBezTo>
                  <a:cubicBezTo>
                    <a:pt x="9395" y="2624"/>
                    <a:pt x="9556" y="2463"/>
                    <a:pt x="9690" y="2303"/>
                  </a:cubicBezTo>
                  <a:cubicBezTo>
                    <a:pt x="9770" y="2223"/>
                    <a:pt x="9797" y="2169"/>
                    <a:pt x="9850" y="2062"/>
                  </a:cubicBezTo>
                  <a:cubicBezTo>
                    <a:pt x="9904" y="2008"/>
                    <a:pt x="9930" y="1928"/>
                    <a:pt x="9957" y="1821"/>
                  </a:cubicBezTo>
                  <a:cubicBezTo>
                    <a:pt x="10038" y="1607"/>
                    <a:pt x="9930" y="1339"/>
                    <a:pt x="9716" y="1125"/>
                  </a:cubicBezTo>
                  <a:cubicBezTo>
                    <a:pt x="9636" y="1018"/>
                    <a:pt x="9529" y="965"/>
                    <a:pt x="9395" y="857"/>
                  </a:cubicBezTo>
                  <a:cubicBezTo>
                    <a:pt x="9261" y="804"/>
                    <a:pt x="9101" y="697"/>
                    <a:pt x="8887" y="617"/>
                  </a:cubicBezTo>
                  <a:cubicBezTo>
                    <a:pt x="8726" y="563"/>
                    <a:pt x="8565" y="536"/>
                    <a:pt x="8325" y="456"/>
                  </a:cubicBezTo>
                  <a:cubicBezTo>
                    <a:pt x="8164" y="429"/>
                    <a:pt x="7950" y="402"/>
                    <a:pt x="7789" y="349"/>
                  </a:cubicBezTo>
                  <a:lnTo>
                    <a:pt x="7575" y="322"/>
                  </a:lnTo>
                  <a:cubicBezTo>
                    <a:pt x="7120" y="215"/>
                    <a:pt x="6612" y="162"/>
                    <a:pt x="6183" y="55"/>
                  </a:cubicBezTo>
                  <a:lnTo>
                    <a:pt x="6023" y="28"/>
                  </a:lnTo>
                  <a:cubicBezTo>
                    <a:pt x="5942" y="28"/>
                    <a:pt x="5916" y="1"/>
                    <a:pt x="5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6588;p43"/>
            <p:cNvSpPr/>
            <p:nvPr/>
          </p:nvSpPr>
          <p:spPr>
            <a:xfrm>
              <a:off x="8204225" y="5275750"/>
              <a:ext cx="127850" cy="38850"/>
            </a:xfrm>
            <a:custGeom>
              <a:avLst/>
              <a:gdLst/>
              <a:ahLst/>
              <a:cxnLst/>
              <a:rect l="l" t="t" r="r" b="b"/>
              <a:pathLst>
                <a:path w="5114" h="1554" extrusionOk="0">
                  <a:moveTo>
                    <a:pt x="965" y="1"/>
                  </a:moveTo>
                  <a:cubicBezTo>
                    <a:pt x="777" y="28"/>
                    <a:pt x="617" y="135"/>
                    <a:pt x="483" y="215"/>
                  </a:cubicBezTo>
                  <a:cubicBezTo>
                    <a:pt x="349" y="322"/>
                    <a:pt x="215" y="429"/>
                    <a:pt x="55" y="590"/>
                  </a:cubicBezTo>
                  <a:cubicBezTo>
                    <a:pt x="28" y="617"/>
                    <a:pt x="28" y="670"/>
                    <a:pt x="1" y="670"/>
                  </a:cubicBezTo>
                  <a:cubicBezTo>
                    <a:pt x="108" y="670"/>
                    <a:pt x="162" y="697"/>
                    <a:pt x="269" y="697"/>
                  </a:cubicBezTo>
                  <a:cubicBezTo>
                    <a:pt x="643" y="750"/>
                    <a:pt x="965" y="804"/>
                    <a:pt x="1339" y="831"/>
                  </a:cubicBezTo>
                  <a:cubicBezTo>
                    <a:pt x="1848" y="857"/>
                    <a:pt x="2303" y="884"/>
                    <a:pt x="2811" y="938"/>
                  </a:cubicBezTo>
                  <a:cubicBezTo>
                    <a:pt x="3186" y="965"/>
                    <a:pt x="3534" y="965"/>
                    <a:pt x="3909" y="1072"/>
                  </a:cubicBezTo>
                  <a:cubicBezTo>
                    <a:pt x="4069" y="1098"/>
                    <a:pt x="4283" y="1125"/>
                    <a:pt x="4444" y="1205"/>
                  </a:cubicBezTo>
                  <a:cubicBezTo>
                    <a:pt x="4605" y="1259"/>
                    <a:pt x="4739" y="1312"/>
                    <a:pt x="4872" y="1393"/>
                  </a:cubicBezTo>
                  <a:cubicBezTo>
                    <a:pt x="4953" y="1473"/>
                    <a:pt x="5060" y="1500"/>
                    <a:pt x="5113" y="1553"/>
                  </a:cubicBezTo>
                  <a:cubicBezTo>
                    <a:pt x="5086" y="1393"/>
                    <a:pt x="5006" y="1259"/>
                    <a:pt x="4872" y="1125"/>
                  </a:cubicBezTo>
                  <a:cubicBezTo>
                    <a:pt x="4792" y="1018"/>
                    <a:pt x="4685" y="965"/>
                    <a:pt x="4551" y="857"/>
                  </a:cubicBezTo>
                  <a:cubicBezTo>
                    <a:pt x="4417" y="804"/>
                    <a:pt x="4257" y="697"/>
                    <a:pt x="4043" y="617"/>
                  </a:cubicBezTo>
                  <a:cubicBezTo>
                    <a:pt x="3882" y="563"/>
                    <a:pt x="3721" y="536"/>
                    <a:pt x="3481" y="456"/>
                  </a:cubicBezTo>
                  <a:cubicBezTo>
                    <a:pt x="3320" y="429"/>
                    <a:pt x="3133" y="402"/>
                    <a:pt x="2945" y="349"/>
                  </a:cubicBezTo>
                  <a:lnTo>
                    <a:pt x="2731" y="322"/>
                  </a:lnTo>
                  <a:cubicBezTo>
                    <a:pt x="2276" y="269"/>
                    <a:pt x="1794" y="162"/>
                    <a:pt x="1339" y="55"/>
                  </a:cubicBezTo>
                  <a:lnTo>
                    <a:pt x="1179" y="28"/>
                  </a:lnTo>
                  <a:cubicBezTo>
                    <a:pt x="1098" y="28"/>
                    <a:pt x="1072" y="1"/>
                    <a:pt x="96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6589;p43"/>
            <p:cNvSpPr/>
            <p:nvPr/>
          </p:nvSpPr>
          <p:spPr>
            <a:xfrm>
              <a:off x="7826175" y="5058950"/>
              <a:ext cx="417575" cy="384800"/>
            </a:xfrm>
            <a:custGeom>
              <a:avLst/>
              <a:gdLst/>
              <a:ahLst/>
              <a:cxnLst/>
              <a:rect l="l" t="t" r="r" b="b"/>
              <a:pathLst>
                <a:path w="16703" h="15392" extrusionOk="0">
                  <a:moveTo>
                    <a:pt x="6317" y="1"/>
                  </a:moveTo>
                  <a:cubicBezTo>
                    <a:pt x="5862" y="1"/>
                    <a:pt x="5327" y="28"/>
                    <a:pt x="4818" y="135"/>
                  </a:cubicBezTo>
                  <a:cubicBezTo>
                    <a:pt x="4042" y="269"/>
                    <a:pt x="3319" y="456"/>
                    <a:pt x="2650" y="804"/>
                  </a:cubicBezTo>
                  <a:cubicBezTo>
                    <a:pt x="2035" y="1072"/>
                    <a:pt x="1499" y="1419"/>
                    <a:pt x="1098" y="1794"/>
                  </a:cubicBezTo>
                  <a:cubicBezTo>
                    <a:pt x="830" y="2062"/>
                    <a:pt x="562" y="2356"/>
                    <a:pt x="402" y="2677"/>
                  </a:cubicBezTo>
                  <a:cubicBezTo>
                    <a:pt x="402" y="2624"/>
                    <a:pt x="429" y="2570"/>
                    <a:pt x="429" y="2544"/>
                  </a:cubicBezTo>
                  <a:lnTo>
                    <a:pt x="429" y="2570"/>
                  </a:lnTo>
                  <a:cubicBezTo>
                    <a:pt x="429" y="2517"/>
                    <a:pt x="482" y="2437"/>
                    <a:pt x="482" y="2383"/>
                  </a:cubicBezTo>
                  <a:lnTo>
                    <a:pt x="482" y="2249"/>
                  </a:lnTo>
                  <a:cubicBezTo>
                    <a:pt x="429" y="2196"/>
                    <a:pt x="402" y="2169"/>
                    <a:pt x="375" y="2169"/>
                  </a:cubicBezTo>
                  <a:lnTo>
                    <a:pt x="348" y="2169"/>
                  </a:lnTo>
                  <a:cubicBezTo>
                    <a:pt x="295" y="2169"/>
                    <a:pt x="295" y="2169"/>
                    <a:pt x="268" y="2196"/>
                  </a:cubicBezTo>
                  <a:cubicBezTo>
                    <a:pt x="241" y="2249"/>
                    <a:pt x="215" y="2276"/>
                    <a:pt x="215" y="2303"/>
                  </a:cubicBezTo>
                  <a:cubicBezTo>
                    <a:pt x="27" y="3106"/>
                    <a:pt x="0" y="3935"/>
                    <a:pt x="27" y="4792"/>
                  </a:cubicBezTo>
                  <a:cubicBezTo>
                    <a:pt x="81" y="5622"/>
                    <a:pt x="215" y="6451"/>
                    <a:pt x="402" y="7281"/>
                  </a:cubicBezTo>
                  <a:cubicBezTo>
                    <a:pt x="803" y="8941"/>
                    <a:pt x="1580" y="10493"/>
                    <a:pt x="2570" y="11805"/>
                  </a:cubicBezTo>
                  <a:cubicBezTo>
                    <a:pt x="3078" y="12474"/>
                    <a:pt x="3641" y="13036"/>
                    <a:pt x="4256" y="13544"/>
                  </a:cubicBezTo>
                  <a:cubicBezTo>
                    <a:pt x="4577" y="13812"/>
                    <a:pt x="4899" y="14053"/>
                    <a:pt x="5220" y="14240"/>
                  </a:cubicBezTo>
                  <a:cubicBezTo>
                    <a:pt x="5568" y="14454"/>
                    <a:pt x="5889" y="14615"/>
                    <a:pt x="6290" y="14776"/>
                  </a:cubicBezTo>
                  <a:cubicBezTo>
                    <a:pt x="7040" y="15097"/>
                    <a:pt x="7789" y="15284"/>
                    <a:pt x="8565" y="15364"/>
                  </a:cubicBezTo>
                  <a:cubicBezTo>
                    <a:pt x="8780" y="15391"/>
                    <a:pt x="8967" y="15391"/>
                    <a:pt x="9154" y="15391"/>
                  </a:cubicBezTo>
                  <a:cubicBezTo>
                    <a:pt x="9797" y="15391"/>
                    <a:pt x="10439" y="15311"/>
                    <a:pt x="11081" y="15150"/>
                  </a:cubicBezTo>
                  <a:cubicBezTo>
                    <a:pt x="11510" y="15043"/>
                    <a:pt x="11938" y="14883"/>
                    <a:pt x="12420" y="14722"/>
                  </a:cubicBezTo>
                  <a:cubicBezTo>
                    <a:pt x="12848" y="14561"/>
                    <a:pt x="13276" y="14321"/>
                    <a:pt x="13651" y="14080"/>
                  </a:cubicBezTo>
                  <a:cubicBezTo>
                    <a:pt x="14052" y="13839"/>
                    <a:pt x="14400" y="13571"/>
                    <a:pt x="14722" y="13277"/>
                  </a:cubicBezTo>
                  <a:cubicBezTo>
                    <a:pt x="15069" y="12982"/>
                    <a:pt x="15337" y="12688"/>
                    <a:pt x="15605" y="12313"/>
                  </a:cubicBezTo>
                  <a:cubicBezTo>
                    <a:pt x="16087" y="11617"/>
                    <a:pt x="16461" y="10814"/>
                    <a:pt x="16595" y="9958"/>
                  </a:cubicBezTo>
                  <a:cubicBezTo>
                    <a:pt x="16675" y="9529"/>
                    <a:pt x="16702" y="9074"/>
                    <a:pt x="16702" y="8593"/>
                  </a:cubicBezTo>
                  <a:cubicBezTo>
                    <a:pt x="16702" y="8352"/>
                    <a:pt x="16675" y="8138"/>
                    <a:pt x="16622" y="7870"/>
                  </a:cubicBezTo>
                  <a:cubicBezTo>
                    <a:pt x="16595" y="7602"/>
                    <a:pt x="16568" y="7388"/>
                    <a:pt x="16488" y="7147"/>
                  </a:cubicBezTo>
                  <a:cubicBezTo>
                    <a:pt x="16408" y="6746"/>
                    <a:pt x="16194" y="6344"/>
                    <a:pt x="16006" y="5996"/>
                  </a:cubicBezTo>
                  <a:cubicBezTo>
                    <a:pt x="15792" y="5648"/>
                    <a:pt x="15524" y="5354"/>
                    <a:pt x="15230" y="5086"/>
                  </a:cubicBezTo>
                  <a:cubicBezTo>
                    <a:pt x="14614" y="4524"/>
                    <a:pt x="13919" y="4069"/>
                    <a:pt x="13249" y="3668"/>
                  </a:cubicBezTo>
                  <a:lnTo>
                    <a:pt x="12875" y="3480"/>
                  </a:lnTo>
                  <a:cubicBezTo>
                    <a:pt x="12206" y="3106"/>
                    <a:pt x="11536" y="2704"/>
                    <a:pt x="10921" y="2196"/>
                  </a:cubicBezTo>
                  <a:lnTo>
                    <a:pt x="10867" y="2196"/>
                  </a:lnTo>
                  <a:cubicBezTo>
                    <a:pt x="10814" y="2169"/>
                    <a:pt x="10787" y="2142"/>
                    <a:pt x="10733" y="2062"/>
                  </a:cubicBezTo>
                  <a:lnTo>
                    <a:pt x="10733" y="2035"/>
                  </a:lnTo>
                  <a:lnTo>
                    <a:pt x="10733" y="1901"/>
                  </a:lnTo>
                  <a:lnTo>
                    <a:pt x="10439" y="1500"/>
                  </a:lnTo>
                  <a:cubicBezTo>
                    <a:pt x="10332" y="1393"/>
                    <a:pt x="10198" y="1259"/>
                    <a:pt x="10064" y="1179"/>
                  </a:cubicBezTo>
                  <a:cubicBezTo>
                    <a:pt x="10011" y="1098"/>
                    <a:pt x="9930" y="1072"/>
                    <a:pt x="9877" y="991"/>
                  </a:cubicBezTo>
                  <a:lnTo>
                    <a:pt x="9770" y="831"/>
                  </a:lnTo>
                  <a:cubicBezTo>
                    <a:pt x="9716" y="724"/>
                    <a:pt x="9636" y="670"/>
                    <a:pt x="9609" y="563"/>
                  </a:cubicBezTo>
                  <a:cubicBezTo>
                    <a:pt x="9583" y="536"/>
                    <a:pt x="9583" y="509"/>
                    <a:pt x="9502" y="509"/>
                  </a:cubicBezTo>
                  <a:lnTo>
                    <a:pt x="9475" y="509"/>
                  </a:lnTo>
                  <a:cubicBezTo>
                    <a:pt x="9449" y="509"/>
                    <a:pt x="9395" y="509"/>
                    <a:pt x="9395" y="536"/>
                  </a:cubicBezTo>
                  <a:cubicBezTo>
                    <a:pt x="9368" y="563"/>
                    <a:pt x="9342" y="590"/>
                    <a:pt x="9342" y="643"/>
                  </a:cubicBezTo>
                  <a:lnTo>
                    <a:pt x="9342" y="697"/>
                  </a:lnTo>
                  <a:lnTo>
                    <a:pt x="9315" y="670"/>
                  </a:lnTo>
                  <a:lnTo>
                    <a:pt x="9261" y="643"/>
                  </a:lnTo>
                  <a:cubicBezTo>
                    <a:pt x="8672" y="322"/>
                    <a:pt x="7977" y="162"/>
                    <a:pt x="7200" y="54"/>
                  </a:cubicBezTo>
                  <a:cubicBezTo>
                    <a:pt x="6852" y="1"/>
                    <a:pt x="6585" y="1"/>
                    <a:pt x="63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6590;p43"/>
            <p:cNvSpPr/>
            <p:nvPr/>
          </p:nvSpPr>
          <p:spPr>
            <a:xfrm>
              <a:off x="7832875" y="5129225"/>
              <a:ext cx="368050" cy="281050"/>
            </a:xfrm>
            <a:custGeom>
              <a:avLst/>
              <a:gdLst/>
              <a:ahLst/>
              <a:cxnLst/>
              <a:rect l="l" t="t" r="r" b="b"/>
              <a:pathLst>
                <a:path w="14722" h="11242" extrusionOk="0">
                  <a:moveTo>
                    <a:pt x="11616" y="0"/>
                  </a:moveTo>
                  <a:cubicBezTo>
                    <a:pt x="11375" y="536"/>
                    <a:pt x="11001" y="991"/>
                    <a:pt x="10599" y="1392"/>
                  </a:cubicBezTo>
                  <a:cubicBezTo>
                    <a:pt x="10037" y="2008"/>
                    <a:pt x="9368" y="2516"/>
                    <a:pt x="8672" y="2918"/>
                  </a:cubicBezTo>
                  <a:cubicBezTo>
                    <a:pt x="7923" y="3346"/>
                    <a:pt x="7120" y="3721"/>
                    <a:pt x="6317" y="3935"/>
                  </a:cubicBezTo>
                  <a:cubicBezTo>
                    <a:pt x="5487" y="4203"/>
                    <a:pt x="4657" y="4390"/>
                    <a:pt x="3828" y="4470"/>
                  </a:cubicBezTo>
                  <a:cubicBezTo>
                    <a:pt x="3454" y="4505"/>
                    <a:pt x="3085" y="4525"/>
                    <a:pt x="2719" y="4525"/>
                  </a:cubicBezTo>
                  <a:cubicBezTo>
                    <a:pt x="2247" y="4525"/>
                    <a:pt x="1779" y="4492"/>
                    <a:pt x="1312" y="4417"/>
                  </a:cubicBezTo>
                  <a:cubicBezTo>
                    <a:pt x="910" y="4336"/>
                    <a:pt x="535" y="4283"/>
                    <a:pt x="134" y="4149"/>
                  </a:cubicBezTo>
                  <a:cubicBezTo>
                    <a:pt x="107" y="4149"/>
                    <a:pt x="80" y="4122"/>
                    <a:pt x="0" y="4122"/>
                  </a:cubicBezTo>
                  <a:cubicBezTo>
                    <a:pt x="27" y="4203"/>
                    <a:pt x="27" y="4310"/>
                    <a:pt x="80" y="4417"/>
                  </a:cubicBezTo>
                  <a:cubicBezTo>
                    <a:pt x="482" y="6049"/>
                    <a:pt x="1231" y="7629"/>
                    <a:pt x="2248" y="8940"/>
                  </a:cubicBezTo>
                  <a:cubicBezTo>
                    <a:pt x="2757" y="9609"/>
                    <a:pt x="3319" y="10171"/>
                    <a:pt x="3908" y="10680"/>
                  </a:cubicBezTo>
                  <a:cubicBezTo>
                    <a:pt x="4175" y="10867"/>
                    <a:pt x="4443" y="11081"/>
                    <a:pt x="4684" y="11242"/>
                  </a:cubicBezTo>
                  <a:cubicBezTo>
                    <a:pt x="4818" y="11242"/>
                    <a:pt x="4952" y="11188"/>
                    <a:pt x="5086" y="11188"/>
                  </a:cubicBezTo>
                  <a:cubicBezTo>
                    <a:pt x="5648" y="11135"/>
                    <a:pt x="6236" y="11081"/>
                    <a:pt x="6772" y="10921"/>
                  </a:cubicBezTo>
                  <a:cubicBezTo>
                    <a:pt x="7307" y="10814"/>
                    <a:pt x="7842" y="10626"/>
                    <a:pt x="8324" y="10439"/>
                  </a:cubicBezTo>
                  <a:cubicBezTo>
                    <a:pt x="8806" y="10225"/>
                    <a:pt x="9315" y="10037"/>
                    <a:pt x="9743" y="9797"/>
                  </a:cubicBezTo>
                  <a:cubicBezTo>
                    <a:pt x="10171" y="9556"/>
                    <a:pt x="10599" y="9288"/>
                    <a:pt x="11001" y="8994"/>
                  </a:cubicBezTo>
                  <a:lnTo>
                    <a:pt x="12018" y="8191"/>
                  </a:lnTo>
                  <a:cubicBezTo>
                    <a:pt x="12312" y="7896"/>
                    <a:pt x="12607" y="7602"/>
                    <a:pt x="12874" y="7254"/>
                  </a:cubicBezTo>
                  <a:cubicBezTo>
                    <a:pt x="13115" y="6959"/>
                    <a:pt x="13329" y="6665"/>
                    <a:pt x="13517" y="6344"/>
                  </a:cubicBezTo>
                  <a:cubicBezTo>
                    <a:pt x="13731" y="6049"/>
                    <a:pt x="13891" y="5728"/>
                    <a:pt x="14025" y="5380"/>
                  </a:cubicBezTo>
                  <a:cubicBezTo>
                    <a:pt x="14159" y="5059"/>
                    <a:pt x="14293" y="4711"/>
                    <a:pt x="14400" y="4390"/>
                  </a:cubicBezTo>
                  <a:cubicBezTo>
                    <a:pt x="14480" y="4042"/>
                    <a:pt x="14587" y="3721"/>
                    <a:pt x="14614" y="3346"/>
                  </a:cubicBezTo>
                  <a:cubicBezTo>
                    <a:pt x="14694" y="2998"/>
                    <a:pt x="14721" y="2704"/>
                    <a:pt x="14721" y="2382"/>
                  </a:cubicBezTo>
                  <a:lnTo>
                    <a:pt x="14721" y="2008"/>
                  </a:lnTo>
                  <a:cubicBezTo>
                    <a:pt x="14159" y="1499"/>
                    <a:pt x="13490" y="1098"/>
                    <a:pt x="12874" y="723"/>
                  </a:cubicBezTo>
                  <a:lnTo>
                    <a:pt x="12526" y="536"/>
                  </a:lnTo>
                  <a:cubicBezTo>
                    <a:pt x="12205" y="375"/>
                    <a:pt x="11911" y="188"/>
                    <a:pt x="1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6591;p43"/>
            <p:cNvSpPr/>
            <p:nvPr/>
          </p:nvSpPr>
          <p:spPr>
            <a:xfrm>
              <a:off x="8100525" y="5130550"/>
              <a:ext cx="99725" cy="112450"/>
            </a:xfrm>
            <a:custGeom>
              <a:avLst/>
              <a:gdLst/>
              <a:ahLst/>
              <a:cxnLst/>
              <a:rect l="l" t="t" r="r" b="b"/>
              <a:pathLst>
                <a:path w="3989" h="4498" extrusionOk="0">
                  <a:moveTo>
                    <a:pt x="964" y="1"/>
                  </a:moveTo>
                  <a:cubicBezTo>
                    <a:pt x="696" y="483"/>
                    <a:pt x="375" y="884"/>
                    <a:pt x="0" y="1286"/>
                  </a:cubicBezTo>
                  <a:cubicBezTo>
                    <a:pt x="429" y="1580"/>
                    <a:pt x="884" y="1874"/>
                    <a:pt x="1285" y="2196"/>
                  </a:cubicBezTo>
                  <a:cubicBezTo>
                    <a:pt x="1446" y="2329"/>
                    <a:pt x="1633" y="2463"/>
                    <a:pt x="1820" y="2597"/>
                  </a:cubicBezTo>
                  <a:cubicBezTo>
                    <a:pt x="2008" y="2731"/>
                    <a:pt x="2222" y="2892"/>
                    <a:pt x="2382" y="3025"/>
                  </a:cubicBezTo>
                  <a:cubicBezTo>
                    <a:pt x="2784" y="3347"/>
                    <a:pt x="3105" y="3721"/>
                    <a:pt x="3426" y="4150"/>
                  </a:cubicBezTo>
                  <a:cubicBezTo>
                    <a:pt x="3480" y="4257"/>
                    <a:pt x="3560" y="4390"/>
                    <a:pt x="3614" y="4497"/>
                  </a:cubicBezTo>
                  <a:cubicBezTo>
                    <a:pt x="3614" y="4444"/>
                    <a:pt x="3640" y="4417"/>
                    <a:pt x="3640" y="4390"/>
                  </a:cubicBezTo>
                  <a:cubicBezTo>
                    <a:pt x="3748" y="4069"/>
                    <a:pt x="3855" y="3694"/>
                    <a:pt x="3881" y="3347"/>
                  </a:cubicBezTo>
                  <a:cubicBezTo>
                    <a:pt x="3962" y="3052"/>
                    <a:pt x="3988" y="2731"/>
                    <a:pt x="3988" y="2383"/>
                  </a:cubicBezTo>
                  <a:lnTo>
                    <a:pt x="3988" y="2008"/>
                  </a:lnTo>
                  <a:cubicBezTo>
                    <a:pt x="3426" y="1473"/>
                    <a:pt x="2704" y="1071"/>
                    <a:pt x="2115" y="750"/>
                  </a:cubicBezTo>
                  <a:lnTo>
                    <a:pt x="1740" y="536"/>
                  </a:lnTo>
                  <a:cubicBezTo>
                    <a:pt x="1553" y="349"/>
                    <a:pt x="1285" y="188"/>
                    <a:pt x="964" y="1"/>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6592;p43"/>
            <p:cNvSpPr/>
            <p:nvPr/>
          </p:nvSpPr>
          <p:spPr>
            <a:xfrm>
              <a:off x="8002150" y="5056950"/>
              <a:ext cx="122475" cy="105075"/>
            </a:xfrm>
            <a:custGeom>
              <a:avLst/>
              <a:gdLst/>
              <a:ahLst/>
              <a:cxnLst/>
              <a:rect l="l" t="t" r="r" b="b"/>
              <a:pathLst>
                <a:path w="4899" h="4203" extrusionOk="0">
                  <a:moveTo>
                    <a:pt x="1" y="1"/>
                  </a:moveTo>
                  <a:cubicBezTo>
                    <a:pt x="1" y="242"/>
                    <a:pt x="54" y="402"/>
                    <a:pt x="161" y="536"/>
                  </a:cubicBezTo>
                  <a:cubicBezTo>
                    <a:pt x="322" y="804"/>
                    <a:pt x="483" y="1044"/>
                    <a:pt x="670" y="1285"/>
                  </a:cubicBezTo>
                  <a:cubicBezTo>
                    <a:pt x="1286" y="2115"/>
                    <a:pt x="2088" y="2784"/>
                    <a:pt x="2891" y="3427"/>
                  </a:cubicBezTo>
                  <a:cubicBezTo>
                    <a:pt x="3239" y="3694"/>
                    <a:pt x="3614" y="3935"/>
                    <a:pt x="3935" y="4203"/>
                  </a:cubicBezTo>
                  <a:cubicBezTo>
                    <a:pt x="4310" y="3801"/>
                    <a:pt x="4631" y="3400"/>
                    <a:pt x="4899" y="2918"/>
                  </a:cubicBezTo>
                  <a:cubicBezTo>
                    <a:pt x="4471" y="2650"/>
                    <a:pt x="4149" y="2410"/>
                    <a:pt x="3882" y="2195"/>
                  </a:cubicBezTo>
                  <a:lnTo>
                    <a:pt x="3828" y="2195"/>
                  </a:lnTo>
                  <a:lnTo>
                    <a:pt x="3801" y="2142"/>
                  </a:lnTo>
                  <a:lnTo>
                    <a:pt x="3694" y="2035"/>
                  </a:lnTo>
                  <a:lnTo>
                    <a:pt x="3694" y="2008"/>
                  </a:lnTo>
                  <a:lnTo>
                    <a:pt x="3694" y="1874"/>
                  </a:lnTo>
                  <a:cubicBezTo>
                    <a:pt x="3614" y="1714"/>
                    <a:pt x="3507" y="1607"/>
                    <a:pt x="3400" y="1473"/>
                  </a:cubicBezTo>
                  <a:cubicBezTo>
                    <a:pt x="3293" y="1366"/>
                    <a:pt x="3159" y="1259"/>
                    <a:pt x="3025" y="1152"/>
                  </a:cubicBezTo>
                  <a:cubicBezTo>
                    <a:pt x="2972" y="1071"/>
                    <a:pt x="2891" y="1044"/>
                    <a:pt x="2838" y="991"/>
                  </a:cubicBezTo>
                  <a:lnTo>
                    <a:pt x="2731" y="804"/>
                  </a:lnTo>
                  <a:lnTo>
                    <a:pt x="2704" y="750"/>
                  </a:lnTo>
                  <a:lnTo>
                    <a:pt x="2677" y="670"/>
                  </a:lnTo>
                  <a:cubicBezTo>
                    <a:pt x="2624" y="616"/>
                    <a:pt x="2597" y="589"/>
                    <a:pt x="2570" y="509"/>
                  </a:cubicBezTo>
                  <a:cubicBezTo>
                    <a:pt x="2544" y="482"/>
                    <a:pt x="2544" y="456"/>
                    <a:pt x="2463" y="456"/>
                  </a:cubicBezTo>
                  <a:lnTo>
                    <a:pt x="2436" y="456"/>
                  </a:lnTo>
                  <a:cubicBezTo>
                    <a:pt x="2410" y="456"/>
                    <a:pt x="2356" y="456"/>
                    <a:pt x="2356" y="482"/>
                  </a:cubicBezTo>
                  <a:cubicBezTo>
                    <a:pt x="2329" y="509"/>
                    <a:pt x="2303" y="536"/>
                    <a:pt x="2303" y="589"/>
                  </a:cubicBezTo>
                  <a:lnTo>
                    <a:pt x="2303" y="643"/>
                  </a:lnTo>
                  <a:lnTo>
                    <a:pt x="2276" y="616"/>
                  </a:lnTo>
                  <a:lnTo>
                    <a:pt x="2222" y="589"/>
                  </a:lnTo>
                  <a:cubicBezTo>
                    <a:pt x="1633" y="268"/>
                    <a:pt x="938" y="108"/>
                    <a:pt x="16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6593;p43"/>
            <p:cNvSpPr/>
            <p:nvPr/>
          </p:nvSpPr>
          <p:spPr>
            <a:xfrm>
              <a:off x="8033600" y="5180750"/>
              <a:ext cx="210150" cy="262325"/>
            </a:xfrm>
            <a:custGeom>
              <a:avLst/>
              <a:gdLst/>
              <a:ahLst/>
              <a:cxnLst/>
              <a:rect l="l" t="t" r="r" b="b"/>
              <a:pathLst>
                <a:path w="8406" h="10493" extrusionOk="0">
                  <a:moveTo>
                    <a:pt x="6772" y="0"/>
                  </a:moveTo>
                  <a:lnTo>
                    <a:pt x="6772" y="375"/>
                  </a:lnTo>
                  <a:cubicBezTo>
                    <a:pt x="6719" y="723"/>
                    <a:pt x="6692" y="1017"/>
                    <a:pt x="6665" y="1339"/>
                  </a:cubicBezTo>
                  <a:cubicBezTo>
                    <a:pt x="6585" y="1686"/>
                    <a:pt x="6532" y="2061"/>
                    <a:pt x="6425" y="2382"/>
                  </a:cubicBezTo>
                  <a:cubicBezTo>
                    <a:pt x="6425" y="2409"/>
                    <a:pt x="6398" y="2463"/>
                    <a:pt x="6398" y="2489"/>
                  </a:cubicBezTo>
                  <a:cubicBezTo>
                    <a:pt x="6558" y="2784"/>
                    <a:pt x="6719" y="3132"/>
                    <a:pt x="6826" y="3453"/>
                  </a:cubicBezTo>
                  <a:cubicBezTo>
                    <a:pt x="6960" y="3935"/>
                    <a:pt x="7067" y="4390"/>
                    <a:pt x="7040" y="4872"/>
                  </a:cubicBezTo>
                  <a:cubicBezTo>
                    <a:pt x="7040" y="5353"/>
                    <a:pt x="6906" y="5862"/>
                    <a:pt x="6719" y="6344"/>
                  </a:cubicBezTo>
                  <a:cubicBezTo>
                    <a:pt x="6639" y="6558"/>
                    <a:pt x="6532" y="6825"/>
                    <a:pt x="6398" y="7040"/>
                  </a:cubicBezTo>
                  <a:cubicBezTo>
                    <a:pt x="6264" y="7227"/>
                    <a:pt x="6157" y="7441"/>
                    <a:pt x="5996" y="7628"/>
                  </a:cubicBezTo>
                  <a:cubicBezTo>
                    <a:pt x="5729" y="8003"/>
                    <a:pt x="5381" y="8351"/>
                    <a:pt x="5059" y="8646"/>
                  </a:cubicBezTo>
                  <a:cubicBezTo>
                    <a:pt x="4712" y="8940"/>
                    <a:pt x="4364" y="9208"/>
                    <a:pt x="3962" y="9422"/>
                  </a:cubicBezTo>
                  <a:cubicBezTo>
                    <a:pt x="3159" y="9850"/>
                    <a:pt x="2276" y="10144"/>
                    <a:pt x="1366" y="10278"/>
                  </a:cubicBezTo>
                  <a:cubicBezTo>
                    <a:pt x="911" y="10359"/>
                    <a:pt x="483" y="10385"/>
                    <a:pt x="1" y="10412"/>
                  </a:cubicBezTo>
                  <a:cubicBezTo>
                    <a:pt x="108" y="10412"/>
                    <a:pt x="161" y="10439"/>
                    <a:pt x="268" y="10439"/>
                  </a:cubicBezTo>
                  <a:cubicBezTo>
                    <a:pt x="483" y="10492"/>
                    <a:pt x="670" y="10492"/>
                    <a:pt x="857" y="10492"/>
                  </a:cubicBezTo>
                  <a:cubicBezTo>
                    <a:pt x="1500" y="10492"/>
                    <a:pt x="2142" y="10412"/>
                    <a:pt x="2784" y="10251"/>
                  </a:cubicBezTo>
                  <a:cubicBezTo>
                    <a:pt x="3213" y="10144"/>
                    <a:pt x="3641" y="9984"/>
                    <a:pt x="4123" y="9823"/>
                  </a:cubicBezTo>
                  <a:cubicBezTo>
                    <a:pt x="4551" y="9636"/>
                    <a:pt x="4979" y="9422"/>
                    <a:pt x="5354" y="9181"/>
                  </a:cubicBezTo>
                  <a:cubicBezTo>
                    <a:pt x="5729" y="8940"/>
                    <a:pt x="6103" y="8672"/>
                    <a:pt x="6425" y="8378"/>
                  </a:cubicBezTo>
                  <a:cubicBezTo>
                    <a:pt x="6719" y="8083"/>
                    <a:pt x="7040" y="7762"/>
                    <a:pt x="7308" y="7414"/>
                  </a:cubicBezTo>
                  <a:cubicBezTo>
                    <a:pt x="7790" y="6692"/>
                    <a:pt x="8164" y="5889"/>
                    <a:pt x="8298" y="5059"/>
                  </a:cubicBezTo>
                  <a:cubicBezTo>
                    <a:pt x="8378" y="4631"/>
                    <a:pt x="8405" y="4149"/>
                    <a:pt x="8405" y="3694"/>
                  </a:cubicBezTo>
                  <a:cubicBezTo>
                    <a:pt x="8405" y="3453"/>
                    <a:pt x="8378" y="3185"/>
                    <a:pt x="8325" y="2944"/>
                  </a:cubicBezTo>
                  <a:cubicBezTo>
                    <a:pt x="8298" y="2677"/>
                    <a:pt x="8245" y="2489"/>
                    <a:pt x="8191" y="2249"/>
                  </a:cubicBezTo>
                  <a:cubicBezTo>
                    <a:pt x="8111" y="1847"/>
                    <a:pt x="7897" y="1446"/>
                    <a:pt x="7709" y="1071"/>
                  </a:cubicBezTo>
                  <a:cubicBezTo>
                    <a:pt x="7495" y="750"/>
                    <a:pt x="7227" y="455"/>
                    <a:pt x="6933" y="188"/>
                  </a:cubicBezTo>
                  <a:cubicBezTo>
                    <a:pt x="6853" y="81"/>
                    <a:pt x="6826" y="54"/>
                    <a:pt x="67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594;p43"/>
            <p:cNvSpPr/>
            <p:nvPr/>
          </p:nvSpPr>
          <p:spPr>
            <a:xfrm>
              <a:off x="7928550" y="5178725"/>
              <a:ext cx="141875" cy="168000"/>
            </a:xfrm>
            <a:custGeom>
              <a:avLst/>
              <a:gdLst/>
              <a:ahLst/>
              <a:cxnLst/>
              <a:rect l="l" t="t" r="r" b="b"/>
              <a:pathLst>
                <a:path w="5675" h="6720" extrusionOk="0">
                  <a:moveTo>
                    <a:pt x="3105" y="1"/>
                  </a:moveTo>
                  <a:cubicBezTo>
                    <a:pt x="3079" y="1"/>
                    <a:pt x="3025" y="28"/>
                    <a:pt x="2998" y="28"/>
                  </a:cubicBezTo>
                  <a:cubicBezTo>
                    <a:pt x="2972" y="54"/>
                    <a:pt x="2972" y="81"/>
                    <a:pt x="2945" y="135"/>
                  </a:cubicBezTo>
                  <a:cubicBezTo>
                    <a:pt x="2731" y="402"/>
                    <a:pt x="2490" y="670"/>
                    <a:pt x="2276" y="965"/>
                  </a:cubicBezTo>
                  <a:cubicBezTo>
                    <a:pt x="1821" y="1500"/>
                    <a:pt x="1366" y="2062"/>
                    <a:pt x="964" y="2678"/>
                  </a:cubicBezTo>
                  <a:cubicBezTo>
                    <a:pt x="616" y="3159"/>
                    <a:pt x="402" y="3641"/>
                    <a:pt x="215" y="4096"/>
                  </a:cubicBezTo>
                  <a:cubicBezTo>
                    <a:pt x="134" y="4337"/>
                    <a:pt x="54" y="4605"/>
                    <a:pt x="27" y="4872"/>
                  </a:cubicBezTo>
                  <a:cubicBezTo>
                    <a:pt x="1" y="5113"/>
                    <a:pt x="1" y="5354"/>
                    <a:pt x="27" y="5568"/>
                  </a:cubicBezTo>
                  <a:cubicBezTo>
                    <a:pt x="81" y="6023"/>
                    <a:pt x="322" y="6344"/>
                    <a:pt x="670" y="6559"/>
                  </a:cubicBezTo>
                  <a:cubicBezTo>
                    <a:pt x="830" y="6639"/>
                    <a:pt x="1018" y="6719"/>
                    <a:pt x="1232" y="6719"/>
                  </a:cubicBezTo>
                  <a:lnTo>
                    <a:pt x="1285" y="6719"/>
                  </a:lnTo>
                  <a:cubicBezTo>
                    <a:pt x="1473" y="6719"/>
                    <a:pt x="1660" y="6692"/>
                    <a:pt x="1874" y="6585"/>
                  </a:cubicBezTo>
                  <a:cubicBezTo>
                    <a:pt x="2062" y="6505"/>
                    <a:pt x="2276" y="6344"/>
                    <a:pt x="2463" y="6237"/>
                  </a:cubicBezTo>
                  <a:cubicBezTo>
                    <a:pt x="2624" y="6157"/>
                    <a:pt x="2757" y="6023"/>
                    <a:pt x="2972" y="5836"/>
                  </a:cubicBezTo>
                  <a:cubicBezTo>
                    <a:pt x="3266" y="5541"/>
                    <a:pt x="3560" y="5220"/>
                    <a:pt x="3882" y="4765"/>
                  </a:cubicBezTo>
                  <a:cubicBezTo>
                    <a:pt x="4337" y="4150"/>
                    <a:pt x="4738" y="3400"/>
                    <a:pt x="5086" y="2570"/>
                  </a:cubicBezTo>
                  <a:cubicBezTo>
                    <a:pt x="5407" y="1767"/>
                    <a:pt x="5621" y="1072"/>
                    <a:pt x="5675" y="349"/>
                  </a:cubicBezTo>
                  <a:cubicBezTo>
                    <a:pt x="5675" y="295"/>
                    <a:pt x="5648" y="269"/>
                    <a:pt x="5621" y="215"/>
                  </a:cubicBezTo>
                  <a:cubicBezTo>
                    <a:pt x="5621" y="188"/>
                    <a:pt x="5568" y="162"/>
                    <a:pt x="5541" y="162"/>
                  </a:cubicBezTo>
                  <a:cubicBezTo>
                    <a:pt x="5514" y="135"/>
                    <a:pt x="5488" y="135"/>
                    <a:pt x="5434" y="135"/>
                  </a:cubicBezTo>
                  <a:lnTo>
                    <a:pt x="4711" y="135"/>
                  </a:lnTo>
                  <a:cubicBezTo>
                    <a:pt x="4176" y="135"/>
                    <a:pt x="3614" y="81"/>
                    <a:pt x="3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6595;p43"/>
            <p:cNvSpPr/>
            <p:nvPr/>
          </p:nvSpPr>
          <p:spPr>
            <a:xfrm>
              <a:off x="7937925" y="5184750"/>
              <a:ext cx="132500" cy="161975"/>
            </a:xfrm>
            <a:custGeom>
              <a:avLst/>
              <a:gdLst/>
              <a:ahLst/>
              <a:cxnLst/>
              <a:rect l="l" t="t" r="r" b="b"/>
              <a:pathLst>
                <a:path w="5300" h="6479" extrusionOk="0">
                  <a:moveTo>
                    <a:pt x="5273" y="1"/>
                  </a:moveTo>
                  <a:lnTo>
                    <a:pt x="5273" y="161"/>
                  </a:lnTo>
                  <a:cubicBezTo>
                    <a:pt x="5193" y="429"/>
                    <a:pt x="5113" y="697"/>
                    <a:pt x="4979" y="938"/>
                  </a:cubicBezTo>
                  <a:cubicBezTo>
                    <a:pt x="4872" y="1232"/>
                    <a:pt x="4738" y="1446"/>
                    <a:pt x="4604" y="1687"/>
                  </a:cubicBezTo>
                  <a:lnTo>
                    <a:pt x="4202" y="2383"/>
                  </a:lnTo>
                  <a:cubicBezTo>
                    <a:pt x="3908" y="2892"/>
                    <a:pt x="3533" y="3400"/>
                    <a:pt x="3159" y="3855"/>
                  </a:cubicBezTo>
                  <a:cubicBezTo>
                    <a:pt x="2864" y="4230"/>
                    <a:pt x="2516" y="4605"/>
                    <a:pt x="2142" y="4926"/>
                  </a:cubicBezTo>
                  <a:lnTo>
                    <a:pt x="1553" y="5434"/>
                  </a:lnTo>
                  <a:cubicBezTo>
                    <a:pt x="1339" y="5568"/>
                    <a:pt x="1151" y="5702"/>
                    <a:pt x="910" y="5836"/>
                  </a:cubicBezTo>
                  <a:cubicBezTo>
                    <a:pt x="723" y="5943"/>
                    <a:pt x="482" y="6023"/>
                    <a:pt x="241" y="6077"/>
                  </a:cubicBezTo>
                  <a:cubicBezTo>
                    <a:pt x="188" y="6077"/>
                    <a:pt x="107" y="6103"/>
                    <a:pt x="0" y="6103"/>
                  </a:cubicBezTo>
                  <a:cubicBezTo>
                    <a:pt x="81" y="6157"/>
                    <a:pt x="188" y="6264"/>
                    <a:pt x="268" y="6291"/>
                  </a:cubicBezTo>
                  <a:cubicBezTo>
                    <a:pt x="455" y="6398"/>
                    <a:pt x="643" y="6478"/>
                    <a:pt x="857" y="6478"/>
                  </a:cubicBezTo>
                  <a:lnTo>
                    <a:pt x="910" y="6478"/>
                  </a:lnTo>
                  <a:cubicBezTo>
                    <a:pt x="1098" y="6478"/>
                    <a:pt x="1285" y="6425"/>
                    <a:pt x="1499" y="6344"/>
                  </a:cubicBezTo>
                  <a:cubicBezTo>
                    <a:pt x="1687" y="6264"/>
                    <a:pt x="1901" y="6130"/>
                    <a:pt x="2088" y="5996"/>
                  </a:cubicBezTo>
                  <a:cubicBezTo>
                    <a:pt x="2249" y="5916"/>
                    <a:pt x="2382" y="5782"/>
                    <a:pt x="2597" y="5595"/>
                  </a:cubicBezTo>
                  <a:cubicBezTo>
                    <a:pt x="2891" y="5300"/>
                    <a:pt x="3185" y="4979"/>
                    <a:pt x="3507" y="4524"/>
                  </a:cubicBezTo>
                  <a:cubicBezTo>
                    <a:pt x="3962" y="3909"/>
                    <a:pt x="4363" y="3159"/>
                    <a:pt x="4711" y="2329"/>
                  </a:cubicBezTo>
                  <a:cubicBezTo>
                    <a:pt x="5032" y="1526"/>
                    <a:pt x="5246" y="831"/>
                    <a:pt x="5300" y="108"/>
                  </a:cubicBezTo>
                  <a:cubicBezTo>
                    <a:pt x="5300" y="81"/>
                    <a:pt x="5300" y="54"/>
                    <a:pt x="52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6596;p43"/>
            <p:cNvSpPr/>
            <p:nvPr/>
          </p:nvSpPr>
          <p:spPr>
            <a:xfrm>
              <a:off x="7935250" y="5179400"/>
              <a:ext cx="71625" cy="104425"/>
            </a:xfrm>
            <a:custGeom>
              <a:avLst/>
              <a:gdLst/>
              <a:ahLst/>
              <a:cxnLst/>
              <a:rect l="l" t="t" r="r" b="b"/>
              <a:pathLst>
                <a:path w="2865" h="4177" extrusionOk="0">
                  <a:moveTo>
                    <a:pt x="2757" y="1"/>
                  </a:moveTo>
                  <a:cubicBezTo>
                    <a:pt x="2222" y="643"/>
                    <a:pt x="1660" y="1232"/>
                    <a:pt x="1205" y="1901"/>
                  </a:cubicBezTo>
                  <a:cubicBezTo>
                    <a:pt x="964" y="2249"/>
                    <a:pt x="723" y="2570"/>
                    <a:pt x="536" y="2918"/>
                  </a:cubicBezTo>
                  <a:cubicBezTo>
                    <a:pt x="428" y="3079"/>
                    <a:pt x="348" y="3266"/>
                    <a:pt x="268" y="3453"/>
                  </a:cubicBezTo>
                  <a:cubicBezTo>
                    <a:pt x="161" y="3641"/>
                    <a:pt x="54" y="3882"/>
                    <a:pt x="0" y="4123"/>
                  </a:cubicBezTo>
                  <a:cubicBezTo>
                    <a:pt x="0" y="4149"/>
                    <a:pt x="0" y="4176"/>
                    <a:pt x="27" y="4176"/>
                  </a:cubicBezTo>
                  <a:cubicBezTo>
                    <a:pt x="54" y="4176"/>
                    <a:pt x="80" y="4176"/>
                    <a:pt x="80" y="4149"/>
                  </a:cubicBezTo>
                  <a:cubicBezTo>
                    <a:pt x="161" y="3989"/>
                    <a:pt x="214" y="3855"/>
                    <a:pt x="295" y="3668"/>
                  </a:cubicBezTo>
                  <a:cubicBezTo>
                    <a:pt x="348" y="3507"/>
                    <a:pt x="455" y="3346"/>
                    <a:pt x="536" y="3186"/>
                  </a:cubicBezTo>
                  <a:cubicBezTo>
                    <a:pt x="616" y="2998"/>
                    <a:pt x="696" y="2865"/>
                    <a:pt x="803" y="2704"/>
                  </a:cubicBezTo>
                  <a:cubicBezTo>
                    <a:pt x="991" y="2410"/>
                    <a:pt x="1205" y="2115"/>
                    <a:pt x="1419" y="1794"/>
                  </a:cubicBezTo>
                  <a:cubicBezTo>
                    <a:pt x="1874" y="1205"/>
                    <a:pt x="2329" y="670"/>
                    <a:pt x="2837" y="108"/>
                  </a:cubicBezTo>
                  <a:cubicBezTo>
                    <a:pt x="2864" y="54"/>
                    <a:pt x="2837" y="27"/>
                    <a:pt x="2837" y="27"/>
                  </a:cubicBezTo>
                  <a:cubicBezTo>
                    <a:pt x="2811" y="1"/>
                    <a:pt x="2757" y="1"/>
                    <a:pt x="275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6597;p43"/>
            <p:cNvSpPr/>
            <p:nvPr/>
          </p:nvSpPr>
          <p:spPr>
            <a:xfrm>
              <a:off x="7811450" y="4539875"/>
              <a:ext cx="50875" cy="120300"/>
            </a:xfrm>
            <a:custGeom>
              <a:avLst/>
              <a:gdLst/>
              <a:ahLst/>
              <a:cxnLst/>
              <a:rect l="l" t="t" r="r" b="b"/>
              <a:pathLst>
                <a:path w="2035" h="4812" extrusionOk="0">
                  <a:moveTo>
                    <a:pt x="168" y="0"/>
                  </a:moveTo>
                  <a:cubicBezTo>
                    <a:pt x="161" y="0"/>
                    <a:pt x="148" y="7"/>
                    <a:pt x="134" y="21"/>
                  </a:cubicBezTo>
                  <a:cubicBezTo>
                    <a:pt x="27" y="74"/>
                    <a:pt x="1" y="208"/>
                    <a:pt x="54" y="288"/>
                  </a:cubicBezTo>
                  <a:cubicBezTo>
                    <a:pt x="295" y="609"/>
                    <a:pt x="482" y="984"/>
                    <a:pt x="643" y="1359"/>
                  </a:cubicBezTo>
                  <a:cubicBezTo>
                    <a:pt x="777" y="1734"/>
                    <a:pt x="911" y="2055"/>
                    <a:pt x="991" y="2456"/>
                  </a:cubicBezTo>
                  <a:lnTo>
                    <a:pt x="1098" y="3072"/>
                  </a:lnTo>
                  <a:cubicBezTo>
                    <a:pt x="1125" y="3259"/>
                    <a:pt x="1151" y="3473"/>
                    <a:pt x="1178" y="3687"/>
                  </a:cubicBezTo>
                  <a:cubicBezTo>
                    <a:pt x="1232" y="3928"/>
                    <a:pt x="1259" y="4169"/>
                    <a:pt x="1259" y="4437"/>
                  </a:cubicBezTo>
                  <a:cubicBezTo>
                    <a:pt x="1259" y="4544"/>
                    <a:pt x="1285" y="4624"/>
                    <a:pt x="1366" y="4705"/>
                  </a:cubicBezTo>
                  <a:cubicBezTo>
                    <a:pt x="1419" y="4758"/>
                    <a:pt x="1526" y="4812"/>
                    <a:pt x="1633" y="4812"/>
                  </a:cubicBezTo>
                  <a:cubicBezTo>
                    <a:pt x="1714" y="4812"/>
                    <a:pt x="1821" y="4758"/>
                    <a:pt x="1901" y="4705"/>
                  </a:cubicBezTo>
                  <a:cubicBezTo>
                    <a:pt x="1954" y="4624"/>
                    <a:pt x="2035" y="4544"/>
                    <a:pt x="1981" y="4437"/>
                  </a:cubicBezTo>
                  <a:cubicBezTo>
                    <a:pt x="1928" y="4035"/>
                    <a:pt x="1901" y="3661"/>
                    <a:pt x="1794" y="3286"/>
                  </a:cubicBezTo>
                  <a:cubicBezTo>
                    <a:pt x="1767" y="3099"/>
                    <a:pt x="1687" y="2938"/>
                    <a:pt x="1633" y="2724"/>
                  </a:cubicBezTo>
                  <a:cubicBezTo>
                    <a:pt x="1553" y="2537"/>
                    <a:pt x="1499" y="2349"/>
                    <a:pt x="1419" y="2162"/>
                  </a:cubicBezTo>
                  <a:cubicBezTo>
                    <a:pt x="1125" y="1466"/>
                    <a:pt x="777" y="743"/>
                    <a:pt x="322" y="128"/>
                  </a:cubicBezTo>
                  <a:cubicBezTo>
                    <a:pt x="295" y="47"/>
                    <a:pt x="215" y="21"/>
                    <a:pt x="161" y="21"/>
                  </a:cubicBezTo>
                  <a:cubicBezTo>
                    <a:pt x="175" y="7"/>
                    <a:pt x="175"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598;p43"/>
            <p:cNvSpPr/>
            <p:nvPr/>
          </p:nvSpPr>
          <p:spPr>
            <a:xfrm>
              <a:off x="8005500" y="4532350"/>
              <a:ext cx="42175" cy="123150"/>
            </a:xfrm>
            <a:custGeom>
              <a:avLst/>
              <a:gdLst/>
              <a:ahLst/>
              <a:cxnLst/>
              <a:rect l="l" t="t" r="r" b="b"/>
              <a:pathLst>
                <a:path w="1687" h="4926" extrusionOk="0">
                  <a:moveTo>
                    <a:pt x="1499" y="0"/>
                  </a:moveTo>
                  <a:cubicBezTo>
                    <a:pt x="1419" y="27"/>
                    <a:pt x="1392" y="27"/>
                    <a:pt x="1366" y="81"/>
                  </a:cubicBezTo>
                  <a:cubicBezTo>
                    <a:pt x="1259" y="241"/>
                    <a:pt x="1152" y="429"/>
                    <a:pt x="1071" y="562"/>
                  </a:cubicBezTo>
                  <a:cubicBezTo>
                    <a:pt x="964" y="723"/>
                    <a:pt x="857" y="884"/>
                    <a:pt x="804" y="1044"/>
                  </a:cubicBezTo>
                  <a:cubicBezTo>
                    <a:pt x="589" y="1419"/>
                    <a:pt x="429" y="1794"/>
                    <a:pt x="295" y="2195"/>
                  </a:cubicBezTo>
                  <a:cubicBezTo>
                    <a:pt x="161" y="2597"/>
                    <a:pt x="81" y="2998"/>
                    <a:pt x="27" y="3426"/>
                  </a:cubicBezTo>
                  <a:cubicBezTo>
                    <a:pt x="1" y="3828"/>
                    <a:pt x="1" y="4256"/>
                    <a:pt x="134" y="4658"/>
                  </a:cubicBezTo>
                  <a:cubicBezTo>
                    <a:pt x="161" y="4818"/>
                    <a:pt x="322" y="4925"/>
                    <a:pt x="482" y="4925"/>
                  </a:cubicBezTo>
                  <a:cubicBezTo>
                    <a:pt x="589" y="4925"/>
                    <a:pt x="697" y="4898"/>
                    <a:pt x="750" y="4818"/>
                  </a:cubicBezTo>
                  <a:cubicBezTo>
                    <a:pt x="830" y="4765"/>
                    <a:pt x="857" y="4658"/>
                    <a:pt x="857" y="4551"/>
                  </a:cubicBezTo>
                  <a:cubicBezTo>
                    <a:pt x="884" y="4256"/>
                    <a:pt x="884" y="3962"/>
                    <a:pt x="884" y="3667"/>
                  </a:cubicBezTo>
                  <a:cubicBezTo>
                    <a:pt x="884" y="3346"/>
                    <a:pt x="937" y="3025"/>
                    <a:pt x="991" y="2730"/>
                  </a:cubicBezTo>
                  <a:cubicBezTo>
                    <a:pt x="1098" y="1981"/>
                    <a:pt x="1259" y="1258"/>
                    <a:pt x="1526" y="536"/>
                  </a:cubicBezTo>
                  <a:cubicBezTo>
                    <a:pt x="1553" y="455"/>
                    <a:pt x="1633" y="348"/>
                    <a:pt x="1660" y="268"/>
                  </a:cubicBezTo>
                  <a:cubicBezTo>
                    <a:pt x="1687" y="188"/>
                    <a:pt x="1687" y="81"/>
                    <a:pt x="1607" y="54"/>
                  </a:cubicBezTo>
                  <a:cubicBezTo>
                    <a:pt x="1553" y="54"/>
                    <a:pt x="1526" y="0"/>
                    <a:pt x="1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599;p43"/>
            <p:cNvSpPr/>
            <p:nvPr/>
          </p:nvSpPr>
          <p:spPr>
            <a:xfrm>
              <a:off x="7762600" y="4488175"/>
              <a:ext cx="80325" cy="80325"/>
            </a:xfrm>
            <a:custGeom>
              <a:avLst/>
              <a:gdLst/>
              <a:ahLst/>
              <a:cxnLst/>
              <a:rect l="l" t="t" r="r" b="b"/>
              <a:pathLst>
                <a:path w="3213" h="3213" extrusionOk="0">
                  <a:moveTo>
                    <a:pt x="1607" y="1"/>
                  </a:moveTo>
                  <a:cubicBezTo>
                    <a:pt x="750" y="1"/>
                    <a:pt x="1" y="724"/>
                    <a:pt x="1" y="1607"/>
                  </a:cubicBezTo>
                  <a:cubicBezTo>
                    <a:pt x="1" y="2490"/>
                    <a:pt x="750" y="3213"/>
                    <a:pt x="1607" y="3213"/>
                  </a:cubicBezTo>
                  <a:cubicBezTo>
                    <a:pt x="2463" y="3213"/>
                    <a:pt x="3213" y="2490"/>
                    <a:pt x="3213" y="1607"/>
                  </a:cubicBezTo>
                  <a:cubicBezTo>
                    <a:pt x="3213" y="750"/>
                    <a:pt x="2463" y="1"/>
                    <a:pt x="16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6600;p43"/>
            <p:cNvSpPr/>
            <p:nvPr/>
          </p:nvSpPr>
          <p:spPr>
            <a:xfrm>
              <a:off x="8014200" y="4480125"/>
              <a:ext cx="80325" cy="80350"/>
            </a:xfrm>
            <a:custGeom>
              <a:avLst/>
              <a:gdLst/>
              <a:ahLst/>
              <a:cxnLst/>
              <a:rect l="l" t="t" r="r" b="b"/>
              <a:pathLst>
                <a:path w="3213" h="3214" extrusionOk="0">
                  <a:moveTo>
                    <a:pt x="1560" y="1"/>
                  </a:moveTo>
                  <a:cubicBezTo>
                    <a:pt x="723" y="1"/>
                    <a:pt x="1" y="714"/>
                    <a:pt x="1" y="1608"/>
                  </a:cubicBezTo>
                  <a:cubicBezTo>
                    <a:pt x="1" y="2464"/>
                    <a:pt x="750" y="3214"/>
                    <a:pt x="1606" y="3214"/>
                  </a:cubicBezTo>
                  <a:cubicBezTo>
                    <a:pt x="2490" y="3214"/>
                    <a:pt x="3212" y="2464"/>
                    <a:pt x="3212" y="1608"/>
                  </a:cubicBezTo>
                  <a:cubicBezTo>
                    <a:pt x="3212" y="724"/>
                    <a:pt x="2490" y="2"/>
                    <a:pt x="1606" y="2"/>
                  </a:cubicBezTo>
                  <a:cubicBezTo>
                    <a:pt x="1591" y="1"/>
                    <a:pt x="1576" y="1"/>
                    <a:pt x="1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601;p43"/>
            <p:cNvSpPr/>
            <p:nvPr/>
          </p:nvSpPr>
          <p:spPr>
            <a:xfrm>
              <a:off x="7636800" y="4625350"/>
              <a:ext cx="591550" cy="530650"/>
            </a:xfrm>
            <a:custGeom>
              <a:avLst/>
              <a:gdLst/>
              <a:ahLst/>
              <a:cxnLst/>
              <a:rect l="l" t="t" r="r" b="b"/>
              <a:pathLst>
                <a:path w="23662" h="21226" extrusionOk="0">
                  <a:moveTo>
                    <a:pt x="12527" y="1"/>
                  </a:moveTo>
                  <a:lnTo>
                    <a:pt x="12474" y="54"/>
                  </a:lnTo>
                  <a:lnTo>
                    <a:pt x="11885" y="54"/>
                  </a:lnTo>
                  <a:cubicBezTo>
                    <a:pt x="11189" y="54"/>
                    <a:pt x="10493" y="108"/>
                    <a:pt x="9743" y="215"/>
                  </a:cubicBezTo>
                  <a:cubicBezTo>
                    <a:pt x="8539" y="402"/>
                    <a:pt x="7415" y="777"/>
                    <a:pt x="6344" y="1312"/>
                  </a:cubicBezTo>
                  <a:cubicBezTo>
                    <a:pt x="5247" y="1848"/>
                    <a:pt x="4256" y="2517"/>
                    <a:pt x="3453" y="3320"/>
                  </a:cubicBezTo>
                  <a:cubicBezTo>
                    <a:pt x="3025" y="3748"/>
                    <a:pt x="2624" y="4257"/>
                    <a:pt x="2276" y="4765"/>
                  </a:cubicBezTo>
                  <a:cubicBezTo>
                    <a:pt x="1955" y="5300"/>
                    <a:pt x="1660" y="5889"/>
                    <a:pt x="1419" y="6612"/>
                  </a:cubicBezTo>
                  <a:cubicBezTo>
                    <a:pt x="991" y="7763"/>
                    <a:pt x="777" y="9048"/>
                    <a:pt x="536" y="10252"/>
                  </a:cubicBezTo>
                  <a:lnTo>
                    <a:pt x="483" y="10546"/>
                  </a:lnTo>
                  <a:lnTo>
                    <a:pt x="268" y="11564"/>
                  </a:lnTo>
                  <a:cubicBezTo>
                    <a:pt x="215" y="11858"/>
                    <a:pt x="188" y="12152"/>
                    <a:pt x="135" y="12420"/>
                  </a:cubicBezTo>
                  <a:cubicBezTo>
                    <a:pt x="54" y="13036"/>
                    <a:pt x="1" y="13571"/>
                    <a:pt x="1" y="14026"/>
                  </a:cubicBezTo>
                  <a:cubicBezTo>
                    <a:pt x="1" y="14561"/>
                    <a:pt x="81" y="15070"/>
                    <a:pt x="188" y="15525"/>
                  </a:cubicBezTo>
                  <a:cubicBezTo>
                    <a:pt x="268" y="16033"/>
                    <a:pt x="456" y="16462"/>
                    <a:pt x="670" y="16917"/>
                  </a:cubicBezTo>
                  <a:cubicBezTo>
                    <a:pt x="911" y="17345"/>
                    <a:pt x="1259" y="17773"/>
                    <a:pt x="1607" y="18148"/>
                  </a:cubicBezTo>
                  <a:cubicBezTo>
                    <a:pt x="2008" y="18549"/>
                    <a:pt x="2490" y="18924"/>
                    <a:pt x="3052" y="19245"/>
                  </a:cubicBezTo>
                  <a:cubicBezTo>
                    <a:pt x="4149" y="19914"/>
                    <a:pt x="5434" y="20423"/>
                    <a:pt x="6799" y="20744"/>
                  </a:cubicBezTo>
                  <a:cubicBezTo>
                    <a:pt x="8084" y="21065"/>
                    <a:pt x="9449" y="21226"/>
                    <a:pt x="10841" y="21226"/>
                  </a:cubicBezTo>
                  <a:cubicBezTo>
                    <a:pt x="11456" y="21226"/>
                    <a:pt x="12099" y="21199"/>
                    <a:pt x="12795" y="21119"/>
                  </a:cubicBezTo>
                  <a:cubicBezTo>
                    <a:pt x="13357" y="21065"/>
                    <a:pt x="13919" y="20985"/>
                    <a:pt x="14508" y="20878"/>
                  </a:cubicBezTo>
                  <a:cubicBezTo>
                    <a:pt x="15712" y="20691"/>
                    <a:pt x="16810" y="20343"/>
                    <a:pt x="17800" y="19941"/>
                  </a:cubicBezTo>
                  <a:cubicBezTo>
                    <a:pt x="18924" y="19486"/>
                    <a:pt x="19888" y="18924"/>
                    <a:pt x="20691" y="18175"/>
                  </a:cubicBezTo>
                  <a:cubicBezTo>
                    <a:pt x="21119" y="17800"/>
                    <a:pt x="21494" y="17372"/>
                    <a:pt x="21868" y="16917"/>
                  </a:cubicBezTo>
                  <a:cubicBezTo>
                    <a:pt x="22189" y="16435"/>
                    <a:pt x="22537" y="15900"/>
                    <a:pt x="22752" y="15364"/>
                  </a:cubicBezTo>
                  <a:cubicBezTo>
                    <a:pt x="23260" y="14294"/>
                    <a:pt x="23528" y="13089"/>
                    <a:pt x="23608" y="11724"/>
                  </a:cubicBezTo>
                  <a:cubicBezTo>
                    <a:pt x="23662" y="10493"/>
                    <a:pt x="23528" y="9181"/>
                    <a:pt x="23233" y="7897"/>
                  </a:cubicBezTo>
                  <a:cubicBezTo>
                    <a:pt x="23099" y="7308"/>
                    <a:pt x="22885" y="6692"/>
                    <a:pt x="22671" y="6103"/>
                  </a:cubicBezTo>
                  <a:cubicBezTo>
                    <a:pt x="22404" y="5461"/>
                    <a:pt x="22136" y="4926"/>
                    <a:pt x="21815" y="4471"/>
                  </a:cubicBezTo>
                  <a:cubicBezTo>
                    <a:pt x="21520" y="3962"/>
                    <a:pt x="21119" y="3480"/>
                    <a:pt x="20691" y="3052"/>
                  </a:cubicBezTo>
                  <a:cubicBezTo>
                    <a:pt x="20450" y="2811"/>
                    <a:pt x="20209" y="2624"/>
                    <a:pt x="19941" y="2410"/>
                  </a:cubicBezTo>
                  <a:cubicBezTo>
                    <a:pt x="19513" y="2062"/>
                    <a:pt x="19004" y="1741"/>
                    <a:pt x="18549" y="1473"/>
                  </a:cubicBezTo>
                  <a:cubicBezTo>
                    <a:pt x="18549" y="1473"/>
                    <a:pt x="18523" y="1473"/>
                    <a:pt x="18523" y="1446"/>
                  </a:cubicBezTo>
                  <a:cubicBezTo>
                    <a:pt x="18282" y="1312"/>
                    <a:pt x="18041" y="1178"/>
                    <a:pt x="17773" y="1071"/>
                  </a:cubicBezTo>
                  <a:cubicBezTo>
                    <a:pt x="17746" y="1045"/>
                    <a:pt x="17720" y="1045"/>
                    <a:pt x="17666" y="1045"/>
                  </a:cubicBezTo>
                  <a:cubicBezTo>
                    <a:pt x="17452" y="911"/>
                    <a:pt x="17184" y="804"/>
                    <a:pt x="16943" y="750"/>
                  </a:cubicBezTo>
                  <a:cubicBezTo>
                    <a:pt x="16729" y="670"/>
                    <a:pt x="16542" y="616"/>
                    <a:pt x="16328" y="590"/>
                  </a:cubicBezTo>
                  <a:cubicBezTo>
                    <a:pt x="16194" y="536"/>
                    <a:pt x="16114" y="509"/>
                    <a:pt x="16007" y="483"/>
                  </a:cubicBezTo>
                  <a:cubicBezTo>
                    <a:pt x="15873" y="456"/>
                    <a:pt x="15712" y="402"/>
                    <a:pt x="15525" y="376"/>
                  </a:cubicBezTo>
                  <a:cubicBezTo>
                    <a:pt x="15043" y="242"/>
                    <a:pt x="14508" y="135"/>
                    <a:pt x="13892" y="108"/>
                  </a:cubicBezTo>
                  <a:cubicBezTo>
                    <a:pt x="13517" y="54"/>
                    <a:pt x="13169" y="1"/>
                    <a:pt x="12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6602;p43"/>
            <p:cNvSpPr/>
            <p:nvPr/>
          </p:nvSpPr>
          <p:spPr>
            <a:xfrm>
              <a:off x="7761925" y="4643425"/>
              <a:ext cx="469100" cy="513250"/>
            </a:xfrm>
            <a:custGeom>
              <a:avLst/>
              <a:gdLst/>
              <a:ahLst/>
              <a:cxnLst/>
              <a:rect l="l" t="t" r="r" b="b"/>
              <a:pathLst>
                <a:path w="18764" h="20530" extrusionOk="0">
                  <a:moveTo>
                    <a:pt x="11858" y="0"/>
                  </a:moveTo>
                  <a:cubicBezTo>
                    <a:pt x="12099" y="161"/>
                    <a:pt x="12367" y="322"/>
                    <a:pt x="12608" y="455"/>
                  </a:cubicBezTo>
                  <a:cubicBezTo>
                    <a:pt x="13491" y="1018"/>
                    <a:pt x="14294" y="1660"/>
                    <a:pt x="14990" y="2409"/>
                  </a:cubicBezTo>
                  <a:cubicBezTo>
                    <a:pt x="15686" y="3132"/>
                    <a:pt x="16328" y="3962"/>
                    <a:pt x="16836" y="4872"/>
                  </a:cubicBezTo>
                  <a:cubicBezTo>
                    <a:pt x="17318" y="5782"/>
                    <a:pt x="17693" y="6745"/>
                    <a:pt x="17934" y="7762"/>
                  </a:cubicBezTo>
                  <a:cubicBezTo>
                    <a:pt x="18041" y="8244"/>
                    <a:pt x="18121" y="8780"/>
                    <a:pt x="18175" y="9288"/>
                  </a:cubicBezTo>
                  <a:cubicBezTo>
                    <a:pt x="18202" y="9823"/>
                    <a:pt x="18202" y="10386"/>
                    <a:pt x="18175" y="10921"/>
                  </a:cubicBezTo>
                  <a:cubicBezTo>
                    <a:pt x="18121" y="11429"/>
                    <a:pt x="18041" y="11965"/>
                    <a:pt x="17934" y="12473"/>
                  </a:cubicBezTo>
                  <a:cubicBezTo>
                    <a:pt x="17800" y="12982"/>
                    <a:pt x="17666" y="13437"/>
                    <a:pt x="17425" y="13919"/>
                  </a:cubicBezTo>
                  <a:cubicBezTo>
                    <a:pt x="17238" y="14374"/>
                    <a:pt x="16997" y="14802"/>
                    <a:pt x="16703" y="15257"/>
                  </a:cubicBezTo>
                  <a:cubicBezTo>
                    <a:pt x="16435" y="15685"/>
                    <a:pt x="16087" y="16060"/>
                    <a:pt x="15766" y="16408"/>
                  </a:cubicBezTo>
                  <a:cubicBezTo>
                    <a:pt x="15016" y="17184"/>
                    <a:pt x="14187" y="17853"/>
                    <a:pt x="13250" y="18362"/>
                  </a:cubicBezTo>
                  <a:cubicBezTo>
                    <a:pt x="12153" y="18951"/>
                    <a:pt x="10975" y="19406"/>
                    <a:pt x="9770" y="19700"/>
                  </a:cubicBezTo>
                  <a:cubicBezTo>
                    <a:pt x="8566" y="19994"/>
                    <a:pt x="7335" y="20155"/>
                    <a:pt x="6077" y="20155"/>
                  </a:cubicBezTo>
                  <a:cubicBezTo>
                    <a:pt x="5859" y="20164"/>
                    <a:pt x="5640" y="20169"/>
                    <a:pt x="5420" y="20169"/>
                  </a:cubicBezTo>
                  <a:cubicBezTo>
                    <a:pt x="4400" y="20169"/>
                    <a:pt x="3365" y="20073"/>
                    <a:pt x="2330" y="19941"/>
                  </a:cubicBezTo>
                  <a:cubicBezTo>
                    <a:pt x="1527" y="19834"/>
                    <a:pt x="777" y="19673"/>
                    <a:pt x="1" y="19459"/>
                  </a:cubicBezTo>
                  <a:lnTo>
                    <a:pt x="1" y="19459"/>
                  </a:lnTo>
                  <a:cubicBezTo>
                    <a:pt x="590" y="19700"/>
                    <a:pt x="1232" y="19887"/>
                    <a:pt x="1874" y="20075"/>
                  </a:cubicBezTo>
                  <a:cubicBezTo>
                    <a:pt x="3132" y="20369"/>
                    <a:pt x="4524" y="20530"/>
                    <a:pt x="5916" y="20530"/>
                  </a:cubicBezTo>
                  <a:cubicBezTo>
                    <a:pt x="6532" y="20530"/>
                    <a:pt x="7147" y="20503"/>
                    <a:pt x="7870" y="20423"/>
                  </a:cubicBezTo>
                  <a:cubicBezTo>
                    <a:pt x="8432" y="20369"/>
                    <a:pt x="8994" y="20289"/>
                    <a:pt x="9556" y="20209"/>
                  </a:cubicBezTo>
                  <a:cubicBezTo>
                    <a:pt x="10761" y="19994"/>
                    <a:pt x="11912" y="19673"/>
                    <a:pt x="12875" y="19272"/>
                  </a:cubicBezTo>
                  <a:cubicBezTo>
                    <a:pt x="13973" y="18790"/>
                    <a:pt x="14963" y="18228"/>
                    <a:pt x="15766" y="17478"/>
                  </a:cubicBezTo>
                  <a:cubicBezTo>
                    <a:pt x="16194" y="17130"/>
                    <a:pt x="16569" y="16675"/>
                    <a:pt x="16917" y="16220"/>
                  </a:cubicBezTo>
                  <a:cubicBezTo>
                    <a:pt x="17292" y="15739"/>
                    <a:pt x="17586" y="15203"/>
                    <a:pt x="17854" y="14668"/>
                  </a:cubicBezTo>
                  <a:cubicBezTo>
                    <a:pt x="18362" y="13597"/>
                    <a:pt x="18630" y="12366"/>
                    <a:pt x="18710" y="11028"/>
                  </a:cubicBezTo>
                  <a:cubicBezTo>
                    <a:pt x="18764" y="9797"/>
                    <a:pt x="18630" y="8485"/>
                    <a:pt x="18335" y="7227"/>
                  </a:cubicBezTo>
                  <a:cubicBezTo>
                    <a:pt x="18202" y="6612"/>
                    <a:pt x="17987" y="6023"/>
                    <a:pt x="17747" y="5407"/>
                  </a:cubicBezTo>
                  <a:cubicBezTo>
                    <a:pt x="17532" y="4765"/>
                    <a:pt x="17211" y="4229"/>
                    <a:pt x="16917" y="3774"/>
                  </a:cubicBezTo>
                  <a:cubicBezTo>
                    <a:pt x="16596" y="3266"/>
                    <a:pt x="16221" y="2811"/>
                    <a:pt x="15793" y="2356"/>
                  </a:cubicBezTo>
                  <a:cubicBezTo>
                    <a:pt x="15552" y="2142"/>
                    <a:pt x="15311" y="1928"/>
                    <a:pt x="15043" y="1740"/>
                  </a:cubicBezTo>
                  <a:cubicBezTo>
                    <a:pt x="14615" y="1366"/>
                    <a:pt x="14106" y="1071"/>
                    <a:pt x="13651" y="803"/>
                  </a:cubicBezTo>
                  <a:cubicBezTo>
                    <a:pt x="13651" y="803"/>
                    <a:pt x="13598" y="803"/>
                    <a:pt x="13598" y="750"/>
                  </a:cubicBezTo>
                  <a:cubicBezTo>
                    <a:pt x="13384" y="616"/>
                    <a:pt x="13143" y="482"/>
                    <a:pt x="12875" y="402"/>
                  </a:cubicBezTo>
                  <a:lnTo>
                    <a:pt x="12768" y="348"/>
                  </a:lnTo>
                  <a:cubicBezTo>
                    <a:pt x="12527" y="215"/>
                    <a:pt x="12260" y="134"/>
                    <a:pt x="12045" y="54"/>
                  </a:cubicBezTo>
                  <a:cubicBezTo>
                    <a:pt x="11965" y="27"/>
                    <a:pt x="11912" y="27"/>
                    <a:pt x="118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603;p43"/>
            <p:cNvSpPr/>
            <p:nvPr/>
          </p:nvSpPr>
          <p:spPr>
            <a:xfrm>
              <a:off x="8189525" y="4785275"/>
              <a:ext cx="25" cy="25"/>
            </a:xfrm>
            <a:custGeom>
              <a:avLst/>
              <a:gdLst/>
              <a:ahLst/>
              <a:cxnLst/>
              <a:rect l="l" t="t" r="r" b="b"/>
              <a:pathLst>
                <a:path w="1" h="1" extrusionOk="0">
                  <a:moveTo>
                    <a:pt x="0" y="1"/>
                  </a:moveTo>
                  <a:lnTo>
                    <a:pt x="0" y="1"/>
                  </a:lnTo>
                  <a:lnTo>
                    <a:pt x="0" y="1"/>
                  </a:lnTo>
                  <a:lnTo>
                    <a:pt x="0" y="1"/>
                  </a:lnTo>
                  <a:lnTo>
                    <a:pt x="0"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604;p43"/>
            <p:cNvSpPr/>
            <p:nvPr/>
          </p:nvSpPr>
          <p:spPr>
            <a:xfrm>
              <a:off x="7665575" y="4655475"/>
              <a:ext cx="531325" cy="475100"/>
            </a:xfrm>
            <a:custGeom>
              <a:avLst/>
              <a:gdLst/>
              <a:ahLst/>
              <a:cxnLst/>
              <a:rect l="l" t="t" r="r" b="b"/>
              <a:pathLst>
                <a:path w="21253" h="19004" extrusionOk="0">
                  <a:moveTo>
                    <a:pt x="10600" y="0"/>
                  </a:moveTo>
                  <a:cubicBezTo>
                    <a:pt x="9984" y="0"/>
                    <a:pt x="9342" y="81"/>
                    <a:pt x="8699" y="188"/>
                  </a:cubicBezTo>
                  <a:cubicBezTo>
                    <a:pt x="7629" y="348"/>
                    <a:pt x="6585" y="669"/>
                    <a:pt x="5621" y="1151"/>
                  </a:cubicBezTo>
                  <a:cubicBezTo>
                    <a:pt x="4631" y="1606"/>
                    <a:pt x="3748" y="2249"/>
                    <a:pt x="3052" y="2944"/>
                  </a:cubicBezTo>
                  <a:cubicBezTo>
                    <a:pt x="2650" y="3346"/>
                    <a:pt x="2302" y="3774"/>
                    <a:pt x="2008" y="4256"/>
                  </a:cubicBezTo>
                  <a:cubicBezTo>
                    <a:pt x="1714" y="4711"/>
                    <a:pt x="1446" y="5300"/>
                    <a:pt x="1205" y="5889"/>
                  </a:cubicBezTo>
                  <a:cubicBezTo>
                    <a:pt x="830" y="6959"/>
                    <a:pt x="643" y="8057"/>
                    <a:pt x="429" y="9181"/>
                  </a:cubicBezTo>
                  <a:lnTo>
                    <a:pt x="402" y="9449"/>
                  </a:lnTo>
                  <a:cubicBezTo>
                    <a:pt x="322" y="9743"/>
                    <a:pt x="295" y="10037"/>
                    <a:pt x="242" y="10332"/>
                  </a:cubicBezTo>
                  <a:cubicBezTo>
                    <a:pt x="161" y="10599"/>
                    <a:pt x="134" y="10867"/>
                    <a:pt x="108" y="11108"/>
                  </a:cubicBezTo>
                  <a:cubicBezTo>
                    <a:pt x="27" y="11643"/>
                    <a:pt x="1" y="12125"/>
                    <a:pt x="1" y="12553"/>
                  </a:cubicBezTo>
                  <a:cubicBezTo>
                    <a:pt x="1" y="13008"/>
                    <a:pt x="27" y="13490"/>
                    <a:pt x="134" y="13892"/>
                  </a:cubicBezTo>
                  <a:cubicBezTo>
                    <a:pt x="242" y="14320"/>
                    <a:pt x="402" y="14721"/>
                    <a:pt x="616" y="15123"/>
                  </a:cubicBezTo>
                  <a:cubicBezTo>
                    <a:pt x="804" y="15524"/>
                    <a:pt x="1098" y="15899"/>
                    <a:pt x="1446" y="16220"/>
                  </a:cubicBezTo>
                  <a:cubicBezTo>
                    <a:pt x="1821" y="16595"/>
                    <a:pt x="2195" y="16889"/>
                    <a:pt x="2758" y="17237"/>
                  </a:cubicBezTo>
                  <a:cubicBezTo>
                    <a:pt x="3721" y="17826"/>
                    <a:pt x="4845" y="18281"/>
                    <a:pt x="6130" y="18602"/>
                  </a:cubicBezTo>
                  <a:cubicBezTo>
                    <a:pt x="7254" y="18870"/>
                    <a:pt x="8512" y="19004"/>
                    <a:pt x="9743" y="19004"/>
                  </a:cubicBezTo>
                  <a:cubicBezTo>
                    <a:pt x="10279" y="19004"/>
                    <a:pt x="10841" y="18977"/>
                    <a:pt x="11456" y="18897"/>
                  </a:cubicBezTo>
                  <a:cubicBezTo>
                    <a:pt x="11938" y="18870"/>
                    <a:pt x="12473" y="18763"/>
                    <a:pt x="12982" y="18709"/>
                  </a:cubicBezTo>
                  <a:cubicBezTo>
                    <a:pt x="14053" y="18495"/>
                    <a:pt x="15070" y="18228"/>
                    <a:pt x="15953" y="17880"/>
                  </a:cubicBezTo>
                  <a:cubicBezTo>
                    <a:pt x="16917" y="17478"/>
                    <a:pt x="17800" y="16943"/>
                    <a:pt x="18549" y="16301"/>
                  </a:cubicBezTo>
                  <a:cubicBezTo>
                    <a:pt x="18897" y="15953"/>
                    <a:pt x="19272" y="15605"/>
                    <a:pt x="19566" y="15150"/>
                  </a:cubicBezTo>
                  <a:cubicBezTo>
                    <a:pt x="19888" y="14748"/>
                    <a:pt x="20182" y="14293"/>
                    <a:pt x="20423" y="13785"/>
                  </a:cubicBezTo>
                  <a:cubicBezTo>
                    <a:pt x="20851" y="12848"/>
                    <a:pt x="21119" y="11750"/>
                    <a:pt x="21172" y="10546"/>
                  </a:cubicBezTo>
                  <a:cubicBezTo>
                    <a:pt x="21253" y="9449"/>
                    <a:pt x="21119" y="8271"/>
                    <a:pt x="20851" y="7120"/>
                  </a:cubicBezTo>
                  <a:cubicBezTo>
                    <a:pt x="20717" y="6585"/>
                    <a:pt x="20557" y="6049"/>
                    <a:pt x="20316" y="5514"/>
                  </a:cubicBezTo>
                  <a:cubicBezTo>
                    <a:pt x="20075" y="4952"/>
                    <a:pt x="19834" y="4497"/>
                    <a:pt x="19566" y="4042"/>
                  </a:cubicBezTo>
                  <a:cubicBezTo>
                    <a:pt x="19272" y="3587"/>
                    <a:pt x="18924" y="3185"/>
                    <a:pt x="18576" y="2811"/>
                  </a:cubicBezTo>
                  <a:cubicBezTo>
                    <a:pt x="18201" y="2436"/>
                    <a:pt x="17800" y="2141"/>
                    <a:pt x="17318" y="1847"/>
                  </a:cubicBezTo>
                  <a:cubicBezTo>
                    <a:pt x="16515" y="1339"/>
                    <a:pt x="15578" y="910"/>
                    <a:pt x="14427" y="589"/>
                  </a:cubicBezTo>
                  <a:cubicBezTo>
                    <a:pt x="14186" y="509"/>
                    <a:pt x="13946" y="455"/>
                    <a:pt x="13651" y="375"/>
                  </a:cubicBezTo>
                  <a:cubicBezTo>
                    <a:pt x="13276" y="268"/>
                    <a:pt x="13009" y="241"/>
                    <a:pt x="12741" y="214"/>
                  </a:cubicBezTo>
                  <a:cubicBezTo>
                    <a:pt x="12447" y="161"/>
                    <a:pt x="12179" y="134"/>
                    <a:pt x="11831" y="107"/>
                  </a:cubicBezTo>
                  <a:cubicBezTo>
                    <a:pt x="11456" y="0"/>
                    <a:pt x="11055" y="0"/>
                    <a:pt x="10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605;p43"/>
            <p:cNvSpPr/>
            <p:nvPr/>
          </p:nvSpPr>
          <p:spPr>
            <a:xfrm>
              <a:off x="7949975" y="4655475"/>
              <a:ext cx="56225" cy="16075"/>
            </a:xfrm>
            <a:custGeom>
              <a:avLst/>
              <a:gdLst/>
              <a:ahLst/>
              <a:cxnLst/>
              <a:rect l="l" t="t" r="r" b="b"/>
              <a:pathLst>
                <a:path w="2249" h="643" extrusionOk="0">
                  <a:moveTo>
                    <a:pt x="134" y="0"/>
                  </a:moveTo>
                  <a:cubicBezTo>
                    <a:pt x="134" y="54"/>
                    <a:pt x="107" y="54"/>
                    <a:pt x="80" y="54"/>
                  </a:cubicBezTo>
                  <a:cubicBezTo>
                    <a:pt x="27" y="81"/>
                    <a:pt x="0" y="107"/>
                    <a:pt x="0" y="134"/>
                  </a:cubicBezTo>
                  <a:cubicBezTo>
                    <a:pt x="0" y="188"/>
                    <a:pt x="0" y="214"/>
                    <a:pt x="27" y="241"/>
                  </a:cubicBezTo>
                  <a:cubicBezTo>
                    <a:pt x="80" y="268"/>
                    <a:pt x="107" y="321"/>
                    <a:pt x="134" y="321"/>
                  </a:cubicBezTo>
                  <a:cubicBezTo>
                    <a:pt x="803" y="348"/>
                    <a:pt x="1445" y="455"/>
                    <a:pt x="2088" y="643"/>
                  </a:cubicBezTo>
                  <a:cubicBezTo>
                    <a:pt x="2115" y="643"/>
                    <a:pt x="2141" y="643"/>
                    <a:pt x="2168" y="616"/>
                  </a:cubicBezTo>
                  <a:cubicBezTo>
                    <a:pt x="2195" y="589"/>
                    <a:pt x="2248" y="536"/>
                    <a:pt x="2248" y="509"/>
                  </a:cubicBezTo>
                  <a:cubicBezTo>
                    <a:pt x="2248" y="482"/>
                    <a:pt x="2248" y="455"/>
                    <a:pt x="2195" y="402"/>
                  </a:cubicBezTo>
                  <a:cubicBezTo>
                    <a:pt x="2168" y="375"/>
                    <a:pt x="2141" y="348"/>
                    <a:pt x="2115" y="348"/>
                  </a:cubicBezTo>
                  <a:cubicBezTo>
                    <a:pt x="1472" y="134"/>
                    <a:pt x="803" y="54"/>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606;p43"/>
            <p:cNvSpPr/>
            <p:nvPr/>
          </p:nvSpPr>
          <p:spPr>
            <a:xfrm>
              <a:off x="7933900" y="4655475"/>
              <a:ext cx="59575" cy="13825"/>
            </a:xfrm>
            <a:custGeom>
              <a:avLst/>
              <a:gdLst/>
              <a:ahLst/>
              <a:cxnLst/>
              <a:rect l="l" t="t" r="r" b="b"/>
              <a:pathLst>
                <a:path w="2383" h="553" extrusionOk="0">
                  <a:moveTo>
                    <a:pt x="108" y="0"/>
                  </a:moveTo>
                  <a:cubicBezTo>
                    <a:pt x="81" y="0"/>
                    <a:pt x="1" y="107"/>
                    <a:pt x="54" y="188"/>
                  </a:cubicBezTo>
                  <a:cubicBezTo>
                    <a:pt x="54" y="214"/>
                    <a:pt x="81" y="241"/>
                    <a:pt x="81" y="268"/>
                  </a:cubicBezTo>
                  <a:cubicBezTo>
                    <a:pt x="108" y="321"/>
                    <a:pt x="134" y="321"/>
                    <a:pt x="188" y="321"/>
                  </a:cubicBezTo>
                  <a:cubicBezTo>
                    <a:pt x="456" y="321"/>
                    <a:pt x="750" y="321"/>
                    <a:pt x="1018" y="348"/>
                  </a:cubicBezTo>
                  <a:lnTo>
                    <a:pt x="991" y="348"/>
                  </a:lnTo>
                  <a:cubicBezTo>
                    <a:pt x="1392" y="375"/>
                    <a:pt x="1821" y="455"/>
                    <a:pt x="2222" y="536"/>
                  </a:cubicBezTo>
                  <a:cubicBezTo>
                    <a:pt x="2234" y="547"/>
                    <a:pt x="2248" y="553"/>
                    <a:pt x="2263" y="553"/>
                  </a:cubicBezTo>
                  <a:cubicBezTo>
                    <a:pt x="2318" y="553"/>
                    <a:pt x="2383" y="485"/>
                    <a:pt x="2383" y="402"/>
                  </a:cubicBezTo>
                  <a:cubicBezTo>
                    <a:pt x="2383" y="375"/>
                    <a:pt x="2383" y="348"/>
                    <a:pt x="2356" y="321"/>
                  </a:cubicBezTo>
                  <a:cubicBezTo>
                    <a:pt x="2329" y="268"/>
                    <a:pt x="2276" y="241"/>
                    <a:pt x="2249" y="241"/>
                  </a:cubicBezTo>
                  <a:cubicBezTo>
                    <a:pt x="1553" y="54"/>
                    <a:pt x="857" y="0"/>
                    <a:pt x="10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607;p43"/>
            <p:cNvSpPr/>
            <p:nvPr/>
          </p:nvSpPr>
          <p:spPr>
            <a:xfrm>
              <a:off x="7929900" y="4655475"/>
              <a:ext cx="62925" cy="13825"/>
            </a:xfrm>
            <a:custGeom>
              <a:avLst/>
              <a:gdLst/>
              <a:ahLst/>
              <a:cxnLst/>
              <a:rect l="l" t="t" r="r" b="b"/>
              <a:pathLst>
                <a:path w="2517" h="553" extrusionOk="0">
                  <a:moveTo>
                    <a:pt x="134" y="0"/>
                  </a:moveTo>
                  <a:cubicBezTo>
                    <a:pt x="80" y="0"/>
                    <a:pt x="0" y="81"/>
                    <a:pt x="0" y="188"/>
                  </a:cubicBezTo>
                  <a:cubicBezTo>
                    <a:pt x="0" y="268"/>
                    <a:pt x="80" y="321"/>
                    <a:pt x="161" y="321"/>
                  </a:cubicBezTo>
                  <a:cubicBezTo>
                    <a:pt x="509" y="321"/>
                    <a:pt x="830" y="321"/>
                    <a:pt x="1178" y="348"/>
                  </a:cubicBezTo>
                  <a:cubicBezTo>
                    <a:pt x="1579" y="375"/>
                    <a:pt x="1954" y="455"/>
                    <a:pt x="2355" y="536"/>
                  </a:cubicBezTo>
                  <a:cubicBezTo>
                    <a:pt x="2367" y="547"/>
                    <a:pt x="2381" y="553"/>
                    <a:pt x="2397" y="553"/>
                  </a:cubicBezTo>
                  <a:cubicBezTo>
                    <a:pt x="2451" y="553"/>
                    <a:pt x="2516" y="485"/>
                    <a:pt x="2516" y="402"/>
                  </a:cubicBezTo>
                  <a:cubicBezTo>
                    <a:pt x="2516" y="375"/>
                    <a:pt x="2516" y="348"/>
                    <a:pt x="2489" y="321"/>
                  </a:cubicBezTo>
                  <a:cubicBezTo>
                    <a:pt x="2436" y="268"/>
                    <a:pt x="2409" y="241"/>
                    <a:pt x="2382" y="241"/>
                  </a:cubicBezTo>
                  <a:cubicBezTo>
                    <a:pt x="1713" y="54"/>
                    <a:pt x="1044" y="0"/>
                    <a:pt x="34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608;p43"/>
            <p:cNvSpPr/>
            <p:nvPr/>
          </p:nvSpPr>
          <p:spPr>
            <a:xfrm>
              <a:off x="7929900" y="4655475"/>
              <a:ext cx="57550" cy="12900"/>
            </a:xfrm>
            <a:custGeom>
              <a:avLst/>
              <a:gdLst/>
              <a:ahLst/>
              <a:cxnLst/>
              <a:rect l="l" t="t" r="r" b="b"/>
              <a:pathLst>
                <a:path w="2302" h="516" extrusionOk="0">
                  <a:moveTo>
                    <a:pt x="80" y="0"/>
                  </a:moveTo>
                  <a:cubicBezTo>
                    <a:pt x="80" y="0"/>
                    <a:pt x="0" y="107"/>
                    <a:pt x="0" y="188"/>
                  </a:cubicBezTo>
                  <a:cubicBezTo>
                    <a:pt x="0" y="214"/>
                    <a:pt x="27" y="241"/>
                    <a:pt x="27" y="268"/>
                  </a:cubicBezTo>
                  <a:cubicBezTo>
                    <a:pt x="80" y="321"/>
                    <a:pt x="107" y="321"/>
                    <a:pt x="134" y="321"/>
                  </a:cubicBezTo>
                  <a:cubicBezTo>
                    <a:pt x="509" y="321"/>
                    <a:pt x="830" y="321"/>
                    <a:pt x="1205" y="348"/>
                  </a:cubicBezTo>
                  <a:lnTo>
                    <a:pt x="1178" y="348"/>
                  </a:lnTo>
                  <a:cubicBezTo>
                    <a:pt x="1499" y="375"/>
                    <a:pt x="1820" y="402"/>
                    <a:pt x="2115" y="509"/>
                  </a:cubicBezTo>
                  <a:cubicBezTo>
                    <a:pt x="2124" y="513"/>
                    <a:pt x="2135" y="516"/>
                    <a:pt x="2146" y="516"/>
                  </a:cubicBezTo>
                  <a:cubicBezTo>
                    <a:pt x="2202" y="516"/>
                    <a:pt x="2275" y="464"/>
                    <a:pt x="2275" y="375"/>
                  </a:cubicBezTo>
                  <a:cubicBezTo>
                    <a:pt x="2302" y="268"/>
                    <a:pt x="2248" y="214"/>
                    <a:pt x="2141" y="214"/>
                  </a:cubicBezTo>
                  <a:cubicBezTo>
                    <a:pt x="1472" y="54"/>
                    <a:pt x="776" y="54"/>
                    <a:pt x="8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609;p43"/>
            <p:cNvSpPr/>
            <p:nvPr/>
          </p:nvSpPr>
          <p:spPr>
            <a:xfrm>
              <a:off x="7937250" y="4654800"/>
              <a:ext cx="63600" cy="16375"/>
            </a:xfrm>
            <a:custGeom>
              <a:avLst/>
              <a:gdLst/>
              <a:ahLst/>
              <a:cxnLst/>
              <a:rect l="l" t="t" r="r" b="b"/>
              <a:pathLst>
                <a:path w="2544" h="655" extrusionOk="0">
                  <a:moveTo>
                    <a:pt x="215" y="0"/>
                  </a:moveTo>
                  <a:cubicBezTo>
                    <a:pt x="81" y="0"/>
                    <a:pt x="54" y="27"/>
                    <a:pt x="54" y="81"/>
                  </a:cubicBezTo>
                  <a:cubicBezTo>
                    <a:pt x="0" y="108"/>
                    <a:pt x="0" y="134"/>
                    <a:pt x="0" y="161"/>
                  </a:cubicBezTo>
                  <a:cubicBezTo>
                    <a:pt x="0" y="215"/>
                    <a:pt x="54" y="241"/>
                    <a:pt x="54" y="268"/>
                  </a:cubicBezTo>
                  <a:cubicBezTo>
                    <a:pt x="81" y="295"/>
                    <a:pt x="108" y="295"/>
                    <a:pt x="134" y="295"/>
                  </a:cubicBezTo>
                  <a:cubicBezTo>
                    <a:pt x="375" y="295"/>
                    <a:pt x="589" y="348"/>
                    <a:pt x="803" y="348"/>
                  </a:cubicBezTo>
                  <a:lnTo>
                    <a:pt x="777" y="348"/>
                  </a:lnTo>
                  <a:cubicBezTo>
                    <a:pt x="1258" y="375"/>
                    <a:pt x="1740" y="429"/>
                    <a:pt x="2222" y="616"/>
                  </a:cubicBezTo>
                  <a:cubicBezTo>
                    <a:pt x="2249" y="616"/>
                    <a:pt x="2249" y="616"/>
                    <a:pt x="2276" y="643"/>
                  </a:cubicBezTo>
                  <a:cubicBezTo>
                    <a:pt x="2311" y="643"/>
                    <a:pt x="2335" y="655"/>
                    <a:pt x="2363" y="655"/>
                  </a:cubicBezTo>
                  <a:cubicBezTo>
                    <a:pt x="2377" y="655"/>
                    <a:pt x="2392" y="652"/>
                    <a:pt x="2409" y="643"/>
                  </a:cubicBezTo>
                  <a:cubicBezTo>
                    <a:pt x="2463" y="643"/>
                    <a:pt x="2490" y="616"/>
                    <a:pt x="2516" y="563"/>
                  </a:cubicBezTo>
                  <a:cubicBezTo>
                    <a:pt x="2543" y="536"/>
                    <a:pt x="2543" y="509"/>
                    <a:pt x="2516" y="429"/>
                  </a:cubicBezTo>
                  <a:cubicBezTo>
                    <a:pt x="2516" y="402"/>
                    <a:pt x="2490" y="375"/>
                    <a:pt x="2436" y="348"/>
                  </a:cubicBezTo>
                  <a:cubicBezTo>
                    <a:pt x="2276" y="268"/>
                    <a:pt x="2088" y="215"/>
                    <a:pt x="1901" y="161"/>
                  </a:cubicBezTo>
                  <a:cubicBezTo>
                    <a:pt x="1714" y="134"/>
                    <a:pt x="1499" y="108"/>
                    <a:pt x="1339" y="81"/>
                  </a:cubicBezTo>
                  <a:cubicBezTo>
                    <a:pt x="964" y="27"/>
                    <a:pt x="563" y="0"/>
                    <a:pt x="2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610;p43"/>
            <p:cNvSpPr/>
            <p:nvPr/>
          </p:nvSpPr>
          <p:spPr>
            <a:xfrm>
              <a:off x="7938600" y="4655475"/>
              <a:ext cx="56225" cy="14000"/>
            </a:xfrm>
            <a:custGeom>
              <a:avLst/>
              <a:gdLst/>
              <a:ahLst/>
              <a:cxnLst/>
              <a:rect l="l" t="t" r="r" b="b"/>
              <a:pathLst>
                <a:path w="2249" h="560" extrusionOk="0">
                  <a:moveTo>
                    <a:pt x="134" y="0"/>
                  </a:moveTo>
                  <a:cubicBezTo>
                    <a:pt x="54" y="0"/>
                    <a:pt x="0" y="81"/>
                    <a:pt x="0" y="188"/>
                  </a:cubicBezTo>
                  <a:cubicBezTo>
                    <a:pt x="0" y="268"/>
                    <a:pt x="54" y="321"/>
                    <a:pt x="161" y="321"/>
                  </a:cubicBezTo>
                  <a:cubicBezTo>
                    <a:pt x="428" y="321"/>
                    <a:pt x="696" y="321"/>
                    <a:pt x="937" y="348"/>
                  </a:cubicBezTo>
                  <a:lnTo>
                    <a:pt x="883" y="348"/>
                  </a:lnTo>
                  <a:cubicBezTo>
                    <a:pt x="1285" y="375"/>
                    <a:pt x="1660" y="455"/>
                    <a:pt x="2034" y="536"/>
                  </a:cubicBezTo>
                  <a:cubicBezTo>
                    <a:pt x="2052" y="536"/>
                    <a:pt x="2070" y="559"/>
                    <a:pt x="2088" y="559"/>
                  </a:cubicBezTo>
                  <a:cubicBezTo>
                    <a:pt x="2097" y="559"/>
                    <a:pt x="2106" y="553"/>
                    <a:pt x="2115" y="536"/>
                  </a:cubicBezTo>
                  <a:cubicBezTo>
                    <a:pt x="2168" y="536"/>
                    <a:pt x="2195" y="509"/>
                    <a:pt x="2222" y="482"/>
                  </a:cubicBezTo>
                  <a:cubicBezTo>
                    <a:pt x="2248" y="455"/>
                    <a:pt x="2248" y="402"/>
                    <a:pt x="2222" y="348"/>
                  </a:cubicBezTo>
                  <a:cubicBezTo>
                    <a:pt x="2222" y="321"/>
                    <a:pt x="2195" y="268"/>
                    <a:pt x="2168" y="241"/>
                  </a:cubicBezTo>
                  <a:cubicBezTo>
                    <a:pt x="1981" y="188"/>
                    <a:pt x="1820" y="134"/>
                    <a:pt x="1660" y="107"/>
                  </a:cubicBezTo>
                  <a:cubicBezTo>
                    <a:pt x="1499" y="81"/>
                    <a:pt x="1312" y="54"/>
                    <a:pt x="1151" y="54"/>
                  </a:cubicBezTo>
                  <a:cubicBezTo>
                    <a:pt x="830" y="0"/>
                    <a:pt x="509" y="0"/>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611;p43"/>
            <p:cNvSpPr/>
            <p:nvPr/>
          </p:nvSpPr>
          <p:spPr>
            <a:xfrm>
              <a:off x="7925200" y="4654800"/>
              <a:ext cx="60925" cy="11825"/>
            </a:xfrm>
            <a:custGeom>
              <a:avLst/>
              <a:gdLst/>
              <a:ahLst/>
              <a:cxnLst/>
              <a:rect l="l" t="t" r="r" b="b"/>
              <a:pathLst>
                <a:path w="2437" h="473" extrusionOk="0">
                  <a:moveTo>
                    <a:pt x="938" y="0"/>
                  </a:moveTo>
                  <a:cubicBezTo>
                    <a:pt x="616" y="0"/>
                    <a:pt x="349" y="27"/>
                    <a:pt x="135" y="81"/>
                  </a:cubicBezTo>
                  <a:cubicBezTo>
                    <a:pt x="54" y="81"/>
                    <a:pt x="1" y="134"/>
                    <a:pt x="1" y="241"/>
                  </a:cubicBezTo>
                  <a:cubicBezTo>
                    <a:pt x="1" y="289"/>
                    <a:pt x="43" y="379"/>
                    <a:pt x="128" y="379"/>
                  </a:cubicBezTo>
                  <a:cubicBezTo>
                    <a:pt x="139" y="379"/>
                    <a:pt x="150" y="378"/>
                    <a:pt x="161" y="375"/>
                  </a:cubicBezTo>
                  <a:cubicBezTo>
                    <a:pt x="438" y="357"/>
                    <a:pt x="715" y="326"/>
                    <a:pt x="992" y="326"/>
                  </a:cubicBezTo>
                  <a:cubicBezTo>
                    <a:pt x="1117" y="326"/>
                    <a:pt x="1241" y="332"/>
                    <a:pt x="1366" y="348"/>
                  </a:cubicBezTo>
                  <a:lnTo>
                    <a:pt x="1339" y="348"/>
                  </a:lnTo>
                  <a:cubicBezTo>
                    <a:pt x="1633" y="375"/>
                    <a:pt x="1928" y="402"/>
                    <a:pt x="2222" y="455"/>
                  </a:cubicBezTo>
                  <a:cubicBezTo>
                    <a:pt x="2240" y="468"/>
                    <a:pt x="2260" y="473"/>
                    <a:pt x="2279" y="473"/>
                  </a:cubicBezTo>
                  <a:cubicBezTo>
                    <a:pt x="2345" y="473"/>
                    <a:pt x="2410" y="411"/>
                    <a:pt x="2410" y="348"/>
                  </a:cubicBezTo>
                  <a:cubicBezTo>
                    <a:pt x="2436" y="241"/>
                    <a:pt x="2356" y="161"/>
                    <a:pt x="2276" y="161"/>
                  </a:cubicBezTo>
                  <a:cubicBezTo>
                    <a:pt x="1928" y="54"/>
                    <a:pt x="1553" y="27"/>
                    <a:pt x="123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612;p43"/>
            <p:cNvSpPr/>
            <p:nvPr/>
          </p:nvSpPr>
          <p:spPr>
            <a:xfrm>
              <a:off x="8042975" y="4677550"/>
              <a:ext cx="28125" cy="15300"/>
            </a:xfrm>
            <a:custGeom>
              <a:avLst/>
              <a:gdLst/>
              <a:ahLst/>
              <a:cxnLst/>
              <a:rect l="l" t="t" r="r" b="b"/>
              <a:pathLst>
                <a:path w="1125" h="612" extrusionOk="0">
                  <a:moveTo>
                    <a:pt x="161" y="1"/>
                  </a:moveTo>
                  <a:cubicBezTo>
                    <a:pt x="134" y="1"/>
                    <a:pt x="108" y="27"/>
                    <a:pt x="54" y="27"/>
                  </a:cubicBezTo>
                  <a:cubicBezTo>
                    <a:pt x="27" y="54"/>
                    <a:pt x="0" y="108"/>
                    <a:pt x="0" y="134"/>
                  </a:cubicBezTo>
                  <a:cubicBezTo>
                    <a:pt x="0" y="161"/>
                    <a:pt x="0" y="188"/>
                    <a:pt x="27" y="241"/>
                  </a:cubicBezTo>
                  <a:cubicBezTo>
                    <a:pt x="54" y="268"/>
                    <a:pt x="108" y="295"/>
                    <a:pt x="134" y="295"/>
                  </a:cubicBezTo>
                  <a:cubicBezTo>
                    <a:pt x="161" y="322"/>
                    <a:pt x="215" y="322"/>
                    <a:pt x="268" y="375"/>
                  </a:cubicBezTo>
                  <a:cubicBezTo>
                    <a:pt x="455" y="429"/>
                    <a:pt x="696" y="536"/>
                    <a:pt x="884" y="589"/>
                  </a:cubicBezTo>
                  <a:cubicBezTo>
                    <a:pt x="907" y="605"/>
                    <a:pt x="933" y="612"/>
                    <a:pt x="958" y="612"/>
                  </a:cubicBezTo>
                  <a:cubicBezTo>
                    <a:pt x="1020" y="612"/>
                    <a:pt x="1079" y="574"/>
                    <a:pt x="1098" y="536"/>
                  </a:cubicBezTo>
                  <a:cubicBezTo>
                    <a:pt x="1125" y="456"/>
                    <a:pt x="1098" y="375"/>
                    <a:pt x="1018" y="322"/>
                  </a:cubicBezTo>
                  <a:cubicBezTo>
                    <a:pt x="750" y="188"/>
                    <a:pt x="455" y="108"/>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613;p43"/>
            <p:cNvSpPr/>
            <p:nvPr/>
          </p:nvSpPr>
          <p:spPr>
            <a:xfrm>
              <a:off x="8033600" y="4674200"/>
              <a:ext cx="44200" cy="21275"/>
            </a:xfrm>
            <a:custGeom>
              <a:avLst/>
              <a:gdLst/>
              <a:ahLst/>
              <a:cxnLst/>
              <a:rect l="l" t="t" r="r" b="b"/>
              <a:pathLst>
                <a:path w="1768" h="851" extrusionOk="0">
                  <a:moveTo>
                    <a:pt x="242" y="1"/>
                  </a:moveTo>
                  <a:cubicBezTo>
                    <a:pt x="135" y="1"/>
                    <a:pt x="81" y="54"/>
                    <a:pt x="28" y="135"/>
                  </a:cubicBezTo>
                  <a:cubicBezTo>
                    <a:pt x="1" y="242"/>
                    <a:pt x="81" y="295"/>
                    <a:pt x="161" y="295"/>
                  </a:cubicBezTo>
                  <a:cubicBezTo>
                    <a:pt x="402" y="375"/>
                    <a:pt x="616" y="402"/>
                    <a:pt x="830" y="509"/>
                  </a:cubicBezTo>
                  <a:cubicBezTo>
                    <a:pt x="1071" y="590"/>
                    <a:pt x="1312" y="697"/>
                    <a:pt x="1500" y="830"/>
                  </a:cubicBezTo>
                  <a:cubicBezTo>
                    <a:pt x="1526" y="844"/>
                    <a:pt x="1546" y="850"/>
                    <a:pt x="1567" y="850"/>
                  </a:cubicBezTo>
                  <a:cubicBezTo>
                    <a:pt x="1587" y="850"/>
                    <a:pt x="1607" y="844"/>
                    <a:pt x="1633" y="830"/>
                  </a:cubicBezTo>
                  <a:cubicBezTo>
                    <a:pt x="1687" y="830"/>
                    <a:pt x="1714" y="804"/>
                    <a:pt x="1741" y="777"/>
                  </a:cubicBezTo>
                  <a:cubicBezTo>
                    <a:pt x="1767" y="723"/>
                    <a:pt x="1767" y="697"/>
                    <a:pt x="1741" y="643"/>
                  </a:cubicBezTo>
                  <a:cubicBezTo>
                    <a:pt x="1741" y="590"/>
                    <a:pt x="1714" y="563"/>
                    <a:pt x="1660" y="536"/>
                  </a:cubicBezTo>
                  <a:cubicBezTo>
                    <a:pt x="1232" y="268"/>
                    <a:pt x="777" y="108"/>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614;p43"/>
            <p:cNvSpPr/>
            <p:nvPr/>
          </p:nvSpPr>
          <p:spPr>
            <a:xfrm>
              <a:off x="8030925" y="4672200"/>
              <a:ext cx="48875" cy="22600"/>
            </a:xfrm>
            <a:custGeom>
              <a:avLst/>
              <a:gdLst/>
              <a:ahLst/>
              <a:cxnLst/>
              <a:rect l="l" t="t" r="r" b="b"/>
              <a:pathLst>
                <a:path w="1955" h="904" extrusionOk="0">
                  <a:moveTo>
                    <a:pt x="215" y="0"/>
                  </a:moveTo>
                  <a:cubicBezTo>
                    <a:pt x="81" y="54"/>
                    <a:pt x="1" y="81"/>
                    <a:pt x="1" y="134"/>
                  </a:cubicBezTo>
                  <a:cubicBezTo>
                    <a:pt x="1" y="215"/>
                    <a:pt x="54" y="322"/>
                    <a:pt x="135" y="322"/>
                  </a:cubicBezTo>
                  <a:cubicBezTo>
                    <a:pt x="456" y="375"/>
                    <a:pt x="750" y="455"/>
                    <a:pt x="1018" y="536"/>
                  </a:cubicBezTo>
                  <a:cubicBezTo>
                    <a:pt x="1259" y="616"/>
                    <a:pt x="1473" y="750"/>
                    <a:pt x="1687" y="884"/>
                  </a:cubicBezTo>
                  <a:cubicBezTo>
                    <a:pt x="1700" y="897"/>
                    <a:pt x="1714" y="904"/>
                    <a:pt x="1734" y="904"/>
                  </a:cubicBezTo>
                  <a:cubicBezTo>
                    <a:pt x="1754" y="904"/>
                    <a:pt x="1781" y="897"/>
                    <a:pt x="1821" y="884"/>
                  </a:cubicBezTo>
                  <a:cubicBezTo>
                    <a:pt x="1848" y="884"/>
                    <a:pt x="1874" y="857"/>
                    <a:pt x="1928" y="803"/>
                  </a:cubicBezTo>
                  <a:cubicBezTo>
                    <a:pt x="1955" y="777"/>
                    <a:pt x="1955" y="750"/>
                    <a:pt x="1928" y="670"/>
                  </a:cubicBezTo>
                  <a:cubicBezTo>
                    <a:pt x="1928" y="643"/>
                    <a:pt x="1874" y="616"/>
                    <a:pt x="1848" y="589"/>
                  </a:cubicBezTo>
                  <a:cubicBezTo>
                    <a:pt x="1393" y="268"/>
                    <a:pt x="777" y="107"/>
                    <a:pt x="2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6615;p43"/>
            <p:cNvSpPr/>
            <p:nvPr/>
          </p:nvSpPr>
          <p:spPr>
            <a:xfrm>
              <a:off x="8012200" y="4667525"/>
              <a:ext cx="64250" cy="25325"/>
            </a:xfrm>
            <a:custGeom>
              <a:avLst/>
              <a:gdLst/>
              <a:ahLst/>
              <a:cxnLst/>
              <a:rect l="l" t="t" r="r" b="b"/>
              <a:pathLst>
                <a:path w="2570" h="1013" extrusionOk="0">
                  <a:moveTo>
                    <a:pt x="188" y="0"/>
                  </a:moveTo>
                  <a:cubicBezTo>
                    <a:pt x="54" y="0"/>
                    <a:pt x="0" y="54"/>
                    <a:pt x="0" y="134"/>
                  </a:cubicBezTo>
                  <a:cubicBezTo>
                    <a:pt x="0" y="187"/>
                    <a:pt x="27" y="294"/>
                    <a:pt x="134" y="294"/>
                  </a:cubicBezTo>
                  <a:cubicBezTo>
                    <a:pt x="589" y="402"/>
                    <a:pt x="1044" y="509"/>
                    <a:pt x="1499" y="642"/>
                  </a:cubicBezTo>
                  <a:lnTo>
                    <a:pt x="1526" y="642"/>
                  </a:lnTo>
                  <a:cubicBezTo>
                    <a:pt x="1794" y="723"/>
                    <a:pt x="2061" y="857"/>
                    <a:pt x="2329" y="990"/>
                  </a:cubicBezTo>
                  <a:cubicBezTo>
                    <a:pt x="2352" y="1006"/>
                    <a:pt x="2376" y="1013"/>
                    <a:pt x="2399" y="1013"/>
                  </a:cubicBezTo>
                  <a:cubicBezTo>
                    <a:pt x="2454" y="1013"/>
                    <a:pt x="2505" y="975"/>
                    <a:pt x="2543" y="937"/>
                  </a:cubicBezTo>
                  <a:cubicBezTo>
                    <a:pt x="2570" y="857"/>
                    <a:pt x="2543" y="776"/>
                    <a:pt x="2463" y="723"/>
                  </a:cubicBezTo>
                  <a:cubicBezTo>
                    <a:pt x="1767" y="321"/>
                    <a:pt x="991" y="134"/>
                    <a:pt x="214"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6616;p43"/>
            <p:cNvSpPr/>
            <p:nvPr/>
          </p:nvSpPr>
          <p:spPr>
            <a:xfrm>
              <a:off x="8000150" y="4663500"/>
              <a:ext cx="64250" cy="24375"/>
            </a:xfrm>
            <a:custGeom>
              <a:avLst/>
              <a:gdLst/>
              <a:ahLst/>
              <a:cxnLst/>
              <a:rect l="l" t="t" r="r" b="b"/>
              <a:pathLst>
                <a:path w="2570" h="975" extrusionOk="0">
                  <a:moveTo>
                    <a:pt x="134" y="0"/>
                  </a:moveTo>
                  <a:cubicBezTo>
                    <a:pt x="81" y="0"/>
                    <a:pt x="0" y="54"/>
                    <a:pt x="0" y="134"/>
                  </a:cubicBezTo>
                  <a:cubicBezTo>
                    <a:pt x="0" y="188"/>
                    <a:pt x="27" y="295"/>
                    <a:pt x="134" y="295"/>
                  </a:cubicBezTo>
                  <a:cubicBezTo>
                    <a:pt x="643" y="348"/>
                    <a:pt x="1151" y="455"/>
                    <a:pt x="1606" y="616"/>
                  </a:cubicBezTo>
                  <a:cubicBezTo>
                    <a:pt x="1874" y="723"/>
                    <a:pt x="2115" y="830"/>
                    <a:pt x="2356" y="964"/>
                  </a:cubicBezTo>
                  <a:cubicBezTo>
                    <a:pt x="2369" y="971"/>
                    <a:pt x="2386" y="974"/>
                    <a:pt x="2404" y="974"/>
                  </a:cubicBezTo>
                  <a:cubicBezTo>
                    <a:pt x="2458" y="974"/>
                    <a:pt x="2523" y="944"/>
                    <a:pt x="2543" y="884"/>
                  </a:cubicBezTo>
                  <a:cubicBezTo>
                    <a:pt x="2570" y="857"/>
                    <a:pt x="2570" y="830"/>
                    <a:pt x="2543" y="803"/>
                  </a:cubicBezTo>
                  <a:cubicBezTo>
                    <a:pt x="2543" y="750"/>
                    <a:pt x="2516" y="723"/>
                    <a:pt x="2490" y="696"/>
                  </a:cubicBezTo>
                  <a:cubicBezTo>
                    <a:pt x="2142" y="482"/>
                    <a:pt x="1767" y="322"/>
                    <a:pt x="1366" y="215"/>
                  </a:cubicBezTo>
                  <a:cubicBezTo>
                    <a:pt x="964" y="134"/>
                    <a:pt x="563" y="27"/>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6617;p43"/>
            <p:cNvSpPr/>
            <p:nvPr/>
          </p:nvSpPr>
          <p:spPr>
            <a:xfrm>
              <a:off x="7976725" y="4660150"/>
              <a:ext cx="87025" cy="27725"/>
            </a:xfrm>
            <a:custGeom>
              <a:avLst/>
              <a:gdLst/>
              <a:ahLst/>
              <a:cxnLst/>
              <a:rect l="l" t="t" r="r" b="b"/>
              <a:pathLst>
                <a:path w="3481" h="1109" extrusionOk="0">
                  <a:moveTo>
                    <a:pt x="161" y="1"/>
                  </a:moveTo>
                  <a:cubicBezTo>
                    <a:pt x="81" y="1"/>
                    <a:pt x="1" y="27"/>
                    <a:pt x="1" y="81"/>
                  </a:cubicBezTo>
                  <a:cubicBezTo>
                    <a:pt x="1" y="161"/>
                    <a:pt x="27" y="268"/>
                    <a:pt x="135" y="268"/>
                  </a:cubicBezTo>
                  <a:cubicBezTo>
                    <a:pt x="964" y="402"/>
                    <a:pt x="1821" y="563"/>
                    <a:pt x="2624" y="830"/>
                  </a:cubicBezTo>
                  <a:cubicBezTo>
                    <a:pt x="2811" y="884"/>
                    <a:pt x="3052" y="991"/>
                    <a:pt x="3239" y="1098"/>
                  </a:cubicBezTo>
                  <a:cubicBezTo>
                    <a:pt x="3259" y="1105"/>
                    <a:pt x="3281" y="1108"/>
                    <a:pt x="3303" y="1108"/>
                  </a:cubicBezTo>
                  <a:cubicBezTo>
                    <a:pt x="3368" y="1108"/>
                    <a:pt x="3433" y="1078"/>
                    <a:pt x="3453" y="1018"/>
                  </a:cubicBezTo>
                  <a:cubicBezTo>
                    <a:pt x="3480" y="964"/>
                    <a:pt x="3453" y="857"/>
                    <a:pt x="3373" y="830"/>
                  </a:cubicBezTo>
                  <a:cubicBezTo>
                    <a:pt x="2891" y="589"/>
                    <a:pt x="2383" y="429"/>
                    <a:pt x="1848" y="295"/>
                  </a:cubicBezTo>
                  <a:cubicBezTo>
                    <a:pt x="1312" y="161"/>
                    <a:pt x="750"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6618;p43"/>
            <p:cNvSpPr/>
            <p:nvPr/>
          </p:nvSpPr>
          <p:spPr>
            <a:xfrm>
              <a:off x="7968700" y="4658150"/>
              <a:ext cx="71625" cy="22350"/>
            </a:xfrm>
            <a:custGeom>
              <a:avLst/>
              <a:gdLst/>
              <a:ahLst/>
              <a:cxnLst/>
              <a:rect l="l" t="t" r="r" b="b"/>
              <a:pathLst>
                <a:path w="2865" h="894" extrusionOk="0">
                  <a:moveTo>
                    <a:pt x="108" y="0"/>
                  </a:moveTo>
                  <a:cubicBezTo>
                    <a:pt x="81" y="27"/>
                    <a:pt x="81" y="27"/>
                    <a:pt x="54" y="27"/>
                  </a:cubicBezTo>
                  <a:cubicBezTo>
                    <a:pt x="27" y="81"/>
                    <a:pt x="0" y="107"/>
                    <a:pt x="0" y="134"/>
                  </a:cubicBezTo>
                  <a:cubicBezTo>
                    <a:pt x="0" y="161"/>
                    <a:pt x="0" y="214"/>
                    <a:pt x="27" y="241"/>
                  </a:cubicBezTo>
                  <a:cubicBezTo>
                    <a:pt x="54" y="268"/>
                    <a:pt x="81" y="295"/>
                    <a:pt x="108" y="295"/>
                  </a:cubicBezTo>
                  <a:cubicBezTo>
                    <a:pt x="830" y="375"/>
                    <a:pt x="1526" y="482"/>
                    <a:pt x="2195" y="696"/>
                  </a:cubicBezTo>
                  <a:cubicBezTo>
                    <a:pt x="2356" y="777"/>
                    <a:pt x="2490" y="803"/>
                    <a:pt x="2624" y="884"/>
                  </a:cubicBezTo>
                  <a:cubicBezTo>
                    <a:pt x="2644" y="890"/>
                    <a:pt x="2664" y="894"/>
                    <a:pt x="2683" y="894"/>
                  </a:cubicBezTo>
                  <a:cubicBezTo>
                    <a:pt x="2742" y="894"/>
                    <a:pt x="2797" y="863"/>
                    <a:pt x="2838" y="803"/>
                  </a:cubicBezTo>
                  <a:cubicBezTo>
                    <a:pt x="2864" y="750"/>
                    <a:pt x="2838" y="643"/>
                    <a:pt x="2757" y="616"/>
                  </a:cubicBezTo>
                  <a:cubicBezTo>
                    <a:pt x="1954" y="241"/>
                    <a:pt x="1044" y="81"/>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6619;p43"/>
            <p:cNvSpPr/>
            <p:nvPr/>
          </p:nvSpPr>
          <p:spPr>
            <a:xfrm>
              <a:off x="7959325" y="4656800"/>
              <a:ext cx="75650" cy="21750"/>
            </a:xfrm>
            <a:custGeom>
              <a:avLst/>
              <a:gdLst/>
              <a:ahLst/>
              <a:cxnLst/>
              <a:rect l="l" t="t" r="r" b="b"/>
              <a:pathLst>
                <a:path w="3026" h="870" extrusionOk="0">
                  <a:moveTo>
                    <a:pt x="188" y="1"/>
                  </a:moveTo>
                  <a:cubicBezTo>
                    <a:pt x="108" y="28"/>
                    <a:pt x="54" y="28"/>
                    <a:pt x="54" y="54"/>
                  </a:cubicBezTo>
                  <a:cubicBezTo>
                    <a:pt x="28" y="81"/>
                    <a:pt x="1" y="135"/>
                    <a:pt x="1" y="161"/>
                  </a:cubicBezTo>
                  <a:cubicBezTo>
                    <a:pt x="1" y="188"/>
                    <a:pt x="1" y="215"/>
                    <a:pt x="28" y="268"/>
                  </a:cubicBezTo>
                  <a:cubicBezTo>
                    <a:pt x="54" y="295"/>
                    <a:pt x="108" y="322"/>
                    <a:pt x="135" y="322"/>
                  </a:cubicBezTo>
                  <a:cubicBezTo>
                    <a:pt x="938" y="402"/>
                    <a:pt x="1714" y="536"/>
                    <a:pt x="2463" y="750"/>
                  </a:cubicBezTo>
                  <a:lnTo>
                    <a:pt x="2758" y="857"/>
                  </a:lnTo>
                  <a:cubicBezTo>
                    <a:pt x="2793" y="857"/>
                    <a:pt x="2817" y="869"/>
                    <a:pt x="2845" y="869"/>
                  </a:cubicBezTo>
                  <a:cubicBezTo>
                    <a:pt x="2859" y="869"/>
                    <a:pt x="2874" y="866"/>
                    <a:pt x="2891" y="857"/>
                  </a:cubicBezTo>
                  <a:cubicBezTo>
                    <a:pt x="2945" y="857"/>
                    <a:pt x="2972" y="831"/>
                    <a:pt x="2999" y="804"/>
                  </a:cubicBezTo>
                  <a:cubicBezTo>
                    <a:pt x="3025" y="723"/>
                    <a:pt x="2999" y="616"/>
                    <a:pt x="2945" y="590"/>
                  </a:cubicBezTo>
                  <a:cubicBezTo>
                    <a:pt x="2490" y="429"/>
                    <a:pt x="2062" y="295"/>
                    <a:pt x="1633" y="188"/>
                  </a:cubicBezTo>
                  <a:cubicBezTo>
                    <a:pt x="1152" y="81"/>
                    <a:pt x="697" y="54"/>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6620;p43"/>
            <p:cNvSpPr/>
            <p:nvPr/>
          </p:nvSpPr>
          <p:spPr>
            <a:xfrm>
              <a:off x="7959325" y="4657650"/>
              <a:ext cx="76325" cy="21825"/>
            </a:xfrm>
            <a:custGeom>
              <a:avLst/>
              <a:gdLst/>
              <a:ahLst/>
              <a:cxnLst/>
              <a:rect l="l" t="t" r="r" b="b"/>
              <a:pathLst>
                <a:path w="3053" h="873" extrusionOk="0">
                  <a:moveTo>
                    <a:pt x="115" y="0"/>
                  </a:moveTo>
                  <a:cubicBezTo>
                    <a:pt x="101" y="0"/>
                    <a:pt x="81" y="7"/>
                    <a:pt x="54" y="20"/>
                  </a:cubicBezTo>
                  <a:cubicBezTo>
                    <a:pt x="28" y="47"/>
                    <a:pt x="1" y="101"/>
                    <a:pt x="1" y="127"/>
                  </a:cubicBezTo>
                  <a:cubicBezTo>
                    <a:pt x="1" y="154"/>
                    <a:pt x="1" y="181"/>
                    <a:pt x="28" y="234"/>
                  </a:cubicBezTo>
                  <a:cubicBezTo>
                    <a:pt x="54" y="261"/>
                    <a:pt x="108" y="288"/>
                    <a:pt x="135" y="288"/>
                  </a:cubicBezTo>
                  <a:cubicBezTo>
                    <a:pt x="938" y="395"/>
                    <a:pt x="1741" y="449"/>
                    <a:pt x="2463" y="716"/>
                  </a:cubicBezTo>
                  <a:cubicBezTo>
                    <a:pt x="2570" y="770"/>
                    <a:pt x="2704" y="823"/>
                    <a:pt x="2811" y="850"/>
                  </a:cubicBezTo>
                  <a:cubicBezTo>
                    <a:pt x="2827" y="866"/>
                    <a:pt x="2847" y="872"/>
                    <a:pt x="2869" y="872"/>
                  </a:cubicBezTo>
                  <a:cubicBezTo>
                    <a:pt x="2921" y="872"/>
                    <a:pt x="2980" y="834"/>
                    <a:pt x="2999" y="797"/>
                  </a:cubicBezTo>
                  <a:cubicBezTo>
                    <a:pt x="3052" y="716"/>
                    <a:pt x="2999" y="636"/>
                    <a:pt x="2945" y="582"/>
                  </a:cubicBezTo>
                  <a:cubicBezTo>
                    <a:pt x="2490" y="395"/>
                    <a:pt x="2035" y="261"/>
                    <a:pt x="1553" y="181"/>
                  </a:cubicBezTo>
                  <a:cubicBezTo>
                    <a:pt x="1098" y="101"/>
                    <a:pt x="616" y="47"/>
                    <a:pt x="161" y="20"/>
                  </a:cubicBezTo>
                  <a:lnTo>
                    <a:pt x="135" y="20"/>
                  </a:lnTo>
                  <a:cubicBezTo>
                    <a:pt x="135" y="7"/>
                    <a:pt x="128" y="0"/>
                    <a:pt x="11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6621;p43"/>
            <p:cNvSpPr/>
            <p:nvPr/>
          </p:nvSpPr>
          <p:spPr>
            <a:xfrm>
              <a:off x="7959325" y="4656800"/>
              <a:ext cx="81000" cy="22675"/>
            </a:xfrm>
            <a:custGeom>
              <a:avLst/>
              <a:gdLst/>
              <a:ahLst/>
              <a:cxnLst/>
              <a:rect l="l" t="t" r="r" b="b"/>
              <a:pathLst>
                <a:path w="3240" h="907" extrusionOk="0">
                  <a:moveTo>
                    <a:pt x="161" y="1"/>
                  </a:moveTo>
                  <a:cubicBezTo>
                    <a:pt x="54" y="28"/>
                    <a:pt x="1" y="81"/>
                    <a:pt x="1" y="161"/>
                  </a:cubicBezTo>
                  <a:cubicBezTo>
                    <a:pt x="1" y="188"/>
                    <a:pt x="28" y="215"/>
                    <a:pt x="54" y="268"/>
                  </a:cubicBezTo>
                  <a:cubicBezTo>
                    <a:pt x="108" y="295"/>
                    <a:pt x="135" y="295"/>
                    <a:pt x="161" y="295"/>
                  </a:cubicBezTo>
                  <a:cubicBezTo>
                    <a:pt x="295" y="295"/>
                    <a:pt x="456" y="295"/>
                    <a:pt x="643" y="322"/>
                  </a:cubicBezTo>
                  <a:lnTo>
                    <a:pt x="590" y="322"/>
                  </a:lnTo>
                  <a:cubicBezTo>
                    <a:pt x="1232" y="349"/>
                    <a:pt x="1874" y="483"/>
                    <a:pt x="2463" y="697"/>
                  </a:cubicBezTo>
                  <a:lnTo>
                    <a:pt x="2517" y="697"/>
                  </a:lnTo>
                  <a:lnTo>
                    <a:pt x="2999" y="884"/>
                  </a:lnTo>
                  <a:cubicBezTo>
                    <a:pt x="3022" y="900"/>
                    <a:pt x="3048" y="906"/>
                    <a:pt x="3073" y="906"/>
                  </a:cubicBezTo>
                  <a:cubicBezTo>
                    <a:pt x="3135" y="906"/>
                    <a:pt x="3194" y="868"/>
                    <a:pt x="3213" y="831"/>
                  </a:cubicBezTo>
                  <a:cubicBezTo>
                    <a:pt x="3239" y="750"/>
                    <a:pt x="3213" y="670"/>
                    <a:pt x="3132" y="616"/>
                  </a:cubicBezTo>
                  <a:cubicBezTo>
                    <a:pt x="2196" y="188"/>
                    <a:pt x="1205" y="2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6622;p43"/>
            <p:cNvSpPr/>
            <p:nvPr/>
          </p:nvSpPr>
          <p:spPr>
            <a:xfrm>
              <a:off x="7976725" y="4658825"/>
              <a:ext cx="63600" cy="20675"/>
            </a:xfrm>
            <a:custGeom>
              <a:avLst/>
              <a:gdLst/>
              <a:ahLst/>
              <a:cxnLst/>
              <a:rect l="l" t="t" r="r" b="b"/>
              <a:pathLst>
                <a:path w="2544" h="827" extrusionOk="0">
                  <a:moveTo>
                    <a:pt x="135" y="0"/>
                  </a:moveTo>
                  <a:cubicBezTo>
                    <a:pt x="108" y="80"/>
                    <a:pt x="81" y="80"/>
                    <a:pt x="27" y="107"/>
                  </a:cubicBezTo>
                  <a:cubicBezTo>
                    <a:pt x="1" y="134"/>
                    <a:pt x="1" y="187"/>
                    <a:pt x="1" y="214"/>
                  </a:cubicBezTo>
                  <a:cubicBezTo>
                    <a:pt x="1" y="241"/>
                    <a:pt x="27" y="268"/>
                    <a:pt x="27" y="321"/>
                  </a:cubicBezTo>
                  <a:cubicBezTo>
                    <a:pt x="81" y="348"/>
                    <a:pt x="108" y="348"/>
                    <a:pt x="135" y="348"/>
                  </a:cubicBezTo>
                  <a:cubicBezTo>
                    <a:pt x="804" y="375"/>
                    <a:pt x="1473" y="509"/>
                    <a:pt x="2115" y="750"/>
                  </a:cubicBezTo>
                  <a:cubicBezTo>
                    <a:pt x="2169" y="776"/>
                    <a:pt x="2195" y="776"/>
                    <a:pt x="2276" y="803"/>
                  </a:cubicBezTo>
                  <a:cubicBezTo>
                    <a:pt x="2294" y="803"/>
                    <a:pt x="2323" y="827"/>
                    <a:pt x="2357" y="827"/>
                  </a:cubicBezTo>
                  <a:cubicBezTo>
                    <a:pt x="2374" y="827"/>
                    <a:pt x="2392" y="821"/>
                    <a:pt x="2410" y="803"/>
                  </a:cubicBezTo>
                  <a:cubicBezTo>
                    <a:pt x="2436" y="803"/>
                    <a:pt x="2463" y="776"/>
                    <a:pt x="2517" y="750"/>
                  </a:cubicBezTo>
                  <a:cubicBezTo>
                    <a:pt x="2543" y="723"/>
                    <a:pt x="2543" y="669"/>
                    <a:pt x="2517" y="616"/>
                  </a:cubicBezTo>
                  <a:cubicBezTo>
                    <a:pt x="2517" y="589"/>
                    <a:pt x="2463" y="535"/>
                    <a:pt x="2436" y="509"/>
                  </a:cubicBezTo>
                  <a:cubicBezTo>
                    <a:pt x="2062" y="375"/>
                    <a:pt x="1714" y="268"/>
                    <a:pt x="1312" y="187"/>
                  </a:cubicBezTo>
                  <a:cubicBezTo>
                    <a:pt x="937" y="107"/>
                    <a:pt x="536" y="54"/>
                    <a:pt x="135"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6623;p43"/>
            <p:cNvSpPr/>
            <p:nvPr/>
          </p:nvSpPr>
          <p:spPr>
            <a:xfrm>
              <a:off x="7996125" y="4662150"/>
              <a:ext cx="54225" cy="20675"/>
            </a:xfrm>
            <a:custGeom>
              <a:avLst/>
              <a:gdLst/>
              <a:ahLst/>
              <a:cxnLst/>
              <a:rect l="l" t="t" r="r" b="b"/>
              <a:pathLst>
                <a:path w="2169" h="827" extrusionOk="0">
                  <a:moveTo>
                    <a:pt x="54" y="1"/>
                  </a:moveTo>
                  <a:cubicBezTo>
                    <a:pt x="28" y="54"/>
                    <a:pt x="1" y="81"/>
                    <a:pt x="1" y="108"/>
                  </a:cubicBezTo>
                  <a:cubicBezTo>
                    <a:pt x="1" y="135"/>
                    <a:pt x="1" y="188"/>
                    <a:pt x="28" y="215"/>
                  </a:cubicBezTo>
                  <a:cubicBezTo>
                    <a:pt x="54" y="242"/>
                    <a:pt x="108" y="269"/>
                    <a:pt x="135" y="269"/>
                  </a:cubicBezTo>
                  <a:cubicBezTo>
                    <a:pt x="536" y="322"/>
                    <a:pt x="938" y="402"/>
                    <a:pt x="1339" y="536"/>
                  </a:cubicBezTo>
                  <a:cubicBezTo>
                    <a:pt x="1527" y="617"/>
                    <a:pt x="1741" y="724"/>
                    <a:pt x="1928" y="804"/>
                  </a:cubicBezTo>
                  <a:cubicBezTo>
                    <a:pt x="1952" y="820"/>
                    <a:pt x="1977" y="826"/>
                    <a:pt x="2003" y="826"/>
                  </a:cubicBezTo>
                  <a:cubicBezTo>
                    <a:pt x="2064" y="826"/>
                    <a:pt x="2123" y="788"/>
                    <a:pt x="2142" y="750"/>
                  </a:cubicBezTo>
                  <a:cubicBezTo>
                    <a:pt x="2169" y="670"/>
                    <a:pt x="2142" y="590"/>
                    <a:pt x="2062" y="536"/>
                  </a:cubicBezTo>
                  <a:cubicBezTo>
                    <a:pt x="1767" y="376"/>
                    <a:pt x="1473" y="269"/>
                    <a:pt x="1152" y="188"/>
                  </a:cubicBezTo>
                  <a:cubicBezTo>
                    <a:pt x="857" y="81"/>
                    <a:pt x="536" y="5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6624;p43"/>
            <p:cNvSpPr/>
            <p:nvPr/>
          </p:nvSpPr>
          <p:spPr>
            <a:xfrm>
              <a:off x="7995475" y="4660825"/>
              <a:ext cx="54225" cy="19675"/>
            </a:xfrm>
            <a:custGeom>
              <a:avLst/>
              <a:gdLst/>
              <a:ahLst/>
              <a:cxnLst/>
              <a:rect l="l" t="t" r="r" b="b"/>
              <a:pathLst>
                <a:path w="2169" h="787" extrusionOk="0">
                  <a:moveTo>
                    <a:pt x="161" y="0"/>
                  </a:moveTo>
                  <a:cubicBezTo>
                    <a:pt x="54" y="27"/>
                    <a:pt x="0" y="54"/>
                    <a:pt x="0" y="134"/>
                  </a:cubicBezTo>
                  <a:cubicBezTo>
                    <a:pt x="0" y="188"/>
                    <a:pt x="27" y="295"/>
                    <a:pt x="134" y="295"/>
                  </a:cubicBezTo>
                  <a:cubicBezTo>
                    <a:pt x="589" y="375"/>
                    <a:pt x="1098" y="455"/>
                    <a:pt x="1553" y="643"/>
                  </a:cubicBezTo>
                  <a:cubicBezTo>
                    <a:pt x="1686" y="670"/>
                    <a:pt x="1793" y="723"/>
                    <a:pt x="1927" y="777"/>
                  </a:cubicBezTo>
                  <a:cubicBezTo>
                    <a:pt x="1947" y="783"/>
                    <a:pt x="1967" y="787"/>
                    <a:pt x="1987" y="787"/>
                  </a:cubicBezTo>
                  <a:cubicBezTo>
                    <a:pt x="2046" y="787"/>
                    <a:pt x="2101" y="756"/>
                    <a:pt x="2141" y="696"/>
                  </a:cubicBezTo>
                  <a:cubicBezTo>
                    <a:pt x="2168" y="643"/>
                    <a:pt x="2141" y="536"/>
                    <a:pt x="2061" y="482"/>
                  </a:cubicBezTo>
                  <a:cubicBezTo>
                    <a:pt x="1472" y="214"/>
                    <a:pt x="830" y="107"/>
                    <a:pt x="18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6625;p43"/>
            <p:cNvSpPr/>
            <p:nvPr/>
          </p:nvSpPr>
          <p:spPr>
            <a:xfrm>
              <a:off x="7962675" y="4656800"/>
              <a:ext cx="78325" cy="22675"/>
            </a:xfrm>
            <a:custGeom>
              <a:avLst/>
              <a:gdLst/>
              <a:ahLst/>
              <a:cxnLst/>
              <a:rect l="l" t="t" r="r" b="b"/>
              <a:pathLst>
                <a:path w="3133" h="907" extrusionOk="0">
                  <a:moveTo>
                    <a:pt x="134" y="1"/>
                  </a:moveTo>
                  <a:lnTo>
                    <a:pt x="27" y="81"/>
                  </a:lnTo>
                  <a:cubicBezTo>
                    <a:pt x="1" y="135"/>
                    <a:pt x="1" y="161"/>
                    <a:pt x="1" y="188"/>
                  </a:cubicBezTo>
                  <a:cubicBezTo>
                    <a:pt x="1" y="215"/>
                    <a:pt x="27" y="268"/>
                    <a:pt x="27" y="295"/>
                  </a:cubicBezTo>
                  <a:cubicBezTo>
                    <a:pt x="54" y="322"/>
                    <a:pt x="108" y="322"/>
                    <a:pt x="134" y="322"/>
                  </a:cubicBezTo>
                  <a:cubicBezTo>
                    <a:pt x="937" y="402"/>
                    <a:pt x="1714" y="483"/>
                    <a:pt x="2463" y="723"/>
                  </a:cubicBezTo>
                  <a:cubicBezTo>
                    <a:pt x="2597" y="804"/>
                    <a:pt x="2784" y="831"/>
                    <a:pt x="2918" y="884"/>
                  </a:cubicBezTo>
                  <a:cubicBezTo>
                    <a:pt x="2934" y="900"/>
                    <a:pt x="2954" y="906"/>
                    <a:pt x="2975" y="906"/>
                  </a:cubicBezTo>
                  <a:cubicBezTo>
                    <a:pt x="3027" y="906"/>
                    <a:pt x="3086" y="868"/>
                    <a:pt x="3105" y="831"/>
                  </a:cubicBezTo>
                  <a:cubicBezTo>
                    <a:pt x="3132" y="750"/>
                    <a:pt x="3105" y="670"/>
                    <a:pt x="3025" y="616"/>
                  </a:cubicBezTo>
                  <a:cubicBezTo>
                    <a:pt x="2142" y="188"/>
                    <a:pt x="1098" y="81"/>
                    <a:pt x="134"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6626;p43"/>
            <p:cNvSpPr/>
            <p:nvPr/>
          </p:nvSpPr>
          <p:spPr>
            <a:xfrm>
              <a:off x="7943275" y="4655475"/>
              <a:ext cx="70275" cy="18325"/>
            </a:xfrm>
            <a:custGeom>
              <a:avLst/>
              <a:gdLst/>
              <a:ahLst/>
              <a:cxnLst/>
              <a:rect l="l" t="t" r="r" b="b"/>
              <a:pathLst>
                <a:path w="2811" h="733" extrusionOk="0">
                  <a:moveTo>
                    <a:pt x="107" y="0"/>
                  </a:moveTo>
                  <a:cubicBezTo>
                    <a:pt x="107" y="0"/>
                    <a:pt x="27" y="54"/>
                    <a:pt x="27" y="81"/>
                  </a:cubicBezTo>
                  <a:cubicBezTo>
                    <a:pt x="0" y="107"/>
                    <a:pt x="0" y="134"/>
                    <a:pt x="0" y="188"/>
                  </a:cubicBezTo>
                  <a:cubicBezTo>
                    <a:pt x="0" y="214"/>
                    <a:pt x="27" y="241"/>
                    <a:pt x="27" y="268"/>
                  </a:cubicBezTo>
                  <a:cubicBezTo>
                    <a:pt x="81" y="321"/>
                    <a:pt x="107" y="321"/>
                    <a:pt x="134" y="321"/>
                  </a:cubicBezTo>
                  <a:cubicBezTo>
                    <a:pt x="402" y="321"/>
                    <a:pt x="670" y="348"/>
                    <a:pt x="910" y="348"/>
                  </a:cubicBezTo>
                  <a:lnTo>
                    <a:pt x="857" y="348"/>
                  </a:lnTo>
                  <a:cubicBezTo>
                    <a:pt x="1365" y="375"/>
                    <a:pt x="1847" y="455"/>
                    <a:pt x="2329" y="616"/>
                  </a:cubicBezTo>
                  <a:cubicBezTo>
                    <a:pt x="2409" y="643"/>
                    <a:pt x="2516" y="669"/>
                    <a:pt x="2570" y="723"/>
                  </a:cubicBezTo>
                  <a:cubicBezTo>
                    <a:pt x="2590" y="730"/>
                    <a:pt x="2610" y="733"/>
                    <a:pt x="2630" y="733"/>
                  </a:cubicBezTo>
                  <a:cubicBezTo>
                    <a:pt x="2689" y="733"/>
                    <a:pt x="2744" y="703"/>
                    <a:pt x="2784" y="643"/>
                  </a:cubicBezTo>
                  <a:cubicBezTo>
                    <a:pt x="2811" y="589"/>
                    <a:pt x="2784" y="482"/>
                    <a:pt x="2704" y="455"/>
                  </a:cubicBezTo>
                  <a:cubicBezTo>
                    <a:pt x="1901" y="81"/>
                    <a:pt x="964" y="54"/>
                    <a:pt x="10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627;p43"/>
            <p:cNvSpPr/>
            <p:nvPr/>
          </p:nvSpPr>
          <p:spPr>
            <a:xfrm>
              <a:off x="7931900" y="4655475"/>
              <a:ext cx="68950" cy="15400"/>
            </a:xfrm>
            <a:custGeom>
              <a:avLst/>
              <a:gdLst/>
              <a:ahLst/>
              <a:cxnLst/>
              <a:rect l="l" t="t" r="r" b="b"/>
              <a:pathLst>
                <a:path w="2758" h="616" extrusionOk="0">
                  <a:moveTo>
                    <a:pt x="134" y="0"/>
                  </a:moveTo>
                  <a:cubicBezTo>
                    <a:pt x="54" y="0"/>
                    <a:pt x="0" y="81"/>
                    <a:pt x="0" y="188"/>
                  </a:cubicBezTo>
                  <a:cubicBezTo>
                    <a:pt x="0" y="268"/>
                    <a:pt x="54" y="321"/>
                    <a:pt x="161" y="321"/>
                  </a:cubicBezTo>
                  <a:cubicBezTo>
                    <a:pt x="482" y="321"/>
                    <a:pt x="830" y="321"/>
                    <a:pt x="1125" y="348"/>
                  </a:cubicBezTo>
                  <a:lnTo>
                    <a:pt x="1098" y="348"/>
                  </a:lnTo>
                  <a:cubicBezTo>
                    <a:pt x="1606" y="375"/>
                    <a:pt x="2142" y="482"/>
                    <a:pt x="2597" y="616"/>
                  </a:cubicBezTo>
                  <a:cubicBezTo>
                    <a:pt x="2623" y="616"/>
                    <a:pt x="2704" y="616"/>
                    <a:pt x="2704" y="589"/>
                  </a:cubicBezTo>
                  <a:cubicBezTo>
                    <a:pt x="2730" y="536"/>
                    <a:pt x="2757" y="509"/>
                    <a:pt x="2757" y="482"/>
                  </a:cubicBezTo>
                  <a:cubicBezTo>
                    <a:pt x="2757" y="428"/>
                    <a:pt x="2757" y="402"/>
                    <a:pt x="2730" y="375"/>
                  </a:cubicBezTo>
                  <a:cubicBezTo>
                    <a:pt x="2704" y="348"/>
                    <a:pt x="2677" y="321"/>
                    <a:pt x="2623" y="321"/>
                  </a:cubicBezTo>
                  <a:cubicBezTo>
                    <a:pt x="1901" y="81"/>
                    <a:pt x="1151" y="0"/>
                    <a:pt x="40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628;p43"/>
            <p:cNvSpPr/>
            <p:nvPr/>
          </p:nvSpPr>
          <p:spPr>
            <a:xfrm>
              <a:off x="7931900" y="4655175"/>
              <a:ext cx="68275" cy="15700"/>
            </a:xfrm>
            <a:custGeom>
              <a:avLst/>
              <a:gdLst/>
              <a:ahLst/>
              <a:cxnLst/>
              <a:rect l="l" t="t" r="r" b="b"/>
              <a:pathLst>
                <a:path w="2731" h="628" extrusionOk="0">
                  <a:moveTo>
                    <a:pt x="342" y="0"/>
                  </a:moveTo>
                  <a:cubicBezTo>
                    <a:pt x="265" y="0"/>
                    <a:pt x="188" y="12"/>
                    <a:pt x="134" y="12"/>
                  </a:cubicBezTo>
                  <a:cubicBezTo>
                    <a:pt x="54" y="12"/>
                    <a:pt x="0" y="93"/>
                    <a:pt x="0" y="200"/>
                  </a:cubicBezTo>
                  <a:cubicBezTo>
                    <a:pt x="0" y="280"/>
                    <a:pt x="54" y="333"/>
                    <a:pt x="161" y="333"/>
                  </a:cubicBezTo>
                  <a:cubicBezTo>
                    <a:pt x="482" y="333"/>
                    <a:pt x="857" y="333"/>
                    <a:pt x="1205" y="360"/>
                  </a:cubicBezTo>
                  <a:lnTo>
                    <a:pt x="1151" y="360"/>
                  </a:lnTo>
                  <a:cubicBezTo>
                    <a:pt x="1633" y="387"/>
                    <a:pt x="2142" y="467"/>
                    <a:pt x="2570" y="628"/>
                  </a:cubicBezTo>
                  <a:cubicBezTo>
                    <a:pt x="2597" y="628"/>
                    <a:pt x="2677" y="628"/>
                    <a:pt x="2677" y="601"/>
                  </a:cubicBezTo>
                  <a:cubicBezTo>
                    <a:pt x="2704" y="548"/>
                    <a:pt x="2730" y="521"/>
                    <a:pt x="2730" y="494"/>
                  </a:cubicBezTo>
                  <a:cubicBezTo>
                    <a:pt x="2730" y="440"/>
                    <a:pt x="2730" y="414"/>
                    <a:pt x="2704" y="387"/>
                  </a:cubicBezTo>
                  <a:cubicBezTo>
                    <a:pt x="2677" y="360"/>
                    <a:pt x="2623" y="333"/>
                    <a:pt x="2597" y="333"/>
                  </a:cubicBezTo>
                  <a:cubicBezTo>
                    <a:pt x="1928" y="93"/>
                    <a:pt x="1205" y="12"/>
                    <a:pt x="455" y="12"/>
                  </a:cubicBezTo>
                  <a:cubicBezTo>
                    <a:pt x="420" y="3"/>
                    <a:pt x="381" y="0"/>
                    <a:pt x="34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629;p43"/>
            <p:cNvSpPr/>
            <p:nvPr/>
          </p:nvSpPr>
          <p:spPr>
            <a:xfrm>
              <a:off x="7933900" y="4655475"/>
              <a:ext cx="63600" cy="13825"/>
            </a:xfrm>
            <a:custGeom>
              <a:avLst/>
              <a:gdLst/>
              <a:ahLst/>
              <a:cxnLst/>
              <a:rect l="l" t="t" r="r" b="b"/>
              <a:pathLst>
                <a:path w="2544" h="553" extrusionOk="0">
                  <a:moveTo>
                    <a:pt x="134" y="0"/>
                  </a:moveTo>
                  <a:cubicBezTo>
                    <a:pt x="81" y="0"/>
                    <a:pt x="1" y="81"/>
                    <a:pt x="1" y="188"/>
                  </a:cubicBezTo>
                  <a:cubicBezTo>
                    <a:pt x="1" y="268"/>
                    <a:pt x="81" y="321"/>
                    <a:pt x="188" y="321"/>
                  </a:cubicBezTo>
                  <a:lnTo>
                    <a:pt x="1045" y="321"/>
                  </a:lnTo>
                  <a:cubicBezTo>
                    <a:pt x="1473" y="348"/>
                    <a:pt x="1955" y="402"/>
                    <a:pt x="2383" y="536"/>
                  </a:cubicBezTo>
                  <a:cubicBezTo>
                    <a:pt x="2400" y="547"/>
                    <a:pt x="2418" y="553"/>
                    <a:pt x="2435" y="553"/>
                  </a:cubicBezTo>
                  <a:cubicBezTo>
                    <a:pt x="2494" y="553"/>
                    <a:pt x="2543" y="485"/>
                    <a:pt x="2543" y="402"/>
                  </a:cubicBezTo>
                  <a:cubicBezTo>
                    <a:pt x="2543" y="375"/>
                    <a:pt x="2543" y="348"/>
                    <a:pt x="2517" y="321"/>
                  </a:cubicBezTo>
                  <a:cubicBezTo>
                    <a:pt x="2490" y="268"/>
                    <a:pt x="2463" y="241"/>
                    <a:pt x="2410" y="241"/>
                  </a:cubicBezTo>
                  <a:cubicBezTo>
                    <a:pt x="1794" y="27"/>
                    <a:pt x="1125" y="0"/>
                    <a:pt x="482"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630;p43"/>
            <p:cNvSpPr/>
            <p:nvPr/>
          </p:nvSpPr>
          <p:spPr>
            <a:xfrm>
              <a:off x="7933900" y="4655175"/>
              <a:ext cx="61600" cy="13700"/>
            </a:xfrm>
            <a:custGeom>
              <a:avLst/>
              <a:gdLst/>
              <a:ahLst/>
              <a:cxnLst/>
              <a:rect l="l" t="t" r="r" b="b"/>
              <a:pathLst>
                <a:path w="2464" h="548" extrusionOk="0">
                  <a:moveTo>
                    <a:pt x="368" y="0"/>
                  </a:moveTo>
                  <a:cubicBezTo>
                    <a:pt x="289" y="0"/>
                    <a:pt x="206" y="12"/>
                    <a:pt x="134" y="12"/>
                  </a:cubicBezTo>
                  <a:cubicBezTo>
                    <a:pt x="81" y="12"/>
                    <a:pt x="1" y="93"/>
                    <a:pt x="1" y="200"/>
                  </a:cubicBezTo>
                  <a:cubicBezTo>
                    <a:pt x="1" y="280"/>
                    <a:pt x="81" y="333"/>
                    <a:pt x="188" y="333"/>
                  </a:cubicBezTo>
                  <a:lnTo>
                    <a:pt x="1152" y="333"/>
                  </a:lnTo>
                  <a:cubicBezTo>
                    <a:pt x="1526" y="360"/>
                    <a:pt x="1928" y="414"/>
                    <a:pt x="2276" y="548"/>
                  </a:cubicBezTo>
                  <a:cubicBezTo>
                    <a:pt x="2329" y="548"/>
                    <a:pt x="2383" y="548"/>
                    <a:pt x="2383" y="521"/>
                  </a:cubicBezTo>
                  <a:cubicBezTo>
                    <a:pt x="2410" y="494"/>
                    <a:pt x="2463" y="440"/>
                    <a:pt x="2463" y="414"/>
                  </a:cubicBezTo>
                  <a:cubicBezTo>
                    <a:pt x="2463" y="387"/>
                    <a:pt x="2463" y="360"/>
                    <a:pt x="2410" y="307"/>
                  </a:cubicBezTo>
                  <a:cubicBezTo>
                    <a:pt x="2383" y="280"/>
                    <a:pt x="2356" y="253"/>
                    <a:pt x="2329" y="253"/>
                  </a:cubicBezTo>
                  <a:cubicBezTo>
                    <a:pt x="1714" y="39"/>
                    <a:pt x="1125" y="12"/>
                    <a:pt x="482" y="12"/>
                  </a:cubicBezTo>
                  <a:cubicBezTo>
                    <a:pt x="447" y="3"/>
                    <a:pt x="408" y="0"/>
                    <a:pt x="3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631;p43"/>
            <p:cNvSpPr/>
            <p:nvPr/>
          </p:nvSpPr>
          <p:spPr>
            <a:xfrm>
              <a:off x="7918525" y="4655475"/>
              <a:ext cx="75625" cy="12900"/>
            </a:xfrm>
            <a:custGeom>
              <a:avLst/>
              <a:gdLst/>
              <a:ahLst/>
              <a:cxnLst/>
              <a:rect l="l" t="t" r="r" b="b"/>
              <a:pathLst>
                <a:path w="3025" h="516" extrusionOk="0">
                  <a:moveTo>
                    <a:pt x="990" y="0"/>
                  </a:moveTo>
                  <a:cubicBezTo>
                    <a:pt x="696" y="0"/>
                    <a:pt x="402" y="0"/>
                    <a:pt x="134" y="54"/>
                  </a:cubicBezTo>
                  <a:cubicBezTo>
                    <a:pt x="54" y="54"/>
                    <a:pt x="0" y="107"/>
                    <a:pt x="0" y="214"/>
                  </a:cubicBezTo>
                  <a:cubicBezTo>
                    <a:pt x="0" y="321"/>
                    <a:pt x="54" y="348"/>
                    <a:pt x="161" y="348"/>
                  </a:cubicBezTo>
                  <a:cubicBezTo>
                    <a:pt x="415" y="335"/>
                    <a:pt x="676" y="328"/>
                    <a:pt x="934" y="328"/>
                  </a:cubicBezTo>
                  <a:cubicBezTo>
                    <a:pt x="1191" y="328"/>
                    <a:pt x="1445" y="335"/>
                    <a:pt x="1686" y="348"/>
                  </a:cubicBezTo>
                  <a:cubicBezTo>
                    <a:pt x="2088" y="375"/>
                    <a:pt x="2463" y="455"/>
                    <a:pt x="2837" y="509"/>
                  </a:cubicBezTo>
                  <a:cubicBezTo>
                    <a:pt x="2846" y="513"/>
                    <a:pt x="2857" y="516"/>
                    <a:pt x="2869" y="516"/>
                  </a:cubicBezTo>
                  <a:cubicBezTo>
                    <a:pt x="2924" y="516"/>
                    <a:pt x="2998" y="464"/>
                    <a:pt x="2998" y="375"/>
                  </a:cubicBezTo>
                  <a:cubicBezTo>
                    <a:pt x="3025" y="268"/>
                    <a:pt x="2971" y="214"/>
                    <a:pt x="2864" y="214"/>
                  </a:cubicBezTo>
                  <a:cubicBezTo>
                    <a:pt x="2275" y="54"/>
                    <a:pt x="1633" y="0"/>
                    <a:pt x="990"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632;p43"/>
            <p:cNvSpPr/>
            <p:nvPr/>
          </p:nvSpPr>
          <p:spPr>
            <a:xfrm>
              <a:off x="7895775" y="4654800"/>
              <a:ext cx="77625" cy="11150"/>
            </a:xfrm>
            <a:custGeom>
              <a:avLst/>
              <a:gdLst/>
              <a:ahLst/>
              <a:cxnLst/>
              <a:rect l="l" t="t" r="r" b="b"/>
              <a:pathLst>
                <a:path w="3105" h="446" extrusionOk="0">
                  <a:moveTo>
                    <a:pt x="1713" y="0"/>
                  </a:moveTo>
                  <a:cubicBezTo>
                    <a:pt x="1178" y="27"/>
                    <a:pt x="669" y="81"/>
                    <a:pt x="134" y="134"/>
                  </a:cubicBezTo>
                  <a:cubicBezTo>
                    <a:pt x="54" y="134"/>
                    <a:pt x="0" y="215"/>
                    <a:pt x="0" y="295"/>
                  </a:cubicBezTo>
                  <a:cubicBezTo>
                    <a:pt x="0" y="360"/>
                    <a:pt x="35" y="443"/>
                    <a:pt x="106" y="443"/>
                  </a:cubicBezTo>
                  <a:cubicBezTo>
                    <a:pt x="122" y="443"/>
                    <a:pt x="141" y="439"/>
                    <a:pt x="161" y="429"/>
                  </a:cubicBezTo>
                  <a:cubicBezTo>
                    <a:pt x="634" y="372"/>
                    <a:pt x="1107" y="315"/>
                    <a:pt x="1580" y="315"/>
                  </a:cubicBezTo>
                  <a:cubicBezTo>
                    <a:pt x="1776" y="315"/>
                    <a:pt x="1972" y="325"/>
                    <a:pt x="2168" y="348"/>
                  </a:cubicBezTo>
                  <a:lnTo>
                    <a:pt x="2141" y="348"/>
                  </a:lnTo>
                  <a:lnTo>
                    <a:pt x="2944" y="429"/>
                  </a:lnTo>
                  <a:cubicBezTo>
                    <a:pt x="2956" y="440"/>
                    <a:pt x="2970" y="446"/>
                    <a:pt x="2985" y="446"/>
                  </a:cubicBezTo>
                  <a:cubicBezTo>
                    <a:pt x="3040" y="446"/>
                    <a:pt x="3105" y="378"/>
                    <a:pt x="3105" y="295"/>
                  </a:cubicBezTo>
                  <a:cubicBezTo>
                    <a:pt x="3105" y="241"/>
                    <a:pt x="3078" y="134"/>
                    <a:pt x="2971" y="134"/>
                  </a:cubicBezTo>
                  <a:cubicBezTo>
                    <a:pt x="2543" y="27"/>
                    <a:pt x="2115"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633;p43"/>
            <p:cNvSpPr/>
            <p:nvPr/>
          </p:nvSpPr>
          <p:spPr>
            <a:xfrm>
              <a:off x="7895100" y="4654800"/>
              <a:ext cx="68950" cy="12175"/>
            </a:xfrm>
            <a:custGeom>
              <a:avLst/>
              <a:gdLst/>
              <a:ahLst/>
              <a:cxnLst/>
              <a:rect l="l" t="t" r="r" b="b"/>
              <a:pathLst>
                <a:path w="2758" h="487" extrusionOk="0">
                  <a:moveTo>
                    <a:pt x="1713" y="0"/>
                  </a:moveTo>
                  <a:cubicBezTo>
                    <a:pt x="1205" y="27"/>
                    <a:pt x="669" y="108"/>
                    <a:pt x="134" y="215"/>
                  </a:cubicBezTo>
                  <a:cubicBezTo>
                    <a:pt x="81" y="215"/>
                    <a:pt x="54" y="241"/>
                    <a:pt x="27" y="241"/>
                  </a:cubicBezTo>
                  <a:cubicBezTo>
                    <a:pt x="0" y="268"/>
                    <a:pt x="0" y="295"/>
                    <a:pt x="0" y="348"/>
                  </a:cubicBezTo>
                  <a:cubicBezTo>
                    <a:pt x="0" y="396"/>
                    <a:pt x="43" y="486"/>
                    <a:pt x="128" y="486"/>
                  </a:cubicBezTo>
                  <a:cubicBezTo>
                    <a:pt x="138" y="486"/>
                    <a:pt x="149" y="485"/>
                    <a:pt x="161" y="482"/>
                  </a:cubicBezTo>
                  <a:cubicBezTo>
                    <a:pt x="662" y="399"/>
                    <a:pt x="1148" y="331"/>
                    <a:pt x="1655" y="331"/>
                  </a:cubicBezTo>
                  <a:cubicBezTo>
                    <a:pt x="1797" y="331"/>
                    <a:pt x="1941" y="337"/>
                    <a:pt x="2088" y="348"/>
                  </a:cubicBezTo>
                  <a:lnTo>
                    <a:pt x="2061" y="348"/>
                  </a:lnTo>
                  <a:cubicBezTo>
                    <a:pt x="2222" y="348"/>
                    <a:pt x="2382" y="375"/>
                    <a:pt x="2597" y="402"/>
                  </a:cubicBezTo>
                  <a:cubicBezTo>
                    <a:pt x="2677" y="402"/>
                    <a:pt x="2757" y="375"/>
                    <a:pt x="2757" y="268"/>
                  </a:cubicBezTo>
                  <a:cubicBezTo>
                    <a:pt x="2757" y="215"/>
                    <a:pt x="2730" y="108"/>
                    <a:pt x="2623" y="108"/>
                  </a:cubicBezTo>
                  <a:cubicBezTo>
                    <a:pt x="2329" y="27"/>
                    <a:pt x="2034" y="0"/>
                    <a:pt x="1713"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634;p43"/>
            <p:cNvSpPr/>
            <p:nvPr/>
          </p:nvSpPr>
          <p:spPr>
            <a:xfrm>
              <a:off x="8047000" y="4680225"/>
              <a:ext cx="46850" cy="26000"/>
            </a:xfrm>
            <a:custGeom>
              <a:avLst/>
              <a:gdLst/>
              <a:ahLst/>
              <a:cxnLst/>
              <a:rect l="l" t="t" r="r" b="b"/>
              <a:pathLst>
                <a:path w="1874" h="1040" extrusionOk="0">
                  <a:moveTo>
                    <a:pt x="134" y="1"/>
                  </a:moveTo>
                  <a:cubicBezTo>
                    <a:pt x="107" y="1"/>
                    <a:pt x="80" y="27"/>
                    <a:pt x="27" y="54"/>
                  </a:cubicBezTo>
                  <a:cubicBezTo>
                    <a:pt x="0" y="81"/>
                    <a:pt x="0" y="134"/>
                    <a:pt x="27" y="188"/>
                  </a:cubicBezTo>
                  <a:cubicBezTo>
                    <a:pt x="27" y="215"/>
                    <a:pt x="80" y="268"/>
                    <a:pt x="107" y="295"/>
                  </a:cubicBezTo>
                  <a:cubicBezTo>
                    <a:pt x="642" y="482"/>
                    <a:pt x="1151" y="723"/>
                    <a:pt x="1633" y="1018"/>
                  </a:cubicBezTo>
                  <a:cubicBezTo>
                    <a:pt x="1656" y="1033"/>
                    <a:pt x="1682" y="1040"/>
                    <a:pt x="1708" y="1040"/>
                  </a:cubicBezTo>
                  <a:cubicBezTo>
                    <a:pt x="1769" y="1040"/>
                    <a:pt x="1828" y="1002"/>
                    <a:pt x="1847" y="964"/>
                  </a:cubicBezTo>
                  <a:cubicBezTo>
                    <a:pt x="1874" y="884"/>
                    <a:pt x="1847" y="804"/>
                    <a:pt x="1767" y="750"/>
                  </a:cubicBezTo>
                  <a:cubicBezTo>
                    <a:pt x="1285" y="456"/>
                    <a:pt x="776" y="215"/>
                    <a:pt x="241" y="27"/>
                  </a:cubicBezTo>
                  <a:lnTo>
                    <a:pt x="161" y="27"/>
                  </a:lnTo>
                  <a:lnTo>
                    <a:pt x="134" y="1"/>
                  </a:ln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635;p43"/>
            <p:cNvSpPr/>
            <p:nvPr/>
          </p:nvSpPr>
          <p:spPr>
            <a:xfrm>
              <a:off x="8039625" y="4676450"/>
              <a:ext cx="53550" cy="28150"/>
            </a:xfrm>
            <a:custGeom>
              <a:avLst/>
              <a:gdLst/>
              <a:ahLst/>
              <a:cxnLst/>
              <a:rect l="l" t="t" r="r" b="b"/>
              <a:pathLst>
                <a:path w="2142" h="1126" extrusionOk="0">
                  <a:moveTo>
                    <a:pt x="159" y="0"/>
                  </a:moveTo>
                  <a:cubicBezTo>
                    <a:pt x="156" y="0"/>
                    <a:pt x="150" y="18"/>
                    <a:pt x="134" y="18"/>
                  </a:cubicBezTo>
                  <a:cubicBezTo>
                    <a:pt x="108" y="18"/>
                    <a:pt x="54" y="45"/>
                    <a:pt x="27" y="71"/>
                  </a:cubicBezTo>
                  <a:cubicBezTo>
                    <a:pt x="1" y="98"/>
                    <a:pt x="1" y="152"/>
                    <a:pt x="27" y="205"/>
                  </a:cubicBezTo>
                  <a:cubicBezTo>
                    <a:pt x="27" y="232"/>
                    <a:pt x="54" y="259"/>
                    <a:pt x="108" y="312"/>
                  </a:cubicBezTo>
                  <a:cubicBezTo>
                    <a:pt x="723" y="526"/>
                    <a:pt x="1339" y="767"/>
                    <a:pt x="1901" y="1115"/>
                  </a:cubicBezTo>
                  <a:cubicBezTo>
                    <a:pt x="1921" y="1122"/>
                    <a:pt x="1941" y="1125"/>
                    <a:pt x="1961" y="1125"/>
                  </a:cubicBezTo>
                  <a:cubicBezTo>
                    <a:pt x="2020" y="1125"/>
                    <a:pt x="2075" y="1095"/>
                    <a:pt x="2115" y="1035"/>
                  </a:cubicBezTo>
                  <a:cubicBezTo>
                    <a:pt x="2142" y="981"/>
                    <a:pt x="2115" y="874"/>
                    <a:pt x="2035" y="847"/>
                  </a:cubicBezTo>
                  <a:cubicBezTo>
                    <a:pt x="1473" y="500"/>
                    <a:pt x="857" y="232"/>
                    <a:pt x="242" y="45"/>
                  </a:cubicBezTo>
                  <a:lnTo>
                    <a:pt x="161" y="45"/>
                  </a:lnTo>
                  <a:cubicBezTo>
                    <a:pt x="161" y="10"/>
                    <a:pt x="161" y="0"/>
                    <a:pt x="159"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6636;p43"/>
            <p:cNvSpPr/>
            <p:nvPr/>
          </p:nvSpPr>
          <p:spPr>
            <a:xfrm>
              <a:off x="8037625" y="4673525"/>
              <a:ext cx="56900" cy="29800"/>
            </a:xfrm>
            <a:custGeom>
              <a:avLst/>
              <a:gdLst/>
              <a:ahLst/>
              <a:cxnLst/>
              <a:rect l="l" t="t" r="r" b="b"/>
              <a:pathLst>
                <a:path w="2276" h="1192" extrusionOk="0">
                  <a:moveTo>
                    <a:pt x="214" y="1"/>
                  </a:moveTo>
                  <a:cubicBezTo>
                    <a:pt x="107" y="54"/>
                    <a:pt x="81" y="54"/>
                    <a:pt x="81" y="54"/>
                  </a:cubicBezTo>
                  <a:cubicBezTo>
                    <a:pt x="54" y="81"/>
                    <a:pt x="0" y="135"/>
                    <a:pt x="0" y="162"/>
                  </a:cubicBezTo>
                  <a:cubicBezTo>
                    <a:pt x="0" y="188"/>
                    <a:pt x="0" y="215"/>
                    <a:pt x="54" y="269"/>
                  </a:cubicBezTo>
                  <a:cubicBezTo>
                    <a:pt x="81" y="295"/>
                    <a:pt x="107" y="322"/>
                    <a:pt x="134" y="322"/>
                  </a:cubicBezTo>
                  <a:lnTo>
                    <a:pt x="455" y="429"/>
                  </a:lnTo>
                  <a:lnTo>
                    <a:pt x="482" y="429"/>
                  </a:lnTo>
                  <a:cubicBezTo>
                    <a:pt x="1017" y="617"/>
                    <a:pt x="1526" y="857"/>
                    <a:pt x="2008" y="1152"/>
                  </a:cubicBezTo>
                  <a:cubicBezTo>
                    <a:pt x="2035" y="1179"/>
                    <a:pt x="2055" y="1192"/>
                    <a:pt x="2075" y="1192"/>
                  </a:cubicBezTo>
                  <a:cubicBezTo>
                    <a:pt x="2095" y="1192"/>
                    <a:pt x="2115" y="1179"/>
                    <a:pt x="2142" y="1152"/>
                  </a:cubicBezTo>
                  <a:cubicBezTo>
                    <a:pt x="2195" y="1152"/>
                    <a:pt x="2222" y="1125"/>
                    <a:pt x="2249" y="1098"/>
                  </a:cubicBezTo>
                  <a:cubicBezTo>
                    <a:pt x="2275" y="1072"/>
                    <a:pt x="2275" y="1018"/>
                    <a:pt x="2249" y="964"/>
                  </a:cubicBezTo>
                  <a:cubicBezTo>
                    <a:pt x="2249" y="938"/>
                    <a:pt x="2222" y="884"/>
                    <a:pt x="2168" y="857"/>
                  </a:cubicBezTo>
                  <a:cubicBezTo>
                    <a:pt x="1580" y="456"/>
                    <a:pt x="910" y="188"/>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637;p43"/>
            <p:cNvSpPr/>
            <p:nvPr/>
          </p:nvSpPr>
          <p:spPr>
            <a:xfrm>
              <a:off x="8033600" y="4673100"/>
              <a:ext cx="58925" cy="32250"/>
            </a:xfrm>
            <a:custGeom>
              <a:avLst/>
              <a:gdLst/>
              <a:ahLst/>
              <a:cxnLst/>
              <a:rect l="l" t="t" r="r" b="b"/>
              <a:pathLst>
                <a:path w="2357" h="1290" extrusionOk="0">
                  <a:moveTo>
                    <a:pt x="127" y="0"/>
                  </a:moveTo>
                  <a:cubicBezTo>
                    <a:pt x="112" y="0"/>
                    <a:pt x="96" y="18"/>
                    <a:pt x="81" y="18"/>
                  </a:cubicBezTo>
                  <a:cubicBezTo>
                    <a:pt x="28" y="45"/>
                    <a:pt x="1" y="71"/>
                    <a:pt x="1" y="98"/>
                  </a:cubicBezTo>
                  <a:cubicBezTo>
                    <a:pt x="1" y="152"/>
                    <a:pt x="1" y="179"/>
                    <a:pt x="28" y="205"/>
                  </a:cubicBezTo>
                  <a:cubicBezTo>
                    <a:pt x="81" y="232"/>
                    <a:pt x="108" y="286"/>
                    <a:pt x="135" y="286"/>
                  </a:cubicBezTo>
                  <a:cubicBezTo>
                    <a:pt x="349" y="339"/>
                    <a:pt x="509" y="419"/>
                    <a:pt x="697" y="473"/>
                  </a:cubicBezTo>
                  <a:cubicBezTo>
                    <a:pt x="1071" y="607"/>
                    <a:pt x="1473" y="767"/>
                    <a:pt x="1821" y="1008"/>
                  </a:cubicBezTo>
                  <a:cubicBezTo>
                    <a:pt x="1901" y="1089"/>
                    <a:pt x="2008" y="1142"/>
                    <a:pt x="2088" y="1249"/>
                  </a:cubicBezTo>
                  <a:cubicBezTo>
                    <a:pt x="2115" y="1276"/>
                    <a:pt x="2155" y="1289"/>
                    <a:pt x="2192" y="1289"/>
                  </a:cubicBezTo>
                  <a:cubicBezTo>
                    <a:pt x="2229" y="1289"/>
                    <a:pt x="2262" y="1276"/>
                    <a:pt x="2276" y="1249"/>
                  </a:cubicBezTo>
                  <a:cubicBezTo>
                    <a:pt x="2356" y="1169"/>
                    <a:pt x="2356" y="1089"/>
                    <a:pt x="2276" y="1035"/>
                  </a:cubicBezTo>
                  <a:cubicBezTo>
                    <a:pt x="1981" y="767"/>
                    <a:pt x="1633" y="607"/>
                    <a:pt x="1312" y="446"/>
                  </a:cubicBezTo>
                  <a:cubicBezTo>
                    <a:pt x="938" y="286"/>
                    <a:pt x="563" y="179"/>
                    <a:pt x="215" y="45"/>
                  </a:cubicBezTo>
                  <a:lnTo>
                    <a:pt x="161" y="45"/>
                  </a:lnTo>
                  <a:cubicBezTo>
                    <a:pt x="150" y="10"/>
                    <a:pt x="138" y="0"/>
                    <a:pt x="127"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638;p43"/>
            <p:cNvSpPr/>
            <p:nvPr/>
          </p:nvSpPr>
          <p:spPr>
            <a:xfrm>
              <a:off x="8032275" y="4670850"/>
              <a:ext cx="62250" cy="33500"/>
            </a:xfrm>
            <a:custGeom>
              <a:avLst/>
              <a:gdLst/>
              <a:ahLst/>
              <a:cxnLst/>
              <a:rect l="l" t="t" r="r" b="b"/>
              <a:pathLst>
                <a:path w="2490" h="1340" extrusionOk="0">
                  <a:moveTo>
                    <a:pt x="107" y="1"/>
                  </a:moveTo>
                  <a:cubicBezTo>
                    <a:pt x="134" y="28"/>
                    <a:pt x="81" y="28"/>
                    <a:pt x="54" y="28"/>
                  </a:cubicBezTo>
                  <a:cubicBezTo>
                    <a:pt x="27" y="54"/>
                    <a:pt x="0" y="108"/>
                    <a:pt x="0" y="135"/>
                  </a:cubicBezTo>
                  <a:cubicBezTo>
                    <a:pt x="0" y="161"/>
                    <a:pt x="0" y="188"/>
                    <a:pt x="27" y="242"/>
                  </a:cubicBezTo>
                  <a:cubicBezTo>
                    <a:pt x="54" y="269"/>
                    <a:pt x="81" y="295"/>
                    <a:pt x="134" y="295"/>
                  </a:cubicBezTo>
                  <a:cubicBezTo>
                    <a:pt x="214" y="322"/>
                    <a:pt x="348" y="376"/>
                    <a:pt x="455" y="402"/>
                  </a:cubicBezTo>
                  <a:cubicBezTo>
                    <a:pt x="1044" y="590"/>
                    <a:pt x="1633" y="857"/>
                    <a:pt x="2141" y="1205"/>
                  </a:cubicBezTo>
                  <a:cubicBezTo>
                    <a:pt x="2168" y="1232"/>
                    <a:pt x="2222" y="1259"/>
                    <a:pt x="2249" y="1312"/>
                  </a:cubicBezTo>
                  <a:cubicBezTo>
                    <a:pt x="2302" y="1339"/>
                    <a:pt x="2329" y="1339"/>
                    <a:pt x="2356" y="1339"/>
                  </a:cubicBezTo>
                  <a:cubicBezTo>
                    <a:pt x="2382" y="1339"/>
                    <a:pt x="2436" y="1312"/>
                    <a:pt x="2463" y="1312"/>
                  </a:cubicBezTo>
                  <a:cubicBezTo>
                    <a:pt x="2489" y="1259"/>
                    <a:pt x="2489" y="1232"/>
                    <a:pt x="2489" y="1205"/>
                  </a:cubicBezTo>
                  <a:cubicBezTo>
                    <a:pt x="2489" y="1179"/>
                    <a:pt x="2463" y="1125"/>
                    <a:pt x="2436" y="1098"/>
                  </a:cubicBezTo>
                  <a:cubicBezTo>
                    <a:pt x="2088" y="857"/>
                    <a:pt x="1713" y="643"/>
                    <a:pt x="1365" y="456"/>
                  </a:cubicBezTo>
                  <a:cubicBezTo>
                    <a:pt x="964" y="295"/>
                    <a:pt x="562" y="135"/>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639;p43"/>
            <p:cNvSpPr/>
            <p:nvPr/>
          </p:nvSpPr>
          <p:spPr>
            <a:xfrm>
              <a:off x="8026250" y="4670200"/>
              <a:ext cx="66275" cy="31975"/>
            </a:xfrm>
            <a:custGeom>
              <a:avLst/>
              <a:gdLst/>
              <a:ahLst/>
              <a:cxnLst/>
              <a:rect l="l" t="t" r="r" b="b"/>
              <a:pathLst>
                <a:path w="2651" h="1279" extrusionOk="0">
                  <a:moveTo>
                    <a:pt x="214" y="0"/>
                  </a:moveTo>
                  <a:cubicBezTo>
                    <a:pt x="134" y="27"/>
                    <a:pt x="54" y="80"/>
                    <a:pt x="27" y="161"/>
                  </a:cubicBezTo>
                  <a:cubicBezTo>
                    <a:pt x="0" y="268"/>
                    <a:pt x="54" y="321"/>
                    <a:pt x="161" y="321"/>
                  </a:cubicBezTo>
                  <a:lnTo>
                    <a:pt x="857" y="535"/>
                  </a:lnTo>
                  <a:cubicBezTo>
                    <a:pt x="1392" y="723"/>
                    <a:pt x="1901" y="964"/>
                    <a:pt x="2382" y="1258"/>
                  </a:cubicBezTo>
                  <a:cubicBezTo>
                    <a:pt x="2396" y="1271"/>
                    <a:pt x="2409" y="1278"/>
                    <a:pt x="2429" y="1278"/>
                  </a:cubicBezTo>
                  <a:cubicBezTo>
                    <a:pt x="2449" y="1278"/>
                    <a:pt x="2476" y="1271"/>
                    <a:pt x="2516" y="1258"/>
                  </a:cubicBezTo>
                  <a:cubicBezTo>
                    <a:pt x="2543" y="1258"/>
                    <a:pt x="2570" y="1231"/>
                    <a:pt x="2597" y="1205"/>
                  </a:cubicBezTo>
                  <a:cubicBezTo>
                    <a:pt x="2650" y="1151"/>
                    <a:pt x="2650" y="1124"/>
                    <a:pt x="2597" y="1071"/>
                  </a:cubicBezTo>
                  <a:cubicBezTo>
                    <a:pt x="2597" y="1017"/>
                    <a:pt x="2570" y="990"/>
                    <a:pt x="2543" y="964"/>
                  </a:cubicBezTo>
                  <a:cubicBezTo>
                    <a:pt x="2195" y="723"/>
                    <a:pt x="1820" y="535"/>
                    <a:pt x="1472" y="402"/>
                  </a:cubicBezTo>
                  <a:cubicBezTo>
                    <a:pt x="1071" y="214"/>
                    <a:pt x="669" y="80"/>
                    <a:pt x="26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640;p43"/>
            <p:cNvSpPr/>
            <p:nvPr/>
          </p:nvSpPr>
          <p:spPr>
            <a:xfrm>
              <a:off x="8029600" y="4671525"/>
              <a:ext cx="56225" cy="28975"/>
            </a:xfrm>
            <a:custGeom>
              <a:avLst/>
              <a:gdLst/>
              <a:ahLst/>
              <a:cxnLst/>
              <a:rect l="l" t="t" r="r" b="b"/>
              <a:pathLst>
                <a:path w="2249" h="1159" extrusionOk="0">
                  <a:moveTo>
                    <a:pt x="134" y="1"/>
                  </a:moveTo>
                  <a:cubicBezTo>
                    <a:pt x="54" y="1"/>
                    <a:pt x="0" y="27"/>
                    <a:pt x="0" y="108"/>
                  </a:cubicBezTo>
                  <a:cubicBezTo>
                    <a:pt x="0" y="161"/>
                    <a:pt x="27" y="268"/>
                    <a:pt x="134" y="268"/>
                  </a:cubicBezTo>
                  <a:cubicBezTo>
                    <a:pt x="375" y="295"/>
                    <a:pt x="562" y="375"/>
                    <a:pt x="776" y="429"/>
                  </a:cubicBezTo>
                  <a:cubicBezTo>
                    <a:pt x="1098" y="563"/>
                    <a:pt x="1446" y="697"/>
                    <a:pt x="1740" y="937"/>
                  </a:cubicBezTo>
                  <a:cubicBezTo>
                    <a:pt x="1793" y="1018"/>
                    <a:pt x="1901" y="1044"/>
                    <a:pt x="1981" y="1098"/>
                  </a:cubicBezTo>
                  <a:cubicBezTo>
                    <a:pt x="2008" y="1138"/>
                    <a:pt x="2048" y="1158"/>
                    <a:pt x="2085" y="1158"/>
                  </a:cubicBezTo>
                  <a:cubicBezTo>
                    <a:pt x="2121" y="1158"/>
                    <a:pt x="2155" y="1138"/>
                    <a:pt x="2168" y="1098"/>
                  </a:cubicBezTo>
                  <a:cubicBezTo>
                    <a:pt x="2248" y="1044"/>
                    <a:pt x="2248" y="937"/>
                    <a:pt x="2168" y="911"/>
                  </a:cubicBezTo>
                  <a:cubicBezTo>
                    <a:pt x="1874" y="670"/>
                    <a:pt x="1579" y="456"/>
                    <a:pt x="1231" y="349"/>
                  </a:cubicBezTo>
                  <a:cubicBezTo>
                    <a:pt x="910" y="161"/>
                    <a:pt x="535" y="54"/>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641;p43"/>
            <p:cNvSpPr/>
            <p:nvPr/>
          </p:nvSpPr>
          <p:spPr>
            <a:xfrm>
              <a:off x="8044325" y="4677550"/>
              <a:ext cx="58225" cy="32475"/>
            </a:xfrm>
            <a:custGeom>
              <a:avLst/>
              <a:gdLst/>
              <a:ahLst/>
              <a:cxnLst/>
              <a:rect l="l" t="t" r="r" b="b"/>
              <a:pathLst>
                <a:path w="2329" h="1299" extrusionOk="0">
                  <a:moveTo>
                    <a:pt x="134" y="1"/>
                  </a:moveTo>
                  <a:cubicBezTo>
                    <a:pt x="107" y="1"/>
                    <a:pt x="80" y="27"/>
                    <a:pt x="54" y="54"/>
                  </a:cubicBezTo>
                  <a:cubicBezTo>
                    <a:pt x="0" y="108"/>
                    <a:pt x="0" y="134"/>
                    <a:pt x="54" y="188"/>
                  </a:cubicBezTo>
                  <a:cubicBezTo>
                    <a:pt x="54" y="241"/>
                    <a:pt x="80" y="268"/>
                    <a:pt x="107" y="295"/>
                  </a:cubicBezTo>
                  <a:cubicBezTo>
                    <a:pt x="803" y="536"/>
                    <a:pt x="1445" y="857"/>
                    <a:pt x="2061" y="1258"/>
                  </a:cubicBezTo>
                  <a:cubicBezTo>
                    <a:pt x="2074" y="1285"/>
                    <a:pt x="2088" y="1299"/>
                    <a:pt x="2108" y="1299"/>
                  </a:cubicBezTo>
                  <a:cubicBezTo>
                    <a:pt x="2128" y="1299"/>
                    <a:pt x="2155" y="1285"/>
                    <a:pt x="2195" y="1258"/>
                  </a:cubicBezTo>
                  <a:cubicBezTo>
                    <a:pt x="2222" y="1258"/>
                    <a:pt x="2248" y="1232"/>
                    <a:pt x="2275" y="1205"/>
                  </a:cubicBezTo>
                  <a:cubicBezTo>
                    <a:pt x="2329" y="1151"/>
                    <a:pt x="2329" y="1125"/>
                    <a:pt x="2275" y="1071"/>
                  </a:cubicBezTo>
                  <a:cubicBezTo>
                    <a:pt x="2275" y="1044"/>
                    <a:pt x="2248" y="991"/>
                    <a:pt x="2222" y="964"/>
                  </a:cubicBezTo>
                  <a:cubicBezTo>
                    <a:pt x="1606" y="563"/>
                    <a:pt x="937" y="241"/>
                    <a:pt x="26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642;p43"/>
            <p:cNvSpPr/>
            <p:nvPr/>
          </p:nvSpPr>
          <p:spPr>
            <a:xfrm>
              <a:off x="8054350" y="4680225"/>
              <a:ext cx="48875" cy="27975"/>
            </a:xfrm>
            <a:custGeom>
              <a:avLst/>
              <a:gdLst/>
              <a:ahLst/>
              <a:cxnLst/>
              <a:rect l="l" t="t" r="r" b="b"/>
              <a:pathLst>
                <a:path w="1955" h="1119" extrusionOk="0">
                  <a:moveTo>
                    <a:pt x="215" y="1"/>
                  </a:moveTo>
                  <a:cubicBezTo>
                    <a:pt x="134" y="27"/>
                    <a:pt x="108" y="27"/>
                    <a:pt x="81" y="54"/>
                  </a:cubicBezTo>
                  <a:cubicBezTo>
                    <a:pt x="54" y="81"/>
                    <a:pt x="0" y="134"/>
                    <a:pt x="0" y="161"/>
                  </a:cubicBezTo>
                  <a:cubicBezTo>
                    <a:pt x="0" y="188"/>
                    <a:pt x="0" y="215"/>
                    <a:pt x="54" y="268"/>
                  </a:cubicBezTo>
                  <a:cubicBezTo>
                    <a:pt x="81" y="295"/>
                    <a:pt x="108" y="322"/>
                    <a:pt x="134" y="322"/>
                  </a:cubicBezTo>
                  <a:lnTo>
                    <a:pt x="188" y="322"/>
                  </a:lnTo>
                  <a:cubicBezTo>
                    <a:pt x="723" y="536"/>
                    <a:pt x="1205" y="804"/>
                    <a:pt x="1687" y="1098"/>
                  </a:cubicBezTo>
                  <a:cubicBezTo>
                    <a:pt x="1700" y="1111"/>
                    <a:pt x="1713" y="1118"/>
                    <a:pt x="1734" y="1118"/>
                  </a:cubicBezTo>
                  <a:cubicBezTo>
                    <a:pt x="1754" y="1118"/>
                    <a:pt x="1780" y="1111"/>
                    <a:pt x="1821" y="1098"/>
                  </a:cubicBezTo>
                  <a:cubicBezTo>
                    <a:pt x="1847" y="1098"/>
                    <a:pt x="1874" y="1071"/>
                    <a:pt x="1928" y="1018"/>
                  </a:cubicBezTo>
                  <a:cubicBezTo>
                    <a:pt x="1954" y="991"/>
                    <a:pt x="1954" y="964"/>
                    <a:pt x="1928" y="937"/>
                  </a:cubicBezTo>
                  <a:cubicBezTo>
                    <a:pt x="1928" y="884"/>
                    <a:pt x="1874" y="857"/>
                    <a:pt x="1847" y="830"/>
                  </a:cubicBezTo>
                  <a:cubicBezTo>
                    <a:pt x="1580" y="670"/>
                    <a:pt x="1339" y="482"/>
                    <a:pt x="1071" y="349"/>
                  </a:cubicBezTo>
                  <a:cubicBezTo>
                    <a:pt x="803" y="215"/>
                    <a:pt x="536" y="8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643;p43"/>
            <p:cNvSpPr/>
            <p:nvPr/>
          </p:nvSpPr>
          <p:spPr>
            <a:xfrm>
              <a:off x="8034275" y="4671525"/>
              <a:ext cx="63600" cy="33475"/>
            </a:xfrm>
            <a:custGeom>
              <a:avLst/>
              <a:gdLst/>
              <a:ahLst/>
              <a:cxnLst/>
              <a:rect l="l" t="t" r="r" b="b"/>
              <a:pathLst>
                <a:path w="2544" h="1339" extrusionOk="0">
                  <a:moveTo>
                    <a:pt x="2169" y="1205"/>
                  </a:moveTo>
                  <a:cubicBezTo>
                    <a:pt x="2169" y="1224"/>
                    <a:pt x="2195" y="1229"/>
                    <a:pt x="2211" y="1231"/>
                  </a:cubicBezTo>
                  <a:lnTo>
                    <a:pt x="2211" y="1231"/>
                  </a:lnTo>
                  <a:cubicBezTo>
                    <a:pt x="2197" y="1221"/>
                    <a:pt x="2183" y="1212"/>
                    <a:pt x="2169" y="1205"/>
                  </a:cubicBezTo>
                  <a:close/>
                  <a:moveTo>
                    <a:pt x="134" y="1"/>
                  </a:moveTo>
                  <a:cubicBezTo>
                    <a:pt x="134" y="81"/>
                    <a:pt x="108" y="81"/>
                    <a:pt x="81" y="81"/>
                  </a:cubicBezTo>
                  <a:cubicBezTo>
                    <a:pt x="54" y="108"/>
                    <a:pt x="1" y="134"/>
                    <a:pt x="1" y="161"/>
                  </a:cubicBezTo>
                  <a:cubicBezTo>
                    <a:pt x="1" y="215"/>
                    <a:pt x="1" y="242"/>
                    <a:pt x="54" y="268"/>
                  </a:cubicBezTo>
                  <a:cubicBezTo>
                    <a:pt x="81" y="295"/>
                    <a:pt x="108" y="349"/>
                    <a:pt x="134" y="349"/>
                  </a:cubicBezTo>
                  <a:cubicBezTo>
                    <a:pt x="268" y="375"/>
                    <a:pt x="429" y="429"/>
                    <a:pt x="563" y="482"/>
                  </a:cubicBezTo>
                  <a:lnTo>
                    <a:pt x="616" y="482"/>
                  </a:lnTo>
                  <a:cubicBezTo>
                    <a:pt x="1178" y="670"/>
                    <a:pt x="1714" y="911"/>
                    <a:pt x="2222" y="1232"/>
                  </a:cubicBezTo>
                  <a:cubicBezTo>
                    <a:pt x="2222" y="1232"/>
                    <a:pt x="2217" y="1232"/>
                    <a:pt x="2211" y="1231"/>
                  </a:cubicBezTo>
                  <a:lnTo>
                    <a:pt x="2211" y="1231"/>
                  </a:lnTo>
                  <a:cubicBezTo>
                    <a:pt x="2249" y="1258"/>
                    <a:pt x="2283" y="1292"/>
                    <a:pt x="2302" y="1312"/>
                  </a:cubicBezTo>
                  <a:cubicBezTo>
                    <a:pt x="2356" y="1339"/>
                    <a:pt x="2383" y="1339"/>
                    <a:pt x="2409" y="1339"/>
                  </a:cubicBezTo>
                  <a:cubicBezTo>
                    <a:pt x="2436" y="1339"/>
                    <a:pt x="2490" y="1312"/>
                    <a:pt x="2516" y="1285"/>
                  </a:cubicBezTo>
                  <a:cubicBezTo>
                    <a:pt x="2543" y="1232"/>
                    <a:pt x="2543" y="1205"/>
                    <a:pt x="2543" y="1178"/>
                  </a:cubicBezTo>
                  <a:cubicBezTo>
                    <a:pt x="2543" y="1152"/>
                    <a:pt x="2516" y="1098"/>
                    <a:pt x="2490" y="1071"/>
                  </a:cubicBezTo>
                  <a:cubicBezTo>
                    <a:pt x="2142" y="830"/>
                    <a:pt x="1767" y="616"/>
                    <a:pt x="1366" y="429"/>
                  </a:cubicBezTo>
                  <a:cubicBezTo>
                    <a:pt x="964" y="268"/>
                    <a:pt x="563" y="108"/>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644;p43"/>
            <p:cNvSpPr/>
            <p:nvPr/>
          </p:nvSpPr>
          <p:spPr>
            <a:xfrm>
              <a:off x="8032275" y="4672725"/>
              <a:ext cx="65600" cy="33300"/>
            </a:xfrm>
            <a:custGeom>
              <a:avLst/>
              <a:gdLst/>
              <a:ahLst/>
              <a:cxnLst/>
              <a:rect l="l" t="t" r="r" b="b"/>
              <a:pathLst>
                <a:path w="2624" h="1332" extrusionOk="0">
                  <a:moveTo>
                    <a:pt x="120" y="1"/>
                  </a:moveTo>
                  <a:cubicBezTo>
                    <a:pt x="40" y="1"/>
                    <a:pt x="0" y="67"/>
                    <a:pt x="0" y="113"/>
                  </a:cubicBezTo>
                  <a:cubicBezTo>
                    <a:pt x="0" y="167"/>
                    <a:pt x="0" y="194"/>
                    <a:pt x="27" y="220"/>
                  </a:cubicBezTo>
                  <a:cubicBezTo>
                    <a:pt x="54" y="247"/>
                    <a:pt x="81" y="301"/>
                    <a:pt x="134" y="301"/>
                  </a:cubicBezTo>
                  <a:cubicBezTo>
                    <a:pt x="348" y="354"/>
                    <a:pt x="616" y="434"/>
                    <a:pt x="857" y="515"/>
                  </a:cubicBezTo>
                  <a:cubicBezTo>
                    <a:pt x="1339" y="702"/>
                    <a:pt x="1767" y="889"/>
                    <a:pt x="2168" y="1157"/>
                  </a:cubicBezTo>
                  <a:lnTo>
                    <a:pt x="2195" y="1157"/>
                  </a:lnTo>
                  <a:cubicBezTo>
                    <a:pt x="2275" y="1184"/>
                    <a:pt x="2329" y="1264"/>
                    <a:pt x="2356" y="1291"/>
                  </a:cubicBezTo>
                  <a:cubicBezTo>
                    <a:pt x="2396" y="1318"/>
                    <a:pt x="2443" y="1331"/>
                    <a:pt x="2483" y="1331"/>
                  </a:cubicBezTo>
                  <a:cubicBezTo>
                    <a:pt x="2523" y="1331"/>
                    <a:pt x="2556" y="1318"/>
                    <a:pt x="2570" y="1291"/>
                  </a:cubicBezTo>
                  <a:cubicBezTo>
                    <a:pt x="2623" y="1237"/>
                    <a:pt x="2623" y="1130"/>
                    <a:pt x="2570" y="1077"/>
                  </a:cubicBezTo>
                  <a:cubicBezTo>
                    <a:pt x="2222" y="809"/>
                    <a:pt x="1874" y="622"/>
                    <a:pt x="1472" y="461"/>
                  </a:cubicBezTo>
                  <a:cubicBezTo>
                    <a:pt x="1071" y="301"/>
                    <a:pt x="616" y="167"/>
                    <a:pt x="188" y="6"/>
                  </a:cubicBezTo>
                  <a:lnTo>
                    <a:pt x="161" y="6"/>
                  </a:lnTo>
                  <a:cubicBezTo>
                    <a:pt x="146" y="2"/>
                    <a:pt x="133" y="1"/>
                    <a:pt x="120"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645;p43"/>
            <p:cNvSpPr/>
            <p:nvPr/>
          </p:nvSpPr>
          <p:spPr>
            <a:xfrm>
              <a:off x="8029600" y="4671525"/>
              <a:ext cx="64925" cy="32325"/>
            </a:xfrm>
            <a:custGeom>
              <a:avLst/>
              <a:gdLst/>
              <a:ahLst/>
              <a:cxnLst/>
              <a:rect l="l" t="t" r="r" b="b"/>
              <a:pathLst>
                <a:path w="2597" h="1293" extrusionOk="0">
                  <a:moveTo>
                    <a:pt x="188" y="1"/>
                  </a:moveTo>
                  <a:cubicBezTo>
                    <a:pt x="107" y="1"/>
                    <a:pt x="27" y="27"/>
                    <a:pt x="27" y="108"/>
                  </a:cubicBezTo>
                  <a:cubicBezTo>
                    <a:pt x="0" y="161"/>
                    <a:pt x="54" y="268"/>
                    <a:pt x="161" y="268"/>
                  </a:cubicBezTo>
                  <a:cubicBezTo>
                    <a:pt x="428" y="349"/>
                    <a:pt x="696" y="402"/>
                    <a:pt x="964" y="509"/>
                  </a:cubicBezTo>
                  <a:cubicBezTo>
                    <a:pt x="1365" y="643"/>
                    <a:pt x="1740" y="804"/>
                    <a:pt x="2061" y="1044"/>
                  </a:cubicBezTo>
                  <a:cubicBezTo>
                    <a:pt x="2168" y="1098"/>
                    <a:pt x="2248" y="1178"/>
                    <a:pt x="2329" y="1232"/>
                  </a:cubicBezTo>
                  <a:cubicBezTo>
                    <a:pt x="2369" y="1272"/>
                    <a:pt x="2409" y="1292"/>
                    <a:pt x="2446" y="1292"/>
                  </a:cubicBezTo>
                  <a:cubicBezTo>
                    <a:pt x="2483" y="1292"/>
                    <a:pt x="2516" y="1272"/>
                    <a:pt x="2543" y="1232"/>
                  </a:cubicBezTo>
                  <a:cubicBezTo>
                    <a:pt x="2596" y="1178"/>
                    <a:pt x="2596" y="1071"/>
                    <a:pt x="2543" y="1044"/>
                  </a:cubicBezTo>
                  <a:cubicBezTo>
                    <a:pt x="1874" y="509"/>
                    <a:pt x="1071" y="161"/>
                    <a:pt x="24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646;p43"/>
            <p:cNvSpPr/>
            <p:nvPr/>
          </p:nvSpPr>
          <p:spPr>
            <a:xfrm>
              <a:off x="8032275" y="4671525"/>
              <a:ext cx="63575" cy="33150"/>
            </a:xfrm>
            <a:custGeom>
              <a:avLst/>
              <a:gdLst/>
              <a:ahLst/>
              <a:cxnLst/>
              <a:rect l="l" t="t" r="r" b="b"/>
              <a:pathLst>
                <a:path w="2543" h="1326" extrusionOk="0">
                  <a:moveTo>
                    <a:pt x="2034" y="1152"/>
                  </a:moveTo>
                  <a:cubicBezTo>
                    <a:pt x="2034" y="1165"/>
                    <a:pt x="2041" y="1172"/>
                    <a:pt x="2044" y="1172"/>
                  </a:cubicBezTo>
                  <a:cubicBezTo>
                    <a:pt x="2048" y="1172"/>
                    <a:pt x="2048" y="1165"/>
                    <a:pt x="2034" y="1152"/>
                  </a:cubicBezTo>
                  <a:close/>
                  <a:moveTo>
                    <a:pt x="161" y="1"/>
                  </a:moveTo>
                  <a:cubicBezTo>
                    <a:pt x="54" y="1"/>
                    <a:pt x="0" y="27"/>
                    <a:pt x="0" y="108"/>
                  </a:cubicBezTo>
                  <a:cubicBezTo>
                    <a:pt x="0" y="134"/>
                    <a:pt x="0" y="161"/>
                    <a:pt x="27" y="215"/>
                  </a:cubicBezTo>
                  <a:cubicBezTo>
                    <a:pt x="54" y="242"/>
                    <a:pt x="81" y="268"/>
                    <a:pt x="134" y="268"/>
                  </a:cubicBezTo>
                  <a:cubicBezTo>
                    <a:pt x="295" y="349"/>
                    <a:pt x="455" y="375"/>
                    <a:pt x="616" y="429"/>
                  </a:cubicBezTo>
                  <a:cubicBezTo>
                    <a:pt x="1124" y="616"/>
                    <a:pt x="1633" y="830"/>
                    <a:pt x="2061" y="1152"/>
                  </a:cubicBezTo>
                  <a:cubicBezTo>
                    <a:pt x="2141" y="1178"/>
                    <a:pt x="2195" y="1232"/>
                    <a:pt x="2249" y="1285"/>
                  </a:cubicBezTo>
                  <a:cubicBezTo>
                    <a:pt x="2289" y="1312"/>
                    <a:pt x="2336" y="1326"/>
                    <a:pt x="2376" y="1326"/>
                  </a:cubicBezTo>
                  <a:cubicBezTo>
                    <a:pt x="2416" y="1326"/>
                    <a:pt x="2449" y="1312"/>
                    <a:pt x="2463" y="1285"/>
                  </a:cubicBezTo>
                  <a:cubicBezTo>
                    <a:pt x="2543" y="1205"/>
                    <a:pt x="2543" y="1098"/>
                    <a:pt x="2463" y="1071"/>
                  </a:cubicBezTo>
                  <a:cubicBezTo>
                    <a:pt x="2141" y="804"/>
                    <a:pt x="1767" y="616"/>
                    <a:pt x="1392" y="429"/>
                  </a:cubicBezTo>
                  <a:cubicBezTo>
                    <a:pt x="1017" y="268"/>
                    <a:pt x="616" y="134"/>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647;p43"/>
            <p:cNvSpPr/>
            <p:nvPr/>
          </p:nvSpPr>
          <p:spPr>
            <a:xfrm>
              <a:off x="8007500" y="4664825"/>
              <a:ext cx="69625" cy="29825"/>
            </a:xfrm>
            <a:custGeom>
              <a:avLst/>
              <a:gdLst/>
              <a:ahLst/>
              <a:cxnLst/>
              <a:rect l="l" t="t" r="r" b="b"/>
              <a:pathLst>
                <a:path w="2785" h="1193" extrusionOk="0">
                  <a:moveTo>
                    <a:pt x="188" y="1"/>
                  </a:moveTo>
                  <a:cubicBezTo>
                    <a:pt x="108" y="1"/>
                    <a:pt x="54" y="28"/>
                    <a:pt x="1" y="108"/>
                  </a:cubicBezTo>
                  <a:cubicBezTo>
                    <a:pt x="1" y="162"/>
                    <a:pt x="54" y="269"/>
                    <a:pt x="135" y="269"/>
                  </a:cubicBezTo>
                  <a:cubicBezTo>
                    <a:pt x="617" y="349"/>
                    <a:pt x="1045" y="429"/>
                    <a:pt x="1473" y="617"/>
                  </a:cubicBezTo>
                  <a:cubicBezTo>
                    <a:pt x="1794" y="697"/>
                    <a:pt x="2115" y="884"/>
                    <a:pt x="2383" y="1045"/>
                  </a:cubicBezTo>
                  <a:cubicBezTo>
                    <a:pt x="2410" y="1072"/>
                    <a:pt x="2490" y="1098"/>
                    <a:pt x="2517" y="1152"/>
                  </a:cubicBezTo>
                  <a:cubicBezTo>
                    <a:pt x="2557" y="1179"/>
                    <a:pt x="2597" y="1192"/>
                    <a:pt x="2634" y="1192"/>
                  </a:cubicBezTo>
                  <a:cubicBezTo>
                    <a:pt x="2671" y="1192"/>
                    <a:pt x="2704" y="1179"/>
                    <a:pt x="2731" y="1152"/>
                  </a:cubicBezTo>
                  <a:cubicBezTo>
                    <a:pt x="2785" y="1072"/>
                    <a:pt x="2785" y="965"/>
                    <a:pt x="2731" y="938"/>
                  </a:cubicBezTo>
                  <a:cubicBezTo>
                    <a:pt x="2544" y="804"/>
                    <a:pt x="2356" y="697"/>
                    <a:pt x="2196" y="617"/>
                  </a:cubicBezTo>
                  <a:cubicBezTo>
                    <a:pt x="1982" y="510"/>
                    <a:pt x="1741" y="402"/>
                    <a:pt x="1553" y="349"/>
                  </a:cubicBezTo>
                  <a:cubicBezTo>
                    <a:pt x="1125" y="215"/>
                    <a:pt x="670" y="108"/>
                    <a:pt x="21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648;p43"/>
            <p:cNvSpPr/>
            <p:nvPr/>
          </p:nvSpPr>
          <p:spPr>
            <a:xfrm>
              <a:off x="8044325" y="4675875"/>
              <a:ext cx="14725" cy="10275"/>
            </a:xfrm>
            <a:custGeom>
              <a:avLst/>
              <a:gdLst/>
              <a:ahLst/>
              <a:cxnLst/>
              <a:rect l="l" t="t" r="r" b="b"/>
              <a:pathLst>
                <a:path w="589" h="411" extrusionOk="0">
                  <a:moveTo>
                    <a:pt x="181" y="1"/>
                  </a:moveTo>
                  <a:cubicBezTo>
                    <a:pt x="174" y="1"/>
                    <a:pt x="161" y="14"/>
                    <a:pt x="134" y="41"/>
                  </a:cubicBezTo>
                  <a:cubicBezTo>
                    <a:pt x="107" y="41"/>
                    <a:pt x="80" y="68"/>
                    <a:pt x="54" y="94"/>
                  </a:cubicBezTo>
                  <a:cubicBezTo>
                    <a:pt x="0" y="175"/>
                    <a:pt x="54" y="255"/>
                    <a:pt x="107" y="308"/>
                  </a:cubicBezTo>
                  <a:cubicBezTo>
                    <a:pt x="187" y="335"/>
                    <a:pt x="268" y="362"/>
                    <a:pt x="348" y="389"/>
                  </a:cubicBezTo>
                  <a:cubicBezTo>
                    <a:pt x="364" y="404"/>
                    <a:pt x="384" y="411"/>
                    <a:pt x="405" y="411"/>
                  </a:cubicBezTo>
                  <a:cubicBezTo>
                    <a:pt x="457" y="411"/>
                    <a:pt x="516" y="373"/>
                    <a:pt x="535" y="335"/>
                  </a:cubicBezTo>
                  <a:cubicBezTo>
                    <a:pt x="589" y="255"/>
                    <a:pt x="535" y="175"/>
                    <a:pt x="482" y="121"/>
                  </a:cubicBezTo>
                  <a:cubicBezTo>
                    <a:pt x="401" y="94"/>
                    <a:pt x="321" y="68"/>
                    <a:pt x="241" y="41"/>
                  </a:cubicBezTo>
                  <a:lnTo>
                    <a:pt x="187" y="41"/>
                  </a:lnTo>
                  <a:cubicBezTo>
                    <a:pt x="187" y="14"/>
                    <a:pt x="187" y="1"/>
                    <a:pt x="18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649;p43"/>
            <p:cNvSpPr/>
            <p:nvPr/>
          </p:nvSpPr>
          <p:spPr>
            <a:xfrm>
              <a:off x="7996125" y="4660825"/>
              <a:ext cx="61600" cy="25325"/>
            </a:xfrm>
            <a:custGeom>
              <a:avLst/>
              <a:gdLst/>
              <a:ahLst/>
              <a:cxnLst/>
              <a:rect l="l" t="t" r="r" b="b"/>
              <a:pathLst>
                <a:path w="2464" h="1013" extrusionOk="0">
                  <a:moveTo>
                    <a:pt x="161" y="0"/>
                  </a:moveTo>
                  <a:cubicBezTo>
                    <a:pt x="108" y="0"/>
                    <a:pt x="28" y="54"/>
                    <a:pt x="1" y="134"/>
                  </a:cubicBezTo>
                  <a:cubicBezTo>
                    <a:pt x="1" y="188"/>
                    <a:pt x="28" y="295"/>
                    <a:pt x="135" y="295"/>
                  </a:cubicBezTo>
                  <a:cubicBezTo>
                    <a:pt x="563" y="402"/>
                    <a:pt x="991" y="509"/>
                    <a:pt x="1393" y="643"/>
                  </a:cubicBezTo>
                  <a:lnTo>
                    <a:pt x="1446" y="643"/>
                  </a:lnTo>
                  <a:cubicBezTo>
                    <a:pt x="1687" y="723"/>
                    <a:pt x="1982" y="830"/>
                    <a:pt x="2249" y="991"/>
                  </a:cubicBezTo>
                  <a:cubicBezTo>
                    <a:pt x="2265" y="1006"/>
                    <a:pt x="2285" y="1013"/>
                    <a:pt x="2307" y="1013"/>
                  </a:cubicBezTo>
                  <a:cubicBezTo>
                    <a:pt x="2359" y="1013"/>
                    <a:pt x="2418" y="975"/>
                    <a:pt x="2437" y="937"/>
                  </a:cubicBezTo>
                  <a:cubicBezTo>
                    <a:pt x="2463" y="857"/>
                    <a:pt x="2437" y="777"/>
                    <a:pt x="2356" y="723"/>
                  </a:cubicBezTo>
                  <a:cubicBezTo>
                    <a:pt x="1687" y="375"/>
                    <a:pt x="938" y="161"/>
                    <a:pt x="188"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650;p43"/>
            <p:cNvSpPr/>
            <p:nvPr/>
          </p:nvSpPr>
          <p:spPr>
            <a:xfrm>
              <a:off x="8087150" y="4698975"/>
              <a:ext cx="36825" cy="29800"/>
            </a:xfrm>
            <a:custGeom>
              <a:avLst/>
              <a:gdLst/>
              <a:ahLst/>
              <a:cxnLst/>
              <a:rect l="l" t="t" r="r" b="b"/>
              <a:pathLst>
                <a:path w="1473" h="1192" extrusionOk="0">
                  <a:moveTo>
                    <a:pt x="161" y="0"/>
                  </a:moveTo>
                  <a:cubicBezTo>
                    <a:pt x="107" y="0"/>
                    <a:pt x="80" y="0"/>
                    <a:pt x="27" y="80"/>
                  </a:cubicBezTo>
                  <a:cubicBezTo>
                    <a:pt x="0" y="134"/>
                    <a:pt x="0" y="241"/>
                    <a:pt x="107" y="268"/>
                  </a:cubicBezTo>
                  <a:cubicBezTo>
                    <a:pt x="375" y="401"/>
                    <a:pt x="616" y="589"/>
                    <a:pt x="830" y="749"/>
                  </a:cubicBezTo>
                  <a:cubicBezTo>
                    <a:pt x="964" y="857"/>
                    <a:pt x="1097" y="990"/>
                    <a:pt x="1231" y="1151"/>
                  </a:cubicBezTo>
                  <a:cubicBezTo>
                    <a:pt x="1271" y="1178"/>
                    <a:pt x="1318" y="1191"/>
                    <a:pt x="1358" y="1191"/>
                  </a:cubicBezTo>
                  <a:cubicBezTo>
                    <a:pt x="1399" y="1191"/>
                    <a:pt x="1432" y="1178"/>
                    <a:pt x="1445" y="1151"/>
                  </a:cubicBezTo>
                  <a:cubicBezTo>
                    <a:pt x="1472" y="1124"/>
                    <a:pt x="1472" y="1071"/>
                    <a:pt x="1472" y="1044"/>
                  </a:cubicBezTo>
                  <a:cubicBezTo>
                    <a:pt x="1472" y="1017"/>
                    <a:pt x="1472" y="990"/>
                    <a:pt x="1445" y="937"/>
                  </a:cubicBezTo>
                  <a:cubicBezTo>
                    <a:pt x="1097" y="535"/>
                    <a:pt x="669" y="268"/>
                    <a:pt x="241" y="54"/>
                  </a:cubicBezTo>
                  <a:cubicBezTo>
                    <a:pt x="214" y="54"/>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651;p43"/>
            <p:cNvSpPr/>
            <p:nvPr/>
          </p:nvSpPr>
          <p:spPr>
            <a:xfrm>
              <a:off x="8077100" y="4691350"/>
              <a:ext cx="45525" cy="35250"/>
            </a:xfrm>
            <a:custGeom>
              <a:avLst/>
              <a:gdLst/>
              <a:ahLst/>
              <a:cxnLst/>
              <a:rect l="l" t="t" r="r" b="b"/>
              <a:pathLst>
                <a:path w="1821" h="1410" extrusionOk="0">
                  <a:moveTo>
                    <a:pt x="125" y="1"/>
                  </a:moveTo>
                  <a:cubicBezTo>
                    <a:pt x="93" y="1"/>
                    <a:pt x="67" y="31"/>
                    <a:pt x="27" y="91"/>
                  </a:cubicBezTo>
                  <a:cubicBezTo>
                    <a:pt x="1" y="144"/>
                    <a:pt x="27" y="251"/>
                    <a:pt x="108" y="278"/>
                  </a:cubicBezTo>
                  <a:cubicBezTo>
                    <a:pt x="429" y="519"/>
                    <a:pt x="803" y="706"/>
                    <a:pt x="1098" y="947"/>
                  </a:cubicBezTo>
                  <a:cubicBezTo>
                    <a:pt x="1285" y="1081"/>
                    <a:pt x="1419" y="1188"/>
                    <a:pt x="1553" y="1349"/>
                  </a:cubicBezTo>
                  <a:cubicBezTo>
                    <a:pt x="1580" y="1389"/>
                    <a:pt x="1620" y="1409"/>
                    <a:pt x="1657" y="1409"/>
                  </a:cubicBezTo>
                  <a:cubicBezTo>
                    <a:pt x="1693" y="1409"/>
                    <a:pt x="1727" y="1389"/>
                    <a:pt x="1740" y="1349"/>
                  </a:cubicBezTo>
                  <a:cubicBezTo>
                    <a:pt x="1821" y="1295"/>
                    <a:pt x="1821" y="1188"/>
                    <a:pt x="1740" y="1162"/>
                  </a:cubicBezTo>
                  <a:cubicBezTo>
                    <a:pt x="1312" y="680"/>
                    <a:pt x="777" y="385"/>
                    <a:pt x="241" y="37"/>
                  </a:cubicBezTo>
                  <a:cubicBezTo>
                    <a:pt x="215" y="37"/>
                    <a:pt x="215" y="11"/>
                    <a:pt x="161" y="11"/>
                  </a:cubicBezTo>
                  <a:cubicBezTo>
                    <a:pt x="148" y="4"/>
                    <a:pt x="136" y="1"/>
                    <a:pt x="125"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652;p43"/>
            <p:cNvSpPr/>
            <p:nvPr/>
          </p:nvSpPr>
          <p:spPr>
            <a:xfrm>
              <a:off x="8073750" y="4688925"/>
              <a:ext cx="48875" cy="35000"/>
            </a:xfrm>
            <a:custGeom>
              <a:avLst/>
              <a:gdLst/>
              <a:ahLst/>
              <a:cxnLst/>
              <a:rect l="l" t="t" r="r" b="b"/>
              <a:pathLst>
                <a:path w="1955" h="1400" extrusionOk="0">
                  <a:moveTo>
                    <a:pt x="161" y="1"/>
                  </a:moveTo>
                  <a:cubicBezTo>
                    <a:pt x="135" y="54"/>
                    <a:pt x="81" y="54"/>
                    <a:pt x="27" y="108"/>
                  </a:cubicBezTo>
                  <a:cubicBezTo>
                    <a:pt x="1" y="188"/>
                    <a:pt x="1" y="268"/>
                    <a:pt x="108" y="322"/>
                  </a:cubicBezTo>
                  <a:cubicBezTo>
                    <a:pt x="536" y="536"/>
                    <a:pt x="964" y="777"/>
                    <a:pt x="1339" y="1071"/>
                  </a:cubicBezTo>
                  <a:cubicBezTo>
                    <a:pt x="1446" y="1178"/>
                    <a:pt x="1580" y="1259"/>
                    <a:pt x="1687" y="1339"/>
                  </a:cubicBezTo>
                  <a:cubicBezTo>
                    <a:pt x="1714" y="1379"/>
                    <a:pt x="1754" y="1399"/>
                    <a:pt x="1791" y="1399"/>
                  </a:cubicBezTo>
                  <a:cubicBezTo>
                    <a:pt x="1827" y="1399"/>
                    <a:pt x="1861" y="1379"/>
                    <a:pt x="1874" y="1339"/>
                  </a:cubicBezTo>
                  <a:cubicBezTo>
                    <a:pt x="1955" y="1285"/>
                    <a:pt x="1955" y="1178"/>
                    <a:pt x="1874" y="1151"/>
                  </a:cubicBezTo>
                  <a:cubicBezTo>
                    <a:pt x="1419" y="670"/>
                    <a:pt x="804" y="375"/>
                    <a:pt x="242" y="54"/>
                  </a:cubicBezTo>
                  <a:cubicBezTo>
                    <a:pt x="215" y="54"/>
                    <a:pt x="161" y="1"/>
                    <a:pt x="161"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653;p43"/>
            <p:cNvSpPr/>
            <p:nvPr/>
          </p:nvSpPr>
          <p:spPr>
            <a:xfrm>
              <a:off x="8075750" y="4688925"/>
              <a:ext cx="47550" cy="36500"/>
            </a:xfrm>
            <a:custGeom>
              <a:avLst/>
              <a:gdLst/>
              <a:ahLst/>
              <a:cxnLst/>
              <a:rect l="l" t="t" r="r" b="b"/>
              <a:pathLst>
                <a:path w="1902" h="1460" extrusionOk="0">
                  <a:moveTo>
                    <a:pt x="1099" y="916"/>
                  </a:moveTo>
                  <a:lnTo>
                    <a:pt x="1099" y="916"/>
                  </a:lnTo>
                  <a:cubicBezTo>
                    <a:pt x="1102" y="937"/>
                    <a:pt x="1125" y="937"/>
                    <a:pt x="1125" y="937"/>
                  </a:cubicBezTo>
                  <a:cubicBezTo>
                    <a:pt x="1116" y="930"/>
                    <a:pt x="1108" y="923"/>
                    <a:pt x="1099" y="916"/>
                  </a:cubicBezTo>
                  <a:close/>
                  <a:moveTo>
                    <a:pt x="162" y="1"/>
                  </a:moveTo>
                  <a:cubicBezTo>
                    <a:pt x="81" y="1"/>
                    <a:pt x="55" y="54"/>
                    <a:pt x="28" y="81"/>
                  </a:cubicBezTo>
                  <a:cubicBezTo>
                    <a:pt x="1" y="134"/>
                    <a:pt x="1" y="241"/>
                    <a:pt x="81" y="268"/>
                  </a:cubicBezTo>
                  <a:cubicBezTo>
                    <a:pt x="446" y="476"/>
                    <a:pt x="785" y="659"/>
                    <a:pt x="1099" y="916"/>
                  </a:cubicBezTo>
                  <a:lnTo>
                    <a:pt x="1099" y="916"/>
                  </a:lnTo>
                  <a:cubicBezTo>
                    <a:pt x="1098" y="914"/>
                    <a:pt x="1098" y="912"/>
                    <a:pt x="1098" y="911"/>
                  </a:cubicBezTo>
                  <a:lnTo>
                    <a:pt x="1098" y="911"/>
                  </a:lnTo>
                  <a:cubicBezTo>
                    <a:pt x="1286" y="1044"/>
                    <a:pt x="1473" y="1205"/>
                    <a:pt x="1634" y="1419"/>
                  </a:cubicBezTo>
                  <a:cubicBezTo>
                    <a:pt x="1660" y="1446"/>
                    <a:pt x="1701" y="1459"/>
                    <a:pt x="1737" y="1459"/>
                  </a:cubicBezTo>
                  <a:cubicBezTo>
                    <a:pt x="1774" y="1459"/>
                    <a:pt x="1808" y="1446"/>
                    <a:pt x="1821" y="1419"/>
                  </a:cubicBezTo>
                  <a:cubicBezTo>
                    <a:pt x="1901" y="1339"/>
                    <a:pt x="1901" y="1259"/>
                    <a:pt x="1821" y="1205"/>
                  </a:cubicBezTo>
                  <a:cubicBezTo>
                    <a:pt x="1393" y="696"/>
                    <a:pt x="831" y="348"/>
                    <a:pt x="215" y="27"/>
                  </a:cubicBezTo>
                  <a:cubicBezTo>
                    <a:pt x="188" y="27"/>
                    <a:pt x="162" y="1"/>
                    <a:pt x="162"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654;p43"/>
            <p:cNvSpPr/>
            <p:nvPr/>
          </p:nvSpPr>
          <p:spPr>
            <a:xfrm>
              <a:off x="8062375" y="4683575"/>
              <a:ext cx="60250" cy="41175"/>
            </a:xfrm>
            <a:custGeom>
              <a:avLst/>
              <a:gdLst/>
              <a:ahLst/>
              <a:cxnLst/>
              <a:rect l="l" t="t" r="r" b="b"/>
              <a:pathLst>
                <a:path w="2410" h="1647" extrusionOk="0">
                  <a:moveTo>
                    <a:pt x="161" y="0"/>
                  </a:moveTo>
                  <a:lnTo>
                    <a:pt x="135" y="27"/>
                  </a:lnTo>
                  <a:cubicBezTo>
                    <a:pt x="81" y="27"/>
                    <a:pt x="54" y="54"/>
                    <a:pt x="27" y="81"/>
                  </a:cubicBezTo>
                  <a:cubicBezTo>
                    <a:pt x="1" y="161"/>
                    <a:pt x="1" y="268"/>
                    <a:pt x="81" y="295"/>
                  </a:cubicBezTo>
                  <a:cubicBezTo>
                    <a:pt x="670" y="562"/>
                    <a:pt x="1205" y="857"/>
                    <a:pt x="1687" y="1232"/>
                  </a:cubicBezTo>
                  <a:cubicBezTo>
                    <a:pt x="1874" y="1365"/>
                    <a:pt x="2008" y="1473"/>
                    <a:pt x="2142" y="1606"/>
                  </a:cubicBezTo>
                  <a:cubicBezTo>
                    <a:pt x="2169" y="1633"/>
                    <a:pt x="2209" y="1646"/>
                    <a:pt x="2246" y="1646"/>
                  </a:cubicBezTo>
                  <a:cubicBezTo>
                    <a:pt x="2282" y="1646"/>
                    <a:pt x="2316" y="1633"/>
                    <a:pt x="2329" y="1606"/>
                  </a:cubicBezTo>
                  <a:cubicBezTo>
                    <a:pt x="2410" y="1526"/>
                    <a:pt x="2410" y="1419"/>
                    <a:pt x="2329" y="1392"/>
                  </a:cubicBezTo>
                  <a:cubicBezTo>
                    <a:pt x="1740" y="803"/>
                    <a:pt x="991" y="402"/>
                    <a:pt x="215" y="27"/>
                  </a:cubicBezTo>
                  <a:cubicBezTo>
                    <a:pt x="188" y="27"/>
                    <a:pt x="161" y="0"/>
                    <a:pt x="161" y="0"/>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655;p43"/>
            <p:cNvSpPr/>
            <p:nvPr/>
          </p:nvSpPr>
          <p:spPr>
            <a:xfrm>
              <a:off x="8083125" y="4694275"/>
              <a:ext cx="18100" cy="15300"/>
            </a:xfrm>
            <a:custGeom>
              <a:avLst/>
              <a:gdLst/>
              <a:ahLst/>
              <a:cxnLst/>
              <a:rect l="l" t="t" r="r" b="b"/>
              <a:pathLst>
                <a:path w="724" h="612" extrusionOk="0">
                  <a:moveTo>
                    <a:pt x="188" y="1"/>
                  </a:moveTo>
                  <a:cubicBezTo>
                    <a:pt x="107" y="27"/>
                    <a:pt x="27" y="54"/>
                    <a:pt x="27" y="108"/>
                  </a:cubicBezTo>
                  <a:cubicBezTo>
                    <a:pt x="0" y="161"/>
                    <a:pt x="27" y="268"/>
                    <a:pt x="107" y="295"/>
                  </a:cubicBezTo>
                  <a:lnTo>
                    <a:pt x="509" y="589"/>
                  </a:lnTo>
                  <a:cubicBezTo>
                    <a:pt x="525" y="605"/>
                    <a:pt x="545" y="612"/>
                    <a:pt x="566" y="612"/>
                  </a:cubicBezTo>
                  <a:cubicBezTo>
                    <a:pt x="618" y="612"/>
                    <a:pt x="677" y="574"/>
                    <a:pt x="696" y="536"/>
                  </a:cubicBezTo>
                  <a:cubicBezTo>
                    <a:pt x="723" y="509"/>
                    <a:pt x="723" y="456"/>
                    <a:pt x="723" y="429"/>
                  </a:cubicBezTo>
                  <a:cubicBezTo>
                    <a:pt x="723" y="402"/>
                    <a:pt x="696" y="375"/>
                    <a:pt x="670" y="322"/>
                  </a:cubicBezTo>
                  <a:lnTo>
                    <a:pt x="268" y="27"/>
                  </a:lnTo>
                  <a:cubicBezTo>
                    <a:pt x="241" y="27"/>
                    <a:pt x="241" y="1"/>
                    <a:pt x="188" y="1"/>
                  </a:cubicBezTo>
                  <a:close/>
                </a:path>
              </a:pathLst>
            </a:custGeom>
            <a:solidFill>
              <a:srgbClr val="FF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656;p43"/>
            <p:cNvSpPr/>
            <p:nvPr/>
          </p:nvSpPr>
          <p:spPr>
            <a:xfrm>
              <a:off x="7759250" y="4654800"/>
              <a:ext cx="437650" cy="477125"/>
            </a:xfrm>
            <a:custGeom>
              <a:avLst/>
              <a:gdLst/>
              <a:ahLst/>
              <a:cxnLst/>
              <a:rect l="l" t="t" r="r" b="b"/>
              <a:pathLst>
                <a:path w="17506" h="19085" extrusionOk="0">
                  <a:moveTo>
                    <a:pt x="6291" y="0"/>
                  </a:moveTo>
                  <a:cubicBezTo>
                    <a:pt x="6585" y="0"/>
                    <a:pt x="6906" y="27"/>
                    <a:pt x="7201" y="81"/>
                  </a:cubicBezTo>
                  <a:cubicBezTo>
                    <a:pt x="8057" y="161"/>
                    <a:pt x="8941" y="295"/>
                    <a:pt x="9770" y="536"/>
                  </a:cubicBezTo>
                  <a:cubicBezTo>
                    <a:pt x="10573" y="777"/>
                    <a:pt x="11376" y="1071"/>
                    <a:pt x="12126" y="1499"/>
                  </a:cubicBezTo>
                  <a:cubicBezTo>
                    <a:pt x="12822" y="1901"/>
                    <a:pt x="13491" y="2409"/>
                    <a:pt x="14026" y="3052"/>
                  </a:cubicBezTo>
                  <a:cubicBezTo>
                    <a:pt x="14294" y="3346"/>
                    <a:pt x="14561" y="3694"/>
                    <a:pt x="14749" y="4042"/>
                  </a:cubicBezTo>
                  <a:cubicBezTo>
                    <a:pt x="14883" y="4256"/>
                    <a:pt x="14990" y="4444"/>
                    <a:pt x="15097" y="4658"/>
                  </a:cubicBezTo>
                  <a:cubicBezTo>
                    <a:pt x="15204" y="4899"/>
                    <a:pt x="15284" y="5086"/>
                    <a:pt x="15391" y="5327"/>
                  </a:cubicBezTo>
                  <a:cubicBezTo>
                    <a:pt x="15766" y="6183"/>
                    <a:pt x="16033" y="7120"/>
                    <a:pt x="16141" y="8110"/>
                  </a:cubicBezTo>
                  <a:cubicBezTo>
                    <a:pt x="16221" y="8994"/>
                    <a:pt x="16221" y="9931"/>
                    <a:pt x="16087" y="10841"/>
                  </a:cubicBezTo>
                  <a:cubicBezTo>
                    <a:pt x="16033" y="11269"/>
                    <a:pt x="15900" y="11724"/>
                    <a:pt x="15766" y="12152"/>
                  </a:cubicBezTo>
                  <a:cubicBezTo>
                    <a:pt x="15632" y="12580"/>
                    <a:pt x="15418" y="12982"/>
                    <a:pt x="15230" y="13383"/>
                  </a:cubicBezTo>
                  <a:cubicBezTo>
                    <a:pt x="14802" y="14213"/>
                    <a:pt x="14187" y="14962"/>
                    <a:pt x="13491" y="15605"/>
                  </a:cubicBezTo>
                  <a:cubicBezTo>
                    <a:pt x="12741" y="16301"/>
                    <a:pt x="11885" y="16863"/>
                    <a:pt x="10948" y="17291"/>
                  </a:cubicBezTo>
                  <a:cubicBezTo>
                    <a:pt x="10466" y="17505"/>
                    <a:pt x="10011" y="17693"/>
                    <a:pt x="9503" y="17826"/>
                  </a:cubicBezTo>
                  <a:cubicBezTo>
                    <a:pt x="8994" y="17960"/>
                    <a:pt x="8512" y="18094"/>
                    <a:pt x="8004" y="18201"/>
                  </a:cubicBezTo>
                  <a:cubicBezTo>
                    <a:pt x="6960" y="18362"/>
                    <a:pt x="5889" y="18442"/>
                    <a:pt x="4845" y="18442"/>
                  </a:cubicBezTo>
                  <a:cubicBezTo>
                    <a:pt x="3775" y="18415"/>
                    <a:pt x="2758" y="18308"/>
                    <a:pt x="1687" y="18148"/>
                  </a:cubicBezTo>
                  <a:cubicBezTo>
                    <a:pt x="1098" y="18041"/>
                    <a:pt x="536" y="17933"/>
                    <a:pt x="1" y="17800"/>
                  </a:cubicBezTo>
                  <a:lnTo>
                    <a:pt x="1" y="17800"/>
                  </a:lnTo>
                  <a:cubicBezTo>
                    <a:pt x="750" y="18148"/>
                    <a:pt x="1500" y="18415"/>
                    <a:pt x="2383" y="18629"/>
                  </a:cubicBezTo>
                  <a:cubicBezTo>
                    <a:pt x="3507" y="18897"/>
                    <a:pt x="4765" y="19084"/>
                    <a:pt x="5996" y="19084"/>
                  </a:cubicBezTo>
                  <a:cubicBezTo>
                    <a:pt x="6532" y="19084"/>
                    <a:pt x="7094" y="19031"/>
                    <a:pt x="7709" y="18977"/>
                  </a:cubicBezTo>
                  <a:cubicBezTo>
                    <a:pt x="8191" y="18897"/>
                    <a:pt x="8726" y="18843"/>
                    <a:pt x="9235" y="18763"/>
                  </a:cubicBezTo>
                  <a:cubicBezTo>
                    <a:pt x="10306" y="18576"/>
                    <a:pt x="11323" y="18308"/>
                    <a:pt x="12206" y="17933"/>
                  </a:cubicBezTo>
                  <a:cubicBezTo>
                    <a:pt x="13196" y="17532"/>
                    <a:pt x="14053" y="16997"/>
                    <a:pt x="14802" y="16354"/>
                  </a:cubicBezTo>
                  <a:cubicBezTo>
                    <a:pt x="15150" y="16033"/>
                    <a:pt x="15525" y="15658"/>
                    <a:pt x="15819" y="15230"/>
                  </a:cubicBezTo>
                  <a:cubicBezTo>
                    <a:pt x="16141" y="14829"/>
                    <a:pt x="16435" y="14347"/>
                    <a:pt x="16676" y="13812"/>
                  </a:cubicBezTo>
                  <a:cubicBezTo>
                    <a:pt x="17104" y="12848"/>
                    <a:pt x="17372" y="11777"/>
                    <a:pt x="17425" y="10573"/>
                  </a:cubicBezTo>
                  <a:cubicBezTo>
                    <a:pt x="17506" y="9476"/>
                    <a:pt x="17372" y="8298"/>
                    <a:pt x="17104" y="7174"/>
                  </a:cubicBezTo>
                  <a:cubicBezTo>
                    <a:pt x="16970" y="6638"/>
                    <a:pt x="16810" y="6103"/>
                    <a:pt x="16569" y="5568"/>
                  </a:cubicBezTo>
                  <a:cubicBezTo>
                    <a:pt x="16328" y="4979"/>
                    <a:pt x="16087" y="4524"/>
                    <a:pt x="15819" y="4096"/>
                  </a:cubicBezTo>
                  <a:cubicBezTo>
                    <a:pt x="15552" y="3641"/>
                    <a:pt x="15204" y="3212"/>
                    <a:pt x="14829" y="2811"/>
                  </a:cubicBezTo>
                  <a:cubicBezTo>
                    <a:pt x="14615" y="2624"/>
                    <a:pt x="14401" y="2409"/>
                    <a:pt x="14160" y="2249"/>
                  </a:cubicBezTo>
                  <a:cubicBezTo>
                    <a:pt x="13785" y="1901"/>
                    <a:pt x="13330" y="1633"/>
                    <a:pt x="12929" y="1419"/>
                  </a:cubicBezTo>
                  <a:lnTo>
                    <a:pt x="12875" y="1419"/>
                  </a:lnTo>
                  <a:cubicBezTo>
                    <a:pt x="12688" y="1285"/>
                    <a:pt x="12447" y="1178"/>
                    <a:pt x="12206" y="1071"/>
                  </a:cubicBezTo>
                  <a:cubicBezTo>
                    <a:pt x="12179" y="1071"/>
                    <a:pt x="12152" y="1044"/>
                    <a:pt x="12126" y="1044"/>
                  </a:cubicBezTo>
                  <a:cubicBezTo>
                    <a:pt x="11885" y="937"/>
                    <a:pt x="11671" y="830"/>
                    <a:pt x="11483" y="777"/>
                  </a:cubicBezTo>
                  <a:cubicBezTo>
                    <a:pt x="11323" y="696"/>
                    <a:pt x="11109" y="670"/>
                    <a:pt x="10948" y="616"/>
                  </a:cubicBezTo>
                  <a:lnTo>
                    <a:pt x="10654" y="509"/>
                  </a:lnTo>
                  <a:lnTo>
                    <a:pt x="10252" y="402"/>
                  </a:lnTo>
                  <a:cubicBezTo>
                    <a:pt x="9797" y="268"/>
                    <a:pt x="9315" y="215"/>
                    <a:pt x="8807" y="134"/>
                  </a:cubicBezTo>
                  <a:cubicBezTo>
                    <a:pt x="8512" y="81"/>
                    <a:pt x="8138" y="27"/>
                    <a:pt x="7709" y="27"/>
                  </a:cubicBezTo>
                  <a:lnTo>
                    <a:pt x="7388" y="27"/>
                  </a:lnTo>
                  <a:cubicBezTo>
                    <a:pt x="7254" y="0"/>
                    <a:pt x="7120" y="0"/>
                    <a:pt x="7040" y="0"/>
                  </a:cubicBezTo>
                  <a:close/>
                </a:path>
              </a:pathLst>
            </a:custGeom>
            <a:solidFill>
              <a:srgbClr val="FDC7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657;p43"/>
            <p:cNvSpPr/>
            <p:nvPr/>
          </p:nvSpPr>
          <p:spPr>
            <a:xfrm>
              <a:off x="7869675" y="4952575"/>
              <a:ext cx="47525" cy="31325"/>
            </a:xfrm>
            <a:custGeom>
              <a:avLst/>
              <a:gdLst/>
              <a:ahLst/>
              <a:cxnLst/>
              <a:rect l="l" t="t" r="r" b="b"/>
              <a:pathLst>
                <a:path w="1901" h="1253" extrusionOk="0">
                  <a:moveTo>
                    <a:pt x="964" y="0"/>
                  </a:moveTo>
                  <a:cubicBezTo>
                    <a:pt x="830" y="27"/>
                    <a:pt x="750" y="80"/>
                    <a:pt x="616" y="134"/>
                  </a:cubicBezTo>
                  <a:cubicBezTo>
                    <a:pt x="535" y="161"/>
                    <a:pt x="482" y="241"/>
                    <a:pt x="402" y="268"/>
                  </a:cubicBezTo>
                  <a:cubicBezTo>
                    <a:pt x="375" y="295"/>
                    <a:pt x="295" y="348"/>
                    <a:pt x="268" y="375"/>
                  </a:cubicBezTo>
                  <a:cubicBezTo>
                    <a:pt x="241" y="375"/>
                    <a:pt x="241" y="402"/>
                    <a:pt x="134" y="428"/>
                  </a:cubicBezTo>
                  <a:cubicBezTo>
                    <a:pt x="134" y="428"/>
                    <a:pt x="107" y="482"/>
                    <a:pt x="107" y="509"/>
                  </a:cubicBezTo>
                  <a:cubicBezTo>
                    <a:pt x="107" y="535"/>
                    <a:pt x="54" y="535"/>
                    <a:pt x="54" y="562"/>
                  </a:cubicBezTo>
                  <a:cubicBezTo>
                    <a:pt x="54" y="616"/>
                    <a:pt x="27" y="643"/>
                    <a:pt x="27" y="669"/>
                  </a:cubicBezTo>
                  <a:lnTo>
                    <a:pt x="27" y="696"/>
                  </a:lnTo>
                  <a:lnTo>
                    <a:pt x="27" y="776"/>
                  </a:lnTo>
                  <a:cubicBezTo>
                    <a:pt x="0" y="803"/>
                    <a:pt x="0" y="830"/>
                    <a:pt x="0" y="910"/>
                  </a:cubicBezTo>
                  <a:cubicBezTo>
                    <a:pt x="0" y="937"/>
                    <a:pt x="27" y="1017"/>
                    <a:pt x="54" y="1044"/>
                  </a:cubicBezTo>
                  <a:cubicBezTo>
                    <a:pt x="54" y="1071"/>
                    <a:pt x="107" y="1071"/>
                    <a:pt x="134" y="1071"/>
                  </a:cubicBezTo>
                  <a:cubicBezTo>
                    <a:pt x="161" y="1098"/>
                    <a:pt x="188" y="1098"/>
                    <a:pt x="241" y="1151"/>
                  </a:cubicBezTo>
                  <a:cubicBezTo>
                    <a:pt x="357" y="1209"/>
                    <a:pt x="500" y="1253"/>
                    <a:pt x="642" y="1253"/>
                  </a:cubicBezTo>
                  <a:cubicBezTo>
                    <a:pt x="696" y="1253"/>
                    <a:pt x="751" y="1246"/>
                    <a:pt x="803" y="1231"/>
                  </a:cubicBezTo>
                  <a:cubicBezTo>
                    <a:pt x="1231" y="1151"/>
                    <a:pt x="1606" y="803"/>
                    <a:pt x="1874" y="375"/>
                  </a:cubicBezTo>
                  <a:cubicBezTo>
                    <a:pt x="1901" y="295"/>
                    <a:pt x="1901" y="214"/>
                    <a:pt x="1847" y="134"/>
                  </a:cubicBezTo>
                  <a:cubicBezTo>
                    <a:pt x="1814" y="123"/>
                    <a:pt x="1780" y="116"/>
                    <a:pt x="1749" y="116"/>
                  </a:cubicBezTo>
                  <a:cubicBezTo>
                    <a:pt x="1705" y="116"/>
                    <a:pt x="1664" y="129"/>
                    <a:pt x="1633" y="161"/>
                  </a:cubicBezTo>
                  <a:cubicBezTo>
                    <a:pt x="1606" y="80"/>
                    <a:pt x="1472" y="0"/>
                    <a:pt x="1365" y="0"/>
                  </a:cubicBezTo>
                  <a:close/>
                </a:path>
              </a:pathLst>
            </a:custGeom>
            <a:solidFill>
              <a:srgbClr val="FF6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658;p43"/>
            <p:cNvSpPr/>
            <p:nvPr/>
          </p:nvSpPr>
          <p:spPr>
            <a:xfrm>
              <a:off x="7848250" y="4911750"/>
              <a:ext cx="81675" cy="76575"/>
            </a:xfrm>
            <a:custGeom>
              <a:avLst/>
              <a:gdLst/>
              <a:ahLst/>
              <a:cxnLst/>
              <a:rect l="l" t="t" r="r" b="b"/>
              <a:pathLst>
                <a:path w="3267" h="3063" extrusionOk="0">
                  <a:moveTo>
                    <a:pt x="1981" y="1720"/>
                  </a:moveTo>
                  <a:cubicBezTo>
                    <a:pt x="2042" y="1720"/>
                    <a:pt x="2102" y="1727"/>
                    <a:pt x="2169" y="1740"/>
                  </a:cubicBezTo>
                  <a:cubicBezTo>
                    <a:pt x="2276" y="1767"/>
                    <a:pt x="2329" y="1767"/>
                    <a:pt x="2436" y="1847"/>
                  </a:cubicBezTo>
                  <a:cubicBezTo>
                    <a:pt x="2490" y="1874"/>
                    <a:pt x="2570" y="1901"/>
                    <a:pt x="2597" y="1981"/>
                  </a:cubicBezTo>
                  <a:cubicBezTo>
                    <a:pt x="2570" y="2035"/>
                    <a:pt x="2543" y="2061"/>
                    <a:pt x="2490" y="2142"/>
                  </a:cubicBezTo>
                  <a:cubicBezTo>
                    <a:pt x="2436" y="2249"/>
                    <a:pt x="2356" y="2302"/>
                    <a:pt x="2276" y="2409"/>
                  </a:cubicBezTo>
                  <a:lnTo>
                    <a:pt x="2195" y="2463"/>
                  </a:lnTo>
                  <a:cubicBezTo>
                    <a:pt x="2088" y="2543"/>
                    <a:pt x="2008" y="2597"/>
                    <a:pt x="1901" y="2650"/>
                  </a:cubicBezTo>
                  <a:cubicBezTo>
                    <a:pt x="1794" y="2677"/>
                    <a:pt x="1660" y="2704"/>
                    <a:pt x="1553" y="2704"/>
                  </a:cubicBezTo>
                  <a:cubicBezTo>
                    <a:pt x="1473" y="2704"/>
                    <a:pt x="1366" y="2704"/>
                    <a:pt x="1232" y="2677"/>
                  </a:cubicBezTo>
                  <a:cubicBezTo>
                    <a:pt x="1125" y="2624"/>
                    <a:pt x="1018" y="2597"/>
                    <a:pt x="964" y="2543"/>
                  </a:cubicBezTo>
                  <a:lnTo>
                    <a:pt x="991" y="2543"/>
                  </a:lnTo>
                  <a:lnTo>
                    <a:pt x="964" y="2490"/>
                  </a:lnTo>
                  <a:lnTo>
                    <a:pt x="937" y="2490"/>
                  </a:lnTo>
                  <a:cubicBezTo>
                    <a:pt x="937" y="2490"/>
                    <a:pt x="964" y="2463"/>
                    <a:pt x="964" y="2409"/>
                  </a:cubicBezTo>
                  <a:cubicBezTo>
                    <a:pt x="991" y="2329"/>
                    <a:pt x="991" y="2276"/>
                    <a:pt x="1018" y="2222"/>
                  </a:cubicBezTo>
                  <a:cubicBezTo>
                    <a:pt x="1071" y="2168"/>
                    <a:pt x="1125" y="2115"/>
                    <a:pt x="1152" y="2061"/>
                  </a:cubicBezTo>
                  <a:lnTo>
                    <a:pt x="1205" y="2035"/>
                  </a:lnTo>
                  <a:cubicBezTo>
                    <a:pt x="1259" y="1954"/>
                    <a:pt x="1339" y="1928"/>
                    <a:pt x="1392" y="1874"/>
                  </a:cubicBezTo>
                  <a:cubicBezTo>
                    <a:pt x="1553" y="1794"/>
                    <a:pt x="1660" y="1767"/>
                    <a:pt x="1794" y="1740"/>
                  </a:cubicBezTo>
                  <a:cubicBezTo>
                    <a:pt x="1861" y="1727"/>
                    <a:pt x="1921" y="1720"/>
                    <a:pt x="1981" y="1720"/>
                  </a:cubicBezTo>
                  <a:close/>
                  <a:moveTo>
                    <a:pt x="81" y="0"/>
                  </a:moveTo>
                  <a:lnTo>
                    <a:pt x="81" y="27"/>
                  </a:lnTo>
                  <a:cubicBezTo>
                    <a:pt x="1" y="696"/>
                    <a:pt x="27" y="1312"/>
                    <a:pt x="161" y="1794"/>
                  </a:cubicBezTo>
                  <a:cubicBezTo>
                    <a:pt x="295" y="2249"/>
                    <a:pt x="536" y="2597"/>
                    <a:pt x="804" y="2811"/>
                  </a:cubicBezTo>
                  <a:cubicBezTo>
                    <a:pt x="857" y="2838"/>
                    <a:pt x="937" y="2918"/>
                    <a:pt x="991" y="2945"/>
                  </a:cubicBezTo>
                  <a:cubicBezTo>
                    <a:pt x="1071" y="2971"/>
                    <a:pt x="1125" y="2998"/>
                    <a:pt x="1205" y="2998"/>
                  </a:cubicBezTo>
                  <a:cubicBezTo>
                    <a:pt x="1303" y="3037"/>
                    <a:pt x="1401" y="3062"/>
                    <a:pt x="1499" y="3062"/>
                  </a:cubicBezTo>
                  <a:cubicBezTo>
                    <a:pt x="1535" y="3062"/>
                    <a:pt x="1571" y="3059"/>
                    <a:pt x="1607" y="3052"/>
                  </a:cubicBezTo>
                  <a:cubicBezTo>
                    <a:pt x="1874" y="2998"/>
                    <a:pt x="2169" y="2918"/>
                    <a:pt x="2410" y="2677"/>
                  </a:cubicBezTo>
                  <a:lnTo>
                    <a:pt x="2436" y="2650"/>
                  </a:lnTo>
                  <a:cubicBezTo>
                    <a:pt x="2677" y="2409"/>
                    <a:pt x="2865" y="2115"/>
                    <a:pt x="2998" y="1740"/>
                  </a:cubicBezTo>
                  <a:cubicBezTo>
                    <a:pt x="3079" y="1526"/>
                    <a:pt x="3132" y="1312"/>
                    <a:pt x="3159" y="1071"/>
                  </a:cubicBezTo>
                  <a:cubicBezTo>
                    <a:pt x="3239" y="857"/>
                    <a:pt x="3266" y="643"/>
                    <a:pt x="3239" y="322"/>
                  </a:cubicBezTo>
                  <a:cubicBezTo>
                    <a:pt x="2195" y="188"/>
                    <a:pt x="1125" y="134"/>
                    <a:pt x="81"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659;p43"/>
            <p:cNvSpPr/>
            <p:nvPr/>
          </p:nvSpPr>
          <p:spPr>
            <a:xfrm>
              <a:off x="8025575" y="4878950"/>
              <a:ext cx="38175" cy="60925"/>
            </a:xfrm>
            <a:custGeom>
              <a:avLst/>
              <a:gdLst/>
              <a:ahLst/>
              <a:cxnLst/>
              <a:rect l="l" t="t" r="r" b="b"/>
              <a:pathLst>
                <a:path w="1527" h="2437" extrusionOk="0">
                  <a:moveTo>
                    <a:pt x="723" y="1"/>
                  </a:moveTo>
                  <a:cubicBezTo>
                    <a:pt x="322" y="1"/>
                    <a:pt x="1" y="563"/>
                    <a:pt x="27" y="1232"/>
                  </a:cubicBezTo>
                  <a:cubicBezTo>
                    <a:pt x="54" y="1901"/>
                    <a:pt x="402" y="2437"/>
                    <a:pt x="804" y="2437"/>
                  </a:cubicBezTo>
                  <a:cubicBezTo>
                    <a:pt x="1205" y="2437"/>
                    <a:pt x="1526" y="1875"/>
                    <a:pt x="1499" y="1205"/>
                  </a:cubicBezTo>
                  <a:cubicBezTo>
                    <a:pt x="1473" y="536"/>
                    <a:pt x="1125" y="1"/>
                    <a:pt x="723"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660;p43"/>
            <p:cNvSpPr/>
            <p:nvPr/>
          </p:nvSpPr>
          <p:spPr>
            <a:xfrm>
              <a:off x="7748550" y="4872950"/>
              <a:ext cx="37500" cy="61575"/>
            </a:xfrm>
            <a:custGeom>
              <a:avLst/>
              <a:gdLst/>
              <a:ahLst/>
              <a:cxnLst/>
              <a:rect l="l" t="t" r="r" b="b"/>
              <a:pathLst>
                <a:path w="1500" h="2463" extrusionOk="0">
                  <a:moveTo>
                    <a:pt x="696" y="0"/>
                  </a:moveTo>
                  <a:cubicBezTo>
                    <a:pt x="295" y="0"/>
                    <a:pt x="1" y="589"/>
                    <a:pt x="1" y="1258"/>
                  </a:cubicBezTo>
                  <a:cubicBezTo>
                    <a:pt x="27" y="1927"/>
                    <a:pt x="375" y="2463"/>
                    <a:pt x="777" y="2463"/>
                  </a:cubicBezTo>
                  <a:cubicBezTo>
                    <a:pt x="1178" y="2463"/>
                    <a:pt x="1499" y="1874"/>
                    <a:pt x="1473" y="1205"/>
                  </a:cubicBezTo>
                  <a:cubicBezTo>
                    <a:pt x="1446" y="535"/>
                    <a:pt x="1098" y="0"/>
                    <a:pt x="696"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661;p43"/>
            <p:cNvSpPr/>
            <p:nvPr/>
          </p:nvSpPr>
          <p:spPr>
            <a:xfrm>
              <a:off x="8019550" y="4802175"/>
              <a:ext cx="74300" cy="43050"/>
            </a:xfrm>
            <a:custGeom>
              <a:avLst/>
              <a:gdLst/>
              <a:ahLst/>
              <a:cxnLst/>
              <a:rect l="l" t="t" r="r" b="b"/>
              <a:pathLst>
                <a:path w="2972" h="1722" extrusionOk="0">
                  <a:moveTo>
                    <a:pt x="856" y="1"/>
                  </a:moveTo>
                  <a:cubicBezTo>
                    <a:pt x="490" y="1"/>
                    <a:pt x="212" y="113"/>
                    <a:pt x="135" y="315"/>
                  </a:cubicBezTo>
                  <a:cubicBezTo>
                    <a:pt x="1" y="690"/>
                    <a:pt x="509" y="1225"/>
                    <a:pt x="1232" y="1520"/>
                  </a:cubicBezTo>
                  <a:cubicBezTo>
                    <a:pt x="1555" y="1658"/>
                    <a:pt x="1873" y="1722"/>
                    <a:pt x="2141" y="1722"/>
                  </a:cubicBezTo>
                  <a:cubicBezTo>
                    <a:pt x="2495" y="1722"/>
                    <a:pt x="2762" y="1610"/>
                    <a:pt x="2838" y="1412"/>
                  </a:cubicBezTo>
                  <a:cubicBezTo>
                    <a:pt x="2972" y="1038"/>
                    <a:pt x="2463" y="502"/>
                    <a:pt x="1740" y="181"/>
                  </a:cubicBezTo>
                  <a:cubicBezTo>
                    <a:pt x="1427" y="58"/>
                    <a:pt x="1119" y="1"/>
                    <a:pt x="856" y="1"/>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662;p43"/>
            <p:cNvSpPr/>
            <p:nvPr/>
          </p:nvSpPr>
          <p:spPr>
            <a:xfrm>
              <a:off x="7732500" y="4800150"/>
              <a:ext cx="75625" cy="40150"/>
            </a:xfrm>
            <a:custGeom>
              <a:avLst/>
              <a:gdLst/>
              <a:ahLst/>
              <a:cxnLst/>
              <a:rect l="l" t="t" r="r" b="b"/>
              <a:pathLst>
                <a:path w="3025" h="1606" extrusionOk="0">
                  <a:moveTo>
                    <a:pt x="2033" y="0"/>
                  </a:moveTo>
                  <a:cubicBezTo>
                    <a:pt x="1814" y="0"/>
                    <a:pt x="1568" y="33"/>
                    <a:pt x="1312" y="102"/>
                  </a:cubicBezTo>
                  <a:cubicBezTo>
                    <a:pt x="536" y="343"/>
                    <a:pt x="0" y="851"/>
                    <a:pt x="107" y="1226"/>
                  </a:cubicBezTo>
                  <a:cubicBezTo>
                    <a:pt x="181" y="1467"/>
                    <a:pt x="551" y="1605"/>
                    <a:pt x="1029" y="1605"/>
                  </a:cubicBezTo>
                  <a:cubicBezTo>
                    <a:pt x="1241" y="1605"/>
                    <a:pt x="1475" y="1578"/>
                    <a:pt x="1713" y="1520"/>
                  </a:cubicBezTo>
                  <a:cubicBezTo>
                    <a:pt x="2489" y="1279"/>
                    <a:pt x="3025" y="771"/>
                    <a:pt x="2918" y="423"/>
                  </a:cubicBezTo>
                  <a:cubicBezTo>
                    <a:pt x="2845" y="150"/>
                    <a:pt x="2499" y="0"/>
                    <a:pt x="2033"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663;p43"/>
            <p:cNvSpPr/>
            <p:nvPr/>
          </p:nvSpPr>
          <p:spPr>
            <a:xfrm>
              <a:off x="8049675" y="4940650"/>
              <a:ext cx="56225" cy="55000"/>
            </a:xfrm>
            <a:custGeom>
              <a:avLst/>
              <a:gdLst/>
              <a:ahLst/>
              <a:cxnLst/>
              <a:rect l="l" t="t" r="r" b="b"/>
              <a:pathLst>
                <a:path w="2249" h="2200" extrusionOk="0">
                  <a:moveTo>
                    <a:pt x="1031" y="1"/>
                  </a:moveTo>
                  <a:cubicBezTo>
                    <a:pt x="888" y="1"/>
                    <a:pt x="758" y="45"/>
                    <a:pt x="643" y="102"/>
                  </a:cubicBezTo>
                  <a:cubicBezTo>
                    <a:pt x="535" y="183"/>
                    <a:pt x="455" y="210"/>
                    <a:pt x="402" y="290"/>
                  </a:cubicBezTo>
                  <a:cubicBezTo>
                    <a:pt x="161" y="424"/>
                    <a:pt x="27" y="745"/>
                    <a:pt x="27" y="1012"/>
                  </a:cubicBezTo>
                  <a:cubicBezTo>
                    <a:pt x="0" y="1307"/>
                    <a:pt x="80" y="1575"/>
                    <a:pt x="295" y="1815"/>
                  </a:cubicBezTo>
                  <a:cubicBezTo>
                    <a:pt x="455" y="2056"/>
                    <a:pt x="723" y="2163"/>
                    <a:pt x="1017" y="2190"/>
                  </a:cubicBezTo>
                  <a:cubicBezTo>
                    <a:pt x="1068" y="2196"/>
                    <a:pt x="1118" y="2200"/>
                    <a:pt x="1168" y="2200"/>
                  </a:cubicBezTo>
                  <a:cubicBezTo>
                    <a:pt x="1329" y="2200"/>
                    <a:pt x="1483" y="2165"/>
                    <a:pt x="1606" y="2083"/>
                  </a:cubicBezTo>
                  <a:cubicBezTo>
                    <a:pt x="1660" y="2030"/>
                    <a:pt x="1767" y="1976"/>
                    <a:pt x="1847" y="1923"/>
                  </a:cubicBezTo>
                  <a:cubicBezTo>
                    <a:pt x="2061" y="1789"/>
                    <a:pt x="2195" y="1441"/>
                    <a:pt x="2195" y="1173"/>
                  </a:cubicBezTo>
                  <a:cubicBezTo>
                    <a:pt x="2248" y="879"/>
                    <a:pt x="2141" y="611"/>
                    <a:pt x="1927" y="370"/>
                  </a:cubicBezTo>
                  <a:cubicBezTo>
                    <a:pt x="1767" y="156"/>
                    <a:pt x="1499" y="49"/>
                    <a:pt x="1205" y="22"/>
                  </a:cubicBezTo>
                  <a:cubicBezTo>
                    <a:pt x="1145" y="7"/>
                    <a:pt x="1087" y="1"/>
                    <a:pt x="1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664;p43"/>
            <p:cNvSpPr/>
            <p:nvPr/>
          </p:nvSpPr>
          <p:spPr>
            <a:xfrm>
              <a:off x="7701700" y="4923925"/>
              <a:ext cx="56250" cy="55000"/>
            </a:xfrm>
            <a:custGeom>
              <a:avLst/>
              <a:gdLst/>
              <a:ahLst/>
              <a:cxnLst/>
              <a:rect l="l" t="t" r="r" b="b"/>
              <a:pathLst>
                <a:path w="2250" h="2200" extrusionOk="0">
                  <a:moveTo>
                    <a:pt x="1032" y="0"/>
                  </a:moveTo>
                  <a:cubicBezTo>
                    <a:pt x="889" y="0"/>
                    <a:pt x="759" y="44"/>
                    <a:pt x="643" y="102"/>
                  </a:cubicBezTo>
                  <a:cubicBezTo>
                    <a:pt x="536" y="183"/>
                    <a:pt x="456" y="209"/>
                    <a:pt x="402" y="290"/>
                  </a:cubicBezTo>
                  <a:cubicBezTo>
                    <a:pt x="162" y="424"/>
                    <a:pt x="28" y="745"/>
                    <a:pt x="28" y="1012"/>
                  </a:cubicBezTo>
                  <a:cubicBezTo>
                    <a:pt x="1" y="1307"/>
                    <a:pt x="81" y="1574"/>
                    <a:pt x="295" y="1815"/>
                  </a:cubicBezTo>
                  <a:cubicBezTo>
                    <a:pt x="456" y="2056"/>
                    <a:pt x="724" y="2163"/>
                    <a:pt x="1045" y="2190"/>
                  </a:cubicBezTo>
                  <a:cubicBezTo>
                    <a:pt x="1089" y="2196"/>
                    <a:pt x="1135" y="2200"/>
                    <a:pt x="1181" y="2200"/>
                  </a:cubicBezTo>
                  <a:cubicBezTo>
                    <a:pt x="1330" y="2200"/>
                    <a:pt x="1484" y="2165"/>
                    <a:pt x="1607" y="2083"/>
                  </a:cubicBezTo>
                  <a:cubicBezTo>
                    <a:pt x="1660" y="2029"/>
                    <a:pt x="1768" y="1976"/>
                    <a:pt x="1848" y="1922"/>
                  </a:cubicBezTo>
                  <a:cubicBezTo>
                    <a:pt x="2062" y="1789"/>
                    <a:pt x="2196" y="1441"/>
                    <a:pt x="2196" y="1173"/>
                  </a:cubicBezTo>
                  <a:cubicBezTo>
                    <a:pt x="2249" y="879"/>
                    <a:pt x="2142" y="611"/>
                    <a:pt x="1928" y="370"/>
                  </a:cubicBezTo>
                  <a:cubicBezTo>
                    <a:pt x="1768" y="156"/>
                    <a:pt x="1500" y="49"/>
                    <a:pt x="1205" y="22"/>
                  </a:cubicBezTo>
                  <a:cubicBezTo>
                    <a:pt x="1146" y="7"/>
                    <a:pt x="1088" y="0"/>
                    <a:pt x="1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6665;p43"/>
          <p:cNvGrpSpPr/>
          <p:nvPr/>
        </p:nvGrpSpPr>
        <p:grpSpPr>
          <a:xfrm>
            <a:off x="5936148" y="4666364"/>
            <a:ext cx="1088066" cy="466123"/>
            <a:chOff x="3953175" y="2296075"/>
            <a:chExt cx="1156300" cy="535350"/>
          </a:xfrm>
        </p:grpSpPr>
        <p:sp>
          <p:nvSpPr>
            <p:cNvPr id="233" name="Google Shape;6666;p43"/>
            <p:cNvSpPr/>
            <p:nvPr/>
          </p:nvSpPr>
          <p:spPr>
            <a:xfrm>
              <a:off x="3953175" y="2296075"/>
              <a:ext cx="1156300" cy="535350"/>
            </a:xfrm>
            <a:custGeom>
              <a:avLst/>
              <a:gdLst/>
              <a:ahLst/>
              <a:cxnLst/>
              <a:rect l="l" t="t" r="r" b="b"/>
              <a:pathLst>
                <a:path w="46252" h="21414" extrusionOk="0">
                  <a:moveTo>
                    <a:pt x="21280" y="1"/>
                  </a:moveTo>
                  <a:cubicBezTo>
                    <a:pt x="19513" y="1"/>
                    <a:pt x="17880" y="375"/>
                    <a:pt x="16408" y="1098"/>
                  </a:cubicBezTo>
                  <a:cubicBezTo>
                    <a:pt x="16060" y="1285"/>
                    <a:pt x="15739" y="1446"/>
                    <a:pt x="15391" y="1633"/>
                  </a:cubicBezTo>
                  <a:cubicBezTo>
                    <a:pt x="15391" y="1633"/>
                    <a:pt x="15364" y="1633"/>
                    <a:pt x="15364" y="1687"/>
                  </a:cubicBezTo>
                  <a:cubicBezTo>
                    <a:pt x="14535" y="2195"/>
                    <a:pt x="13732" y="2838"/>
                    <a:pt x="12955" y="3641"/>
                  </a:cubicBezTo>
                  <a:lnTo>
                    <a:pt x="12929" y="3694"/>
                  </a:lnTo>
                  <a:cubicBezTo>
                    <a:pt x="12527" y="4096"/>
                    <a:pt x="12126" y="4551"/>
                    <a:pt x="11724" y="5033"/>
                  </a:cubicBezTo>
                  <a:lnTo>
                    <a:pt x="11697" y="5086"/>
                  </a:lnTo>
                  <a:lnTo>
                    <a:pt x="13785" y="6772"/>
                  </a:lnTo>
                  <a:lnTo>
                    <a:pt x="11697" y="5113"/>
                  </a:lnTo>
                  <a:cubicBezTo>
                    <a:pt x="11564" y="5300"/>
                    <a:pt x="11376" y="5488"/>
                    <a:pt x="11242" y="5648"/>
                  </a:cubicBezTo>
                  <a:cubicBezTo>
                    <a:pt x="11242" y="5648"/>
                    <a:pt x="10894" y="6157"/>
                    <a:pt x="10761" y="6317"/>
                  </a:cubicBezTo>
                  <a:cubicBezTo>
                    <a:pt x="9690" y="7763"/>
                    <a:pt x="8941" y="8673"/>
                    <a:pt x="8004" y="9154"/>
                  </a:cubicBezTo>
                  <a:lnTo>
                    <a:pt x="7816" y="9262"/>
                  </a:lnTo>
                  <a:lnTo>
                    <a:pt x="7763" y="9262"/>
                  </a:lnTo>
                  <a:cubicBezTo>
                    <a:pt x="7576" y="9369"/>
                    <a:pt x="7335" y="9422"/>
                    <a:pt x="7067" y="9502"/>
                  </a:cubicBezTo>
                  <a:lnTo>
                    <a:pt x="6933" y="9529"/>
                  </a:lnTo>
                  <a:cubicBezTo>
                    <a:pt x="6906" y="9529"/>
                    <a:pt x="6826" y="9556"/>
                    <a:pt x="6799" y="9556"/>
                  </a:cubicBezTo>
                  <a:lnTo>
                    <a:pt x="6773" y="9556"/>
                  </a:lnTo>
                  <a:cubicBezTo>
                    <a:pt x="6692" y="9556"/>
                    <a:pt x="6639" y="9610"/>
                    <a:pt x="6558" y="9610"/>
                  </a:cubicBezTo>
                  <a:cubicBezTo>
                    <a:pt x="6505" y="9610"/>
                    <a:pt x="6425" y="9636"/>
                    <a:pt x="6371" y="9636"/>
                  </a:cubicBezTo>
                  <a:cubicBezTo>
                    <a:pt x="6264" y="9636"/>
                    <a:pt x="6157" y="9663"/>
                    <a:pt x="6077" y="9663"/>
                  </a:cubicBezTo>
                  <a:lnTo>
                    <a:pt x="5354" y="9663"/>
                  </a:lnTo>
                  <a:cubicBezTo>
                    <a:pt x="5193" y="9663"/>
                    <a:pt x="5033" y="9663"/>
                    <a:pt x="4872" y="9690"/>
                  </a:cubicBezTo>
                  <a:cubicBezTo>
                    <a:pt x="4738" y="9690"/>
                    <a:pt x="4631" y="9743"/>
                    <a:pt x="4497" y="9743"/>
                  </a:cubicBezTo>
                  <a:cubicBezTo>
                    <a:pt x="4471" y="9743"/>
                    <a:pt x="4390" y="9743"/>
                    <a:pt x="4364" y="9770"/>
                  </a:cubicBezTo>
                  <a:cubicBezTo>
                    <a:pt x="1848" y="10225"/>
                    <a:pt x="1" y="12447"/>
                    <a:pt x="1" y="15016"/>
                  </a:cubicBezTo>
                  <a:cubicBezTo>
                    <a:pt x="1" y="16194"/>
                    <a:pt x="376" y="17291"/>
                    <a:pt x="1071" y="18228"/>
                  </a:cubicBezTo>
                  <a:cubicBezTo>
                    <a:pt x="1152" y="18335"/>
                    <a:pt x="1259" y="18442"/>
                    <a:pt x="1339" y="18576"/>
                  </a:cubicBezTo>
                  <a:cubicBezTo>
                    <a:pt x="1419" y="19432"/>
                    <a:pt x="1928" y="20235"/>
                    <a:pt x="2677" y="20664"/>
                  </a:cubicBezTo>
                  <a:cubicBezTo>
                    <a:pt x="3079" y="20905"/>
                    <a:pt x="3561" y="21012"/>
                    <a:pt x="3989" y="21012"/>
                  </a:cubicBezTo>
                  <a:cubicBezTo>
                    <a:pt x="4283" y="21012"/>
                    <a:pt x="4605" y="20985"/>
                    <a:pt x="4872" y="20878"/>
                  </a:cubicBezTo>
                  <a:cubicBezTo>
                    <a:pt x="4952" y="20905"/>
                    <a:pt x="5086" y="20985"/>
                    <a:pt x="5220" y="20985"/>
                  </a:cubicBezTo>
                  <a:cubicBezTo>
                    <a:pt x="5461" y="21038"/>
                    <a:pt x="5675" y="21038"/>
                    <a:pt x="5889" y="21038"/>
                  </a:cubicBezTo>
                  <a:cubicBezTo>
                    <a:pt x="6639" y="21038"/>
                    <a:pt x="7361" y="20717"/>
                    <a:pt x="7870" y="20182"/>
                  </a:cubicBezTo>
                  <a:cubicBezTo>
                    <a:pt x="12152" y="19593"/>
                    <a:pt x="14909" y="17639"/>
                    <a:pt x="16917" y="15578"/>
                  </a:cubicBezTo>
                  <a:cubicBezTo>
                    <a:pt x="17586" y="15551"/>
                    <a:pt x="18201" y="15257"/>
                    <a:pt x="18683" y="14722"/>
                  </a:cubicBezTo>
                  <a:cubicBezTo>
                    <a:pt x="19219" y="14106"/>
                    <a:pt x="19459" y="13357"/>
                    <a:pt x="19352" y="12580"/>
                  </a:cubicBezTo>
                  <a:cubicBezTo>
                    <a:pt x="20825" y="10627"/>
                    <a:pt x="20985" y="10627"/>
                    <a:pt x="21280" y="10627"/>
                  </a:cubicBezTo>
                  <a:cubicBezTo>
                    <a:pt x="21547" y="10627"/>
                    <a:pt x="21761" y="10627"/>
                    <a:pt x="23367" y="12714"/>
                  </a:cubicBezTo>
                  <a:cubicBezTo>
                    <a:pt x="23474" y="12821"/>
                    <a:pt x="23528" y="12955"/>
                    <a:pt x="23635" y="13089"/>
                  </a:cubicBezTo>
                  <a:cubicBezTo>
                    <a:pt x="23501" y="14240"/>
                    <a:pt x="24143" y="15391"/>
                    <a:pt x="25241" y="15846"/>
                  </a:cubicBezTo>
                  <a:cubicBezTo>
                    <a:pt x="25562" y="15980"/>
                    <a:pt x="25910" y="16060"/>
                    <a:pt x="26231" y="16087"/>
                  </a:cubicBezTo>
                  <a:cubicBezTo>
                    <a:pt x="26874" y="16729"/>
                    <a:pt x="27677" y="17372"/>
                    <a:pt x="28587" y="17934"/>
                  </a:cubicBezTo>
                  <a:cubicBezTo>
                    <a:pt x="28720" y="18924"/>
                    <a:pt x="29416" y="19807"/>
                    <a:pt x="30433" y="20128"/>
                  </a:cubicBezTo>
                  <a:cubicBezTo>
                    <a:pt x="30701" y="20235"/>
                    <a:pt x="30969" y="20262"/>
                    <a:pt x="31263" y="20262"/>
                  </a:cubicBezTo>
                  <a:cubicBezTo>
                    <a:pt x="31718" y="20262"/>
                    <a:pt x="32200" y="20128"/>
                    <a:pt x="32628" y="19914"/>
                  </a:cubicBezTo>
                  <a:cubicBezTo>
                    <a:pt x="33030" y="20717"/>
                    <a:pt x="33806" y="21279"/>
                    <a:pt x="34743" y="21386"/>
                  </a:cubicBezTo>
                  <a:cubicBezTo>
                    <a:pt x="34850" y="21386"/>
                    <a:pt x="34930" y="21413"/>
                    <a:pt x="35037" y="21413"/>
                  </a:cubicBezTo>
                  <a:cubicBezTo>
                    <a:pt x="35385" y="21413"/>
                    <a:pt x="35706" y="21333"/>
                    <a:pt x="36001" y="21199"/>
                  </a:cubicBezTo>
                  <a:cubicBezTo>
                    <a:pt x="36322" y="21306"/>
                    <a:pt x="36616" y="21386"/>
                    <a:pt x="36911" y="21386"/>
                  </a:cubicBezTo>
                  <a:cubicBezTo>
                    <a:pt x="37178" y="21386"/>
                    <a:pt x="37473" y="21333"/>
                    <a:pt x="37794" y="21253"/>
                  </a:cubicBezTo>
                  <a:cubicBezTo>
                    <a:pt x="37981" y="21172"/>
                    <a:pt x="38195" y="21065"/>
                    <a:pt x="38356" y="20985"/>
                  </a:cubicBezTo>
                  <a:cubicBezTo>
                    <a:pt x="38650" y="21065"/>
                    <a:pt x="38998" y="21145"/>
                    <a:pt x="39293" y="21145"/>
                  </a:cubicBezTo>
                  <a:cubicBezTo>
                    <a:pt x="39935" y="21145"/>
                    <a:pt x="40551" y="20905"/>
                    <a:pt x="41059" y="20476"/>
                  </a:cubicBezTo>
                  <a:cubicBezTo>
                    <a:pt x="41300" y="20262"/>
                    <a:pt x="41461" y="20048"/>
                    <a:pt x="41595" y="19807"/>
                  </a:cubicBezTo>
                  <a:cubicBezTo>
                    <a:pt x="41943" y="19700"/>
                    <a:pt x="42264" y="19593"/>
                    <a:pt x="42558" y="19513"/>
                  </a:cubicBezTo>
                  <a:cubicBezTo>
                    <a:pt x="42692" y="19432"/>
                    <a:pt x="42826" y="19406"/>
                    <a:pt x="42960" y="19325"/>
                  </a:cubicBezTo>
                  <a:cubicBezTo>
                    <a:pt x="43147" y="19245"/>
                    <a:pt x="43334" y="19165"/>
                    <a:pt x="43549" y="19031"/>
                  </a:cubicBezTo>
                  <a:cubicBezTo>
                    <a:pt x="43709" y="18924"/>
                    <a:pt x="43843" y="18870"/>
                    <a:pt x="43977" y="18763"/>
                  </a:cubicBezTo>
                  <a:cubicBezTo>
                    <a:pt x="44004" y="18737"/>
                    <a:pt x="44084" y="18710"/>
                    <a:pt x="44111" y="18656"/>
                  </a:cubicBezTo>
                  <a:cubicBezTo>
                    <a:pt x="44244" y="18576"/>
                    <a:pt x="44352" y="18496"/>
                    <a:pt x="44485" y="18389"/>
                  </a:cubicBezTo>
                  <a:cubicBezTo>
                    <a:pt x="44807" y="18121"/>
                    <a:pt x="45074" y="17827"/>
                    <a:pt x="45342" y="17505"/>
                  </a:cubicBezTo>
                  <a:cubicBezTo>
                    <a:pt x="45476" y="17318"/>
                    <a:pt x="45610" y="17131"/>
                    <a:pt x="45717" y="16917"/>
                  </a:cubicBezTo>
                  <a:cubicBezTo>
                    <a:pt x="45904" y="16595"/>
                    <a:pt x="46038" y="16247"/>
                    <a:pt x="46118" y="15926"/>
                  </a:cubicBezTo>
                  <a:cubicBezTo>
                    <a:pt x="46145" y="15792"/>
                    <a:pt x="46172" y="15632"/>
                    <a:pt x="46225" y="15364"/>
                  </a:cubicBezTo>
                  <a:cubicBezTo>
                    <a:pt x="46252" y="15177"/>
                    <a:pt x="46252" y="15016"/>
                    <a:pt x="46252" y="14856"/>
                  </a:cubicBezTo>
                  <a:cubicBezTo>
                    <a:pt x="46198" y="14561"/>
                    <a:pt x="46145" y="14240"/>
                    <a:pt x="46091" y="13946"/>
                  </a:cubicBezTo>
                  <a:cubicBezTo>
                    <a:pt x="46011" y="13731"/>
                    <a:pt x="45957" y="13517"/>
                    <a:pt x="45877" y="13357"/>
                  </a:cubicBezTo>
                  <a:cubicBezTo>
                    <a:pt x="45850" y="12955"/>
                    <a:pt x="45797" y="12554"/>
                    <a:pt x="45717" y="12179"/>
                  </a:cubicBezTo>
                  <a:cubicBezTo>
                    <a:pt x="45583" y="11537"/>
                    <a:pt x="45342" y="10975"/>
                    <a:pt x="45047" y="10439"/>
                  </a:cubicBezTo>
                  <a:cubicBezTo>
                    <a:pt x="44887" y="10145"/>
                    <a:pt x="44673" y="9850"/>
                    <a:pt x="44485" y="9610"/>
                  </a:cubicBezTo>
                  <a:cubicBezTo>
                    <a:pt x="44271" y="9342"/>
                    <a:pt x="44030" y="9101"/>
                    <a:pt x="43763" y="8860"/>
                  </a:cubicBezTo>
                  <a:cubicBezTo>
                    <a:pt x="43281" y="8405"/>
                    <a:pt x="42665" y="8030"/>
                    <a:pt x="42023" y="7736"/>
                  </a:cubicBezTo>
                  <a:cubicBezTo>
                    <a:pt x="41889" y="7656"/>
                    <a:pt x="41728" y="7602"/>
                    <a:pt x="41595" y="7549"/>
                  </a:cubicBezTo>
                  <a:cubicBezTo>
                    <a:pt x="41434" y="7495"/>
                    <a:pt x="41220" y="7415"/>
                    <a:pt x="41059" y="7388"/>
                  </a:cubicBezTo>
                  <a:cubicBezTo>
                    <a:pt x="40926" y="7361"/>
                    <a:pt x="40765" y="7334"/>
                    <a:pt x="40631" y="7308"/>
                  </a:cubicBezTo>
                  <a:cubicBezTo>
                    <a:pt x="40551" y="7308"/>
                    <a:pt x="40524" y="7254"/>
                    <a:pt x="40471" y="7254"/>
                  </a:cubicBezTo>
                  <a:cubicBezTo>
                    <a:pt x="40363" y="7227"/>
                    <a:pt x="40230" y="7227"/>
                    <a:pt x="40123" y="7201"/>
                  </a:cubicBezTo>
                  <a:cubicBezTo>
                    <a:pt x="39694" y="7120"/>
                    <a:pt x="39213" y="7094"/>
                    <a:pt x="38784" y="7094"/>
                  </a:cubicBezTo>
                  <a:cubicBezTo>
                    <a:pt x="38597" y="7094"/>
                    <a:pt x="38383" y="7094"/>
                    <a:pt x="38195" y="7120"/>
                  </a:cubicBezTo>
                  <a:cubicBezTo>
                    <a:pt x="37473" y="7201"/>
                    <a:pt x="36804" y="7334"/>
                    <a:pt x="36188" y="7549"/>
                  </a:cubicBezTo>
                  <a:cubicBezTo>
                    <a:pt x="36054" y="7629"/>
                    <a:pt x="35920" y="7656"/>
                    <a:pt x="35813" y="7736"/>
                  </a:cubicBezTo>
                  <a:cubicBezTo>
                    <a:pt x="35251" y="8004"/>
                    <a:pt x="34743" y="8325"/>
                    <a:pt x="34314" y="8699"/>
                  </a:cubicBezTo>
                  <a:cubicBezTo>
                    <a:pt x="34234" y="8726"/>
                    <a:pt x="34207" y="8807"/>
                    <a:pt x="34127" y="8860"/>
                  </a:cubicBezTo>
                  <a:cubicBezTo>
                    <a:pt x="34074" y="8807"/>
                    <a:pt x="33993" y="8780"/>
                    <a:pt x="33940" y="8699"/>
                  </a:cubicBezTo>
                  <a:cubicBezTo>
                    <a:pt x="33940" y="8699"/>
                    <a:pt x="33913" y="8699"/>
                    <a:pt x="33913" y="8673"/>
                  </a:cubicBezTo>
                  <a:cubicBezTo>
                    <a:pt x="33806" y="8566"/>
                    <a:pt x="33699" y="8512"/>
                    <a:pt x="33592" y="8405"/>
                  </a:cubicBezTo>
                  <a:lnTo>
                    <a:pt x="33565" y="8378"/>
                  </a:lnTo>
                  <a:cubicBezTo>
                    <a:pt x="33458" y="8271"/>
                    <a:pt x="33378" y="8164"/>
                    <a:pt x="33271" y="8030"/>
                  </a:cubicBezTo>
                  <a:cubicBezTo>
                    <a:pt x="32842" y="7575"/>
                    <a:pt x="32441" y="7040"/>
                    <a:pt x="31906" y="6317"/>
                  </a:cubicBezTo>
                  <a:cubicBezTo>
                    <a:pt x="31504" y="5782"/>
                    <a:pt x="30969" y="5113"/>
                    <a:pt x="30380" y="4444"/>
                  </a:cubicBezTo>
                  <a:cubicBezTo>
                    <a:pt x="30032" y="4015"/>
                    <a:pt x="29657" y="3614"/>
                    <a:pt x="29256" y="3293"/>
                  </a:cubicBezTo>
                  <a:lnTo>
                    <a:pt x="29175" y="3213"/>
                  </a:lnTo>
                  <a:cubicBezTo>
                    <a:pt x="29015" y="3052"/>
                    <a:pt x="28827" y="2891"/>
                    <a:pt x="28640" y="2704"/>
                  </a:cubicBezTo>
                  <a:cubicBezTo>
                    <a:pt x="28613" y="2677"/>
                    <a:pt x="28479" y="2570"/>
                    <a:pt x="28479" y="2570"/>
                  </a:cubicBezTo>
                  <a:cubicBezTo>
                    <a:pt x="28319" y="2436"/>
                    <a:pt x="28105" y="2302"/>
                    <a:pt x="27944" y="2169"/>
                  </a:cubicBezTo>
                  <a:cubicBezTo>
                    <a:pt x="27891" y="2142"/>
                    <a:pt x="27810" y="2088"/>
                    <a:pt x="27784" y="2035"/>
                  </a:cubicBezTo>
                  <a:lnTo>
                    <a:pt x="27757" y="2008"/>
                  </a:lnTo>
                  <a:cubicBezTo>
                    <a:pt x="27543" y="1874"/>
                    <a:pt x="27382" y="1740"/>
                    <a:pt x="27141" y="1607"/>
                  </a:cubicBezTo>
                  <a:lnTo>
                    <a:pt x="26954" y="1500"/>
                  </a:lnTo>
                  <a:cubicBezTo>
                    <a:pt x="26740" y="1366"/>
                    <a:pt x="26499" y="1285"/>
                    <a:pt x="26285" y="1152"/>
                  </a:cubicBezTo>
                  <a:cubicBezTo>
                    <a:pt x="26204" y="1098"/>
                    <a:pt x="26178" y="1071"/>
                    <a:pt x="26097" y="1071"/>
                  </a:cubicBezTo>
                  <a:cubicBezTo>
                    <a:pt x="24625" y="375"/>
                    <a:pt x="22993" y="1"/>
                    <a:pt x="21280"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667;p43"/>
            <p:cNvSpPr/>
            <p:nvPr/>
          </p:nvSpPr>
          <p:spPr>
            <a:xfrm>
              <a:off x="4020775" y="2362325"/>
              <a:ext cx="930125" cy="376075"/>
            </a:xfrm>
            <a:custGeom>
              <a:avLst/>
              <a:gdLst/>
              <a:ahLst/>
              <a:cxnLst/>
              <a:rect l="l" t="t" r="r" b="b"/>
              <a:pathLst>
                <a:path w="37205" h="15043" extrusionOk="0">
                  <a:moveTo>
                    <a:pt x="18576" y="0"/>
                  </a:moveTo>
                  <a:cubicBezTo>
                    <a:pt x="14106" y="0"/>
                    <a:pt x="11938" y="2918"/>
                    <a:pt x="10171" y="5247"/>
                  </a:cubicBezTo>
                  <a:cubicBezTo>
                    <a:pt x="8298" y="7736"/>
                    <a:pt x="6825" y="9690"/>
                    <a:pt x="2677" y="9690"/>
                  </a:cubicBezTo>
                  <a:cubicBezTo>
                    <a:pt x="1205" y="9690"/>
                    <a:pt x="0" y="10894"/>
                    <a:pt x="0" y="12366"/>
                  </a:cubicBezTo>
                  <a:cubicBezTo>
                    <a:pt x="0" y="13838"/>
                    <a:pt x="1205" y="15043"/>
                    <a:pt x="2677" y="15043"/>
                  </a:cubicBezTo>
                  <a:cubicBezTo>
                    <a:pt x="9502" y="15043"/>
                    <a:pt x="12339" y="11242"/>
                    <a:pt x="14454" y="8458"/>
                  </a:cubicBezTo>
                  <a:cubicBezTo>
                    <a:pt x="16193" y="6157"/>
                    <a:pt x="16916" y="5354"/>
                    <a:pt x="18576" y="5354"/>
                  </a:cubicBezTo>
                  <a:cubicBezTo>
                    <a:pt x="20235" y="5354"/>
                    <a:pt x="21038" y="6210"/>
                    <a:pt x="22778" y="8485"/>
                  </a:cubicBezTo>
                  <a:cubicBezTo>
                    <a:pt x="24892" y="11269"/>
                    <a:pt x="27783" y="15043"/>
                    <a:pt x="34528" y="15043"/>
                  </a:cubicBezTo>
                  <a:cubicBezTo>
                    <a:pt x="35973" y="15043"/>
                    <a:pt x="37204" y="13838"/>
                    <a:pt x="37204" y="12339"/>
                  </a:cubicBezTo>
                  <a:cubicBezTo>
                    <a:pt x="37204" y="10867"/>
                    <a:pt x="35973" y="9663"/>
                    <a:pt x="34528" y="9663"/>
                  </a:cubicBezTo>
                  <a:cubicBezTo>
                    <a:pt x="30433" y="9663"/>
                    <a:pt x="28934" y="7682"/>
                    <a:pt x="27033" y="5220"/>
                  </a:cubicBezTo>
                  <a:cubicBezTo>
                    <a:pt x="25240" y="2918"/>
                    <a:pt x="23045" y="0"/>
                    <a:pt x="18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668;p43"/>
            <p:cNvSpPr/>
            <p:nvPr/>
          </p:nvSpPr>
          <p:spPr>
            <a:xfrm>
              <a:off x="4540025" y="2367675"/>
              <a:ext cx="121125" cy="152500"/>
            </a:xfrm>
            <a:custGeom>
              <a:avLst/>
              <a:gdLst/>
              <a:ahLst/>
              <a:cxnLst/>
              <a:rect l="l" t="t" r="r" b="b"/>
              <a:pathLst>
                <a:path w="4845" h="6100" extrusionOk="0">
                  <a:moveTo>
                    <a:pt x="0" y="1"/>
                  </a:moveTo>
                  <a:lnTo>
                    <a:pt x="0" y="1"/>
                  </a:lnTo>
                  <a:cubicBezTo>
                    <a:pt x="161" y="349"/>
                    <a:pt x="268" y="696"/>
                    <a:pt x="295" y="1018"/>
                  </a:cubicBezTo>
                  <a:cubicBezTo>
                    <a:pt x="509" y="2195"/>
                    <a:pt x="241" y="3427"/>
                    <a:pt x="669" y="4577"/>
                  </a:cubicBezTo>
                  <a:cubicBezTo>
                    <a:pt x="918" y="5186"/>
                    <a:pt x="1432" y="6099"/>
                    <a:pt x="2148" y="6099"/>
                  </a:cubicBezTo>
                  <a:cubicBezTo>
                    <a:pt x="2282" y="6099"/>
                    <a:pt x="2422" y="6068"/>
                    <a:pt x="2570" y="5996"/>
                  </a:cubicBezTo>
                  <a:cubicBezTo>
                    <a:pt x="3640" y="5541"/>
                    <a:pt x="4256" y="4230"/>
                    <a:pt x="4845" y="3266"/>
                  </a:cubicBezTo>
                  <a:cubicBezTo>
                    <a:pt x="3640" y="1901"/>
                    <a:pt x="2142" y="58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669;p43"/>
            <p:cNvSpPr/>
            <p:nvPr/>
          </p:nvSpPr>
          <p:spPr>
            <a:xfrm>
              <a:off x="4711325" y="2540325"/>
              <a:ext cx="133850" cy="123125"/>
            </a:xfrm>
            <a:custGeom>
              <a:avLst/>
              <a:gdLst/>
              <a:ahLst/>
              <a:cxnLst/>
              <a:rect l="l" t="t" r="r" b="b"/>
              <a:pathLst>
                <a:path w="5354" h="4925" extrusionOk="0">
                  <a:moveTo>
                    <a:pt x="937" y="0"/>
                  </a:moveTo>
                  <a:cubicBezTo>
                    <a:pt x="482" y="910"/>
                    <a:pt x="0" y="1847"/>
                    <a:pt x="134" y="2891"/>
                  </a:cubicBezTo>
                  <a:cubicBezTo>
                    <a:pt x="268" y="3961"/>
                    <a:pt x="1017" y="4925"/>
                    <a:pt x="2142" y="4925"/>
                  </a:cubicBezTo>
                  <a:cubicBezTo>
                    <a:pt x="3319" y="4925"/>
                    <a:pt x="4229" y="4149"/>
                    <a:pt x="4845" y="3239"/>
                  </a:cubicBezTo>
                  <a:lnTo>
                    <a:pt x="5353" y="2436"/>
                  </a:lnTo>
                  <a:cubicBezTo>
                    <a:pt x="3346" y="2141"/>
                    <a:pt x="2088" y="1205"/>
                    <a:pt x="9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670;p43"/>
            <p:cNvSpPr/>
            <p:nvPr/>
          </p:nvSpPr>
          <p:spPr>
            <a:xfrm>
              <a:off x="4275050" y="2383075"/>
              <a:ext cx="117125" cy="162300"/>
            </a:xfrm>
            <a:custGeom>
              <a:avLst/>
              <a:gdLst/>
              <a:ahLst/>
              <a:cxnLst/>
              <a:rect l="l" t="t" r="r" b="b"/>
              <a:pathLst>
                <a:path w="4685" h="6492" extrusionOk="0">
                  <a:moveTo>
                    <a:pt x="4684" y="0"/>
                  </a:moveTo>
                  <a:lnTo>
                    <a:pt x="4684" y="0"/>
                  </a:lnTo>
                  <a:cubicBezTo>
                    <a:pt x="2543" y="1044"/>
                    <a:pt x="1151" y="2837"/>
                    <a:pt x="0" y="4417"/>
                  </a:cubicBezTo>
                  <a:lnTo>
                    <a:pt x="0" y="4443"/>
                  </a:lnTo>
                  <a:cubicBezTo>
                    <a:pt x="161" y="4577"/>
                    <a:pt x="321" y="4711"/>
                    <a:pt x="482" y="4898"/>
                  </a:cubicBezTo>
                  <a:cubicBezTo>
                    <a:pt x="1072" y="5445"/>
                    <a:pt x="1806" y="6492"/>
                    <a:pt x="2653" y="6492"/>
                  </a:cubicBezTo>
                  <a:cubicBezTo>
                    <a:pt x="2842" y="6492"/>
                    <a:pt x="3038" y="6439"/>
                    <a:pt x="3239" y="6317"/>
                  </a:cubicBezTo>
                  <a:cubicBezTo>
                    <a:pt x="4095" y="5782"/>
                    <a:pt x="4336" y="4631"/>
                    <a:pt x="4443" y="3667"/>
                  </a:cubicBezTo>
                  <a:cubicBezTo>
                    <a:pt x="4550" y="2704"/>
                    <a:pt x="4443" y="1767"/>
                    <a:pt x="4550" y="803"/>
                  </a:cubicBezTo>
                  <a:cubicBezTo>
                    <a:pt x="4577" y="535"/>
                    <a:pt x="4604" y="268"/>
                    <a:pt x="46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671;p43"/>
            <p:cNvSpPr/>
            <p:nvPr/>
          </p:nvSpPr>
          <p:spPr>
            <a:xfrm>
              <a:off x="4061575" y="2583150"/>
              <a:ext cx="124500" cy="76725"/>
            </a:xfrm>
            <a:custGeom>
              <a:avLst/>
              <a:gdLst/>
              <a:ahLst/>
              <a:cxnLst/>
              <a:rect l="l" t="t" r="r" b="b"/>
              <a:pathLst>
                <a:path w="4980" h="3069" extrusionOk="0">
                  <a:moveTo>
                    <a:pt x="4872" y="0"/>
                  </a:moveTo>
                  <a:cubicBezTo>
                    <a:pt x="3882" y="535"/>
                    <a:pt x="2651" y="857"/>
                    <a:pt x="964" y="857"/>
                  </a:cubicBezTo>
                  <a:cubicBezTo>
                    <a:pt x="643" y="857"/>
                    <a:pt x="295" y="937"/>
                    <a:pt x="1" y="1071"/>
                  </a:cubicBezTo>
                  <a:cubicBezTo>
                    <a:pt x="54" y="1071"/>
                    <a:pt x="108" y="1097"/>
                    <a:pt x="135" y="1124"/>
                  </a:cubicBezTo>
                  <a:cubicBezTo>
                    <a:pt x="1063" y="1826"/>
                    <a:pt x="2155" y="3069"/>
                    <a:pt x="3412" y="3069"/>
                  </a:cubicBezTo>
                  <a:cubicBezTo>
                    <a:pt x="3496" y="3069"/>
                    <a:pt x="3582" y="3063"/>
                    <a:pt x="3668" y="3051"/>
                  </a:cubicBezTo>
                  <a:cubicBezTo>
                    <a:pt x="4605" y="2918"/>
                    <a:pt x="4872" y="2168"/>
                    <a:pt x="4953" y="1312"/>
                  </a:cubicBezTo>
                  <a:cubicBezTo>
                    <a:pt x="4979" y="910"/>
                    <a:pt x="4953" y="455"/>
                    <a:pt x="48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672;p43"/>
            <p:cNvSpPr/>
            <p:nvPr/>
          </p:nvSpPr>
          <p:spPr>
            <a:xfrm>
              <a:off x="4019425" y="2433375"/>
              <a:ext cx="922100" cy="306375"/>
            </a:xfrm>
            <a:custGeom>
              <a:avLst/>
              <a:gdLst/>
              <a:ahLst/>
              <a:cxnLst/>
              <a:rect l="l" t="t" r="r" b="b"/>
              <a:pathLst>
                <a:path w="36884" h="12255" extrusionOk="0">
                  <a:moveTo>
                    <a:pt x="18204" y="1"/>
                  </a:moveTo>
                  <a:cubicBezTo>
                    <a:pt x="17475" y="1"/>
                    <a:pt x="16756" y="153"/>
                    <a:pt x="16114" y="531"/>
                  </a:cubicBezTo>
                  <a:cubicBezTo>
                    <a:pt x="14695" y="1334"/>
                    <a:pt x="13731" y="2779"/>
                    <a:pt x="12688" y="3984"/>
                  </a:cubicBezTo>
                  <a:cubicBezTo>
                    <a:pt x="11590" y="5242"/>
                    <a:pt x="10359" y="6259"/>
                    <a:pt x="8887" y="7088"/>
                  </a:cubicBezTo>
                  <a:cubicBezTo>
                    <a:pt x="7334" y="7972"/>
                    <a:pt x="5675" y="8641"/>
                    <a:pt x="3935" y="9096"/>
                  </a:cubicBezTo>
                  <a:cubicBezTo>
                    <a:pt x="3004" y="9323"/>
                    <a:pt x="1929" y="9567"/>
                    <a:pt x="896" y="9567"/>
                  </a:cubicBezTo>
                  <a:cubicBezTo>
                    <a:pt x="592" y="9567"/>
                    <a:pt x="292" y="9546"/>
                    <a:pt x="1" y="9497"/>
                  </a:cubicBezTo>
                  <a:lnTo>
                    <a:pt x="1" y="9578"/>
                  </a:lnTo>
                  <a:cubicBezTo>
                    <a:pt x="1" y="11050"/>
                    <a:pt x="1205" y="12254"/>
                    <a:pt x="2677" y="12254"/>
                  </a:cubicBezTo>
                  <a:cubicBezTo>
                    <a:pt x="9502" y="12254"/>
                    <a:pt x="12366" y="8427"/>
                    <a:pt x="14454" y="5643"/>
                  </a:cubicBezTo>
                  <a:cubicBezTo>
                    <a:pt x="16194" y="3341"/>
                    <a:pt x="16970" y="2538"/>
                    <a:pt x="18603" y="2538"/>
                  </a:cubicBezTo>
                  <a:cubicBezTo>
                    <a:pt x="20262" y="2538"/>
                    <a:pt x="21065" y="3395"/>
                    <a:pt x="22805" y="5697"/>
                  </a:cubicBezTo>
                  <a:cubicBezTo>
                    <a:pt x="24893" y="8454"/>
                    <a:pt x="27810" y="12254"/>
                    <a:pt x="34528" y="12254"/>
                  </a:cubicBezTo>
                  <a:cubicBezTo>
                    <a:pt x="35545" y="12254"/>
                    <a:pt x="36402" y="11719"/>
                    <a:pt x="36884" y="10862"/>
                  </a:cubicBezTo>
                  <a:cubicBezTo>
                    <a:pt x="35438" y="10755"/>
                    <a:pt x="33993" y="10327"/>
                    <a:pt x="32655" y="9631"/>
                  </a:cubicBezTo>
                  <a:cubicBezTo>
                    <a:pt x="31049" y="8801"/>
                    <a:pt x="29550" y="7838"/>
                    <a:pt x="28158" y="6714"/>
                  </a:cubicBezTo>
                  <a:cubicBezTo>
                    <a:pt x="27489" y="6178"/>
                    <a:pt x="26847" y="5616"/>
                    <a:pt x="26231" y="4974"/>
                  </a:cubicBezTo>
                  <a:cubicBezTo>
                    <a:pt x="25669" y="4385"/>
                    <a:pt x="25160" y="3743"/>
                    <a:pt x="24598" y="3154"/>
                  </a:cubicBezTo>
                  <a:cubicBezTo>
                    <a:pt x="23501" y="1949"/>
                    <a:pt x="22163" y="1039"/>
                    <a:pt x="20610" y="477"/>
                  </a:cubicBezTo>
                  <a:cubicBezTo>
                    <a:pt x="19859" y="194"/>
                    <a:pt x="19025" y="1"/>
                    <a:pt x="18204"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673;p43"/>
            <p:cNvSpPr/>
            <p:nvPr/>
          </p:nvSpPr>
          <p:spPr>
            <a:xfrm>
              <a:off x="4032800" y="2475400"/>
              <a:ext cx="898700" cy="263000"/>
            </a:xfrm>
            <a:custGeom>
              <a:avLst/>
              <a:gdLst/>
              <a:ahLst/>
              <a:cxnLst/>
              <a:rect l="l" t="t" r="r" b="b"/>
              <a:pathLst>
                <a:path w="35948" h="10520" extrusionOk="0">
                  <a:moveTo>
                    <a:pt x="18277" y="1"/>
                  </a:moveTo>
                  <a:cubicBezTo>
                    <a:pt x="16821" y="1"/>
                    <a:pt x="15368" y="478"/>
                    <a:pt x="14187" y="1419"/>
                  </a:cubicBezTo>
                  <a:cubicBezTo>
                    <a:pt x="12902" y="2490"/>
                    <a:pt x="11778" y="3802"/>
                    <a:pt x="10573" y="5006"/>
                  </a:cubicBezTo>
                  <a:cubicBezTo>
                    <a:pt x="9369" y="6210"/>
                    <a:pt x="8084" y="7254"/>
                    <a:pt x="6559" y="8031"/>
                  </a:cubicBezTo>
                  <a:cubicBezTo>
                    <a:pt x="5060" y="8833"/>
                    <a:pt x="3400" y="9422"/>
                    <a:pt x="1660" y="9529"/>
                  </a:cubicBezTo>
                  <a:cubicBezTo>
                    <a:pt x="1442" y="9540"/>
                    <a:pt x="1214" y="9551"/>
                    <a:pt x="985" y="9551"/>
                  </a:cubicBezTo>
                  <a:cubicBezTo>
                    <a:pt x="653" y="9551"/>
                    <a:pt x="318" y="9528"/>
                    <a:pt x="1" y="9449"/>
                  </a:cubicBezTo>
                  <a:lnTo>
                    <a:pt x="1" y="9449"/>
                  </a:lnTo>
                  <a:cubicBezTo>
                    <a:pt x="510" y="10091"/>
                    <a:pt x="1286" y="10520"/>
                    <a:pt x="2142" y="10520"/>
                  </a:cubicBezTo>
                  <a:cubicBezTo>
                    <a:pt x="8967" y="10520"/>
                    <a:pt x="11831" y="6719"/>
                    <a:pt x="13919" y="3935"/>
                  </a:cubicBezTo>
                  <a:cubicBezTo>
                    <a:pt x="15659" y="1634"/>
                    <a:pt x="16435" y="831"/>
                    <a:pt x="18068" y="831"/>
                  </a:cubicBezTo>
                  <a:cubicBezTo>
                    <a:pt x="19727" y="831"/>
                    <a:pt x="20530" y="1687"/>
                    <a:pt x="22270" y="3962"/>
                  </a:cubicBezTo>
                  <a:cubicBezTo>
                    <a:pt x="24358" y="6746"/>
                    <a:pt x="27275" y="10520"/>
                    <a:pt x="33993" y="10520"/>
                  </a:cubicBezTo>
                  <a:cubicBezTo>
                    <a:pt x="34770" y="10520"/>
                    <a:pt x="35439" y="10199"/>
                    <a:pt x="35947" y="9690"/>
                  </a:cubicBezTo>
                  <a:lnTo>
                    <a:pt x="35947" y="9690"/>
                  </a:lnTo>
                  <a:cubicBezTo>
                    <a:pt x="35680" y="9717"/>
                    <a:pt x="35412" y="9744"/>
                    <a:pt x="35117" y="9744"/>
                  </a:cubicBezTo>
                  <a:cubicBezTo>
                    <a:pt x="34994" y="9749"/>
                    <a:pt x="34870" y="9751"/>
                    <a:pt x="34747" y="9751"/>
                  </a:cubicBezTo>
                  <a:cubicBezTo>
                    <a:pt x="32927" y="9751"/>
                    <a:pt x="31182" y="9202"/>
                    <a:pt x="29577" y="8325"/>
                  </a:cubicBezTo>
                  <a:cubicBezTo>
                    <a:pt x="28025" y="7442"/>
                    <a:pt x="26686" y="6237"/>
                    <a:pt x="25509" y="4926"/>
                  </a:cubicBezTo>
                  <a:cubicBezTo>
                    <a:pt x="24893" y="4257"/>
                    <a:pt x="24331" y="3561"/>
                    <a:pt x="23742" y="2865"/>
                  </a:cubicBezTo>
                  <a:cubicBezTo>
                    <a:pt x="23207" y="2249"/>
                    <a:pt x="22698" y="1660"/>
                    <a:pt x="22029" y="1179"/>
                  </a:cubicBezTo>
                  <a:cubicBezTo>
                    <a:pt x="20911" y="391"/>
                    <a:pt x="19593" y="1"/>
                    <a:pt x="18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674;p43"/>
            <p:cNvSpPr/>
            <p:nvPr/>
          </p:nvSpPr>
          <p:spPr>
            <a:xfrm>
              <a:off x="4052875" y="2718300"/>
              <a:ext cx="12750" cy="36175"/>
            </a:xfrm>
            <a:custGeom>
              <a:avLst/>
              <a:gdLst/>
              <a:ahLst/>
              <a:cxnLst/>
              <a:rect l="l" t="t" r="r" b="b"/>
              <a:pathLst>
                <a:path w="510" h="1447" fill="none" extrusionOk="0">
                  <a:moveTo>
                    <a:pt x="1" y="1446"/>
                  </a:moveTo>
                  <a:cubicBezTo>
                    <a:pt x="349" y="1045"/>
                    <a:pt x="509" y="536"/>
                    <a:pt x="456" y="1"/>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675;p43"/>
            <p:cNvSpPr/>
            <p:nvPr/>
          </p:nvSpPr>
          <p:spPr>
            <a:xfrm>
              <a:off x="4099725" y="2721650"/>
              <a:ext cx="6050" cy="34825"/>
            </a:xfrm>
            <a:custGeom>
              <a:avLst/>
              <a:gdLst/>
              <a:ahLst/>
              <a:cxnLst/>
              <a:rect l="l" t="t" r="r" b="b"/>
              <a:pathLst>
                <a:path w="242" h="1393" fill="none" extrusionOk="0">
                  <a:moveTo>
                    <a:pt x="215" y="1"/>
                  </a:moveTo>
                  <a:cubicBezTo>
                    <a:pt x="241" y="482"/>
                    <a:pt x="188" y="937"/>
                    <a:pt x="1" y="1392"/>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676;p43"/>
            <p:cNvSpPr/>
            <p:nvPr/>
          </p:nvSpPr>
          <p:spPr>
            <a:xfrm>
              <a:off x="4148575" y="2720325"/>
              <a:ext cx="8050" cy="34150"/>
            </a:xfrm>
            <a:custGeom>
              <a:avLst/>
              <a:gdLst/>
              <a:ahLst/>
              <a:cxnLst/>
              <a:rect l="l" t="t" r="r" b="b"/>
              <a:pathLst>
                <a:path w="322" h="1366" fill="none" extrusionOk="0">
                  <a:moveTo>
                    <a:pt x="0" y="0"/>
                  </a:moveTo>
                  <a:cubicBezTo>
                    <a:pt x="107" y="455"/>
                    <a:pt x="241" y="910"/>
                    <a:pt x="322" y="1365"/>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677;p43"/>
            <p:cNvSpPr/>
            <p:nvPr/>
          </p:nvSpPr>
          <p:spPr>
            <a:xfrm>
              <a:off x="4195425" y="2707600"/>
              <a:ext cx="10725" cy="32825"/>
            </a:xfrm>
            <a:custGeom>
              <a:avLst/>
              <a:gdLst/>
              <a:ahLst/>
              <a:cxnLst/>
              <a:rect l="l" t="t" r="r" b="b"/>
              <a:pathLst>
                <a:path w="429" h="1313" fill="none" extrusionOk="0">
                  <a:moveTo>
                    <a:pt x="0" y="1"/>
                  </a:moveTo>
                  <a:cubicBezTo>
                    <a:pt x="134" y="429"/>
                    <a:pt x="294" y="884"/>
                    <a:pt x="428" y="1312"/>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678;p43"/>
            <p:cNvSpPr/>
            <p:nvPr/>
          </p:nvSpPr>
          <p:spPr>
            <a:xfrm>
              <a:off x="4240250" y="2691550"/>
              <a:ext cx="12075" cy="32800"/>
            </a:xfrm>
            <a:custGeom>
              <a:avLst/>
              <a:gdLst/>
              <a:ahLst/>
              <a:cxnLst/>
              <a:rect l="l" t="t" r="r" b="b"/>
              <a:pathLst>
                <a:path w="483" h="1312" fill="none" extrusionOk="0">
                  <a:moveTo>
                    <a:pt x="0" y="0"/>
                  </a:moveTo>
                  <a:cubicBezTo>
                    <a:pt x="188" y="455"/>
                    <a:pt x="322" y="883"/>
                    <a:pt x="482" y="1312"/>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679;p43"/>
            <p:cNvSpPr/>
            <p:nvPr/>
          </p:nvSpPr>
          <p:spPr>
            <a:xfrm>
              <a:off x="4275700" y="2668125"/>
              <a:ext cx="26125" cy="26775"/>
            </a:xfrm>
            <a:custGeom>
              <a:avLst/>
              <a:gdLst/>
              <a:ahLst/>
              <a:cxnLst/>
              <a:rect l="l" t="t" r="r" b="b"/>
              <a:pathLst>
                <a:path w="1045" h="1071" fill="none" extrusionOk="0">
                  <a:moveTo>
                    <a:pt x="1" y="0"/>
                  </a:moveTo>
                  <a:cubicBezTo>
                    <a:pt x="322" y="375"/>
                    <a:pt x="697" y="696"/>
                    <a:pt x="1045" y="1071"/>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680;p43"/>
            <p:cNvSpPr/>
            <p:nvPr/>
          </p:nvSpPr>
          <p:spPr>
            <a:xfrm>
              <a:off x="4310500" y="2634675"/>
              <a:ext cx="22775" cy="32125"/>
            </a:xfrm>
            <a:custGeom>
              <a:avLst/>
              <a:gdLst/>
              <a:ahLst/>
              <a:cxnLst/>
              <a:rect l="l" t="t" r="r" b="b"/>
              <a:pathLst>
                <a:path w="911" h="1285" fill="none" extrusionOk="0">
                  <a:moveTo>
                    <a:pt x="1" y="0"/>
                  </a:moveTo>
                  <a:cubicBezTo>
                    <a:pt x="295" y="455"/>
                    <a:pt x="616" y="857"/>
                    <a:pt x="911" y="1285"/>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681;p43"/>
            <p:cNvSpPr/>
            <p:nvPr/>
          </p:nvSpPr>
          <p:spPr>
            <a:xfrm>
              <a:off x="4347300" y="2590500"/>
              <a:ext cx="22775" cy="29475"/>
            </a:xfrm>
            <a:custGeom>
              <a:avLst/>
              <a:gdLst/>
              <a:ahLst/>
              <a:cxnLst/>
              <a:rect l="l" t="t" r="r" b="b"/>
              <a:pathLst>
                <a:path w="911" h="1179" fill="none" extrusionOk="0">
                  <a:moveTo>
                    <a:pt x="1" y="1"/>
                  </a:moveTo>
                  <a:cubicBezTo>
                    <a:pt x="188" y="456"/>
                    <a:pt x="483" y="911"/>
                    <a:pt x="911" y="1178"/>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682;p43"/>
            <p:cNvSpPr/>
            <p:nvPr/>
          </p:nvSpPr>
          <p:spPr>
            <a:xfrm>
              <a:off x="4387450" y="2545675"/>
              <a:ext cx="16750" cy="34150"/>
            </a:xfrm>
            <a:custGeom>
              <a:avLst/>
              <a:gdLst/>
              <a:ahLst/>
              <a:cxnLst/>
              <a:rect l="l" t="t" r="r" b="b"/>
              <a:pathLst>
                <a:path w="670" h="1366" fill="none" extrusionOk="0">
                  <a:moveTo>
                    <a:pt x="1" y="0"/>
                  </a:moveTo>
                  <a:cubicBezTo>
                    <a:pt x="242" y="455"/>
                    <a:pt x="483" y="883"/>
                    <a:pt x="670" y="1365"/>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683;p43"/>
            <p:cNvSpPr/>
            <p:nvPr/>
          </p:nvSpPr>
          <p:spPr>
            <a:xfrm>
              <a:off x="4420925" y="2510875"/>
              <a:ext cx="12725" cy="36150"/>
            </a:xfrm>
            <a:custGeom>
              <a:avLst/>
              <a:gdLst/>
              <a:ahLst/>
              <a:cxnLst/>
              <a:rect l="l" t="t" r="r" b="b"/>
              <a:pathLst>
                <a:path w="509" h="1446" fill="none" extrusionOk="0">
                  <a:moveTo>
                    <a:pt x="0" y="0"/>
                  </a:moveTo>
                  <a:cubicBezTo>
                    <a:pt x="187" y="482"/>
                    <a:pt x="348" y="937"/>
                    <a:pt x="509" y="1446"/>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684;p43"/>
            <p:cNvSpPr/>
            <p:nvPr/>
          </p:nvSpPr>
          <p:spPr>
            <a:xfrm>
              <a:off x="4467075" y="2492800"/>
              <a:ext cx="4050" cy="40175"/>
            </a:xfrm>
            <a:custGeom>
              <a:avLst/>
              <a:gdLst/>
              <a:ahLst/>
              <a:cxnLst/>
              <a:rect l="l" t="t" r="r" b="b"/>
              <a:pathLst>
                <a:path w="162" h="1607" fill="none" extrusionOk="0">
                  <a:moveTo>
                    <a:pt x="1" y="1"/>
                  </a:moveTo>
                  <a:cubicBezTo>
                    <a:pt x="81" y="536"/>
                    <a:pt x="108" y="1071"/>
                    <a:pt x="161" y="1607"/>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685;p43"/>
            <p:cNvSpPr/>
            <p:nvPr/>
          </p:nvSpPr>
          <p:spPr>
            <a:xfrm>
              <a:off x="4517275" y="2494150"/>
              <a:ext cx="6050" cy="41500"/>
            </a:xfrm>
            <a:custGeom>
              <a:avLst/>
              <a:gdLst/>
              <a:ahLst/>
              <a:cxnLst/>
              <a:rect l="l" t="t" r="r" b="b"/>
              <a:pathLst>
                <a:path w="242" h="1660" fill="none" extrusionOk="0">
                  <a:moveTo>
                    <a:pt x="241" y="0"/>
                  </a:moveTo>
                  <a:cubicBezTo>
                    <a:pt x="161" y="536"/>
                    <a:pt x="54" y="1124"/>
                    <a:pt x="0" y="1660"/>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686;p43"/>
            <p:cNvSpPr/>
            <p:nvPr/>
          </p:nvSpPr>
          <p:spPr>
            <a:xfrm>
              <a:off x="4554075" y="2533625"/>
              <a:ext cx="14750" cy="26800"/>
            </a:xfrm>
            <a:custGeom>
              <a:avLst/>
              <a:gdLst/>
              <a:ahLst/>
              <a:cxnLst/>
              <a:rect l="l" t="t" r="r" b="b"/>
              <a:pathLst>
                <a:path w="590" h="1072" fill="none" extrusionOk="0">
                  <a:moveTo>
                    <a:pt x="589" y="0"/>
                  </a:moveTo>
                  <a:cubicBezTo>
                    <a:pt x="402" y="375"/>
                    <a:pt x="188" y="750"/>
                    <a:pt x="0" y="1071"/>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687;p43"/>
            <p:cNvSpPr/>
            <p:nvPr/>
          </p:nvSpPr>
          <p:spPr>
            <a:xfrm>
              <a:off x="4579500" y="2572425"/>
              <a:ext cx="20100" cy="32150"/>
            </a:xfrm>
            <a:custGeom>
              <a:avLst/>
              <a:gdLst/>
              <a:ahLst/>
              <a:cxnLst/>
              <a:rect l="l" t="t" r="r" b="b"/>
              <a:pathLst>
                <a:path w="804" h="1286" fill="none" extrusionOk="0">
                  <a:moveTo>
                    <a:pt x="803" y="1"/>
                  </a:moveTo>
                  <a:lnTo>
                    <a:pt x="0" y="1286"/>
                  </a:ln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688;p43"/>
            <p:cNvSpPr/>
            <p:nvPr/>
          </p:nvSpPr>
          <p:spPr>
            <a:xfrm>
              <a:off x="4610275" y="2607225"/>
              <a:ext cx="14075" cy="24125"/>
            </a:xfrm>
            <a:custGeom>
              <a:avLst/>
              <a:gdLst/>
              <a:ahLst/>
              <a:cxnLst/>
              <a:rect l="l" t="t" r="r" b="b"/>
              <a:pathLst>
                <a:path w="563" h="965" fill="none" extrusionOk="0">
                  <a:moveTo>
                    <a:pt x="563" y="1"/>
                  </a:moveTo>
                  <a:cubicBezTo>
                    <a:pt x="295" y="268"/>
                    <a:pt x="108" y="616"/>
                    <a:pt x="1" y="964"/>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689;p43"/>
            <p:cNvSpPr/>
            <p:nvPr/>
          </p:nvSpPr>
          <p:spPr>
            <a:xfrm>
              <a:off x="4693250" y="2673475"/>
              <a:ext cx="21450" cy="36825"/>
            </a:xfrm>
            <a:custGeom>
              <a:avLst/>
              <a:gdLst/>
              <a:ahLst/>
              <a:cxnLst/>
              <a:rect l="l" t="t" r="r" b="b"/>
              <a:pathLst>
                <a:path w="858" h="1473" fill="none" extrusionOk="0">
                  <a:moveTo>
                    <a:pt x="857" y="0"/>
                  </a:moveTo>
                  <a:cubicBezTo>
                    <a:pt x="563" y="482"/>
                    <a:pt x="295" y="964"/>
                    <a:pt x="1" y="1473"/>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690;p43"/>
            <p:cNvSpPr/>
            <p:nvPr/>
          </p:nvSpPr>
          <p:spPr>
            <a:xfrm>
              <a:off x="4660475" y="2647375"/>
              <a:ext cx="21425" cy="36825"/>
            </a:xfrm>
            <a:custGeom>
              <a:avLst/>
              <a:gdLst/>
              <a:ahLst/>
              <a:cxnLst/>
              <a:rect l="l" t="t" r="r" b="b"/>
              <a:pathLst>
                <a:path w="857" h="1473" fill="none" extrusionOk="0">
                  <a:moveTo>
                    <a:pt x="857" y="1"/>
                  </a:moveTo>
                  <a:cubicBezTo>
                    <a:pt x="562" y="509"/>
                    <a:pt x="295" y="964"/>
                    <a:pt x="0" y="1473"/>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691;p43"/>
            <p:cNvSpPr/>
            <p:nvPr/>
          </p:nvSpPr>
          <p:spPr>
            <a:xfrm>
              <a:off x="4633025" y="2623300"/>
              <a:ext cx="21450" cy="36825"/>
            </a:xfrm>
            <a:custGeom>
              <a:avLst/>
              <a:gdLst/>
              <a:ahLst/>
              <a:cxnLst/>
              <a:rect l="l" t="t" r="r" b="b"/>
              <a:pathLst>
                <a:path w="858" h="1473" fill="none" extrusionOk="0">
                  <a:moveTo>
                    <a:pt x="857" y="0"/>
                  </a:moveTo>
                  <a:cubicBezTo>
                    <a:pt x="563" y="482"/>
                    <a:pt x="295" y="964"/>
                    <a:pt x="1" y="1472"/>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692;p43"/>
            <p:cNvSpPr/>
            <p:nvPr/>
          </p:nvSpPr>
          <p:spPr>
            <a:xfrm>
              <a:off x="4733400" y="2703575"/>
              <a:ext cx="15425" cy="32825"/>
            </a:xfrm>
            <a:custGeom>
              <a:avLst/>
              <a:gdLst/>
              <a:ahLst/>
              <a:cxnLst/>
              <a:rect l="l" t="t" r="r" b="b"/>
              <a:pathLst>
                <a:path w="617" h="1313" fill="none" extrusionOk="0">
                  <a:moveTo>
                    <a:pt x="616" y="1"/>
                  </a:moveTo>
                  <a:cubicBezTo>
                    <a:pt x="295" y="376"/>
                    <a:pt x="81" y="831"/>
                    <a:pt x="1" y="1312"/>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693;p43"/>
            <p:cNvSpPr/>
            <p:nvPr/>
          </p:nvSpPr>
          <p:spPr>
            <a:xfrm>
              <a:off x="4774225" y="2714300"/>
              <a:ext cx="10050" cy="36150"/>
            </a:xfrm>
            <a:custGeom>
              <a:avLst/>
              <a:gdLst/>
              <a:ahLst/>
              <a:cxnLst/>
              <a:rect l="l" t="t" r="r" b="b"/>
              <a:pathLst>
                <a:path w="402" h="1446" fill="none" extrusionOk="0">
                  <a:moveTo>
                    <a:pt x="402" y="0"/>
                  </a:moveTo>
                  <a:cubicBezTo>
                    <a:pt x="268" y="482"/>
                    <a:pt x="134" y="937"/>
                    <a:pt x="0" y="1446"/>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694;p43"/>
            <p:cNvSpPr/>
            <p:nvPr/>
          </p:nvSpPr>
          <p:spPr>
            <a:xfrm>
              <a:off x="4827075" y="2727675"/>
              <a:ext cx="7400" cy="36825"/>
            </a:xfrm>
            <a:custGeom>
              <a:avLst/>
              <a:gdLst/>
              <a:ahLst/>
              <a:cxnLst/>
              <a:rect l="l" t="t" r="r" b="b"/>
              <a:pathLst>
                <a:path w="296" h="1473" fill="none" extrusionOk="0">
                  <a:moveTo>
                    <a:pt x="295" y="0"/>
                  </a:moveTo>
                  <a:cubicBezTo>
                    <a:pt x="135" y="482"/>
                    <a:pt x="28" y="964"/>
                    <a:pt x="1" y="1473"/>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695;p43"/>
            <p:cNvSpPr/>
            <p:nvPr/>
          </p:nvSpPr>
          <p:spPr>
            <a:xfrm>
              <a:off x="4867900" y="2731700"/>
              <a:ext cx="6725" cy="32125"/>
            </a:xfrm>
            <a:custGeom>
              <a:avLst/>
              <a:gdLst/>
              <a:ahLst/>
              <a:cxnLst/>
              <a:rect l="l" t="t" r="r" b="b"/>
              <a:pathLst>
                <a:path w="269" h="1285" fill="none" extrusionOk="0">
                  <a:moveTo>
                    <a:pt x="81" y="0"/>
                  </a:moveTo>
                  <a:cubicBezTo>
                    <a:pt x="0" y="455"/>
                    <a:pt x="54" y="910"/>
                    <a:pt x="268" y="1285"/>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696;p43"/>
            <p:cNvSpPr/>
            <p:nvPr/>
          </p:nvSpPr>
          <p:spPr>
            <a:xfrm>
              <a:off x="4915400" y="2728350"/>
              <a:ext cx="18775" cy="29450"/>
            </a:xfrm>
            <a:custGeom>
              <a:avLst/>
              <a:gdLst/>
              <a:ahLst/>
              <a:cxnLst/>
              <a:rect l="l" t="t" r="r" b="b"/>
              <a:pathLst>
                <a:path w="751" h="1178" fill="none" extrusionOk="0">
                  <a:moveTo>
                    <a:pt x="1" y="0"/>
                  </a:moveTo>
                  <a:cubicBezTo>
                    <a:pt x="108" y="455"/>
                    <a:pt x="376" y="884"/>
                    <a:pt x="750" y="1178"/>
                  </a:cubicBezTo>
                </a:path>
              </a:pathLst>
            </a:custGeom>
            <a:solidFill>
              <a:schemeClr val="accent4"/>
            </a:solidFill>
            <a:ln w="127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697;p43"/>
            <p:cNvSpPr/>
            <p:nvPr/>
          </p:nvSpPr>
          <p:spPr>
            <a:xfrm>
              <a:off x="4898675" y="2627300"/>
              <a:ext cx="25450" cy="24775"/>
            </a:xfrm>
            <a:custGeom>
              <a:avLst/>
              <a:gdLst/>
              <a:ahLst/>
              <a:cxnLst/>
              <a:rect l="l" t="t" r="r" b="b"/>
              <a:pathLst>
                <a:path w="1018" h="991" extrusionOk="0">
                  <a:moveTo>
                    <a:pt x="509" y="1"/>
                  </a:moveTo>
                  <a:cubicBezTo>
                    <a:pt x="215" y="1"/>
                    <a:pt x="1" y="215"/>
                    <a:pt x="1" y="509"/>
                  </a:cubicBezTo>
                  <a:cubicBezTo>
                    <a:pt x="1" y="777"/>
                    <a:pt x="215" y="991"/>
                    <a:pt x="509" y="991"/>
                  </a:cubicBezTo>
                  <a:cubicBezTo>
                    <a:pt x="777" y="991"/>
                    <a:pt x="1018" y="777"/>
                    <a:pt x="1018" y="509"/>
                  </a:cubicBezTo>
                  <a:cubicBezTo>
                    <a:pt x="1018" y="215"/>
                    <a:pt x="777" y="1"/>
                    <a:pt x="509"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98;p43"/>
            <p:cNvSpPr/>
            <p:nvPr/>
          </p:nvSpPr>
          <p:spPr>
            <a:xfrm>
              <a:off x="4902025" y="2629975"/>
              <a:ext cx="10075" cy="10075"/>
            </a:xfrm>
            <a:custGeom>
              <a:avLst/>
              <a:gdLst/>
              <a:ahLst/>
              <a:cxnLst/>
              <a:rect l="l" t="t" r="r" b="b"/>
              <a:pathLst>
                <a:path w="403" h="403" extrusionOk="0">
                  <a:moveTo>
                    <a:pt x="188" y="1"/>
                  </a:moveTo>
                  <a:cubicBezTo>
                    <a:pt x="108" y="1"/>
                    <a:pt x="1" y="81"/>
                    <a:pt x="1" y="188"/>
                  </a:cubicBezTo>
                  <a:cubicBezTo>
                    <a:pt x="1" y="295"/>
                    <a:pt x="108" y="402"/>
                    <a:pt x="188" y="402"/>
                  </a:cubicBezTo>
                  <a:cubicBezTo>
                    <a:pt x="295" y="402"/>
                    <a:pt x="402" y="295"/>
                    <a:pt x="402" y="188"/>
                  </a:cubicBezTo>
                  <a:cubicBezTo>
                    <a:pt x="402" y="108"/>
                    <a:pt x="295"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99;p43"/>
            <p:cNvSpPr/>
            <p:nvPr/>
          </p:nvSpPr>
          <p:spPr>
            <a:xfrm>
              <a:off x="4921425" y="2677500"/>
              <a:ext cx="29475" cy="13400"/>
            </a:xfrm>
            <a:custGeom>
              <a:avLst/>
              <a:gdLst/>
              <a:ahLst/>
              <a:cxnLst/>
              <a:rect l="l" t="t" r="r" b="b"/>
              <a:pathLst>
                <a:path w="1179" h="536" fill="none" extrusionOk="0">
                  <a:moveTo>
                    <a:pt x="1178" y="241"/>
                  </a:moveTo>
                  <a:cubicBezTo>
                    <a:pt x="1178" y="241"/>
                    <a:pt x="509" y="535"/>
                    <a:pt x="1" y="0"/>
                  </a:cubicBezTo>
                </a:path>
              </a:pathLst>
            </a:custGeom>
            <a:noFill/>
            <a:ln w="4025" cap="rnd" cmpd="sng">
              <a:solidFill>
                <a:srgbClr val="2C2C2C"/>
              </a:solidFill>
              <a:prstDash val="solid"/>
              <a:miter lim="26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700;p43"/>
            <p:cNvSpPr/>
            <p:nvPr/>
          </p:nvSpPr>
          <p:spPr>
            <a:xfrm>
              <a:off x="4822400" y="2540050"/>
              <a:ext cx="218175" cy="191250"/>
            </a:xfrm>
            <a:custGeom>
              <a:avLst/>
              <a:gdLst/>
              <a:ahLst/>
              <a:cxnLst/>
              <a:rect l="l" t="t" r="r" b="b"/>
              <a:pathLst>
                <a:path w="8727" h="7650" extrusionOk="0">
                  <a:moveTo>
                    <a:pt x="3936" y="1"/>
                  </a:moveTo>
                  <a:cubicBezTo>
                    <a:pt x="3818" y="1"/>
                    <a:pt x="3702" y="4"/>
                    <a:pt x="3587" y="11"/>
                  </a:cubicBezTo>
                  <a:cubicBezTo>
                    <a:pt x="3159" y="38"/>
                    <a:pt x="2704" y="145"/>
                    <a:pt x="2356" y="279"/>
                  </a:cubicBezTo>
                  <a:cubicBezTo>
                    <a:pt x="2332" y="271"/>
                    <a:pt x="2309" y="268"/>
                    <a:pt x="2285" y="268"/>
                  </a:cubicBezTo>
                  <a:cubicBezTo>
                    <a:pt x="2228" y="268"/>
                    <a:pt x="2172" y="287"/>
                    <a:pt x="2115" y="306"/>
                  </a:cubicBezTo>
                  <a:cubicBezTo>
                    <a:pt x="1794" y="439"/>
                    <a:pt x="1526" y="653"/>
                    <a:pt x="1232" y="894"/>
                  </a:cubicBezTo>
                  <a:cubicBezTo>
                    <a:pt x="1071" y="1028"/>
                    <a:pt x="937" y="1189"/>
                    <a:pt x="803" y="1349"/>
                  </a:cubicBezTo>
                  <a:cubicBezTo>
                    <a:pt x="670" y="1510"/>
                    <a:pt x="563" y="1697"/>
                    <a:pt x="482" y="1885"/>
                  </a:cubicBezTo>
                  <a:cubicBezTo>
                    <a:pt x="268" y="2259"/>
                    <a:pt x="134" y="2688"/>
                    <a:pt x="81" y="3116"/>
                  </a:cubicBezTo>
                  <a:cubicBezTo>
                    <a:pt x="0" y="3571"/>
                    <a:pt x="0" y="3999"/>
                    <a:pt x="81" y="4427"/>
                  </a:cubicBezTo>
                  <a:cubicBezTo>
                    <a:pt x="134" y="4856"/>
                    <a:pt x="268" y="5311"/>
                    <a:pt x="482" y="5632"/>
                  </a:cubicBezTo>
                  <a:cubicBezTo>
                    <a:pt x="723" y="6033"/>
                    <a:pt x="1044" y="6408"/>
                    <a:pt x="1419" y="6703"/>
                  </a:cubicBezTo>
                  <a:cubicBezTo>
                    <a:pt x="1794" y="6970"/>
                    <a:pt x="2222" y="7211"/>
                    <a:pt x="2677" y="7372"/>
                  </a:cubicBezTo>
                  <a:cubicBezTo>
                    <a:pt x="3105" y="7532"/>
                    <a:pt x="3614" y="7613"/>
                    <a:pt x="4096" y="7639"/>
                  </a:cubicBezTo>
                  <a:cubicBezTo>
                    <a:pt x="4210" y="7646"/>
                    <a:pt x="4329" y="7650"/>
                    <a:pt x="4450" y="7650"/>
                  </a:cubicBezTo>
                  <a:cubicBezTo>
                    <a:pt x="4780" y="7650"/>
                    <a:pt x="5128" y="7625"/>
                    <a:pt x="5461" y="7586"/>
                  </a:cubicBezTo>
                  <a:cubicBezTo>
                    <a:pt x="5916" y="7505"/>
                    <a:pt x="6371" y="7372"/>
                    <a:pt x="6772" y="7238"/>
                  </a:cubicBezTo>
                  <a:cubicBezTo>
                    <a:pt x="6852" y="7211"/>
                    <a:pt x="6933" y="7184"/>
                    <a:pt x="7040" y="7131"/>
                  </a:cubicBezTo>
                  <a:cubicBezTo>
                    <a:pt x="7174" y="7077"/>
                    <a:pt x="7254" y="7024"/>
                    <a:pt x="7361" y="6970"/>
                  </a:cubicBezTo>
                  <a:cubicBezTo>
                    <a:pt x="7575" y="6836"/>
                    <a:pt x="7762" y="6729"/>
                    <a:pt x="7896" y="6595"/>
                  </a:cubicBezTo>
                  <a:cubicBezTo>
                    <a:pt x="8057" y="6462"/>
                    <a:pt x="8244" y="6301"/>
                    <a:pt x="8378" y="6140"/>
                  </a:cubicBezTo>
                  <a:cubicBezTo>
                    <a:pt x="8432" y="6033"/>
                    <a:pt x="8512" y="5926"/>
                    <a:pt x="8565" y="5873"/>
                  </a:cubicBezTo>
                  <a:cubicBezTo>
                    <a:pt x="8646" y="5739"/>
                    <a:pt x="8672" y="5632"/>
                    <a:pt x="8699" y="5525"/>
                  </a:cubicBezTo>
                  <a:cubicBezTo>
                    <a:pt x="8699" y="5498"/>
                    <a:pt x="8726" y="5418"/>
                    <a:pt x="8726" y="5364"/>
                  </a:cubicBezTo>
                  <a:lnTo>
                    <a:pt x="8726" y="5204"/>
                  </a:lnTo>
                  <a:cubicBezTo>
                    <a:pt x="8726" y="5097"/>
                    <a:pt x="8726" y="4990"/>
                    <a:pt x="8699" y="4856"/>
                  </a:cubicBezTo>
                  <a:cubicBezTo>
                    <a:pt x="8646" y="4642"/>
                    <a:pt x="8539" y="4401"/>
                    <a:pt x="8432" y="4213"/>
                  </a:cubicBezTo>
                  <a:cubicBezTo>
                    <a:pt x="8432" y="3812"/>
                    <a:pt x="8405" y="3410"/>
                    <a:pt x="8298" y="3062"/>
                  </a:cubicBezTo>
                  <a:cubicBezTo>
                    <a:pt x="8217" y="2688"/>
                    <a:pt x="8057" y="2313"/>
                    <a:pt x="7896" y="2019"/>
                  </a:cubicBezTo>
                  <a:cubicBezTo>
                    <a:pt x="7816" y="1858"/>
                    <a:pt x="7709" y="1671"/>
                    <a:pt x="7575" y="1510"/>
                  </a:cubicBezTo>
                  <a:cubicBezTo>
                    <a:pt x="7441" y="1349"/>
                    <a:pt x="7307" y="1216"/>
                    <a:pt x="7174" y="1082"/>
                  </a:cubicBezTo>
                  <a:cubicBezTo>
                    <a:pt x="6852" y="814"/>
                    <a:pt x="6504" y="573"/>
                    <a:pt x="6130" y="413"/>
                  </a:cubicBezTo>
                  <a:cubicBezTo>
                    <a:pt x="6023" y="386"/>
                    <a:pt x="5916" y="332"/>
                    <a:pt x="5862" y="306"/>
                  </a:cubicBezTo>
                  <a:cubicBezTo>
                    <a:pt x="5755" y="279"/>
                    <a:pt x="5621" y="252"/>
                    <a:pt x="5514" y="225"/>
                  </a:cubicBezTo>
                  <a:cubicBezTo>
                    <a:pt x="5327" y="145"/>
                    <a:pt x="5086" y="118"/>
                    <a:pt x="4899" y="65"/>
                  </a:cubicBezTo>
                  <a:cubicBezTo>
                    <a:pt x="4585" y="25"/>
                    <a:pt x="4257" y="1"/>
                    <a:pt x="3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701;p43"/>
            <p:cNvSpPr/>
            <p:nvPr/>
          </p:nvSpPr>
          <p:spPr>
            <a:xfrm>
              <a:off x="4823075" y="2538050"/>
              <a:ext cx="190725" cy="193250"/>
            </a:xfrm>
            <a:custGeom>
              <a:avLst/>
              <a:gdLst/>
              <a:ahLst/>
              <a:cxnLst/>
              <a:rect l="l" t="t" r="r" b="b"/>
              <a:pathLst>
                <a:path w="7629" h="7730" extrusionOk="0">
                  <a:moveTo>
                    <a:pt x="3855" y="1"/>
                  </a:moveTo>
                  <a:cubicBezTo>
                    <a:pt x="3747" y="1"/>
                    <a:pt x="3640" y="4"/>
                    <a:pt x="3533" y="11"/>
                  </a:cubicBezTo>
                  <a:cubicBezTo>
                    <a:pt x="3105" y="64"/>
                    <a:pt x="2650" y="145"/>
                    <a:pt x="2302" y="278"/>
                  </a:cubicBezTo>
                  <a:cubicBezTo>
                    <a:pt x="2222" y="332"/>
                    <a:pt x="2115" y="359"/>
                    <a:pt x="2061" y="386"/>
                  </a:cubicBezTo>
                  <a:cubicBezTo>
                    <a:pt x="1793" y="573"/>
                    <a:pt x="1499" y="733"/>
                    <a:pt x="1258" y="974"/>
                  </a:cubicBezTo>
                  <a:cubicBezTo>
                    <a:pt x="1098" y="1108"/>
                    <a:pt x="964" y="1269"/>
                    <a:pt x="830" y="1429"/>
                  </a:cubicBezTo>
                  <a:cubicBezTo>
                    <a:pt x="696" y="1590"/>
                    <a:pt x="589" y="1777"/>
                    <a:pt x="482" y="1965"/>
                  </a:cubicBezTo>
                  <a:cubicBezTo>
                    <a:pt x="295" y="2339"/>
                    <a:pt x="161" y="2768"/>
                    <a:pt x="80" y="3196"/>
                  </a:cubicBezTo>
                  <a:cubicBezTo>
                    <a:pt x="0" y="3651"/>
                    <a:pt x="0" y="4079"/>
                    <a:pt x="80" y="4507"/>
                  </a:cubicBezTo>
                  <a:cubicBezTo>
                    <a:pt x="161" y="4936"/>
                    <a:pt x="295" y="5391"/>
                    <a:pt x="482" y="5712"/>
                  </a:cubicBezTo>
                  <a:cubicBezTo>
                    <a:pt x="723" y="6113"/>
                    <a:pt x="1044" y="6488"/>
                    <a:pt x="1419" y="6783"/>
                  </a:cubicBezTo>
                  <a:cubicBezTo>
                    <a:pt x="1793" y="7050"/>
                    <a:pt x="2222" y="7291"/>
                    <a:pt x="2677" y="7452"/>
                  </a:cubicBezTo>
                  <a:cubicBezTo>
                    <a:pt x="3132" y="7612"/>
                    <a:pt x="3614" y="7693"/>
                    <a:pt x="4095" y="7719"/>
                  </a:cubicBezTo>
                  <a:cubicBezTo>
                    <a:pt x="4210" y="7726"/>
                    <a:pt x="4329" y="7730"/>
                    <a:pt x="4450" y="7730"/>
                  </a:cubicBezTo>
                  <a:cubicBezTo>
                    <a:pt x="4780" y="7730"/>
                    <a:pt x="5127" y="7705"/>
                    <a:pt x="5460" y="7666"/>
                  </a:cubicBezTo>
                  <a:cubicBezTo>
                    <a:pt x="5942" y="7585"/>
                    <a:pt x="6370" y="7452"/>
                    <a:pt x="6772" y="7318"/>
                  </a:cubicBezTo>
                  <a:cubicBezTo>
                    <a:pt x="6879" y="7291"/>
                    <a:pt x="6986" y="7264"/>
                    <a:pt x="7040" y="7211"/>
                  </a:cubicBezTo>
                  <a:cubicBezTo>
                    <a:pt x="7147" y="7157"/>
                    <a:pt x="7280" y="7104"/>
                    <a:pt x="7361" y="7050"/>
                  </a:cubicBezTo>
                  <a:cubicBezTo>
                    <a:pt x="7468" y="6997"/>
                    <a:pt x="7575" y="6943"/>
                    <a:pt x="7628" y="6890"/>
                  </a:cubicBezTo>
                  <a:lnTo>
                    <a:pt x="7628" y="6890"/>
                  </a:lnTo>
                  <a:cubicBezTo>
                    <a:pt x="7468" y="6997"/>
                    <a:pt x="7307" y="7050"/>
                    <a:pt x="7147" y="7104"/>
                  </a:cubicBezTo>
                  <a:cubicBezTo>
                    <a:pt x="6906" y="7211"/>
                    <a:pt x="6638" y="7291"/>
                    <a:pt x="6370" y="7318"/>
                  </a:cubicBezTo>
                  <a:cubicBezTo>
                    <a:pt x="6263" y="7318"/>
                    <a:pt x="6156" y="7345"/>
                    <a:pt x="6076" y="7345"/>
                  </a:cubicBezTo>
                  <a:lnTo>
                    <a:pt x="5219" y="7345"/>
                  </a:lnTo>
                  <a:cubicBezTo>
                    <a:pt x="4818" y="7345"/>
                    <a:pt x="4470" y="7291"/>
                    <a:pt x="4069" y="7211"/>
                  </a:cubicBezTo>
                  <a:cubicBezTo>
                    <a:pt x="3854" y="7184"/>
                    <a:pt x="3694" y="7104"/>
                    <a:pt x="3533" y="7050"/>
                  </a:cubicBezTo>
                  <a:cubicBezTo>
                    <a:pt x="3346" y="6970"/>
                    <a:pt x="3159" y="6916"/>
                    <a:pt x="2998" y="6809"/>
                  </a:cubicBezTo>
                  <a:cubicBezTo>
                    <a:pt x="2811" y="6702"/>
                    <a:pt x="2650" y="6622"/>
                    <a:pt x="2516" y="6515"/>
                  </a:cubicBezTo>
                  <a:cubicBezTo>
                    <a:pt x="2382" y="6408"/>
                    <a:pt x="2249" y="6274"/>
                    <a:pt x="2115" y="6140"/>
                  </a:cubicBezTo>
                  <a:cubicBezTo>
                    <a:pt x="1981" y="6006"/>
                    <a:pt x="1874" y="5846"/>
                    <a:pt x="1793" y="5685"/>
                  </a:cubicBezTo>
                  <a:cubicBezTo>
                    <a:pt x="1740" y="5578"/>
                    <a:pt x="1686" y="5498"/>
                    <a:pt x="1660" y="5417"/>
                  </a:cubicBezTo>
                  <a:cubicBezTo>
                    <a:pt x="1606" y="5310"/>
                    <a:pt x="1579" y="5230"/>
                    <a:pt x="1553" y="5150"/>
                  </a:cubicBezTo>
                  <a:cubicBezTo>
                    <a:pt x="1446" y="4802"/>
                    <a:pt x="1392" y="4481"/>
                    <a:pt x="1392" y="4106"/>
                  </a:cubicBezTo>
                  <a:cubicBezTo>
                    <a:pt x="1392" y="3758"/>
                    <a:pt x="1419" y="3437"/>
                    <a:pt x="1472" y="3089"/>
                  </a:cubicBezTo>
                  <a:cubicBezTo>
                    <a:pt x="1553" y="2768"/>
                    <a:pt x="1686" y="2473"/>
                    <a:pt x="1820" y="2206"/>
                  </a:cubicBezTo>
                  <a:cubicBezTo>
                    <a:pt x="1981" y="1884"/>
                    <a:pt x="2141" y="1617"/>
                    <a:pt x="2382" y="1403"/>
                  </a:cubicBezTo>
                  <a:cubicBezTo>
                    <a:pt x="2623" y="1162"/>
                    <a:pt x="2864" y="921"/>
                    <a:pt x="3132" y="760"/>
                  </a:cubicBezTo>
                  <a:cubicBezTo>
                    <a:pt x="3292" y="626"/>
                    <a:pt x="3506" y="519"/>
                    <a:pt x="3667" y="466"/>
                  </a:cubicBezTo>
                  <a:cubicBezTo>
                    <a:pt x="3774" y="412"/>
                    <a:pt x="3908" y="359"/>
                    <a:pt x="3988" y="332"/>
                  </a:cubicBezTo>
                  <a:cubicBezTo>
                    <a:pt x="4336" y="225"/>
                    <a:pt x="4631" y="145"/>
                    <a:pt x="5005" y="118"/>
                  </a:cubicBezTo>
                  <a:lnTo>
                    <a:pt x="5059" y="118"/>
                  </a:lnTo>
                  <a:cubicBezTo>
                    <a:pt x="5005" y="118"/>
                    <a:pt x="4925" y="91"/>
                    <a:pt x="4845" y="91"/>
                  </a:cubicBezTo>
                  <a:cubicBezTo>
                    <a:pt x="4504" y="31"/>
                    <a:pt x="4177" y="1"/>
                    <a:pt x="3855" y="1"/>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702;p43"/>
            <p:cNvSpPr/>
            <p:nvPr/>
          </p:nvSpPr>
          <p:spPr>
            <a:xfrm>
              <a:off x="4888650" y="2606325"/>
              <a:ext cx="38150" cy="23650"/>
            </a:xfrm>
            <a:custGeom>
              <a:avLst/>
              <a:gdLst/>
              <a:ahLst/>
              <a:cxnLst/>
              <a:rect l="l" t="t" r="r" b="b"/>
              <a:pathLst>
                <a:path w="1526" h="946" extrusionOk="0">
                  <a:moveTo>
                    <a:pt x="1180" y="0"/>
                  </a:moveTo>
                  <a:cubicBezTo>
                    <a:pt x="1016" y="0"/>
                    <a:pt x="803" y="64"/>
                    <a:pt x="589" y="170"/>
                  </a:cubicBezTo>
                  <a:cubicBezTo>
                    <a:pt x="241" y="385"/>
                    <a:pt x="0" y="679"/>
                    <a:pt x="107" y="840"/>
                  </a:cubicBezTo>
                  <a:cubicBezTo>
                    <a:pt x="143" y="911"/>
                    <a:pt x="236" y="945"/>
                    <a:pt x="361" y="945"/>
                  </a:cubicBezTo>
                  <a:cubicBezTo>
                    <a:pt x="519" y="945"/>
                    <a:pt x="728" y="891"/>
                    <a:pt x="937" y="786"/>
                  </a:cubicBezTo>
                  <a:cubicBezTo>
                    <a:pt x="1312" y="572"/>
                    <a:pt x="1526" y="278"/>
                    <a:pt x="1446" y="117"/>
                  </a:cubicBezTo>
                  <a:cubicBezTo>
                    <a:pt x="1400" y="36"/>
                    <a:pt x="1304" y="0"/>
                    <a:pt x="1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703;p43"/>
            <p:cNvSpPr/>
            <p:nvPr/>
          </p:nvSpPr>
          <p:spPr>
            <a:xfrm>
              <a:off x="4980975" y="2595300"/>
              <a:ext cx="38850" cy="19200"/>
            </a:xfrm>
            <a:custGeom>
              <a:avLst/>
              <a:gdLst/>
              <a:ahLst/>
              <a:cxnLst/>
              <a:rect l="l" t="t" r="r" b="b"/>
              <a:pathLst>
                <a:path w="1554" h="768" extrusionOk="0">
                  <a:moveTo>
                    <a:pt x="496" y="1"/>
                  </a:moveTo>
                  <a:cubicBezTo>
                    <a:pt x="252" y="1"/>
                    <a:pt x="64" y="73"/>
                    <a:pt x="28" y="183"/>
                  </a:cubicBezTo>
                  <a:cubicBezTo>
                    <a:pt x="1" y="371"/>
                    <a:pt x="295" y="611"/>
                    <a:pt x="697" y="719"/>
                  </a:cubicBezTo>
                  <a:cubicBezTo>
                    <a:pt x="823" y="752"/>
                    <a:pt x="949" y="767"/>
                    <a:pt x="1063" y="767"/>
                  </a:cubicBezTo>
                  <a:cubicBezTo>
                    <a:pt x="1313" y="767"/>
                    <a:pt x="1508" y="695"/>
                    <a:pt x="1527" y="585"/>
                  </a:cubicBezTo>
                  <a:cubicBezTo>
                    <a:pt x="1553" y="371"/>
                    <a:pt x="1259" y="156"/>
                    <a:pt x="857" y="49"/>
                  </a:cubicBezTo>
                  <a:cubicBezTo>
                    <a:pt x="731" y="16"/>
                    <a:pt x="608"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704;p43"/>
            <p:cNvSpPr/>
            <p:nvPr/>
          </p:nvSpPr>
          <p:spPr>
            <a:xfrm>
              <a:off x="4944175" y="2651400"/>
              <a:ext cx="40850" cy="36825"/>
            </a:xfrm>
            <a:custGeom>
              <a:avLst/>
              <a:gdLst/>
              <a:ahLst/>
              <a:cxnLst/>
              <a:rect l="l" t="t" r="r" b="b"/>
              <a:pathLst>
                <a:path w="1634" h="1473" extrusionOk="0">
                  <a:moveTo>
                    <a:pt x="616" y="776"/>
                  </a:moveTo>
                  <a:cubicBezTo>
                    <a:pt x="697" y="776"/>
                    <a:pt x="750" y="776"/>
                    <a:pt x="831" y="803"/>
                  </a:cubicBezTo>
                  <a:cubicBezTo>
                    <a:pt x="884" y="803"/>
                    <a:pt x="938" y="857"/>
                    <a:pt x="991" y="883"/>
                  </a:cubicBezTo>
                  <a:cubicBezTo>
                    <a:pt x="1071" y="910"/>
                    <a:pt x="1098" y="937"/>
                    <a:pt x="1125" y="991"/>
                  </a:cubicBezTo>
                  <a:cubicBezTo>
                    <a:pt x="1152" y="1017"/>
                    <a:pt x="1232" y="1071"/>
                    <a:pt x="1259" y="1151"/>
                  </a:cubicBezTo>
                  <a:lnTo>
                    <a:pt x="1259" y="1178"/>
                  </a:lnTo>
                  <a:lnTo>
                    <a:pt x="1286" y="1205"/>
                  </a:lnTo>
                  <a:lnTo>
                    <a:pt x="1259" y="1258"/>
                  </a:lnTo>
                  <a:lnTo>
                    <a:pt x="1152" y="1338"/>
                  </a:lnTo>
                  <a:cubicBezTo>
                    <a:pt x="1125" y="1338"/>
                    <a:pt x="1125" y="1392"/>
                    <a:pt x="1098" y="1392"/>
                  </a:cubicBezTo>
                  <a:cubicBezTo>
                    <a:pt x="1098" y="1392"/>
                    <a:pt x="1071" y="1392"/>
                    <a:pt x="1071" y="1419"/>
                  </a:cubicBezTo>
                  <a:cubicBezTo>
                    <a:pt x="1018" y="1419"/>
                    <a:pt x="964" y="1446"/>
                    <a:pt x="938" y="1446"/>
                  </a:cubicBezTo>
                  <a:lnTo>
                    <a:pt x="804" y="1446"/>
                  </a:lnTo>
                  <a:cubicBezTo>
                    <a:pt x="750" y="1446"/>
                    <a:pt x="697" y="1419"/>
                    <a:pt x="670" y="1419"/>
                  </a:cubicBezTo>
                  <a:cubicBezTo>
                    <a:pt x="616" y="1392"/>
                    <a:pt x="563" y="1338"/>
                    <a:pt x="536" y="1312"/>
                  </a:cubicBezTo>
                  <a:cubicBezTo>
                    <a:pt x="429" y="1205"/>
                    <a:pt x="375" y="1151"/>
                    <a:pt x="322" y="1071"/>
                  </a:cubicBezTo>
                  <a:lnTo>
                    <a:pt x="215" y="883"/>
                  </a:lnTo>
                  <a:cubicBezTo>
                    <a:pt x="295" y="857"/>
                    <a:pt x="349" y="857"/>
                    <a:pt x="402" y="803"/>
                  </a:cubicBezTo>
                  <a:cubicBezTo>
                    <a:pt x="456" y="776"/>
                    <a:pt x="563" y="776"/>
                    <a:pt x="616" y="776"/>
                  </a:cubicBezTo>
                  <a:close/>
                  <a:moveTo>
                    <a:pt x="1633" y="0"/>
                  </a:moveTo>
                  <a:cubicBezTo>
                    <a:pt x="1607" y="0"/>
                    <a:pt x="1607" y="54"/>
                    <a:pt x="1553" y="54"/>
                  </a:cubicBezTo>
                  <a:cubicBezTo>
                    <a:pt x="1526" y="54"/>
                    <a:pt x="1526" y="80"/>
                    <a:pt x="1500" y="80"/>
                  </a:cubicBezTo>
                  <a:cubicBezTo>
                    <a:pt x="1419" y="107"/>
                    <a:pt x="1393" y="107"/>
                    <a:pt x="1339" y="134"/>
                  </a:cubicBezTo>
                  <a:cubicBezTo>
                    <a:pt x="1205" y="188"/>
                    <a:pt x="1018" y="214"/>
                    <a:pt x="857" y="241"/>
                  </a:cubicBezTo>
                  <a:cubicBezTo>
                    <a:pt x="697" y="268"/>
                    <a:pt x="536" y="268"/>
                    <a:pt x="402" y="268"/>
                  </a:cubicBezTo>
                  <a:cubicBezTo>
                    <a:pt x="290" y="316"/>
                    <a:pt x="216" y="326"/>
                    <a:pt x="146" y="326"/>
                  </a:cubicBezTo>
                  <a:cubicBezTo>
                    <a:pt x="99" y="326"/>
                    <a:pt x="54" y="321"/>
                    <a:pt x="1" y="321"/>
                  </a:cubicBezTo>
                  <a:cubicBezTo>
                    <a:pt x="1" y="455"/>
                    <a:pt x="28" y="616"/>
                    <a:pt x="81" y="750"/>
                  </a:cubicBezTo>
                  <a:cubicBezTo>
                    <a:pt x="161" y="910"/>
                    <a:pt x="215" y="1044"/>
                    <a:pt x="295" y="1178"/>
                  </a:cubicBezTo>
                  <a:cubicBezTo>
                    <a:pt x="322" y="1258"/>
                    <a:pt x="375" y="1312"/>
                    <a:pt x="456" y="1338"/>
                  </a:cubicBezTo>
                  <a:cubicBezTo>
                    <a:pt x="536" y="1392"/>
                    <a:pt x="590" y="1446"/>
                    <a:pt x="670" y="1446"/>
                  </a:cubicBezTo>
                  <a:cubicBezTo>
                    <a:pt x="723" y="1472"/>
                    <a:pt x="804" y="1472"/>
                    <a:pt x="884" y="1472"/>
                  </a:cubicBezTo>
                  <a:cubicBezTo>
                    <a:pt x="991" y="1472"/>
                    <a:pt x="1098" y="1472"/>
                    <a:pt x="1152" y="1419"/>
                  </a:cubicBezTo>
                  <a:cubicBezTo>
                    <a:pt x="1259" y="1392"/>
                    <a:pt x="1339" y="1285"/>
                    <a:pt x="1393" y="1178"/>
                  </a:cubicBezTo>
                  <a:cubicBezTo>
                    <a:pt x="1419" y="1151"/>
                    <a:pt x="1473" y="1071"/>
                    <a:pt x="1500" y="1017"/>
                  </a:cubicBezTo>
                  <a:cubicBezTo>
                    <a:pt x="1526" y="937"/>
                    <a:pt x="1526" y="910"/>
                    <a:pt x="1553" y="857"/>
                  </a:cubicBezTo>
                  <a:cubicBezTo>
                    <a:pt x="1607" y="750"/>
                    <a:pt x="1607" y="616"/>
                    <a:pt x="1633" y="482"/>
                  </a:cubicBezTo>
                  <a:lnTo>
                    <a:pt x="1633" y="268"/>
                  </a:lnTo>
                  <a:lnTo>
                    <a:pt x="1633" y="80"/>
                  </a:lnTo>
                  <a:lnTo>
                    <a:pt x="1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705;p43"/>
            <p:cNvSpPr/>
            <p:nvPr/>
          </p:nvSpPr>
          <p:spPr>
            <a:xfrm>
              <a:off x="4997725" y="2634000"/>
              <a:ext cx="15400" cy="26775"/>
            </a:xfrm>
            <a:custGeom>
              <a:avLst/>
              <a:gdLst/>
              <a:ahLst/>
              <a:cxnLst/>
              <a:rect l="l" t="t" r="r" b="b"/>
              <a:pathLst>
                <a:path w="616" h="1071" extrusionOk="0">
                  <a:moveTo>
                    <a:pt x="187" y="0"/>
                  </a:moveTo>
                  <a:cubicBezTo>
                    <a:pt x="54" y="54"/>
                    <a:pt x="0" y="295"/>
                    <a:pt x="0" y="562"/>
                  </a:cubicBezTo>
                  <a:cubicBezTo>
                    <a:pt x="27" y="696"/>
                    <a:pt x="54" y="830"/>
                    <a:pt x="134" y="937"/>
                  </a:cubicBezTo>
                  <a:cubicBezTo>
                    <a:pt x="187" y="1044"/>
                    <a:pt x="294" y="1071"/>
                    <a:pt x="348" y="1071"/>
                  </a:cubicBezTo>
                  <a:lnTo>
                    <a:pt x="428" y="1071"/>
                  </a:lnTo>
                  <a:cubicBezTo>
                    <a:pt x="562" y="1017"/>
                    <a:pt x="616" y="776"/>
                    <a:pt x="616" y="509"/>
                  </a:cubicBezTo>
                  <a:cubicBezTo>
                    <a:pt x="589" y="375"/>
                    <a:pt x="562" y="241"/>
                    <a:pt x="482" y="134"/>
                  </a:cubicBezTo>
                  <a:cubicBezTo>
                    <a:pt x="428" y="27"/>
                    <a:pt x="32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706;p43"/>
            <p:cNvSpPr/>
            <p:nvPr/>
          </p:nvSpPr>
          <p:spPr>
            <a:xfrm>
              <a:off x="4910725" y="2648375"/>
              <a:ext cx="15425" cy="27800"/>
            </a:xfrm>
            <a:custGeom>
              <a:avLst/>
              <a:gdLst/>
              <a:ahLst/>
              <a:cxnLst/>
              <a:rect l="l" t="t" r="r" b="b"/>
              <a:pathLst>
                <a:path w="617" h="1112" extrusionOk="0">
                  <a:moveTo>
                    <a:pt x="218" y="1"/>
                  </a:moveTo>
                  <a:cubicBezTo>
                    <a:pt x="208" y="1"/>
                    <a:pt x="201" y="14"/>
                    <a:pt x="188" y="41"/>
                  </a:cubicBezTo>
                  <a:cubicBezTo>
                    <a:pt x="54" y="94"/>
                    <a:pt x="0" y="335"/>
                    <a:pt x="0" y="603"/>
                  </a:cubicBezTo>
                  <a:cubicBezTo>
                    <a:pt x="27" y="737"/>
                    <a:pt x="54" y="871"/>
                    <a:pt x="134" y="978"/>
                  </a:cubicBezTo>
                  <a:cubicBezTo>
                    <a:pt x="188" y="1058"/>
                    <a:pt x="295" y="1112"/>
                    <a:pt x="348" y="1112"/>
                  </a:cubicBezTo>
                  <a:lnTo>
                    <a:pt x="429" y="1112"/>
                  </a:lnTo>
                  <a:cubicBezTo>
                    <a:pt x="563" y="1031"/>
                    <a:pt x="616" y="790"/>
                    <a:pt x="616" y="523"/>
                  </a:cubicBezTo>
                  <a:cubicBezTo>
                    <a:pt x="589" y="389"/>
                    <a:pt x="563" y="255"/>
                    <a:pt x="482" y="175"/>
                  </a:cubicBezTo>
                  <a:cubicBezTo>
                    <a:pt x="429" y="68"/>
                    <a:pt x="322" y="41"/>
                    <a:pt x="268" y="41"/>
                  </a:cubicBezTo>
                  <a:cubicBezTo>
                    <a:pt x="241" y="14"/>
                    <a:pt x="228" y="1"/>
                    <a:pt x="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roup 312"/>
          <p:cNvGrpSpPr/>
          <p:nvPr/>
        </p:nvGrpSpPr>
        <p:grpSpPr>
          <a:xfrm>
            <a:off x="-144219" y="-380207"/>
            <a:ext cx="2846707" cy="1194314"/>
            <a:chOff x="-139700" y="770"/>
            <a:chExt cx="2846707" cy="1194314"/>
          </a:xfrm>
        </p:grpSpPr>
        <p:pic>
          <p:nvPicPr>
            <p:cNvPr id="314"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39700" y="770"/>
              <a:ext cx="2846707" cy="1194314"/>
            </a:xfrm>
            <a:prstGeom prst="rect">
              <a:avLst/>
            </a:prstGeom>
          </p:spPr>
        </p:pic>
        <p:sp>
          <p:nvSpPr>
            <p:cNvPr id="315" name="TextBox 314"/>
            <p:cNvSpPr txBox="1"/>
            <p:nvPr/>
          </p:nvSpPr>
          <p:spPr>
            <a:xfrm>
              <a:off x="507602" y="565747"/>
              <a:ext cx="1755609" cy="461665"/>
            </a:xfrm>
            <a:prstGeom prst="rect">
              <a:avLst/>
            </a:prstGeom>
            <a:noFill/>
          </p:spPr>
          <p:txBody>
            <a:bodyPr wrap="none" rtlCol="0">
              <a:spAutoFit/>
            </a:bodyPr>
            <a:lstStyle/>
            <a:p>
              <a:r>
                <a:rPr lang="en-US" sz="2400" b="1" smtClean="0">
                  <a:solidFill>
                    <a:schemeClr val="accent4">
                      <a:lumMod val="75000"/>
                    </a:schemeClr>
                  </a:solidFill>
                </a:rPr>
                <a:t>Bài 1: Tính</a:t>
              </a:r>
              <a:endParaRPr lang="en-US" sz="2400" b="1">
                <a:solidFill>
                  <a:schemeClr val="accent4">
                    <a:lumMod val="75000"/>
                  </a:schemeClr>
                </a:solidFill>
              </a:endParaRPr>
            </a:p>
          </p:txBody>
        </p:sp>
      </p:grpSp>
      <p:sp>
        <p:nvSpPr>
          <p:cNvPr id="316" name="Rounded Rectangle 315"/>
          <p:cNvSpPr/>
          <p:nvPr/>
        </p:nvSpPr>
        <p:spPr>
          <a:xfrm>
            <a:off x="1353708" y="847368"/>
            <a:ext cx="2049894" cy="29616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ed Rectangle 316"/>
          <p:cNvSpPr/>
          <p:nvPr/>
        </p:nvSpPr>
        <p:spPr>
          <a:xfrm>
            <a:off x="3552303" y="847368"/>
            <a:ext cx="2049894" cy="29616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ed Rectangle 317"/>
          <p:cNvSpPr/>
          <p:nvPr/>
        </p:nvSpPr>
        <p:spPr>
          <a:xfrm>
            <a:off x="5819502" y="886061"/>
            <a:ext cx="2049894" cy="29616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extBox 318"/>
          <p:cNvSpPr txBox="1"/>
          <p:nvPr/>
        </p:nvSpPr>
        <p:spPr>
          <a:xfrm>
            <a:off x="1730986" y="901588"/>
            <a:ext cx="1943004" cy="461665"/>
          </a:xfrm>
          <a:prstGeom prst="rect">
            <a:avLst/>
          </a:prstGeom>
          <a:noFill/>
        </p:spPr>
        <p:txBody>
          <a:bodyPr wrap="square" rtlCol="0">
            <a:spAutoFit/>
          </a:bodyPr>
          <a:lstStyle/>
          <a:p>
            <a:r>
              <a:rPr lang="en-US" sz="2400" b="1" smtClean="0">
                <a:latin typeface="Arial" pitchFamily="34" charset="0"/>
                <a:cs typeface="Arial" pitchFamily="34" charset="0"/>
              </a:rPr>
              <a:t>348    2</a:t>
            </a:r>
            <a:endParaRPr lang="en-US" sz="2400" b="1">
              <a:latin typeface="Arial" pitchFamily="34" charset="0"/>
              <a:cs typeface="Arial" pitchFamily="34" charset="0"/>
            </a:endParaRPr>
          </a:p>
        </p:txBody>
      </p:sp>
      <p:cxnSp>
        <p:nvCxnSpPr>
          <p:cNvPr id="320" name="Straight Connector 319"/>
          <p:cNvCxnSpPr/>
          <p:nvPr/>
        </p:nvCxnSpPr>
        <p:spPr>
          <a:xfrm>
            <a:off x="2481846" y="979492"/>
            <a:ext cx="0" cy="8259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flipH="1">
            <a:off x="2481846" y="1338037"/>
            <a:ext cx="6301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2" name="TextBox 321"/>
          <p:cNvSpPr txBox="1"/>
          <p:nvPr/>
        </p:nvSpPr>
        <p:spPr>
          <a:xfrm>
            <a:off x="1730985" y="1238185"/>
            <a:ext cx="356188" cy="461665"/>
          </a:xfrm>
          <a:prstGeom prst="rect">
            <a:avLst/>
          </a:prstGeom>
          <a:noFill/>
        </p:spPr>
        <p:txBody>
          <a:bodyPr wrap="none" rtlCol="0">
            <a:spAutoFit/>
          </a:bodyPr>
          <a:lstStyle/>
          <a:p>
            <a:r>
              <a:rPr lang="en-US" sz="2400" b="1" smtClean="0">
                <a:latin typeface="Arial" pitchFamily="34" charset="0"/>
                <a:cs typeface="Arial" pitchFamily="34" charset="0"/>
              </a:rPr>
              <a:t>2</a:t>
            </a:r>
            <a:endParaRPr lang="en-US" sz="1050" b="1">
              <a:latin typeface="Arial" pitchFamily="34" charset="0"/>
              <a:cs typeface="Arial" pitchFamily="34" charset="0"/>
            </a:endParaRPr>
          </a:p>
        </p:txBody>
      </p:sp>
      <p:cxnSp>
        <p:nvCxnSpPr>
          <p:cNvPr id="323" name="Straight Connector 322"/>
          <p:cNvCxnSpPr/>
          <p:nvPr/>
        </p:nvCxnSpPr>
        <p:spPr>
          <a:xfrm>
            <a:off x="1764704" y="1689317"/>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4" name="TextBox 323"/>
          <p:cNvSpPr txBox="1"/>
          <p:nvPr/>
        </p:nvSpPr>
        <p:spPr>
          <a:xfrm>
            <a:off x="1730986" y="1701914"/>
            <a:ext cx="527709" cy="461665"/>
          </a:xfrm>
          <a:prstGeom prst="rect">
            <a:avLst/>
          </a:prstGeom>
          <a:noFill/>
        </p:spPr>
        <p:txBody>
          <a:bodyPr wrap="none" rtlCol="0">
            <a:spAutoFit/>
          </a:bodyPr>
          <a:lstStyle/>
          <a:p>
            <a:r>
              <a:rPr lang="en-US" sz="2400" b="1" smtClean="0">
                <a:latin typeface="Arial" pitchFamily="34" charset="0"/>
                <a:cs typeface="Arial" pitchFamily="34" charset="0"/>
              </a:rPr>
              <a:t>14</a:t>
            </a:r>
            <a:endParaRPr lang="en-US" sz="1050" b="1">
              <a:latin typeface="Arial" pitchFamily="34" charset="0"/>
              <a:cs typeface="Arial" pitchFamily="34" charset="0"/>
            </a:endParaRPr>
          </a:p>
        </p:txBody>
      </p:sp>
      <p:sp>
        <p:nvSpPr>
          <p:cNvPr id="325" name="TextBox 324"/>
          <p:cNvSpPr txBox="1"/>
          <p:nvPr/>
        </p:nvSpPr>
        <p:spPr>
          <a:xfrm>
            <a:off x="1730983" y="1986591"/>
            <a:ext cx="527709" cy="461665"/>
          </a:xfrm>
          <a:prstGeom prst="rect">
            <a:avLst/>
          </a:prstGeom>
          <a:noFill/>
        </p:spPr>
        <p:txBody>
          <a:bodyPr wrap="none" rtlCol="0">
            <a:spAutoFit/>
          </a:bodyPr>
          <a:lstStyle/>
          <a:p>
            <a:r>
              <a:rPr lang="en-US" sz="2400" b="1" smtClean="0">
                <a:latin typeface="Arial" pitchFamily="34" charset="0"/>
                <a:cs typeface="Arial" pitchFamily="34" charset="0"/>
              </a:rPr>
              <a:t>14</a:t>
            </a:r>
            <a:endParaRPr lang="en-US" sz="1050" b="1">
              <a:latin typeface="Arial" pitchFamily="34" charset="0"/>
              <a:cs typeface="Arial" pitchFamily="34" charset="0"/>
            </a:endParaRPr>
          </a:p>
        </p:txBody>
      </p:sp>
      <p:sp>
        <p:nvSpPr>
          <p:cNvPr id="326" name="TextBox 325"/>
          <p:cNvSpPr txBox="1"/>
          <p:nvPr/>
        </p:nvSpPr>
        <p:spPr>
          <a:xfrm>
            <a:off x="1836758" y="2458298"/>
            <a:ext cx="527709" cy="461665"/>
          </a:xfrm>
          <a:prstGeom prst="rect">
            <a:avLst/>
          </a:prstGeom>
          <a:noFill/>
        </p:spPr>
        <p:txBody>
          <a:bodyPr wrap="none" rtlCol="0">
            <a:spAutoFit/>
          </a:bodyPr>
          <a:lstStyle/>
          <a:p>
            <a:r>
              <a:rPr lang="en-US" sz="2400" b="1" smtClean="0">
                <a:latin typeface="Arial" pitchFamily="34" charset="0"/>
                <a:cs typeface="Arial" pitchFamily="34" charset="0"/>
              </a:rPr>
              <a:t>08</a:t>
            </a:r>
            <a:endParaRPr lang="en-US" sz="1050" b="1">
              <a:latin typeface="Arial" pitchFamily="34" charset="0"/>
              <a:cs typeface="Arial" pitchFamily="34" charset="0"/>
            </a:endParaRPr>
          </a:p>
        </p:txBody>
      </p:sp>
      <p:sp>
        <p:nvSpPr>
          <p:cNvPr id="327" name="TextBox 326"/>
          <p:cNvSpPr txBox="1"/>
          <p:nvPr/>
        </p:nvSpPr>
        <p:spPr>
          <a:xfrm>
            <a:off x="1823318" y="2815795"/>
            <a:ext cx="527709" cy="461665"/>
          </a:xfrm>
          <a:prstGeom prst="rect">
            <a:avLst/>
          </a:prstGeom>
          <a:noFill/>
        </p:spPr>
        <p:txBody>
          <a:bodyPr wrap="none" rtlCol="0">
            <a:spAutoFit/>
          </a:bodyPr>
          <a:lstStyle/>
          <a:p>
            <a:r>
              <a:rPr lang="en-US" sz="2400" b="1" smtClean="0">
                <a:latin typeface="Arial" pitchFamily="34" charset="0"/>
                <a:cs typeface="Arial" pitchFamily="34" charset="0"/>
              </a:rPr>
              <a:t>08</a:t>
            </a:r>
            <a:endParaRPr lang="en-US" sz="1050" b="1">
              <a:latin typeface="Arial" pitchFamily="34" charset="0"/>
              <a:cs typeface="Arial" pitchFamily="34" charset="0"/>
            </a:endParaRPr>
          </a:p>
        </p:txBody>
      </p:sp>
      <p:sp>
        <p:nvSpPr>
          <p:cNvPr id="328" name="TextBox 327"/>
          <p:cNvSpPr txBox="1"/>
          <p:nvPr/>
        </p:nvSpPr>
        <p:spPr>
          <a:xfrm>
            <a:off x="1974558" y="3277460"/>
            <a:ext cx="356188" cy="461665"/>
          </a:xfrm>
          <a:prstGeom prst="rect">
            <a:avLst/>
          </a:prstGeom>
          <a:noFill/>
        </p:spPr>
        <p:txBody>
          <a:bodyPr wrap="none" rtlCol="0">
            <a:spAutoFit/>
          </a:bodyPr>
          <a:lstStyle/>
          <a:p>
            <a:r>
              <a:rPr lang="en-US" sz="2400" b="1" smtClean="0">
                <a:latin typeface="Arial" pitchFamily="34" charset="0"/>
                <a:cs typeface="Arial" pitchFamily="34" charset="0"/>
              </a:rPr>
              <a:t>0</a:t>
            </a:r>
            <a:endParaRPr lang="en-US" sz="1050" b="1">
              <a:latin typeface="Arial" pitchFamily="34" charset="0"/>
              <a:cs typeface="Arial" pitchFamily="34" charset="0"/>
            </a:endParaRPr>
          </a:p>
        </p:txBody>
      </p:sp>
      <p:cxnSp>
        <p:nvCxnSpPr>
          <p:cNvPr id="329" name="Straight Connector 328"/>
          <p:cNvCxnSpPr/>
          <p:nvPr/>
        </p:nvCxnSpPr>
        <p:spPr>
          <a:xfrm>
            <a:off x="1798426" y="2448256"/>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1870477" y="3277460"/>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1" name="TextBox 330"/>
          <p:cNvSpPr txBox="1"/>
          <p:nvPr/>
        </p:nvSpPr>
        <p:spPr>
          <a:xfrm>
            <a:off x="2481846" y="1366959"/>
            <a:ext cx="699230" cy="461665"/>
          </a:xfrm>
          <a:prstGeom prst="rect">
            <a:avLst/>
          </a:prstGeom>
          <a:noFill/>
        </p:spPr>
        <p:txBody>
          <a:bodyPr wrap="none" rtlCol="0">
            <a:spAutoFit/>
          </a:bodyPr>
          <a:lstStyle/>
          <a:p>
            <a:r>
              <a:rPr lang="en-US" sz="2400" b="1" smtClean="0">
                <a:solidFill>
                  <a:schemeClr val="accent4">
                    <a:lumMod val="75000"/>
                  </a:schemeClr>
                </a:solidFill>
              </a:rPr>
              <a:t>174</a:t>
            </a:r>
            <a:endParaRPr lang="en-US" b="1">
              <a:solidFill>
                <a:schemeClr val="accent4">
                  <a:lumMod val="75000"/>
                </a:schemeClr>
              </a:solidFill>
            </a:endParaRPr>
          </a:p>
        </p:txBody>
      </p:sp>
      <p:pic>
        <p:nvPicPr>
          <p:cNvPr id="332" name="Picture 8"/>
          <p:cNvPicPr>
            <a:picLocks noChangeAspect="1"/>
          </p:cNvPicPr>
          <p:nvPr/>
        </p:nvPicPr>
        <p:blipFill>
          <a:blip r:embed="rId20"/>
          <a:srcRect/>
          <a:stretch>
            <a:fillRect/>
          </a:stretch>
        </p:blipFill>
        <p:spPr>
          <a:xfrm>
            <a:off x="1777901" y="3441063"/>
            <a:ext cx="2048489" cy="1787306"/>
          </a:xfrm>
          <a:prstGeom prst="rect">
            <a:avLst/>
          </a:prstGeom>
        </p:spPr>
      </p:pic>
      <p:sp>
        <p:nvSpPr>
          <p:cNvPr id="333" name="TextBox 332"/>
          <p:cNvSpPr txBox="1"/>
          <p:nvPr/>
        </p:nvSpPr>
        <p:spPr>
          <a:xfrm>
            <a:off x="3826390" y="990483"/>
            <a:ext cx="1943004" cy="461665"/>
          </a:xfrm>
          <a:prstGeom prst="rect">
            <a:avLst/>
          </a:prstGeom>
          <a:noFill/>
        </p:spPr>
        <p:txBody>
          <a:bodyPr wrap="square" rtlCol="0">
            <a:spAutoFit/>
          </a:bodyPr>
          <a:lstStyle/>
          <a:p>
            <a:r>
              <a:rPr lang="en-US" sz="2400" b="1" smtClean="0">
                <a:latin typeface="Arial" pitchFamily="34" charset="0"/>
                <a:cs typeface="Arial" pitchFamily="34" charset="0"/>
              </a:rPr>
              <a:t>728    4</a:t>
            </a:r>
            <a:endParaRPr lang="en-US" sz="2400" b="1">
              <a:latin typeface="Arial" pitchFamily="34" charset="0"/>
              <a:cs typeface="Arial" pitchFamily="34" charset="0"/>
            </a:endParaRPr>
          </a:p>
        </p:txBody>
      </p:sp>
      <p:cxnSp>
        <p:nvCxnSpPr>
          <p:cNvPr id="334" name="Straight Connector 333"/>
          <p:cNvCxnSpPr/>
          <p:nvPr/>
        </p:nvCxnSpPr>
        <p:spPr>
          <a:xfrm>
            <a:off x="4577250" y="1068387"/>
            <a:ext cx="0" cy="8259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flipH="1">
            <a:off x="4577250" y="1426932"/>
            <a:ext cx="6301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6" name="TextBox 335"/>
          <p:cNvSpPr txBox="1"/>
          <p:nvPr/>
        </p:nvSpPr>
        <p:spPr>
          <a:xfrm>
            <a:off x="3826389" y="1327080"/>
            <a:ext cx="356188" cy="461665"/>
          </a:xfrm>
          <a:prstGeom prst="rect">
            <a:avLst/>
          </a:prstGeom>
          <a:noFill/>
        </p:spPr>
        <p:txBody>
          <a:bodyPr wrap="none" rtlCol="0">
            <a:spAutoFit/>
          </a:bodyPr>
          <a:lstStyle/>
          <a:p>
            <a:r>
              <a:rPr lang="en-US" sz="2400" b="1" smtClean="0">
                <a:latin typeface="Arial" pitchFamily="34" charset="0"/>
                <a:cs typeface="Arial" pitchFamily="34" charset="0"/>
              </a:rPr>
              <a:t>4</a:t>
            </a:r>
            <a:endParaRPr lang="en-US" sz="1050" b="1">
              <a:latin typeface="Arial" pitchFamily="34" charset="0"/>
              <a:cs typeface="Arial" pitchFamily="34" charset="0"/>
            </a:endParaRPr>
          </a:p>
        </p:txBody>
      </p:sp>
      <p:cxnSp>
        <p:nvCxnSpPr>
          <p:cNvPr id="337" name="Straight Connector 336"/>
          <p:cNvCxnSpPr/>
          <p:nvPr/>
        </p:nvCxnSpPr>
        <p:spPr>
          <a:xfrm>
            <a:off x="3860108" y="1778212"/>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8" name="TextBox 337"/>
          <p:cNvSpPr txBox="1"/>
          <p:nvPr/>
        </p:nvSpPr>
        <p:spPr>
          <a:xfrm>
            <a:off x="3826390" y="1790809"/>
            <a:ext cx="527709" cy="461665"/>
          </a:xfrm>
          <a:prstGeom prst="rect">
            <a:avLst/>
          </a:prstGeom>
          <a:noFill/>
        </p:spPr>
        <p:txBody>
          <a:bodyPr wrap="none" rtlCol="0">
            <a:spAutoFit/>
          </a:bodyPr>
          <a:lstStyle/>
          <a:p>
            <a:r>
              <a:rPr lang="en-US" sz="2400" b="1" smtClean="0">
                <a:latin typeface="Arial" pitchFamily="34" charset="0"/>
                <a:cs typeface="Arial" pitchFamily="34" charset="0"/>
              </a:rPr>
              <a:t>32</a:t>
            </a:r>
            <a:endParaRPr lang="en-US" sz="1050" b="1">
              <a:latin typeface="Arial" pitchFamily="34" charset="0"/>
              <a:cs typeface="Arial" pitchFamily="34" charset="0"/>
            </a:endParaRPr>
          </a:p>
        </p:txBody>
      </p:sp>
      <p:sp>
        <p:nvSpPr>
          <p:cNvPr id="339" name="TextBox 338"/>
          <p:cNvSpPr txBox="1"/>
          <p:nvPr/>
        </p:nvSpPr>
        <p:spPr>
          <a:xfrm>
            <a:off x="3826387" y="2075486"/>
            <a:ext cx="527709" cy="461665"/>
          </a:xfrm>
          <a:prstGeom prst="rect">
            <a:avLst/>
          </a:prstGeom>
          <a:noFill/>
        </p:spPr>
        <p:txBody>
          <a:bodyPr wrap="none" rtlCol="0">
            <a:spAutoFit/>
          </a:bodyPr>
          <a:lstStyle/>
          <a:p>
            <a:r>
              <a:rPr lang="en-US" sz="2400" b="1" smtClean="0">
                <a:latin typeface="Arial" pitchFamily="34" charset="0"/>
                <a:cs typeface="Arial" pitchFamily="34" charset="0"/>
              </a:rPr>
              <a:t>32</a:t>
            </a:r>
            <a:endParaRPr lang="en-US" sz="1050" b="1">
              <a:latin typeface="Arial" pitchFamily="34" charset="0"/>
              <a:cs typeface="Arial" pitchFamily="34" charset="0"/>
            </a:endParaRPr>
          </a:p>
        </p:txBody>
      </p:sp>
      <p:sp>
        <p:nvSpPr>
          <p:cNvPr id="340" name="TextBox 339"/>
          <p:cNvSpPr txBox="1"/>
          <p:nvPr/>
        </p:nvSpPr>
        <p:spPr>
          <a:xfrm>
            <a:off x="3932162" y="2547193"/>
            <a:ext cx="527709" cy="461665"/>
          </a:xfrm>
          <a:prstGeom prst="rect">
            <a:avLst/>
          </a:prstGeom>
          <a:noFill/>
        </p:spPr>
        <p:txBody>
          <a:bodyPr wrap="none" rtlCol="0">
            <a:spAutoFit/>
          </a:bodyPr>
          <a:lstStyle/>
          <a:p>
            <a:r>
              <a:rPr lang="en-US" sz="2400" b="1" smtClean="0">
                <a:latin typeface="Arial" pitchFamily="34" charset="0"/>
                <a:cs typeface="Arial" pitchFamily="34" charset="0"/>
              </a:rPr>
              <a:t>08</a:t>
            </a:r>
            <a:endParaRPr lang="en-US" sz="1050" b="1">
              <a:latin typeface="Arial" pitchFamily="34" charset="0"/>
              <a:cs typeface="Arial" pitchFamily="34" charset="0"/>
            </a:endParaRPr>
          </a:p>
        </p:txBody>
      </p:sp>
      <p:sp>
        <p:nvSpPr>
          <p:cNvPr id="341" name="TextBox 340"/>
          <p:cNvSpPr txBox="1"/>
          <p:nvPr/>
        </p:nvSpPr>
        <p:spPr>
          <a:xfrm>
            <a:off x="3918722" y="2904690"/>
            <a:ext cx="527709" cy="461665"/>
          </a:xfrm>
          <a:prstGeom prst="rect">
            <a:avLst/>
          </a:prstGeom>
          <a:noFill/>
        </p:spPr>
        <p:txBody>
          <a:bodyPr wrap="none" rtlCol="0">
            <a:spAutoFit/>
          </a:bodyPr>
          <a:lstStyle/>
          <a:p>
            <a:r>
              <a:rPr lang="en-US" sz="2400" b="1" smtClean="0">
                <a:latin typeface="Arial" pitchFamily="34" charset="0"/>
                <a:cs typeface="Arial" pitchFamily="34" charset="0"/>
              </a:rPr>
              <a:t>08</a:t>
            </a:r>
            <a:endParaRPr lang="en-US" sz="1050" b="1">
              <a:latin typeface="Arial" pitchFamily="34" charset="0"/>
              <a:cs typeface="Arial" pitchFamily="34" charset="0"/>
            </a:endParaRPr>
          </a:p>
        </p:txBody>
      </p:sp>
      <p:sp>
        <p:nvSpPr>
          <p:cNvPr id="342" name="TextBox 341"/>
          <p:cNvSpPr txBox="1"/>
          <p:nvPr/>
        </p:nvSpPr>
        <p:spPr>
          <a:xfrm>
            <a:off x="4069962" y="3366355"/>
            <a:ext cx="356188" cy="461665"/>
          </a:xfrm>
          <a:prstGeom prst="rect">
            <a:avLst/>
          </a:prstGeom>
          <a:noFill/>
        </p:spPr>
        <p:txBody>
          <a:bodyPr wrap="none" rtlCol="0">
            <a:spAutoFit/>
          </a:bodyPr>
          <a:lstStyle/>
          <a:p>
            <a:r>
              <a:rPr lang="en-US" sz="2400" b="1" smtClean="0">
                <a:latin typeface="Arial" pitchFamily="34" charset="0"/>
                <a:cs typeface="Arial" pitchFamily="34" charset="0"/>
              </a:rPr>
              <a:t>0</a:t>
            </a:r>
            <a:endParaRPr lang="en-US" sz="1050" b="1">
              <a:latin typeface="Arial" pitchFamily="34" charset="0"/>
              <a:cs typeface="Arial" pitchFamily="34" charset="0"/>
            </a:endParaRPr>
          </a:p>
        </p:txBody>
      </p:sp>
      <p:cxnSp>
        <p:nvCxnSpPr>
          <p:cNvPr id="343" name="Straight Connector 342"/>
          <p:cNvCxnSpPr/>
          <p:nvPr/>
        </p:nvCxnSpPr>
        <p:spPr>
          <a:xfrm>
            <a:off x="3893830" y="2537151"/>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a:off x="3965881" y="3366355"/>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5" name="TextBox 344"/>
          <p:cNvSpPr txBox="1"/>
          <p:nvPr/>
        </p:nvSpPr>
        <p:spPr>
          <a:xfrm>
            <a:off x="4577250" y="1455854"/>
            <a:ext cx="699230" cy="461665"/>
          </a:xfrm>
          <a:prstGeom prst="rect">
            <a:avLst/>
          </a:prstGeom>
          <a:noFill/>
        </p:spPr>
        <p:txBody>
          <a:bodyPr wrap="none" rtlCol="0">
            <a:spAutoFit/>
          </a:bodyPr>
          <a:lstStyle/>
          <a:p>
            <a:r>
              <a:rPr lang="en-US" sz="2400" b="1" smtClean="0">
                <a:solidFill>
                  <a:schemeClr val="accent4">
                    <a:lumMod val="75000"/>
                  </a:schemeClr>
                </a:solidFill>
              </a:rPr>
              <a:t>182</a:t>
            </a:r>
            <a:endParaRPr lang="en-US" b="1">
              <a:solidFill>
                <a:schemeClr val="accent4">
                  <a:lumMod val="75000"/>
                </a:schemeClr>
              </a:solidFill>
            </a:endParaRPr>
          </a:p>
        </p:txBody>
      </p:sp>
      <p:sp>
        <p:nvSpPr>
          <p:cNvPr id="346" name="TextBox 345"/>
          <p:cNvSpPr txBox="1"/>
          <p:nvPr/>
        </p:nvSpPr>
        <p:spPr>
          <a:xfrm>
            <a:off x="6153445" y="1028772"/>
            <a:ext cx="1943004" cy="461665"/>
          </a:xfrm>
          <a:prstGeom prst="rect">
            <a:avLst/>
          </a:prstGeom>
          <a:noFill/>
        </p:spPr>
        <p:txBody>
          <a:bodyPr wrap="square" rtlCol="0">
            <a:spAutoFit/>
          </a:bodyPr>
          <a:lstStyle/>
          <a:p>
            <a:r>
              <a:rPr lang="en-US" sz="2400" b="1" smtClean="0">
                <a:latin typeface="Arial" pitchFamily="34" charset="0"/>
                <a:cs typeface="Arial" pitchFamily="34" charset="0"/>
              </a:rPr>
              <a:t>847    7</a:t>
            </a:r>
            <a:endParaRPr lang="en-US" sz="2400" b="1">
              <a:latin typeface="Arial" pitchFamily="34" charset="0"/>
              <a:cs typeface="Arial" pitchFamily="34" charset="0"/>
            </a:endParaRPr>
          </a:p>
        </p:txBody>
      </p:sp>
      <p:cxnSp>
        <p:nvCxnSpPr>
          <p:cNvPr id="347" name="Straight Connector 346"/>
          <p:cNvCxnSpPr/>
          <p:nvPr/>
        </p:nvCxnSpPr>
        <p:spPr>
          <a:xfrm>
            <a:off x="6904305" y="1106676"/>
            <a:ext cx="0" cy="8259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flipH="1">
            <a:off x="6904305" y="1465221"/>
            <a:ext cx="6301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9" name="TextBox 348"/>
          <p:cNvSpPr txBox="1"/>
          <p:nvPr/>
        </p:nvSpPr>
        <p:spPr>
          <a:xfrm>
            <a:off x="6153444" y="1365369"/>
            <a:ext cx="356188" cy="461665"/>
          </a:xfrm>
          <a:prstGeom prst="rect">
            <a:avLst/>
          </a:prstGeom>
          <a:noFill/>
        </p:spPr>
        <p:txBody>
          <a:bodyPr wrap="none" rtlCol="0">
            <a:spAutoFit/>
          </a:bodyPr>
          <a:lstStyle/>
          <a:p>
            <a:r>
              <a:rPr lang="en-US" sz="2400" b="1" smtClean="0">
                <a:latin typeface="Arial" pitchFamily="34" charset="0"/>
                <a:cs typeface="Arial" pitchFamily="34" charset="0"/>
              </a:rPr>
              <a:t>7</a:t>
            </a:r>
            <a:endParaRPr lang="en-US" sz="1050" b="1">
              <a:latin typeface="Arial" pitchFamily="34" charset="0"/>
              <a:cs typeface="Arial" pitchFamily="34" charset="0"/>
            </a:endParaRPr>
          </a:p>
        </p:txBody>
      </p:sp>
      <p:cxnSp>
        <p:nvCxnSpPr>
          <p:cNvPr id="350" name="Straight Connector 349"/>
          <p:cNvCxnSpPr/>
          <p:nvPr/>
        </p:nvCxnSpPr>
        <p:spPr>
          <a:xfrm>
            <a:off x="6187163" y="1816501"/>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1" name="TextBox 350"/>
          <p:cNvSpPr txBox="1"/>
          <p:nvPr/>
        </p:nvSpPr>
        <p:spPr>
          <a:xfrm>
            <a:off x="6153445" y="1829098"/>
            <a:ext cx="527709" cy="461665"/>
          </a:xfrm>
          <a:prstGeom prst="rect">
            <a:avLst/>
          </a:prstGeom>
          <a:noFill/>
        </p:spPr>
        <p:txBody>
          <a:bodyPr wrap="none" rtlCol="0">
            <a:spAutoFit/>
          </a:bodyPr>
          <a:lstStyle/>
          <a:p>
            <a:r>
              <a:rPr lang="en-US" sz="2400" b="1" smtClean="0">
                <a:latin typeface="Arial" pitchFamily="34" charset="0"/>
                <a:cs typeface="Arial" pitchFamily="34" charset="0"/>
              </a:rPr>
              <a:t>14</a:t>
            </a:r>
            <a:endParaRPr lang="en-US" sz="1050" b="1">
              <a:latin typeface="Arial" pitchFamily="34" charset="0"/>
              <a:cs typeface="Arial" pitchFamily="34" charset="0"/>
            </a:endParaRPr>
          </a:p>
        </p:txBody>
      </p:sp>
      <p:sp>
        <p:nvSpPr>
          <p:cNvPr id="352" name="TextBox 351"/>
          <p:cNvSpPr txBox="1"/>
          <p:nvPr/>
        </p:nvSpPr>
        <p:spPr>
          <a:xfrm>
            <a:off x="6153442" y="2113775"/>
            <a:ext cx="527709" cy="461665"/>
          </a:xfrm>
          <a:prstGeom prst="rect">
            <a:avLst/>
          </a:prstGeom>
          <a:noFill/>
        </p:spPr>
        <p:txBody>
          <a:bodyPr wrap="none" rtlCol="0">
            <a:spAutoFit/>
          </a:bodyPr>
          <a:lstStyle/>
          <a:p>
            <a:r>
              <a:rPr lang="en-US" sz="2400" b="1" smtClean="0">
                <a:latin typeface="Arial" pitchFamily="34" charset="0"/>
                <a:cs typeface="Arial" pitchFamily="34" charset="0"/>
              </a:rPr>
              <a:t>14</a:t>
            </a:r>
            <a:endParaRPr lang="en-US" sz="1050" b="1">
              <a:latin typeface="Arial" pitchFamily="34" charset="0"/>
              <a:cs typeface="Arial" pitchFamily="34" charset="0"/>
            </a:endParaRPr>
          </a:p>
        </p:txBody>
      </p:sp>
      <p:sp>
        <p:nvSpPr>
          <p:cNvPr id="353" name="TextBox 352"/>
          <p:cNvSpPr txBox="1"/>
          <p:nvPr/>
        </p:nvSpPr>
        <p:spPr>
          <a:xfrm>
            <a:off x="6259217" y="2585482"/>
            <a:ext cx="527709" cy="461665"/>
          </a:xfrm>
          <a:prstGeom prst="rect">
            <a:avLst/>
          </a:prstGeom>
          <a:noFill/>
        </p:spPr>
        <p:txBody>
          <a:bodyPr wrap="none" rtlCol="0">
            <a:spAutoFit/>
          </a:bodyPr>
          <a:lstStyle/>
          <a:p>
            <a:r>
              <a:rPr lang="en-US" sz="2400" b="1" smtClean="0">
                <a:latin typeface="Arial" pitchFamily="34" charset="0"/>
                <a:cs typeface="Arial" pitchFamily="34" charset="0"/>
              </a:rPr>
              <a:t>07</a:t>
            </a:r>
            <a:endParaRPr lang="en-US" sz="1050" b="1">
              <a:latin typeface="Arial" pitchFamily="34" charset="0"/>
              <a:cs typeface="Arial" pitchFamily="34" charset="0"/>
            </a:endParaRPr>
          </a:p>
        </p:txBody>
      </p:sp>
      <p:sp>
        <p:nvSpPr>
          <p:cNvPr id="354" name="TextBox 353"/>
          <p:cNvSpPr txBox="1"/>
          <p:nvPr/>
        </p:nvSpPr>
        <p:spPr>
          <a:xfrm>
            <a:off x="6245777" y="2942979"/>
            <a:ext cx="527709" cy="461665"/>
          </a:xfrm>
          <a:prstGeom prst="rect">
            <a:avLst/>
          </a:prstGeom>
          <a:noFill/>
        </p:spPr>
        <p:txBody>
          <a:bodyPr wrap="none" rtlCol="0">
            <a:spAutoFit/>
          </a:bodyPr>
          <a:lstStyle/>
          <a:p>
            <a:r>
              <a:rPr lang="en-US" sz="2400" b="1" smtClean="0">
                <a:latin typeface="Arial" pitchFamily="34" charset="0"/>
                <a:cs typeface="Arial" pitchFamily="34" charset="0"/>
              </a:rPr>
              <a:t>07</a:t>
            </a:r>
            <a:endParaRPr lang="en-US" sz="1050" b="1">
              <a:latin typeface="Arial" pitchFamily="34" charset="0"/>
              <a:cs typeface="Arial" pitchFamily="34" charset="0"/>
            </a:endParaRPr>
          </a:p>
        </p:txBody>
      </p:sp>
      <p:sp>
        <p:nvSpPr>
          <p:cNvPr id="355" name="TextBox 354"/>
          <p:cNvSpPr txBox="1"/>
          <p:nvPr/>
        </p:nvSpPr>
        <p:spPr>
          <a:xfrm>
            <a:off x="6397017" y="3404644"/>
            <a:ext cx="356188" cy="461665"/>
          </a:xfrm>
          <a:prstGeom prst="rect">
            <a:avLst/>
          </a:prstGeom>
          <a:noFill/>
        </p:spPr>
        <p:txBody>
          <a:bodyPr wrap="none" rtlCol="0">
            <a:spAutoFit/>
          </a:bodyPr>
          <a:lstStyle/>
          <a:p>
            <a:r>
              <a:rPr lang="en-US" sz="2400" b="1" smtClean="0">
                <a:latin typeface="Arial" pitchFamily="34" charset="0"/>
                <a:cs typeface="Arial" pitchFamily="34" charset="0"/>
              </a:rPr>
              <a:t>0</a:t>
            </a:r>
            <a:endParaRPr lang="en-US" sz="1050" b="1">
              <a:latin typeface="Arial" pitchFamily="34" charset="0"/>
              <a:cs typeface="Arial" pitchFamily="34" charset="0"/>
            </a:endParaRPr>
          </a:p>
        </p:txBody>
      </p:sp>
      <p:cxnSp>
        <p:nvCxnSpPr>
          <p:cNvPr id="356" name="Straight Connector 355"/>
          <p:cNvCxnSpPr/>
          <p:nvPr/>
        </p:nvCxnSpPr>
        <p:spPr>
          <a:xfrm>
            <a:off x="6220885" y="2575440"/>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6292936" y="3404644"/>
            <a:ext cx="46026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8" name="TextBox 357"/>
          <p:cNvSpPr txBox="1"/>
          <p:nvPr/>
        </p:nvSpPr>
        <p:spPr>
          <a:xfrm>
            <a:off x="6904305" y="1494143"/>
            <a:ext cx="699230" cy="461665"/>
          </a:xfrm>
          <a:prstGeom prst="rect">
            <a:avLst/>
          </a:prstGeom>
          <a:noFill/>
        </p:spPr>
        <p:txBody>
          <a:bodyPr wrap="none" rtlCol="0">
            <a:spAutoFit/>
          </a:bodyPr>
          <a:lstStyle/>
          <a:p>
            <a:r>
              <a:rPr lang="en-US" sz="2400" b="1" smtClean="0">
                <a:solidFill>
                  <a:schemeClr val="accent4">
                    <a:lumMod val="75000"/>
                  </a:schemeClr>
                </a:solidFill>
              </a:rPr>
              <a:t>121</a:t>
            </a:r>
            <a:endParaRPr lang="en-US" b="1">
              <a:solidFill>
                <a:schemeClr val="accent4">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barn(inVertical)">
                                      <p:cBhvr>
                                        <p:cTn id="7" dur="500"/>
                                        <p:tgtEl>
                                          <p:spTgt spid="319"/>
                                        </p:tgtEl>
                                      </p:cBhvr>
                                    </p:animEffect>
                                  </p:childTnLst>
                                </p:cTn>
                              </p:par>
                              <p:par>
                                <p:cTn id="8" presetID="16" presetClass="entr" presetSubtype="21" fill="hold" nodeType="withEffect">
                                  <p:stCondLst>
                                    <p:cond delay="0"/>
                                  </p:stCondLst>
                                  <p:childTnLst>
                                    <p:set>
                                      <p:cBhvr>
                                        <p:cTn id="9" dur="1" fill="hold">
                                          <p:stCondLst>
                                            <p:cond delay="0"/>
                                          </p:stCondLst>
                                        </p:cTn>
                                        <p:tgtEl>
                                          <p:spTgt spid="320"/>
                                        </p:tgtEl>
                                        <p:attrNameLst>
                                          <p:attrName>style.visibility</p:attrName>
                                        </p:attrNameLst>
                                      </p:cBhvr>
                                      <p:to>
                                        <p:strVal val="visible"/>
                                      </p:to>
                                    </p:set>
                                    <p:animEffect transition="in" filter="barn(inVertical)">
                                      <p:cBhvr>
                                        <p:cTn id="10" dur="500"/>
                                        <p:tgtEl>
                                          <p:spTgt spid="320"/>
                                        </p:tgtEl>
                                      </p:cBhvr>
                                    </p:animEffect>
                                  </p:childTnLst>
                                </p:cTn>
                              </p:par>
                              <p:par>
                                <p:cTn id="11" presetID="16" presetClass="entr" presetSubtype="21" fill="hold" nodeType="withEffect">
                                  <p:stCondLst>
                                    <p:cond delay="0"/>
                                  </p:stCondLst>
                                  <p:childTnLst>
                                    <p:set>
                                      <p:cBhvr>
                                        <p:cTn id="12" dur="1" fill="hold">
                                          <p:stCondLst>
                                            <p:cond delay="0"/>
                                          </p:stCondLst>
                                        </p:cTn>
                                        <p:tgtEl>
                                          <p:spTgt spid="321"/>
                                        </p:tgtEl>
                                        <p:attrNameLst>
                                          <p:attrName>style.visibility</p:attrName>
                                        </p:attrNameLst>
                                      </p:cBhvr>
                                      <p:to>
                                        <p:strVal val="visible"/>
                                      </p:to>
                                    </p:set>
                                    <p:animEffect transition="in" filter="barn(inVertical)">
                                      <p:cBhvr>
                                        <p:cTn id="13" dur="500"/>
                                        <p:tgtEl>
                                          <p:spTgt spid="32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22"/>
                                        </p:tgtEl>
                                        <p:attrNameLst>
                                          <p:attrName>style.visibility</p:attrName>
                                        </p:attrNameLst>
                                      </p:cBhvr>
                                      <p:to>
                                        <p:strVal val="visible"/>
                                      </p:to>
                                    </p:set>
                                    <p:animEffect transition="in" filter="barn(inVertical)">
                                      <p:cBhvr>
                                        <p:cTn id="16" dur="500"/>
                                        <p:tgtEl>
                                          <p:spTgt spid="322"/>
                                        </p:tgtEl>
                                      </p:cBhvr>
                                    </p:animEffect>
                                  </p:childTnLst>
                                </p:cTn>
                              </p:par>
                              <p:par>
                                <p:cTn id="17" presetID="16" presetClass="entr" presetSubtype="21" fill="hold" nodeType="withEffect">
                                  <p:stCondLst>
                                    <p:cond delay="0"/>
                                  </p:stCondLst>
                                  <p:childTnLst>
                                    <p:set>
                                      <p:cBhvr>
                                        <p:cTn id="18" dur="1" fill="hold">
                                          <p:stCondLst>
                                            <p:cond delay="0"/>
                                          </p:stCondLst>
                                        </p:cTn>
                                        <p:tgtEl>
                                          <p:spTgt spid="323"/>
                                        </p:tgtEl>
                                        <p:attrNameLst>
                                          <p:attrName>style.visibility</p:attrName>
                                        </p:attrNameLst>
                                      </p:cBhvr>
                                      <p:to>
                                        <p:strVal val="visible"/>
                                      </p:to>
                                    </p:set>
                                    <p:animEffect transition="in" filter="barn(inVertical)">
                                      <p:cBhvr>
                                        <p:cTn id="19" dur="500"/>
                                        <p:tgtEl>
                                          <p:spTgt spid="32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24"/>
                                        </p:tgtEl>
                                        <p:attrNameLst>
                                          <p:attrName>style.visibility</p:attrName>
                                        </p:attrNameLst>
                                      </p:cBhvr>
                                      <p:to>
                                        <p:strVal val="visible"/>
                                      </p:to>
                                    </p:set>
                                    <p:animEffect transition="in" filter="barn(inVertical)">
                                      <p:cBhvr>
                                        <p:cTn id="22" dur="500"/>
                                        <p:tgtEl>
                                          <p:spTgt spid="32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25"/>
                                        </p:tgtEl>
                                        <p:attrNameLst>
                                          <p:attrName>style.visibility</p:attrName>
                                        </p:attrNameLst>
                                      </p:cBhvr>
                                      <p:to>
                                        <p:strVal val="visible"/>
                                      </p:to>
                                    </p:set>
                                    <p:animEffect transition="in" filter="barn(inVertical)">
                                      <p:cBhvr>
                                        <p:cTn id="25" dur="500"/>
                                        <p:tgtEl>
                                          <p:spTgt spid="32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26"/>
                                        </p:tgtEl>
                                        <p:attrNameLst>
                                          <p:attrName>style.visibility</p:attrName>
                                        </p:attrNameLst>
                                      </p:cBhvr>
                                      <p:to>
                                        <p:strVal val="visible"/>
                                      </p:to>
                                    </p:set>
                                    <p:animEffect transition="in" filter="barn(inVertical)">
                                      <p:cBhvr>
                                        <p:cTn id="28" dur="500"/>
                                        <p:tgtEl>
                                          <p:spTgt spid="32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27"/>
                                        </p:tgtEl>
                                        <p:attrNameLst>
                                          <p:attrName>style.visibility</p:attrName>
                                        </p:attrNameLst>
                                      </p:cBhvr>
                                      <p:to>
                                        <p:strVal val="visible"/>
                                      </p:to>
                                    </p:set>
                                    <p:animEffect transition="in" filter="barn(inVertical)">
                                      <p:cBhvr>
                                        <p:cTn id="31" dur="500"/>
                                        <p:tgtEl>
                                          <p:spTgt spid="32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28"/>
                                        </p:tgtEl>
                                        <p:attrNameLst>
                                          <p:attrName>style.visibility</p:attrName>
                                        </p:attrNameLst>
                                      </p:cBhvr>
                                      <p:to>
                                        <p:strVal val="visible"/>
                                      </p:to>
                                    </p:set>
                                    <p:animEffect transition="in" filter="barn(inVertical)">
                                      <p:cBhvr>
                                        <p:cTn id="34" dur="500"/>
                                        <p:tgtEl>
                                          <p:spTgt spid="328"/>
                                        </p:tgtEl>
                                      </p:cBhvr>
                                    </p:animEffect>
                                  </p:childTnLst>
                                </p:cTn>
                              </p:par>
                              <p:par>
                                <p:cTn id="35" presetID="16" presetClass="entr" presetSubtype="21" fill="hold" nodeType="withEffect">
                                  <p:stCondLst>
                                    <p:cond delay="0"/>
                                  </p:stCondLst>
                                  <p:childTnLst>
                                    <p:set>
                                      <p:cBhvr>
                                        <p:cTn id="36" dur="1" fill="hold">
                                          <p:stCondLst>
                                            <p:cond delay="0"/>
                                          </p:stCondLst>
                                        </p:cTn>
                                        <p:tgtEl>
                                          <p:spTgt spid="329"/>
                                        </p:tgtEl>
                                        <p:attrNameLst>
                                          <p:attrName>style.visibility</p:attrName>
                                        </p:attrNameLst>
                                      </p:cBhvr>
                                      <p:to>
                                        <p:strVal val="visible"/>
                                      </p:to>
                                    </p:set>
                                    <p:animEffect transition="in" filter="barn(inVertical)">
                                      <p:cBhvr>
                                        <p:cTn id="37" dur="500"/>
                                        <p:tgtEl>
                                          <p:spTgt spid="329"/>
                                        </p:tgtEl>
                                      </p:cBhvr>
                                    </p:animEffect>
                                  </p:childTnLst>
                                </p:cTn>
                              </p:par>
                              <p:par>
                                <p:cTn id="38" presetID="16" presetClass="entr" presetSubtype="21" fill="hold" nodeType="withEffect">
                                  <p:stCondLst>
                                    <p:cond delay="0"/>
                                  </p:stCondLst>
                                  <p:childTnLst>
                                    <p:set>
                                      <p:cBhvr>
                                        <p:cTn id="39" dur="1" fill="hold">
                                          <p:stCondLst>
                                            <p:cond delay="0"/>
                                          </p:stCondLst>
                                        </p:cTn>
                                        <p:tgtEl>
                                          <p:spTgt spid="330"/>
                                        </p:tgtEl>
                                        <p:attrNameLst>
                                          <p:attrName>style.visibility</p:attrName>
                                        </p:attrNameLst>
                                      </p:cBhvr>
                                      <p:to>
                                        <p:strVal val="visible"/>
                                      </p:to>
                                    </p:set>
                                    <p:animEffect transition="in" filter="barn(inVertical)">
                                      <p:cBhvr>
                                        <p:cTn id="40" dur="500"/>
                                        <p:tgtEl>
                                          <p:spTgt spid="33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31"/>
                                        </p:tgtEl>
                                        <p:attrNameLst>
                                          <p:attrName>style.visibility</p:attrName>
                                        </p:attrNameLst>
                                      </p:cBhvr>
                                      <p:to>
                                        <p:strVal val="visible"/>
                                      </p:to>
                                    </p:set>
                                    <p:animEffect transition="in" filter="wipe(down)">
                                      <p:cBhvr>
                                        <p:cTn id="45" dur="500"/>
                                        <p:tgtEl>
                                          <p:spTgt spid="33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33"/>
                                        </p:tgtEl>
                                        <p:attrNameLst>
                                          <p:attrName>style.visibility</p:attrName>
                                        </p:attrNameLst>
                                      </p:cBhvr>
                                      <p:to>
                                        <p:strVal val="visible"/>
                                      </p:to>
                                    </p:set>
                                    <p:animEffect transition="in" filter="barn(inVertical)">
                                      <p:cBhvr>
                                        <p:cTn id="50" dur="500"/>
                                        <p:tgtEl>
                                          <p:spTgt spid="333"/>
                                        </p:tgtEl>
                                      </p:cBhvr>
                                    </p:animEffect>
                                  </p:childTnLst>
                                </p:cTn>
                              </p:par>
                              <p:par>
                                <p:cTn id="51" presetID="16" presetClass="entr" presetSubtype="21" fill="hold" nodeType="withEffect">
                                  <p:stCondLst>
                                    <p:cond delay="0"/>
                                  </p:stCondLst>
                                  <p:childTnLst>
                                    <p:set>
                                      <p:cBhvr>
                                        <p:cTn id="52" dur="1" fill="hold">
                                          <p:stCondLst>
                                            <p:cond delay="0"/>
                                          </p:stCondLst>
                                        </p:cTn>
                                        <p:tgtEl>
                                          <p:spTgt spid="334"/>
                                        </p:tgtEl>
                                        <p:attrNameLst>
                                          <p:attrName>style.visibility</p:attrName>
                                        </p:attrNameLst>
                                      </p:cBhvr>
                                      <p:to>
                                        <p:strVal val="visible"/>
                                      </p:to>
                                    </p:set>
                                    <p:animEffect transition="in" filter="barn(inVertical)">
                                      <p:cBhvr>
                                        <p:cTn id="53" dur="500"/>
                                        <p:tgtEl>
                                          <p:spTgt spid="334"/>
                                        </p:tgtEl>
                                      </p:cBhvr>
                                    </p:animEffect>
                                  </p:childTnLst>
                                </p:cTn>
                              </p:par>
                              <p:par>
                                <p:cTn id="54" presetID="16" presetClass="entr" presetSubtype="21" fill="hold" nodeType="withEffect">
                                  <p:stCondLst>
                                    <p:cond delay="0"/>
                                  </p:stCondLst>
                                  <p:childTnLst>
                                    <p:set>
                                      <p:cBhvr>
                                        <p:cTn id="55" dur="1" fill="hold">
                                          <p:stCondLst>
                                            <p:cond delay="0"/>
                                          </p:stCondLst>
                                        </p:cTn>
                                        <p:tgtEl>
                                          <p:spTgt spid="335"/>
                                        </p:tgtEl>
                                        <p:attrNameLst>
                                          <p:attrName>style.visibility</p:attrName>
                                        </p:attrNameLst>
                                      </p:cBhvr>
                                      <p:to>
                                        <p:strVal val="visible"/>
                                      </p:to>
                                    </p:set>
                                    <p:animEffect transition="in" filter="barn(inVertical)">
                                      <p:cBhvr>
                                        <p:cTn id="56" dur="500"/>
                                        <p:tgtEl>
                                          <p:spTgt spid="335"/>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36"/>
                                        </p:tgtEl>
                                        <p:attrNameLst>
                                          <p:attrName>style.visibility</p:attrName>
                                        </p:attrNameLst>
                                      </p:cBhvr>
                                      <p:to>
                                        <p:strVal val="visible"/>
                                      </p:to>
                                    </p:set>
                                    <p:animEffect transition="in" filter="barn(inVertical)">
                                      <p:cBhvr>
                                        <p:cTn id="59" dur="500"/>
                                        <p:tgtEl>
                                          <p:spTgt spid="336"/>
                                        </p:tgtEl>
                                      </p:cBhvr>
                                    </p:animEffect>
                                  </p:childTnLst>
                                </p:cTn>
                              </p:par>
                              <p:par>
                                <p:cTn id="60" presetID="16" presetClass="entr" presetSubtype="21" fill="hold" nodeType="withEffect">
                                  <p:stCondLst>
                                    <p:cond delay="0"/>
                                  </p:stCondLst>
                                  <p:childTnLst>
                                    <p:set>
                                      <p:cBhvr>
                                        <p:cTn id="61" dur="1" fill="hold">
                                          <p:stCondLst>
                                            <p:cond delay="0"/>
                                          </p:stCondLst>
                                        </p:cTn>
                                        <p:tgtEl>
                                          <p:spTgt spid="337"/>
                                        </p:tgtEl>
                                        <p:attrNameLst>
                                          <p:attrName>style.visibility</p:attrName>
                                        </p:attrNameLst>
                                      </p:cBhvr>
                                      <p:to>
                                        <p:strVal val="visible"/>
                                      </p:to>
                                    </p:set>
                                    <p:animEffect transition="in" filter="barn(inVertical)">
                                      <p:cBhvr>
                                        <p:cTn id="62" dur="500"/>
                                        <p:tgtEl>
                                          <p:spTgt spid="337"/>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38"/>
                                        </p:tgtEl>
                                        <p:attrNameLst>
                                          <p:attrName>style.visibility</p:attrName>
                                        </p:attrNameLst>
                                      </p:cBhvr>
                                      <p:to>
                                        <p:strVal val="visible"/>
                                      </p:to>
                                    </p:set>
                                    <p:animEffect transition="in" filter="barn(inVertical)">
                                      <p:cBhvr>
                                        <p:cTn id="65" dur="500"/>
                                        <p:tgtEl>
                                          <p:spTgt spid="338"/>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339"/>
                                        </p:tgtEl>
                                        <p:attrNameLst>
                                          <p:attrName>style.visibility</p:attrName>
                                        </p:attrNameLst>
                                      </p:cBhvr>
                                      <p:to>
                                        <p:strVal val="visible"/>
                                      </p:to>
                                    </p:set>
                                    <p:animEffect transition="in" filter="barn(inVertical)">
                                      <p:cBhvr>
                                        <p:cTn id="68" dur="500"/>
                                        <p:tgtEl>
                                          <p:spTgt spid="339"/>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340"/>
                                        </p:tgtEl>
                                        <p:attrNameLst>
                                          <p:attrName>style.visibility</p:attrName>
                                        </p:attrNameLst>
                                      </p:cBhvr>
                                      <p:to>
                                        <p:strVal val="visible"/>
                                      </p:to>
                                    </p:set>
                                    <p:animEffect transition="in" filter="barn(inVertical)">
                                      <p:cBhvr>
                                        <p:cTn id="71" dur="500"/>
                                        <p:tgtEl>
                                          <p:spTgt spid="340"/>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341"/>
                                        </p:tgtEl>
                                        <p:attrNameLst>
                                          <p:attrName>style.visibility</p:attrName>
                                        </p:attrNameLst>
                                      </p:cBhvr>
                                      <p:to>
                                        <p:strVal val="visible"/>
                                      </p:to>
                                    </p:set>
                                    <p:animEffect transition="in" filter="barn(inVertical)">
                                      <p:cBhvr>
                                        <p:cTn id="74" dur="500"/>
                                        <p:tgtEl>
                                          <p:spTgt spid="341"/>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342"/>
                                        </p:tgtEl>
                                        <p:attrNameLst>
                                          <p:attrName>style.visibility</p:attrName>
                                        </p:attrNameLst>
                                      </p:cBhvr>
                                      <p:to>
                                        <p:strVal val="visible"/>
                                      </p:to>
                                    </p:set>
                                    <p:animEffect transition="in" filter="barn(inVertical)">
                                      <p:cBhvr>
                                        <p:cTn id="77" dur="500"/>
                                        <p:tgtEl>
                                          <p:spTgt spid="342"/>
                                        </p:tgtEl>
                                      </p:cBhvr>
                                    </p:animEffect>
                                  </p:childTnLst>
                                </p:cTn>
                              </p:par>
                              <p:par>
                                <p:cTn id="78" presetID="16" presetClass="entr" presetSubtype="21" fill="hold" nodeType="withEffect">
                                  <p:stCondLst>
                                    <p:cond delay="0"/>
                                  </p:stCondLst>
                                  <p:childTnLst>
                                    <p:set>
                                      <p:cBhvr>
                                        <p:cTn id="79" dur="1" fill="hold">
                                          <p:stCondLst>
                                            <p:cond delay="0"/>
                                          </p:stCondLst>
                                        </p:cTn>
                                        <p:tgtEl>
                                          <p:spTgt spid="343"/>
                                        </p:tgtEl>
                                        <p:attrNameLst>
                                          <p:attrName>style.visibility</p:attrName>
                                        </p:attrNameLst>
                                      </p:cBhvr>
                                      <p:to>
                                        <p:strVal val="visible"/>
                                      </p:to>
                                    </p:set>
                                    <p:animEffect transition="in" filter="barn(inVertical)">
                                      <p:cBhvr>
                                        <p:cTn id="80" dur="500"/>
                                        <p:tgtEl>
                                          <p:spTgt spid="343"/>
                                        </p:tgtEl>
                                      </p:cBhvr>
                                    </p:animEffect>
                                  </p:childTnLst>
                                </p:cTn>
                              </p:par>
                              <p:par>
                                <p:cTn id="81" presetID="16" presetClass="entr" presetSubtype="21" fill="hold" nodeType="withEffect">
                                  <p:stCondLst>
                                    <p:cond delay="0"/>
                                  </p:stCondLst>
                                  <p:childTnLst>
                                    <p:set>
                                      <p:cBhvr>
                                        <p:cTn id="82" dur="1" fill="hold">
                                          <p:stCondLst>
                                            <p:cond delay="0"/>
                                          </p:stCondLst>
                                        </p:cTn>
                                        <p:tgtEl>
                                          <p:spTgt spid="344"/>
                                        </p:tgtEl>
                                        <p:attrNameLst>
                                          <p:attrName>style.visibility</p:attrName>
                                        </p:attrNameLst>
                                      </p:cBhvr>
                                      <p:to>
                                        <p:strVal val="visible"/>
                                      </p:to>
                                    </p:set>
                                    <p:animEffect transition="in" filter="barn(inVertical)">
                                      <p:cBhvr>
                                        <p:cTn id="83" dur="500"/>
                                        <p:tgtEl>
                                          <p:spTgt spid="34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345"/>
                                        </p:tgtEl>
                                        <p:attrNameLst>
                                          <p:attrName>style.visibility</p:attrName>
                                        </p:attrNameLst>
                                      </p:cBhvr>
                                      <p:to>
                                        <p:strVal val="visible"/>
                                      </p:to>
                                    </p:set>
                                    <p:animEffect transition="in" filter="wipe(down)">
                                      <p:cBhvr>
                                        <p:cTn id="88" dur="500"/>
                                        <p:tgtEl>
                                          <p:spTgt spid="345"/>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346"/>
                                        </p:tgtEl>
                                        <p:attrNameLst>
                                          <p:attrName>style.visibility</p:attrName>
                                        </p:attrNameLst>
                                      </p:cBhvr>
                                      <p:to>
                                        <p:strVal val="visible"/>
                                      </p:to>
                                    </p:set>
                                    <p:animEffect transition="in" filter="barn(inVertical)">
                                      <p:cBhvr>
                                        <p:cTn id="93" dur="500"/>
                                        <p:tgtEl>
                                          <p:spTgt spid="346"/>
                                        </p:tgtEl>
                                      </p:cBhvr>
                                    </p:animEffect>
                                  </p:childTnLst>
                                </p:cTn>
                              </p:par>
                              <p:par>
                                <p:cTn id="94" presetID="16" presetClass="entr" presetSubtype="21" fill="hold" nodeType="withEffect">
                                  <p:stCondLst>
                                    <p:cond delay="0"/>
                                  </p:stCondLst>
                                  <p:childTnLst>
                                    <p:set>
                                      <p:cBhvr>
                                        <p:cTn id="95" dur="1" fill="hold">
                                          <p:stCondLst>
                                            <p:cond delay="0"/>
                                          </p:stCondLst>
                                        </p:cTn>
                                        <p:tgtEl>
                                          <p:spTgt spid="347"/>
                                        </p:tgtEl>
                                        <p:attrNameLst>
                                          <p:attrName>style.visibility</p:attrName>
                                        </p:attrNameLst>
                                      </p:cBhvr>
                                      <p:to>
                                        <p:strVal val="visible"/>
                                      </p:to>
                                    </p:set>
                                    <p:animEffect transition="in" filter="barn(inVertical)">
                                      <p:cBhvr>
                                        <p:cTn id="96" dur="500"/>
                                        <p:tgtEl>
                                          <p:spTgt spid="347"/>
                                        </p:tgtEl>
                                      </p:cBhvr>
                                    </p:animEffect>
                                  </p:childTnLst>
                                </p:cTn>
                              </p:par>
                              <p:par>
                                <p:cTn id="97" presetID="16" presetClass="entr" presetSubtype="21" fill="hold" nodeType="withEffect">
                                  <p:stCondLst>
                                    <p:cond delay="0"/>
                                  </p:stCondLst>
                                  <p:childTnLst>
                                    <p:set>
                                      <p:cBhvr>
                                        <p:cTn id="98" dur="1" fill="hold">
                                          <p:stCondLst>
                                            <p:cond delay="0"/>
                                          </p:stCondLst>
                                        </p:cTn>
                                        <p:tgtEl>
                                          <p:spTgt spid="348"/>
                                        </p:tgtEl>
                                        <p:attrNameLst>
                                          <p:attrName>style.visibility</p:attrName>
                                        </p:attrNameLst>
                                      </p:cBhvr>
                                      <p:to>
                                        <p:strVal val="visible"/>
                                      </p:to>
                                    </p:set>
                                    <p:animEffect transition="in" filter="barn(inVertical)">
                                      <p:cBhvr>
                                        <p:cTn id="99" dur="500"/>
                                        <p:tgtEl>
                                          <p:spTgt spid="348"/>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349"/>
                                        </p:tgtEl>
                                        <p:attrNameLst>
                                          <p:attrName>style.visibility</p:attrName>
                                        </p:attrNameLst>
                                      </p:cBhvr>
                                      <p:to>
                                        <p:strVal val="visible"/>
                                      </p:to>
                                    </p:set>
                                    <p:animEffect transition="in" filter="barn(inVertical)">
                                      <p:cBhvr>
                                        <p:cTn id="102" dur="500"/>
                                        <p:tgtEl>
                                          <p:spTgt spid="349"/>
                                        </p:tgtEl>
                                      </p:cBhvr>
                                    </p:animEffect>
                                  </p:childTnLst>
                                </p:cTn>
                              </p:par>
                              <p:par>
                                <p:cTn id="103" presetID="16" presetClass="entr" presetSubtype="21" fill="hold" nodeType="withEffect">
                                  <p:stCondLst>
                                    <p:cond delay="0"/>
                                  </p:stCondLst>
                                  <p:childTnLst>
                                    <p:set>
                                      <p:cBhvr>
                                        <p:cTn id="104" dur="1" fill="hold">
                                          <p:stCondLst>
                                            <p:cond delay="0"/>
                                          </p:stCondLst>
                                        </p:cTn>
                                        <p:tgtEl>
                                          <p:spTgt spid="350"/>
                                        </p:tgtEl>
                                        <p:attrNameLst>
                                          <p:attrName>style.visibility</p:attrName>
                                        </p:attrNameLst>
                                      </p:cBhvr>
                                      <p:to>
                                        <p:strVal val="visible"/>
                                      </p:to>
                                    </p:set>
                                    <p:animEffect transition="in" filter="barn(inVertical)">
                                      <p:cBhvr>
                                        <p:cTn id="105" dur="500"/>
                                        <p:tgtEl>
                                          <p:spTgt spid="350"/>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351"/>
                                        </p:tgtEl>
                                        <p:attrNameLst>
                                          <p:attrName>style.visibility</p:attrName>
                                        </p:attrNameLst>
                                      </p:cBhvr>
                                      <p:to>
                                        <p:strVal val="visible"/>
                                      </p:to>
                                    </p:set>
                                    <p:animEffect transition="in" filter="barn(inVertical)">
                                      <p:cBhvr>
                                        <p:cTn id="108" dur="500"/>
                                        <p:tgtEl>
                                          <p:spTgt spid="351"/>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352"/>
                                        </p:tgtEl>
                                        <p:attrNameLst>
                                          <p:attrName>style.visibility</p:attrName>
                                        </p:attrNameLst>
                                      </p:cBhvr>
                                      <p:to>
                                        <p:strVal val="visible"/>
                                      </p:to>
                                    </p:set>
                                    <p:animEffect transition="in" filter="barn(inVertical)">
                                      <p:cBhvr>
                                        <p:cTn id="111" dur="500"/>
                                        <p:tgtEl>
                                          <p:spTgt spid="352"/>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353"/>
                                        </p:tgtEl>
                                        <p:attrNameLst>
                                          <p:attrName>style.visibility</p:attrName>
                                        </p:attrNameLst>
                                      </p:cBhvr>
                                      <p:to>
                                        <p:strVal val="visible"/>
                                      </p:to>
                                    </p:set>
                                    <p:animEffect transition="in" filter="barn(inVertical)">
                                      <p:cBhvr>
                                        <p:cTn id="114" dur="500"/>
                                        <p:tgtEl>
                                          <p:spTgt spid="353"/>
                                        </p:tgtEl>
                                      </p:cBhvr>
                                    </p:animEffect>
                                  </p:childTnLst>
                                </p:cTn>
                              </p:par>
                              <p:par>
                                <p:cTn id="115" presetID="16" presetClass="entr" presetSubtype="21" fill="hold" grpId="0" nodeType="withEffect">
                                  <p:stCondLst>
                                    <p:cond delay="0"/>
                                  </p:stCondLst>
                                  <p:childTnLst>
                                    <p:set>
                                      <p:cBhvr>
                                        <p:cTn id="116" dur="1" fill="hold">
                                          <p:stCondLst>
                                            <p:cond delay="0"/>
                                          </p:stCondLst>
                                        </p:cTn>
                                        <p:tgtEl>
                                          <p:spTgt spid="354"/>
                                        </p:tgtEl>
                                        <p:attrNameLst>
                                          <p:attrName>style.visibility</p:attrName>
                                        </p:attrNameLst>
                                      </p:cBhvr>
                                      <p:to>
                                        <p:strVal val="visible"/>
                                      </p:to>
                                    </p:set>
                                    <p:animEffect transition="in" filter="barn(inVertical)">
                                      <p:cBhvr>
                                        <p:cTn id="117" dur="500"/>
                                        <p:tgtEl>
                                          <p:spTgt spid="354"/>
                                        </p:tgtEl>
                                      </p:cBhvr>
                                    </p:animEffect>
                                  </p:childTnLst>
                                </p:cTn>
                              </p:par>
                              <p:par>
                                <p:cTn id="118" presetID="16" presetClass="entr" presetSubtype="21" fill="hold" grpId="0" nodeType="withEffect">
                                  <p:stCondLst>
                                    <p:cond delay="0"/>
                                  </p:stCondLst>
                                  <p:childTnLst>
                                    <p:set>
                                      <p:cBhvr>
                                        <p:cTn id="119" dur="1" fill="hold">
                                          <p:stCondLst>
                                            <p:cond delay="0"/>
                                          </p:stCondLst>
                                        </p:cTn>
                                        <p:tgtEl>
                                          <p:spTgt spid="355"/>
                                        </p:tgtEl>
                                        <p:attrNameLst>
                                          <p:attrName>style.visibility</p:attrName>
                                        </p:attrNameLst>
                                      </p:cBhvr>
                                      <p:to>
                                        <p:strVal val="visible"/>
                                      </p:to>
                                    </p:set>
                                    <p:animEffect transition="in" filter="barn(inVertical)">
                                      <p:cBhvr>
                                        <p:cTn id="120" dur="500"/>
                                        <p:tgtEl>
                                          <p:spTgt spid="355"/>
                                        </p:tgtEl>
                                      </p:cBhvr>
                                    </p:animEffect>
                                  </p:childTnLst>
                                </p:cTn>
                              </p:par>
                              <p:par>
                                <p:cTn id="121" presetID="16" presetClass="entr" presetSubtype="21" fill="hold" nodeType="withEffect">
                                  <p:stCondLst>
                                    <p:cond delay="0"/>
                                  </p:stCondLst>
                                  <p:childTnLst>
                                    <p:set>
                                      <p:cBhvr>
                                        <p:cTn id="122" dur="1" fill="hold">
                                          <p:stCondLst>
                                            <p:cond delay="0"/>
                                          </p:stCondLst>
                                        </p:cTn>
                                        <p:tgtEl>
                                          <p:spTgt spid="356"/>
                                        </p:tgtEl>
                                        <p:attrNameLst>
                                          <p:attrName>style.visibility</p:attrName>
                                        </p:attrNameLst>
                                      </p:cBhvr>
                                      <p:to>
                                        <p:strVal val="visible"/>
                                      </p:to>
                                    </p:set>
                                    <p:animEffect transition="in" filter="barn(inVertical)">
                                      <p:cBhvr>
                                        <p:cTn id="123" dur="500"/>
                                        <p:tgtEl>
                                          <p:spTgt spid="356"/>
                                        </p:tgtEl>
                                      </p:cBhvr>
                                    </p:animEffect>
                                  </p:childTnLst>
                                </p:cTn>
                              </p:par>
                              <p:par>
                                <p:cTn id="124" presetID="16" presetClass="entr" presetSubtype="21" fill="hold" nodeType="withEffect">
                                  <p:stCondLst>
                                    <p:cond delay="0"/>
                                  </p:stCondLst>
                                  <p:childTnLst>
                                    <p:set>
                                      <p:cBhvr>
                                        <p:cTn id="125" dur="1" fill="hold">
                                          <p:stCondLst>
                                            <p:cond delay="0"/>
                                          </p:stCondLst>
                                        </p:cTn>
                                        <p:tgtEl>
                                          <p:spTgt spid="357"/>
                                        </p:tgtEl>
                                        <p:attrNameLst>
                                          <p:attrName>style.visibility</p:attrName>
                                        </p:attrNameLst>
                                      </p:cBhvr>
                                      <p:to>
                                        <p:strVal val="visible"/>
                                      </p:to>
                                    </p:set>
                                    <p:animEffect transition="in" filter="barn(inVertical)">
                                      <p:cBhvr>
                                        <p:cTn id="126" dur="500"/>
                                        <p:tgtEl>
                                          <p:spTgt spid="35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358"/>
                                        </p:tgtEl>
                                        <p:attrNameLst>
                                          <p:attrName>style.visibility</p:attrName>
                                        </p:attrNameLst>
                                      </p:cBhvr>
                                      <p:to>
                                        <p:strVal val="visible"/>
                                      </p:to>
                                    </p:set>
                                    <p:animEffect transition="in" filter="wipe(down)">
                                      <p:cBhvr>
                                        <p:cTn id="131" dur="5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P spid="322" grpId="0"/>
      <p:bldP spid="324" grpId="0"/>
      <p:bldP spid="325" grpId="0"/>
      <p:bldP spid="326" grpId="0"/>
      <p:bldP spid="327" grpId="0"/>
      <p:bldP spid="328" grpId="0"/>
      <p:bldP spid="331" grpId="0"/>
      <p:bldP spid="333" grpId="0"/>
      <p:bldP spid="336" grpId="0"/>
      <p:bldP spid="338" grpId="0"/>
      <p:bldP spid="339" grpId="0"/>
      <p:bldP spid="340" grpId="0"/>
      <p:bldP spid="341" grpId="0"/>
      <p:bldP spid="342" grpId="0"/>
      <p:bldP spid="345" grpId="0"/>
      <p:bldP spid="346" grpId="0"/>
      <p:bldP spid="349" grpId="0"/>
      <p:bldP spid="351" grpId="0"/>
      <p:bldP spid="352" grpId="0"/>
      <p:bldP spid="353" grpId="0"/>
      <p:bldP spid="354" grpId="0"/>
      <p:bldP spid="355" grpId="0"/>
      <p:bldP spid="358" grpId="0"/>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836</Words>
  <Application>Microsoft Office PowerPoint</Application>
  <PresentationFormat>On-screen Show (16:9)</PresentationFormat>
  <Paragraphs>255</Paragraphs>
  <Slides>23</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Times New Roman</vt:lpstr>
      <vt:lpstr>Ranchers</vt:lpstr>
      <vt:lpstr>Nunito</vt:lpstr>
      <vt:lpstr>Barlow</vt:lpstr>
      <vt:lpstr>Science Subject for Pre-K: Observe insect life by Slidesgo</vt:lpstr>
      <vt:lpstr>Equation.DSMT4</vt:lpstr>
      <vt:lpstr>CHÀO MỪNG CÁC EM  ĐẾN VỚI TIẾT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CẢM ƠN CÁC EM  ĐÃ LẮNG NGHE BÀI GIẢNG!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Subject for Pre-K: Observe insect life</dc:title>
  <dc:creator>User</dc:creator>
  <cp:lastModifiedBy>HDLAPTOP</cp:lastModifiedBy>
  <cp:revision>31</cp:revision>
  <dcterms:modified xsi:type="dcterms:W3CDTF">2022-12-07T00:55:15Z</dcterms:modified>
</cp:coreProperties>
</file>